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1745" r:id="rId31"/>
    <p:sldId id="1746" r:id="rId32"/>
    <p:sldId id="1747" r:id="rId33"/>
    <p:sldId id="1748" r:id="rId34"/>
    <p:sldId id="1749" r:id="rId35"/>
    <p:sldId id="1750" r:id="rId36"/>
    <p:sldId id="1751" r:id="rId37"/>
    <p:sldId id="1752" r:id="rId38"/>
    <p:sldId id="1753" r:id="rId39"/>
    <p:sldId id="1754" r:id="rId40"/>
    <p:sldId id="1755" r:id="rId41"/>
    <p:sldId id="1756" r:id="rId42"/>
  </p:sldIdLst>
  <p:sldSz cx="18288000" cy="10287000"/>
  <p:notesSz cx="6858000" cy="9144000"/>
  <p:embeddedFontLst>
    <p:embeddedFont>
      <p:font typeface="Amatic SC" panose="00000500000000000000" pitchFamily="2" charset="-79"/>
      <p:regular r:id="rId44"/>
      <p:bold r:id="rId45"/>
    </p:embeddedFont>
    <p:embeddedFont>
      <p:font typeface="B Nazanin" panose="00000700000000000000" pitchFamily="2" charset="-78"/>
      <p:bold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Lato" panose="020F0502020204030203" pitchFamily="34" charset="0"/>
      <p:regular r:id="rId51"/>
      <p:bold r:id="rId52"/>
      <p:italic r:id="rId53"/>
      <p:boldItalic r:id="rId54"/>
    </p:embeddedFont>
    <p:embeddedFont>
      <p:font typeface="Lato Black" panose="020F0502020204030203" pitchFamily="34" charset="0"/>
      <p:bold r:id="rId55"/>
      <p:boldItalic r:id="rId56"/>
    </p:embeddedFont>
    <p:embeddedFont>
      <p:font typeface="Mukta Mahee Extra Light" panose="020B0604020202020204" charset="0"/>
      <p:regular r:id="rId57"/>
    </p:embeddedFont>
    <p:embeddedFont>
      <p:font typeface="Mukta Mahee Extra Light Bold" panose="020B0604020202020204" charset="0"/>
      <p:regular r:id="rId58"/>
    </p:embeddedFont>
    <p:embeddedFont>
      <p:font typeface="Mukta Mahee Regular" panose="020B0604020202020204" charset="0"/>
      <p:regular r:id="rId59"/>
    </p:embeddedFont>
    <p:embeddedFont>
      <p:font typeface="Mukta Mahee Regular Bold" panose="020B0604020202020204" charset="0"/>
      <p:regular r:id="rId60"/>
    </p:embeddedFont>
    <p:embeddedFont>
      <p:font typeface="Open Sans Light" panose="020B0306030504020204" pitchFamily="34" charset="0"/>
      <p:regular r:id="rId61"/>
      <p:italic r:id="rId62"/>
    </p:embeddedFont>
    <p:embeddedFont>
      <p:font typeface="Roboto Medium" panose="02000000000000000000" pitchFamily="2" charset="0"/>
      <p:regular r:id="rId63"/>
      <p:italic r:id="rId6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39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291" autoAdjust="0"/>
  </p:normalViewPr>
  <p:slideViewPr>
    <p:cSldViewPr>
      <p:cViewPr varScale="1">
        <p:scale>
          <a:sx n="43" d="100"/>
          <a:sy n="43" d="100"/>
        </p:scale>
        <p:origin x="132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font" Target="fonts/font12.fntdata"/><Relationship Id="rId63" Type="http://schemas.openxmlformats.org/officeDocument/2006/relationships/font" Target="fonts/font20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8" Type="http://schemas.openxmlformats.org/officeDocument/2006/relationships/font" Target="fonts/font15.fntdata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1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56" Type="http://schemas.openxmlformats.org/officeDocument/2006/relationships/font" Target="fonts/font13.fntdata"/><Relationship Id="rId64" Type="http://schemas.openxmlformats.org/officeDocument/2006/relationships/font" Target="fonts/font21.fntdata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59" Type="http://schemas.openxmlformats.org/officeDocument/2006/relationships/font" Target="fonts/font16.fntdata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1.fntdata"/><Relationship Id="rId62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57" Type="http://schemas.openxmlformats.org/officeDocument/2006/relationships/font" Target="fonts/font1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font" Target="fonts/font9.fntdata"/><Relationship Id="rId60" Type="http://schemas.openxmlformats.org/officeDocument/2006/relationships/font" Target="fonts/font17.fntdata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B1A4E6-56DB-4CC4-88AB-9D130D4F35FF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29512B-AB8F-4C9A-AF65-34AC056C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89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33.jpeg"/><Relationship Id="rId7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sv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sv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8.svg"/><Relationship Id="rId9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49.svg"/><Relationship Id="rId7" Type="http://schemas.openxmlformats.org/officeDocument/2006/relationships/image" Target="../media/image53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svg"/><Relationship Id="rId4" Type="http://schemas.openxmlformats.org/officeDocument/2006/relationships/image" Target="../media/image50.png"/><Relationship Id="rId9" Type="http://schemas.openxmlformats.org/officeDocument/2006/relationships/image" Target="../media/image19.svg"/></Relationships>
</file>

<file path=ppt/slides/_rels/slide2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8.png"/><Relationship Id="rId21" Type="http://schemas.openxmlformats.org/officeDocument/2006/relationships/image" Target="../media/image73.svg"/><Relationship Id="rId42" Type="http://schemas.openxmlformats.org/officeDocument/2006/relationships/image" Target="../media/image94.png"/><Relationship Id="rId47" Type="http://schemas.openxmlformats.org/officeDocument/2006/relationships/image" Target="../media/image99.svg"/><Relationship Id="rId63" Type="http://schemas.openxmlformats.org/officeDocument/2006/relationships/image" Target="../media/image115.svg"/><Relationship Id="rId68" Type="http://schemas.openxmlformats.org/officeDocument/2006/relationships/image" Target="../media/image120.png"/><Relationship Id="rId16" Type="http://schemas.openxmlformats.org/officeDocument/2006/relationships/image" Target="../media/image68.png"/><Relationship Id="rId11" Type="http://schemas.openxmlformats.org/officeDocument/2006/relationships/image" Target="../media/image63.svg"/><Relationship Id="rId24" Type="http://schemas.openxmlformats.org/officeDocument/2006/relationships/image" Target="../media/image76.png"/><Relationship Id="rId32" Type="http://schemas.openxmlformats.org/officeDocument/2006/relationships/image" Target="../media/image84.png"/><Relationship Id="rId37" Type="http://schemas.openxmlformats.org/officeDocument/2006/relationships/image" Target="../media/image89.svg"/><Relationship Id="rId40" Type="http://schemas.openxmlformats.org/officeDocument/2006/relationships/image" Target="../media/image92.png"/><Relationship Id="rId45" Type="http://schemas.openxmlformats.org/officeDocument/2006/relationships/image" Target="../media/image97.svg"/><Relationship Id="rId53" Type="http://schemas.openxmlformats.org/officeDocument/2006/relationships/image" Target="../media/image105.svg"/><Relationship Id="rId58" Type="http://schemas.openxmlformats.org/officeDocument/2006/relationships/image" Target="../media/image110.png"/><Relationship Id="rId66" Type="http://schemas.openxmlformats.org/officeDocument/2006/relationships/image" Target="../media/image118.png"/><Relationship Id="rId74" Type="http://schemas.openxmlformats.org/officeDocument/2006/relationships/image" Target="../media/image126.png"/><Relationship Id="rId79" Type="http://schemas.openxmlformats.org/officeDocument/2006/relationships/image" Target="../media/image131.svg"/><Relationship Id="rId5" Type="http://schemas.openxmlformats.org/officeDocument/2006/relationships/image" Target="../media/image57.svg"/><Relationship Id="rId61" Type="http://schemas.openxmlformats.org/officeDocument/2006/relationships/image" Target="../media/image113.svg"/><Relationship Id="rId19" Type="http://schemas.openxmlformats.org/officeDocument/2006/relationships/image" Target="../media/image71.svg"/><Relationship Id="rId14" Type="http://schemas.openxmlformats.org/officeDocument/2006/relationships/image" Target="../media/image66.png"/><Relationship Id="rId22" Type="http://schemas.openxmlformats.org/officeDocument/2006/relationships/image" Target="../media/image74.png"/><Relationship Id="rId27" Type="http://schemas.openxmlformats.org/officeDocument/2006/relationships/image" Target="../media/image79.svg"/><Relationship Id="rId30" Type="http://schemas.openxmlformats.org/officeDocument/2006/relationships/image" Target="../media/image82.png"/><Relationship Id="rId35" Type="http://schemas.openxmlformats.org/officeDocument/2006/relationships/image" Target="../media/image87.svg"/><Relationship Id="rId43" Type="http://schemas.openxmlformats.org/officeDocument/2006/relationships/image" Target="../media/image95.svg"/><Relationship Id="rId48" Type="http://schemas.openxmlformats.org/officeDocument/2006/relationships/image" Target="../media/image100.png"/><Relationship Id="rId56" Type="http://schemas.openxmlformats.org/officeDocument/2006/relationships/image" Target="../media/image108.png"/><Relationship Id="rId64" Type="http://schemas.openxmlformats.org/officeDocument/2006/relationships/image" Target="../media/image116.png"/><Relationship Id="rId69" Type="http://schemas.openxmlformats.org/officeDocument/2006/relationships/image" Target="../media/image121.svg"/><Relationship Id="rId77" Type="http://schemas.openxmlformats.org/officeDocument/2006/relationships/image" Target="../media/image129.svg"/><Relationship Id="rId8" Type="http://schemas.openxmlformats.org/officeDocument/2006/relationships/image" Target="../media/image60.png"/><Relationship Id="rId51" Type="http://schemas.openxmlformats.org/officeDocument/2006/relationships/image" Target="../media/image103.svg"/><Relationship Id="rId72" Type="http://schemas.openxmlformats.org/officeDocument/2006/relationships/image" Target="../media/image124.png"/><Relationship Id="rId3" Type="http://schemas.openxmlformats.org/officeDocument/2006/relationships/image" Target="../media/image55.svg"/><Relationship Id="rId12" Type="http://schemas.openxmlformats.org/officeDocument/2006/relationships/image" Target="../media/image64.png"/><Relationship Id="rId17" Type="http://schemas.openxmlformats.org/officeDocument/2006/relationships/image" Target="../media/image69.svg"/><Relationship Id="rId25" Type="http://schemas.openxmlformats.org/officeDocument/2006/relationships/image" Target="../media/image77.svg"/><Relationship Id="rId33" Type="http://schemas.openxmlformats.org/officeDocument/2006/relationships/image" Target="../media/image85.svg"/><Relationship Id="rId38" Type="http://schemas.openxmlformats.org/officeDocument/2006/relationships/image" Target="../media/image90.png"/><Relationship Id="rId46" Type="http://schemas.openxmlformats.org/officeDocument/2006/relationships/image" Target="../media/image98.png"/><Relationship Id="rId59" Type="http://schemas.openxmlformats.org/officeDocument/2006/relationships/image" Target="../media/image111.svg"/><Relationship Id="rId67" Type="http://schemas.openxmlformats.org/officeDocument/2006/relationships/image" Target="../media/image119.svg"/><Relationship Id="rId20" Type="http://schemas.openxmlformats.org/officeDocument/2006/relationships/image" Target="../media/image72.png"/><Relationship Id="rId41" Type="http://schemas.openxmlformats.org/officeDocument/2006/relationships/image" Target="../media/image93.svg"/><Relationship Id="rId54" Type="http://schemas.openxmlformats.org/officeDocument/2006/relationships/image" Target="../media/image106.png"/><Relationship Id="rId62" Type="http://schemas.openxmlformats.org/officeDocument/2006/relationships/image" Target="../media/image114.png"/><Relationship Id="rId70" Type="http://schemas.openxmlformats.org/officeDocument/2006/relationships/image" Target="../media/image122.png"/><Relationship Id="rId75" Type="http://schemas.openxmlformats.org/officeDocument/2006/relationships/image" Target="../media/image12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15" Type="http://schemas.openxmlformats.org/officeDocument/2006/relationships/image" Target="../media/image67.svg"/><Relationship Id="rId23" Type="http://schemas.openxmlformats.org/officeDocument/2006/relationships/image" Target="../media/image75.svg"/><Relationship Id="rId28" Type="http://schemas.openxmlformats.org/officeDocument/2006/relationships/image" Target="../media/image80.png"/><Relationship Id="rId36" Type="http://schemas.openxmlformats.org/officeDocument/2006/relationships/image" Target="../media/image88.png"/><Relationship Id="rId49" Type="http://schemas.openxmlformats.org/officeDocument/2006/relationships/image" Target="../media/image101.svg"/><Relationship Id="rId57" Type="http://schemas.openxmlformats.org/officeDocument/2006/relationships/image" Target="../media/image109.svg"/><Relationship Id="rId10" Type="http://schemas.openxmlformats.org/officeDocument/2006/relationships/image" Target="../media/image62.png"/><Relationship Id="rId31" Type="http://schemas.openxmlformats.org/officeDocument/2006/relationships/image" Target="../media/image83.svg"/><Relationship Id="rId44" Type="http://schemas.openxmlformats.org/officeDocument/2006/relationships/image" Target="../media/image96.png"/><Relationship Id="rId52" Type="http://schemas.openxmlformats.org/officeDocument/2006/relationships/image" Target="../media/image104.png"/><Relationship Id="rId60" Type="http://schemas.openxmlformats.org/officeDocument/2006/relationships/image" Target="../media/image112.png"/><Relationship Id="rId65" Type="http://schemas.openxmlformats.org/officeDocument/2006/relationships/image" Target="../media/image117.svg"/><Relationship Id="rId73" Type="http://schemas.openxmlformats.org/officeDocument/2006/relationships/image" Target="../media/image125.svg"/><Relationship Id="rId78" Type="http://schemas.openxmlformats.org/officeDocument/2006/relationships/image" Target="../media/image130.png"/><Relationship Id="rId4" Type="http://schemas.openxmlformats.org/officeDocument/2006/relationships/image" Target="../media/image56.png"/><Relationship Id="rId9" Type="http://schemas.openxmlformats.org/officeDocument/2006/relationships/image" Target="../media/image61.svg"/><Relationship Id="rId13" Type="http://schemas.openxmlformats.org/officeDocument/2006/relationships/image" Target="../media/image65.svg"/><Relationship Id="rId18" Type="http://schemas.openxmlformats.org/officeDocument/2006/relationships/image" Target="../media/image70.png"/><Relationship Id="rId39" Type="http://schemas.openxmlformats.org/officeDocument/2006/relationships/image" Target="../media/image91.svg"/><Relationship Id="rId34" Type="http://schemas.openxmlformats.org/officeDocument/2006/relationships/image" Target="../media/image86.png"/><Relationship Id="rId50" Type="http://schemas.openxmlformats.org/officeDocument/2006/relationships/image" Target="../media/image102.png"/><Relationship Id="rId55" Type="http://schemas.openxmlformats.org/officeDocument/2006/relationships/image" Target="../media/image107.svg"/><Relationship Id="rId76" Type="http://schemas.openxmlformats.org/officeDocument/2006/relationships/image" Target="../media/image128.png"/><Relationship Id="rId7" Type="http://schemas.openxmlformats.org/officeDocument/2006/relationships/image" Target="../media/image59.svg"/><Relationship Id="rId71" Type="http://schemas.openxmlformats.org/officeDocument/2006/relationships/image" Target="../media/image123.svg"/><Relationship Id="rId2" Type="http://schemas.openxmlformats.org/officeDocument/2006/relationships/image" Target="../media/image54.png"/><Relationship Id="rId29" Type="http://schemas.openxmlformats.org/officeDocument/2006/relationships/image" Target="../media/image81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5B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767096"/>
            <a:ext cx="18288000" cy="5844029"/>
            <a:chOff x="0" y="0"/>
            <a:chExt cx="24384000" cy="7792038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24384000" cy="7792038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4471488" y="619610"/>
            <a:ext cx="9345024" cy="577081"/>
            <a:chOff x="0" y="-29500"/>
            <a:chExt cx="12460033" cy="769442"/>
          </a:xfrm>
        </p:grpSpPr>
        <p:sp>
          <p:nvSpPr>
            <p:cNvPr id="5" name="TextBox 5"/>
            <p:cNvSpPr txBox="1"/>
            <p:nvPr/>
          </p:nvSpPr>
          <p:spPr>
            <a:xfrm>
              <a:off x="1067757" y="-29500"/>
              <a:ext cx="10356762" cy="76944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 rtl="1">
                <a:lnSpc>
                  <a:spcPts val="4439"/>
                </a:lnSpc>
              </a:pPr>
              <a:r>
                <a:rPr lang="fa-IR" sz="4000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قالب پاورپوینت مهندسی مواد و متالورژی</a:t>
              </a:r>
              <a:endParaRPr lang="en-US" sz="4000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grpSp>
          <p:nvGrpSpPr>
            <p:cNvPr id="6" name="Group 6"/>
            <p:cNvGrpSpPr/>
            <p:nvPr/>
          </p:nvGrpSpPr>
          <p:grpSpPr>
            <a:xfrm>
              <a:off x="953543" y="235104"/>
              <a:ext cx="139546" cy="139546"/>
              <a:chOff x="0" y="0"/>
              <a:chExt cx="57989" cy="57989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57989" cy="57989"/>
              </a:xfrm>
              <a:custGeom>
                <a:avLst/>
                <a:gdLst/>
                <a:ahLst/>
                <a:cxnLst/>
                <a:rect l="l" t="t" r="r" b="b"/>
                <a:pathLst>
                  <a:path w="57989" h="57989">
                    <a:moveTo>
                      <a:pt x="28995" y="0"/>
                    </a:moveTo>
                    <a:cubicBezTo>
                      <a:pt x="12981" y="0"/>
                      <a:pt x="0" y="12981"/>
                      <a:pt x="0" y="28995"/>
                    </a:cubicBezTo>
                    <a:cubicBezTo>
                      <a:pt x="0" y="45008"/>
                      <a:pt x="12981" y="57989"/>
                      <a:pt x="28995" y="57989"/>
                    </a:cubicBezTo>
                    <a:cubicBezTo>
                      <a:pt x="45008" y="57989"/>
                      <a:pt x="57989" y="45008"/>
                      <a:pt x="57989" y="28995"/>
                    </a:cubicBezTo>
                    <a:cubicBezTo>
                      <a:pt x="57989" y="12981"/>
                      <a:pt x="45008" y="0"/>
                      <a:pt x="2899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5436" y="-42189"/>
                <a:ext cx="47116" cy="94741"/>
              </a:xfrm>
              <a:prstGeom prst="rect">
                <a:avLst/>
              </a:prstGeom>
            </p:spPr>
            <p:txBody>
              <a:bodyPr lIns="111637" tIns="111637" rIns="111637" bIns="111637" rtlCol="0" anchor="ctr"/>
              <a:lstStyle/>
              <a:p>
                <a:pPr algn="ctr" rtl="1">
                  <a:lnSpc>
                    <a:spcPts val="336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0" y="235104"/>
              <a:ext cx="139546" cy="139546"/>
              <a:chOff x="0" y="0"/>
              <a:chExt cx="57989" cy="57989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57989" cy="57989"/>
              </a:xfrm>
              <a:custGeom>
                <a:avLst/>
                <a:gdLst/>
                <a:ahLst/>
                <a:cxnLst/>
                <a:rect l="l" t="t" r="r" b="b"/>
                <a:pathLst>
                  <a:path w="57989" h="57989">
                    <a:moveTo>
                      <a:pt x="28995" y="0"/>
                    </a:moveTo>
                    <a:cubicBezTo>
                      <a:pt x="12981" y="0"/>
                      <a:pt x="0" y="12981"/>
                      <a:pt x="0" y="28995"/>
                    </a:cubicBezTo>
                    <a:cubicBezTo>
                      <a:pt x="0" y="45008"/>
                      <a:pt x="12981" y="57989"/>
                      <a:pt x="28995" y="57989"/>
                    </a:cubicBezTo>
                    <a:cubicBezTo>
                      <a:pt x="45008" y="57989"/>
                      <a:pt x="57989" y="45008"/>
                      <a:pt x="57989" y="28995"/>
                    </a:cubicBezTo>
                    <a:cubicBezTo>
                      <a:pt x="57989" y="12981"/>
                      <a:pt x="45008" y="0"/>
                      <a:pt x="2899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5436" y="-42189"/>
                <a:ext cx="47116" cy="94741"/>
              </a:xfrm>
              <a:prstGeom prst="rect">
                <a:avLst/>
              </a:prstGeom>
            </p:spPr>
            <p:txBody>
              <a:bodyPr lIns="111637" tIns="111637" rIns="111637" bIns="111637" rtlCol="0" anchor="ctr"/>
              <a:lstStyle/>
              <a:p>
                <a:pPr algn="ctr" rtl="1">
                  <a:lnSpc>
                    <a:spcPts val="336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476771" y="235104"/>
              <a:ext cx="139546" cy="139546"/>
              <a:chOff x="0" y="0"/>
              <a:chExt cx="57989" cy="5798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57989" cy="57989"/>
              </a:xfrm>
              <a:custGeom>
                <a:avLst/>
                <a:gdLst/>
                <a:ahLst/>
                <a:cxnLst/>
                <a:rect l="l" t="t" r="r" b="b"/>
                <a:pathLst>
                  <a:path w="57989" h="57989">
                    <a:moveTo>
                      <a:pt x="28995" y="0"/>
                    </a:moveTo>
                    <a:cubicBezTo>
                      <a:pt x="12981" y="0"/>
                      <a:pt x="0" y="12981"/>
                      <a:pt x="0" y="28995"/>
                    </a:cubicBezTo>
                    <a:cubicBezTo>
                      <a:pt x="0" y="45008"/>
                      <a:pt x="12981" y="57989"/>
                      <a:pt x="28995" y="57989"/>
                    </a:cubicBezTo>
                    <a:cubicBezTo>
                      <a:pt x="45008" y="57989"/>
                      <a:pt x="57989" y="45008"/>
                      <a:pt x="57989" y="28995"/>
                    </a:cubicBezTo>
                    <a:cubicBezTo>
                      <a:pt x="57989" y="12981"/>
                      <a:pt x="45008" y="0"/>
                      <a:pt x="2899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5436" y="-42189"/>
                <a:ext cx="47116" cy="94741"/>
              </a:xfrm>
              <a:prstGeom prst="rect">
                <a:avLst/>
              </a:prstGeom>
            </p:spPr>
            <p:txBody>
              <a:bodyPr lIns="111637" tIns="111637" rIns="111637" bIns="111637" rtlCol="0" anchor="ctr"/>
              <a:lstStyle/>
              <a:p>
                <a:pPr algn="ctr" rtl="1">
                  <a:lnSpc>
                    <a:spcPts val="336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12320487" y="235104"/>
              <a:ext cx="139546" cy="139546"/>
              <a:chOff x="0" y="0"/>
              <a:chExt cx="57989" cy="57989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57989" cy="57989"/>
              </a:xfrm>
              <a:custGeom>
                <a:avLst/>
                <a:gdLst/>
                <a:ahLst/>
                <a:cxnLst/>
                <a:rect l="l" t="t" r="r" b="b"/>
                <a:pathLst>
                  <a:path w="57989" h="57989">
                    <a:moveTo>
                      <a:pt x="28995" y="0"/>
                    </a:moveTo>
                    <a:cubicBezTo>
                      <a:pt x="12981" y="0"/>
                      <a:pt x="0" y="12981"/>
                      <a:pt x="0" y="28995"/>
                    </a:cubicBezTo>
                    <a:cubicBezTo>
                      <a:pt x="0" y="45008"/>
                      <a:pt x="12981" y="57989"/>
                      <a:pt x="28995" y="57989"/>
                    </a:cubicBezTo>
                    <a:cubicBezTo>
                      <a:pt x="45008" y="57989"/>
                      <a:pt x="57989" y="45008"/>
                      <a:pt x="57989" y="28995"/>
                    </a:cubicBezTo>
                    <a:cubicBezTo>
                      <a:pt x="57989" y="12981"/>
                      <a:pt x="45008" y="0"/>
                      <a:pt x="2899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5436" y="-42189"/>
                <a:ext cx="47116" cy="94741"/>
              </a:xfrm>
              <a:prstGeom prst="rect">
                <a:avLst/>
              </a:prstGeom>
            </p:spPr>
            <p:txBody>
              <a:bodyPr lIns="111637" tIns="111637" rIns="111637" bIns="111637" rtlCol="0" anchor="ctr"/>
              <a:lstStyle/>
              <a:p>
                <a:pPr algn="ctr" rtl="1">
                  <a:lnSpc>
                    <a:spcPts val="336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11366944" y="235104"/>
              <a:ext cx="139546" cy="139546"/>
              <a:chOff x="0" y="0"/>
              <a:chExt cx="57989" cy="57989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57989" cy="57989"/>
              </a:xfrm>
              <a:custGeom>
                <a:avLst/>
                <a:gdLst/>
                <a:ahLst/>
                <a:cxnLst/>
                <a:rect l="l" t="t" r="r" b="b"/>
                <a:pathLst>
                  <a:path w="57989" h="57989">
                    <a:moveTo>
                      <a:pt x="28995" y="0"/>
                    </a:moveTo>
                    <a:cubicBezTo>
                      <a:pt x="12981" y="0"/>
                      <a:pt x="0" y="12981"/>
                      <a:pt x="0" y="28995"/>
                    </a:cubicBezTo>
                    <a:cubicBezTo>
                      <a:pt x="0" y="45008"/>
                      <a:pt x="12981" y="57989"/>
                      <a:pt x="28995" y="57989"/>
                    </a:cubicBezTo>
                    <a:cubicBezTo>
                      <a:pt x="45008" y="57989"/>
                      <a:pt x="57989" y="45008"/>
                      <a:pt x="57989" y="28995"/>
                    </a:cubicBezTo>
                    <a:cubicBezTo>
                      <a:pt x="57989" y="12981"/>
                      <a:pt x="45008" y="0"/>
                      <a:pt x="2899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5436" y="-42189"/>
                <a:ext cx="47116" cy="94741"/>
              </a:xfrm>
              <a:prstGeom prst="rect">
                <a:avLst/>
              </a:prstGeom>
            </p:spPr>
            <p:txBody>
              <a:bodyPr lIns="111637" tIns="111637" rIns="111637" bIns="111637" rtlCol="0" anchor="ctr"/>
              <a:lstStyle/>
              <a:p>
                <a:pPr algn="ctr" rtl="1">
                  <a:lnSpc>
                    <a:spcPts val="336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>
              <a:off x="11843715" y="235104"/>
              <a:ext cx="139546" cy="139546"/>
              <a:chOff x="0" y="0"/>
              <a:chExt cx="57989" cy="57989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57989" cy="57989"/>
              </a:xfrm>
              <a:custGeom>
                <a:avLst/>
                <a:gdLst/>
                <a:ahLst/>
                <a:cxnLst/>
                <a:rect l="l" t="t" r="r" b="b"/>
                <a:pathLst>
                  <a:path w="57989" h="57989">
                    <a:moveTo>
                      <a:pt x="28995" y="0"/>
                    </a:moveTo>
                    <a:cubicBezTo>
                      <a:pt x="12981" y="0"/>
                      <a:pt x="0" y="12981"/>
                      <a:pt x="0" y="28995"/>
                    </a:cubicBezTo>
                    <a:cubicBezTo>
                      <a:pt x="0" y="45008"/>
                      <a:pt x="12981" y="57989"/>
                      <a:pt x="28995" y="57989"/>
                    </a:cubicBezTo>
                    <a:cubicBezTo>
                      <a:pt x="45008" y="57989"/>
                      <a:pt x="57989" y="45008"/>
                      <a:pt x="57989" y="28995"/>
                    </a:cubicBezTo>
                    <a:cubicBezTo>
                      <a:pt x="57989" y="12981"/>
                      <a:pt x="45008" y="0"/>
                      <a:pt x="2899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5436" y="-42189"/>
                <a:ext cx="47116" cy="94741"/>
              </a:xfrm>
              <a:prstGeom prst="rect">
                <a:avLst/>
              </a:prstGeom>
            </p:spPr>
            <p:txBody>
              <a:bodyPr lIns="111637" tIns="111637" rIns="111637" bIns="111637" rtlCol="0" anchor="ctr"/>
              <a:lstStyle/>
              <a:p>
                <a:pPr algn="ctr" rtl="1">
                  <a:lnSpc>
                    <a:spcPts val="336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>
            <a:off x="12350236" y="1438965"/>
            <a:ext cx="12406546" cy="6172160"/>
            <a:chOff x="0" y="0"/>
            <a:chExt cx="406400" cy="202181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406400" cy="202181"/>
            </a:xfrm>
            <a:custGeom>
              <a:avLst/>
              <a:gdLst/>
              <a:ahLst/>
              <a:cxnLst/>
              <a:rect l="l" t="t" r="r" b="b"/>
              <a:pathLst>
                <a:path w="406400" h="202181">
                  <a:moveTo>
                    <a:pt x="203200" y="0"/>
                  </a:moveTo>
                  <a:lnTo>
                    <a:pt x="406400" y="0"/>
                  </a:lnTo>
                  <a:lnTo>
                    <a:pt x="203200" y="202181"/>
                  </a:lnTo>
                  <a:lnTo>
                    <a:pt x="0" y="202181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101600" y="-47625"/>
              <a:ext cx="203200" cy="2498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-2820776" y="1757571"/>
            <a:ext cx="5562849" cy="2767474"/>
            <a:chOff x="0" y="0"/>
            <a:chExt cx="406400" cy="202181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406400" cy="202181"/>
            </a:xfrm>
            <a:custGeom>
              <a:avLst/>
              <a:gdLst/>
              <a:ahLst/>
              <a:cxnLst/>
              <a:rect l="l" t="t" r="r" b="b"/>
              <a:pathLst>
                <a:path w="406400" h="202181">
                  <a:moveTo>
                    <a:pt x="203200" y="0"/>
                  </a:moveTo>
                  <a:lnTo>
                    <a:pt x="406400" y="0"/>
                  </a:lnTo>
                  <a:lnTo>
                    <a:pt x="203200" y="202181"/>
                  </a:lnTo>
                  <a:lnTo>
                    <a:pt x="0" y="202181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4F97ED">
                <a:alpha val="29804"/>
              </a:srgbClr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101600" y="-47625"/>
              <a:ext cx="203200" cy="2498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-3697138" y="1757571"/>
            <a:ext cx="5562849" cy="2767474"/>
            <a:chOff x="0" y="0"/>
            <a:chExt cx="406400" cy="202181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406400" cy="202181"/>
            </a:xfrm>
            <a:custGeom>
              <a:avLst/>
              <a:gdLst/>
              <a:ahLst/>
              <a:cxnLst/>
              <a:rect l="l" t="t" r="r" b="b"/>
              <a:pathLst>
                <a:path w="406400" h="202181">
                  <a:moveTo>
                    <a:pt x="203200" y="0"/>
                  </a:moveTo>
                  <a:lnTo>
                    <a:pt x="406400" y="0"/>
                  </a:lnTo>
                  <a:lnTo>
                    <a:pt x="203200" y="202181"/>
                  </a:lnTo>
                  <a:lnTo>
                    <a:pt x="0" y="202181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4F97ED">
                <a:alpha val="49804"/>
              </a:srgb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1600" y="-47625"/>
              <a:ext cx="203200" cy="2498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-4573501" y="1757571"/>
            <a:ext cx="5562849" cy="2767474"/>
            <a:chOff x="0" y="0"/>
            <a:chExt cx="406400" cy="202181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406400" cy="202181"/>
            </a:xfrm>
            <a:custGeom>
              <a:avLst/>
              <a:gdLst/>
              <a:ahLst/>
              <a:cxnLst/>
              <a:rect l="l" t="t" r="r" b="b"/>
              <a:pathLst>
                <a:path w="406400" h="202181">
                  <a:moveTo>
                    <a:pt x="203200" y="0"/>
                  </a:moveTo>
                  <a:lnTo>
                    <a:pt x="406400" y="0"/>
                  </a:lnTo>
                  <a:lnTo>
                    <a:pt x="203200" y="202181"/>
                  </a:lnTo>
                  <a:lnTo>
                    <a:pt x="0" y="202181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4F97ED"/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1600" y="-47625"/>
              <a:ext cx="203200" cy="2498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6"/>
          <p:cNvGrpSpPr/>
          <p:nvPr/>
        </p:nvGrpSpPr>
        <p:grpSpPr>
          <a:xfrm rot="-10800000">
            <a:off x="11571897" y="641735"/>
            <a:ext cx="11921928" cy="9433969"/>
            <a:chOff x="0" y="0"/>
            <a:chExt cx="15895904" cy="12578625"/>
          </a:xfrm>
        </p:grpSpPr>
        <p:sp>
          <p:nvSpPr>
            <p:cNvPr id="37" name="AutoShape 37"/>
            <p:cNvSpPr/>
            <p:nvPr/>
          </p:nvSpPr>
          <p:spPr>
            <a:xfrm rot="-2700000">
              <a:off x="-1415345" y="5779065"/>
              <a:ext cx="16083578" cy="0"/>
            </a:xfrm>
            <a:prstGeom prst="line">
              <a:avLst/>
            </a:prstGeom>
            <a:ln w="508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38"/>
            <p:cNvSpPr/>
            <p:nvPr/>
          </p:nvSpPr>
          <p:spPr>
            <a:xfrm rot="-2700000">
              <a:off x="-2337312" y="5678917"/>
              <a:ext cx="16083578" cy="0"/>
            </a:xfrm>
            <a:prstGeom prst="line">
              <a:avLst/>
            </a:prstGeom>
            <a:ln w="508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39"/>
            <p:cNvSpPr/>
            <p:nvPr/>
          </p:nvSpPr>
          <p:spPr>
            <a:xfrm rot="-2700000">
              <a:off x="-1415345" y="6824121"/>
              <a:ext cx="16083578" cy="0"/>
            </a:xfrm>
            <a:prstGeom prst="line">
              <a:avLst/>
            </a:prstGeom>
            <a:ln w="50800" cap="flat">
              <a:solidFill>
                <a:srgbClr val="FFFFFF">
                  <a:alpha val="60000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40"/>
            <p:cNvSpPr/>
            <p:nvPr/>
          </p:nvSpPr>
          <p:spPr>
            <a:xfrm rot="-2700000">
              <a:off x="-336090" y="6848588"/>
              <a:ext cx="16083578" cy="0"/>
            </a:xfrm>
            <a:prstGeom prst="line">
              <a:avLst/>
            </a:prstGeom>
            <a:ln w="50800" cap="flat">
              <a:solidFill>
                <a:srgbClr val="FFFFFF">
                  <a:alpha val="34902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41"/>
            <p:cNvSpPr/>
            <p:nvPr/>
          </p:nvSpPr>
          <p:spPr>
            <a:xfrm rot="-2700000">
              <a:off x="1150956" y="6415210"/>
              <a:ext cx="16083578" cy="0"/>
            </a:xfrm>
            <a:prstGeom prst="line">
              <a:avLst/>
            </a:prstGeom>
            <a:ln w="50800" cap="flat">
              <a:solidFill>
                <a:srgbClr val="FFFFFF">
                  <a:alpha val="14902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42"/>
            <p:cNvSpPr/>
            <p:nvPr/>
          </p:nvSpPr>
          <p:spPr>
            <a:xfrm rot="-2700000">
              <a:off x="2149639" y="6583095"/>
              <a:ext cx="16083578" cy="0"/>
            </a:xfrm>
            <a:prstGeom prst="line">
              <a:avLst/>
            </a:prstGeom>
            <a:ln w="50800" cap="flat">
              <a:solidFill>
                <a:srgbClr val="FFFFFF">
                  <a:alpha val="7843"/>
                </a:srgbClr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43" name="Group 43"/>
          <p:cNvGrpSpPr/>
          <p:nvPr/>
        </p:nvGrpSpPr>
        <p:grpSpPr>
          <a:xfrm>
            <a:off x="0" y="7611125"/>
            <a:ext cx="18288000" cy="2675875"/>
            <a:chOff x="0" y="0"/>
            <a:chExt cx="4816593" cy="704757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4816592" cy="704757"/>
            </a:xfrm>
            <a:custGeom>
              <a:avLst/>
              <a:gdLst/>
              <a:ahLst/>
              <a:cxnLst/>
              <a:rect l="l" t="t" r="r" b="b"/>
              <a:pathLst>
                <a:path w="4816592" h="704757">
                  <a:moveTo>
                    <a:pt x="0" y="0"/>
                  </a:moveTo>
                  <a:lnTo>
                    <a:pt x="4816592" y="0"/>
                  </a:lnTo>
                  <a:lnTo>
                    <a:pt x="4816592" y="704757"/>
                  </a:lnTo>
                  <a:lnTo>
                    <a:pt x="0" y="704757"/>
                  </a:lnTo>
                  <a:close/>
                </a:path>
              </a:pathLst>
            </a:custGeom>
            <a:solidFill>
              <a:srgbClr val="1F5BA2"/>
            </a:solidFill>
          </p:spPr>
        </p:sp>
        <p:sp>
          <p:nvSpPr>
            <p:cNvPr id="45" name="TextBox 45"/>
            <p:cNvSpPr txBox="1"/>
            <p:nvPr/>
          </p:nvSpPr>
          <p:spPr>
            <a:xfrm>
              <a:off x="0" y="-47625"/>
              <a:ext cx="4816593" cy="7523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46" name="TextBox 46"/>
          <p:cNvSpPr txBox="1"/>
          <p:nvPr/>
        </p:nvSpPr>
        <p:spPr>
          <a:xfrm>
            <a:off x="258806" y="8231508"/>
            <a:ext cx="17770388" cy="148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1239"/>
              </a:lnSpc>
            </a:pPr>
            <a:r>
              <a:rPr lang="fa-IR" sz="10602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تم : متالوژی</a:t>
            </a:r>
            <a:endParaRPr lang="en-US" sz="10602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43570" y="3581038"/>
            <a:ext cx="3506164" cy="5962686"/>
            <a:chOff x="0" y="0"/>
            <a:chExt cx="4674885" cy="7950248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71000"/>
            </a:blip>
            <a:srcRect l="53704" t="2057" r="24746" b="42972"/>
            <a:stretch>
              <a:fillRect/>
            </a:stretch>
          </p:blipFill>
          <p:spPr>
            <a:xfrm>
              <a:off x="0" y="0"/>
              <a:ext cx="4674885" cy="7950248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5275886" y="3581038"/>
            <a:ext cx="3506164" cy="5962686"/>
            <a:chOff x="0" y="0"/>
            <a:chExt cx="4674885" cy="7950248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>
              <a:alphaModFix amt="71000"/>
            </a:blip>
            <a:srcRect l="29024" t="6537" r="17113" b="32280"/>
            <a:stretch>
              <a:fillRect/>
            </a:stretch>
          </p:blipFill>
          <p:spPr>
            <a:xfrm>
              <a:off x="0" y="0"/>
              <a:ext cx="4674885" cy="7950248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9508203" y="3581038"/>
            <a:ext cx="3506164" cy="5962686"/>
            <a:chOff x="0" y="0"/>
            <a:chExt cx="4674885" cy="7950248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>
              <a:alphaModFix amt="71000"/>
            </a:blip>
            <a:srcRect l="22775" t="15900" r="29828" b="30363"/>
            <a:stretch>
              <a:fillRect/>
            </a:stretch>
          </p:blipFill>
          <p:spPr>
            <a:xfrm>
              <a:off x="0" y="0"/>
              <a:ext cx="4674885" cy="7950248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13738266" y="3581038"/>
            <a:ext cx="3506164" cy="5962686"/>
            <a:chOff x="0" y="0"/>
            <a:chExt cx="4674885" cy="7950248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5">
              <a:alphaModFix amt="71000"/>
            </a:blip>
            <a:srcRect l="34593" t="5408" r="31146" b="7194"/>
            <a:stretch>
              <a:fillRect/>
            </a:stretch>
          </p:blipFill>
          <p:spPr>
            <a:xfrm>
              <a:off x="0" y="0"/>
              <a:ext cx="4674885" cy="7950248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>
            <a:off x="1046933" y="7933847"/>
            <a:ext cx="3502801" cy="1609877"/>
            <a:chOff x="0" y="0"/>
            <a:chExt cx="922548" cy="424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922548" cy="424000"/>
            </a:xfrm>
            <a:custGeom>
              <a:avLst/>
              <a:gdLst/>
              <a:ahLst/>
              <a:cxnLst/>
              <a:rect l="l" t="t" r="r" b="b"/>
              <a:pathLst>
                <a:path w="922548" h="424000">
                  <a:moveTo>
                    <a:pt x="0" y="0"/>
                  </a:moveTo>
                  <a:lnTo>
                    <a:pt x="922548" y="0"/>
                  </a:lnTo>
                  <a:lnTo>
                    <a:pt x="922548" y="424000"/>
                  </a:lnTo>
                  <a:lnTo>
                    <a:pt x="0" y="424000"/>
                  </a:lnTo>
                  <a:close/>
                </a:path>
              </a:pathLst>
            </a:custGeom>
            <a:solidFill>
              <a:srgbClr val="4F97ED">
                <a:alpha val="69804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922548" cy="4716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279249" y="7933847"/>
            <a:ext cx="3502801" cy="1609877"/>
            <a:chOff x="0" y="0"/>
            <a:chExt cx="922548" cy="424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922548" cy="424000"/>
            </a:xfrm>
            <a:custGeom>
              <a:avLst/>
              <a:gdLst/>
              <a:ahLst/>
              <a:cxnLst/>
              <a:rect l="l" t="t" r="r" b="b"/>
              <a:pathLst>
                <a:path w="922548" h="424000">
                  <a:moveTo>
                    <a:pt x="0" y="0"/>
                  </a:moveTo>
                  <a:lnTo>
                    <a:pt x="922548" y="0"/>
                  </a:lnTo>
                  <a:lnTo>
                    <a:pt x="922548" y="424000"/>
                  </a:lnTo>
                  <a:lnTo>
                    <a:pt x="0" y="424000"/>
                  </a:lnTo>
                  <a:close/>
                </a:path>
              </a:pathLst>
            </a:custGeom>
            <a:solidFill>
              <a:srgbClr val="4F97ED">
                <a:alpha val="69804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922548" cy="4716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511566" y="7933847"/>
            <a:ext cx="3502801" cy="1609877"/>
            <a:chOff x="0" y="0"/>
            <a:chExt cx="922548" cy="424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922548" cy="424000"/>
            </a:xfrm>
            <a:custGeom>
              <a:avLst/>
              <a:gdLst/>
              <a:ahLst/>
              <a:cxnLst/>
              <a:rect l="l" t="t" r="r" b="b"/>
              <a:pathLst>
                <a:path w="922548" h="424000">
                  <a:moveTo>
                    <a:pt x="0" y="0"/>
                  </a:moveTo>
                  <a:lnTo>
                    <a:pt x="922548" y="0"/>
                  </a:lnTo>
                  <a:lnTo>
                    <a:pt x="922548" y="424000"/>
                  </a:lnTo>
                  <a:lnTo>
                    <a:pt x="0" y="424000"/>
                  </a:lnTo>
                  <a:close/>
                </a:path>
              </a:pathLst>
            </a:custGeom>
            <a:solidFill>
              <a:srgbClr val="4F97ED">
                <a:alpha val="69804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922548" cy="4716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3741629" y="7933847"/>
            <a:ext cx="3502801" cy="1609877"/>
            <a:chOff x="0" y="0"/>
            <a:chExt cx="922548" cy="424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922548" cy="424000"/>
            </a:xfrm>
            <a:custGeom>
              <a:avLst/>
              <a:gdLst/>
              <a:ahLst/>
              <a:cxnLst/>
              <a:rect l="l" t="t" r="r" b="b"/>
              <a:pathLst>
                <a:path w="922548" h="424000">
                  <a:moveTo>
                    <a:pt x="0" y="0"/>
                  </a:moveTo>
                  <a:lnTo>
                    <a:pt x="922548" y="0"/>
                  </a:lnTo>
                  <a:lnTo>
                    <a:pt x="922548" y="424000"/>
                  </a:lnTo>
                  <a:lnTo>
                    <a:pt x="0" y="424000"/>
                  </a:lnTo>
                  <a:close/>
                </a:path>
              </a:pathLst>
            </a:custGeom>
            <a:solidFill>
              <a:srgbClr val="4F97ED">
                <a:alpha val="69804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0" y="-47625"/>
              <a:ext cx="922548" cy="4716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25034" y="0"/>
            <a:ext cx="699423" cy="10287000"/>
            <a:chOff x="0" y="0"/>
            <a:chExt cx="932564" cy="13716000"/>
          </a:xfrm>
        </p:grpSpPr>
        <p:grpSp>
          <p:nvGrpSpPr>
            <p:cNvPr id="23" name="Group 23"/>
            <p:cNvGrpSpPr/>
            <p:nvPr/>
          </p:nvGrpSpPr>
          <p:grpSpPr>
            <a:xfrm>
              <a:off x="0" y="0"/>
              <a:ext cx="185414" cy="13716000"/>
              <a:chOff x="0" y="0"/>
              <a:chExt cx="20118" cy="1488242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20118" cy="1488242"/>
              </a:xfrm>
              <a:custGeom>
                <a:avLst/>
                <a:gdLst/>
                <a:ahLst/>
                <a:cxnLst/>
                <a:rect l="l" t="t" r="r" b="b"/>
                <a:pathLst>
                  <a:path w="20118" h="1488242">
                    <a:moveTo>
                      <a:pt x="0" y="0"/>
                    </a:moveTo>
                    <a:lnTo>
                      <a:pt x="20118" y="0"/>
                    </a:lnTo>
                    <a:lnTo>
                      <a:pt x="20118" y="1488242"/>
                    </a:lnTo>
                    <a:lnTo>
                      <a:pt x="0" y="1488242"/>
                    </a:lnTo>
                    <a:close/>
                  </a:path>
                </a:pathLst>
              </a:custGeom>
              <a:solidFill>
                <a:srgbClr val="FFFFFF">
                  <a:alpha val="2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0" y="-85725"/>
                <a:ext cx="20118" cy="1573967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6" name="Group 26"/>
            <p:cNvGrpSpPr/>
            <p:nvPr/>
          </p:nvGrpSpPr>
          <p:grpSpPr>
            <a:xfrm>
              <a:off x="373575" y="0"/>
              <a:ext cx="185414" cy="13716000"/>
              <a:chOff x="0" y="0"/>
              <a:chExt cx="20118" cy="1488242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0"/>
                <a:ext cx="20118" cy="1488242"/>
              </a:xfrm>
              <a:custGeom>
                <a:avLst/>
                <a:gdLst/>
                <a:ahLst/>
                <a:cxnLst/>
                <a:rect l="l" t="t" r="r" b="b"/>
                <a:pathLst>
                  <a:path w="20118" h="1488242">
                    <a:moveTo>
                      <a:pt x="0" y="0"/>
                    </a:moveTo>
                    <a:lnTo>
                      <a:pt x="20118" y="0"/>
                    </a:lnTo>
                    <a:lnTo>
                      <a:pt x="20118" y="1488242"/>
                    </a:lnTo>
                    <a:lnTo>
                      <a:pt x="0" y="1488242"/>
                    </a:lnTo>
                    <a:close/>
                  </a:path>
                </a:pathLst>
              </a:custGeom>
              <a:solidFill>
                <a:srgbClr val="FFFFFF">
                  <a:alpha val="1568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8" name="TextBox 28"/>
              <p:cNvSpPr txBox="1"/>
              <p:nvPr/>
            </p:nvSpPr>
            <p:spPr>
              <a:xfrm>
                <a:off x="0" y="-85725"/>
                <a:ext cx="20118" cy="1573967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9" name="Group 29"/>
            <p:cNvGrpSpPr/>
            <p:nvPr/>
          </p:nvGrpSpPr>
          <p:grpSpPr>
            <a:xfrm>
              <a:off x="747149" y="0"/>
              <a:ext cx="185414" cy="13716000"/>
              <a:chOff x="0" y="0"/>
              <a:chExt cx="20118" cy="1488242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0" y="0"/>
                <a:ext cx="20118" cy="1488242"/>
              </a:xfrm>
              <a:custGeom>
                <a:avLst/>
                <a:gdLst/>
                <a:ahLst/>
                <a:cxnLst/>
                <a:rect l="l" t="t" r="r" b="b"/>
                <a:pathLst>
                  <a:path w="20118" h="1488242">
                    <a:moveTo>
                      <a:pt x="0" y="0"/>
                    </a:moveTo>
                    <a:lnTo>
                      <a:pt x="20118" y="0"/>
                    </a:lnTo>
                    <a:lnTo>
                      <a:pt x="20118" y="1488242"/>
                    </a:lnTo>
                    <a:lnTo>
                      <a:pt x="0" y="1488242"/>
                    </a:lnTo>
                    <a:close/>
                  </a:path>
                </a:pathLst>
              </a:custGeom>
              <a:solidFill>
                <a:srgbClr val="FFFFFF">
                  <a:alpha val="7843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1" name="TextBox 31"/>
              <p:cNvSpPr txBox="1"/>
              <p:nvPr/>
            </p:nvSpPr>
            <p:spPr>
              <a:xfrm>
                <a:off x="0" y="-85725"/>
                <a:ext cx="20118" cy="1573967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2" name="Group 32"/>
          <p:cNvGrpSpPr/>
          <p:nvPr/>
        </p:nvGrpSpPr>
        <p:grpSpPr>
          <a:xfrm>
            <a:off x="17463543" y="0"/>
            <a:ext cx="699423" cy="10287000"/>
            <a:chOff x="0" y="0"/>
            <a:chExt cx="932564" cy="13716000"/>
          </a:xfrm>
        </p:grpSpPr>
        <p:grpSp>
          <p:nvGrpSpPr>
            <p:cNvPr id="33" name="Group 33"/>
            <p:cNvGrpSpPr/>
            <p:nvPr/>
          </p:nvGrpSpPr>
          <p:grpSpPr>
            <a:xfrm rot="-10800000">
              <a:off x="747149" y="0"/>
              <a:ext cx="185414" cy="13716000"/>
              <a:chOff x="0" y="0"/>
              <a:chExt cx="20118" cy="1488242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20118" cy="1488242"/>
              </a:xfrm>
              <a:custGeom>
                <a:avLst/>
                <a:gdLst/>
                <a:ahLst/>
                <a:cxnLst/>
                <a:rect l="l" t="t" r="r" b="b"/>
                <a:pathLst>
                  <a:path w="20118" h="1488242">
                    <a:moveTo>
                      <a:pt x="0" y="0"/>
                    </a:moveTo>
                    <a:lnTo>
                      <a:pt x="20118" y="0"/>
                    </a:lnTo>
                    <a:lnTo>
                      <a:pt x="20118" y="1488242"/>
                    </a:lnTo>
                    <a:lnTo>
                      <a:pt x="0" y="1488242"/>
                    </a:lnTo>
                    <a:close/>
                  </a:path>
                </a:pathLst>
              </a:custGeom>
              <a:solidFill>
                <a:srgbClr val="FFFFFF">
                  <a:alpha val="2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5" name="TextBox 35"/>
              <p:cNvSpPr txBox="1"/>
              <p:nvPr/>
            </p:nvSpPr>
            <p:spPr>
              <a:xfrm>
                <a:off x="0" y="-85725"/>
                <a:ext cx="20118" cy="1573967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" name="Group 36"/>
            <p:cNvGrpSpPr/>
            <p:nvPr/>
          </p:nvGrpSpPr>
          <p:grpSpPr>
            <a:xfrm rot="-10800000">
              <a:off x="373575" y="0"/>
              <a:ext cx="185414" cy="13716000"/>
              <a:chOff x="0" y="0"/>
              <a:chExt cx="20118" cy="1488242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0118" cy="1488242"/>
              </a:xfrm>
              <a:custGeom>
                <a:avLst/>
                <a:gdLst/>
                <a:ahLst/>
                <a:cxnLst/>
                <a:rect l="l" t="t" r="r" b="b"/>
                <a:pathLst>
                  <a:path w="20118" h="1488242">
                    <a:moveTo>
                      <a:pt x="0" y="0"/>
                    </a:moveTo>
                    <a:lnTo>
                      <a:pt x="20118" y="0"/>
                    </a:lnTo>
                    <a:lnTo>
                      <a:pt x="20118" y="1488242"/>
                    </a:lnTo>
                    <a:lnTo>
                      <a:pt x="0" y="1488242"/>
                    </a:lnTo>
                    <a:close/>
                  </a:path>
                </a:pathLst>
              </a:custGeom>
              <a:solidFill>
                <a:srgbClr val="FFFFFF">
                  <a:alpha val="1568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8" name="TextBox 38"/>
              <p:cNvSpPr txBox="1"/>
              <p:nvPr/>
            </p:nvSpPr>
            <p:spPr>
              <a:xfrm>
                <a:off x="0" y="-85725"/>
                <a:ext cx="20118" cy="1573967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9" name="Group 39"/>
            <p:cNvGrpSpPr/>
            <p:nvPr/>
          </p:nvGrpSpPr>
          <p:grpSpPr>
            <a:xfrm rot="-10800000">
              <a:off x="0" y="0"/>
              <a:ext cx="185414" cy="13716000"/>
              <a:chOff x="0" y="0"/>
              <a:chExt cx="20118" cy="1488242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0" y="0"/>
                <a:ext cx="20118" cy="1488242"/>
              </a:xfrm>
              <a:custGeom>
                <a:avLst/>
                <a:gdLst/>
                <a:ahLst/>
                <a:cxnLst/>
                <a:rect l="l" t="t" r="r" b="b"/>
                <a:pathLst>
                  <a:path w="20118" h="1488242">
                    <a:moveTo>
                      <a:pt x="0" y="0"/>
                    </a:moveTo>
                    <a:lnTo>
                      <a:pt x="20118" y="0"/>
                    </a:lnTo>
                    <a:lnTo>
                      <a:pt x="20118" y="1488242"/>
                    </a:lnTo>
                    <a:lnTo>
                      <a:pt x="0" y="1488242"/>
                    </a:lnTo>
                    <a:close/>
                  </a:path>
                </a:pathLst>
              </a:custGeom>
              <a:solidFill>
                <a:srgbClr val="FFFFFF">
                  <a:alpha val="7843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1" name="TextBox 41"/>
              <p:cNvSpPr txBox="1"/>
              <p:nvPr/>
            </p:nvSpPr>
            <p:spPr>
              <a:xfrm>
                <a:off x="0" y="-85725"/>
                <a:ext cx="20118" cy="1573967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2" name="Group 42"/>
          <p:cNvGrpSpPr/>
          <p:nvPr/>
        </p:nvGrpSpPr>
        <p:grpSpPr>
          <a:xfrm>
            <a:off x="313364" y="624304"/>
            <a:ext cx="16931066" cy="3129062"/>
            <a:chOff x="0" y="-9525"/>
            <a:chExt cx="22574754" cy="4172084"/>
          </a:xfrm>
        </p:grpSpPr>
        <p:sp>
          <p:nvSpPr>
            <p:cNvPr id="43" name="TextBox 43"/>
            <p:cNvSpPr txBox="1"/>
            <p:nvPr/>
          </p:nvSpPr>
          <p:spPr>
            <a:xfrm>
              <a:off x="0" y="-9525"/>
              <a:ext cx="22574754" cy="41720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12158"/>
                </a:lnSpc>
                <a:spcBef>
                  <a:spcPct val="0"/>
                </a:spcBef>
              </a:pPr>
              <a:r>
                <a:rPr lang="fa-IR" sz="10048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اضافه کردن یک صفحه اعضای تیم
</a:t>
              </a:r>
              <a:endParaRPr lang="en-US" sz="10048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1996875" y="2269397"/>
              <a:ext cx="19554613" cy="10943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در مورد انچه می خواهید بحث کنید توضیح دهید.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1581789" y="8344903"/>
            <a:ext cx="2429727" cy="1280476"/>
            <a:chOff x="0" y="0"/>
            <a:chExt cx="3239636" cy="1707302"/>
          </a:xfrm>
        </p:grpSpPr>
        <p:sp>
          <p:nvSpPr>
            <p:cNvPr id="46" name="TextBox 46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2760"/>
                </a:lnSpc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612984"/>
              <a:ext cx="3239636" cy="10943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5814105" y="8344903"/>
            <a:ext cx="2429727" cy="1280476"/>
            <a:chOff x="0" y="0"/>
            <a:chExt cx="3239636" cy="1707302"/>
          </a:xfrm>
        </p:grpSpPr>
        <p:sp>
          <p:nvSpPr>
            <p:cNvPr id="49" name="TextBox 49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612984"/>
              <a:ext cx="3239636" cy="10943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0046421" y="8344903"/>
            <a:ext cx="2429727" cy="1280476"/>
            <a:chOff x="0" y="0"/>
            <a:chExt cx="3239636" cy="1707302"/>
          </a:xfrm>
        </p:grpSpPr>
        <p:sp>
          <p:nvSpPr>
            <p:cNvPr id="52" name="TextBox 52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0" y="612984"/>
              <a:ext cx="3239636" cy="10943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4276484" y="8344903"/>
            <a:ext cx="2429727" cy="1280476"/>
            <a:chOff x="0" y="0"/>
            <a:chExt cx="3239636" cy="1707302"/>
          </a:xfrm>
        </p:grpSpPr>
        <p:sp>
          <p:nvSpPr>
            <p:cNvPr id="55" name="TextBox 55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0" y="612984"/>
              <a:ext cx="3239636" cy="10943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5B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5" b="3125"/>
            <a:stretch/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-14444896" y="-302483"/>
            <a:ext cx="27976228" cy="14952307"/>
            <a:chOff x="0" y="0"/>
            <a:chExt cx="406400" cy="21720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06400" cy="217206"/>
            </a:xfrm>
            <a:custGeom>
              <a:avLst/>
              <a:gdLst/>
              <a:ahLst/>
              <a:cxnLst/>
              <a:rect l="l" t="t" r="r" b="b"/>
              <a:pathLst>
                <a:path w="406400" h="217206">
                  <a:moveTo>
                    <a:pt x="203200" y="0"/>
                  </a:moveTo>
                  <a:lnTo>
                    <a:pt x="406400" y="0"/>
                  </a:lnTo>
                  <a:lnTo>
                    <a:pt x="203200" y="217206"/>
                  </a:lnTo>
                  <a:lnTo>
                    <a:pt x="0" y="217206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101600" y="-47625"/>
              <a:ext cx="203200" cy="2648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 rot="-8198661">
            <a:off x="4110459" y="-4652771"/>
            <a:ext cx="3590089" cy="18727410"/>
            <a:chOff x="0" y="0"/>
            <a:chExt cx="4786786" cy="24969880"/>
          </a:xfrm>
        </p:grpSpPr>
        <p:grpSp>
          <p:nvGrpSpPr>
            <p:cNvPr id="8" name="Group 8"/>
            <p:cNvGrpSpPr/>
            <p:nvPr/>
          </p:nvGrpSpPr>
          <p:grpSpPr>
            <a:xfrm>
              <a:off x="1082418" y="0"/>
              <a:ext cx="457113" cy="24969880"/>
              <a:chOff x="0" y="0"/>
              <a:chExt cx="49599" cy="270933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0"/>
              <a:ext cx="457113" cy="24969880"/>
              <a:chOff x="0" y="0"/>
              <a:chExt cx="49599" cy="270933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2164837" y="0"/>
              <a:ext cx="457113" cy="24969880"/>
              <a:chOff x="0" y="0"/>
              <a:chExt cx="49599" cy="270933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3247255" y="0"/>
              <a:ext cx="457113" cy="24969880"/>
              <a:chOff x="0" y="0"/>
              <a:chExt cx="49599" cy="27093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>
              <a:off x="4329673" y="0"/>
              <a:ext cx="457113" cy="24969880"/>
              <a:chOff x="0" y="0"/>
              <a:chExt cx="49599" cy="2709333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3" name="Group 23"/>
          <p:cNvGrpSpPr/>
          <p:nvPr/>
        </p:nvGrpSpPr>
        <p:grpSpPr>
          <a:xfrm>
            <a:off x="1028700" y="1120743"/>
            <a:ext cx="8115300" cy="3371101"/>
            <a:chOff x="0" y="-9525"/>
            <a:chExt cx="10820400" cy="4494803"/>
          </a:xfrm>
        </p:grpSpPr>
        <p:sp>
          <p:nvSpPr>
            <p:cNvPr id="24" name="AutoShape 24"/>
            <p:cNvSpPr/>
            <p:nvPr/>
          </p:nvSpPr>
          <p:spPr>
            <a:xfrm rot="-2700000">
              <a:off x="106788" y="2609275"/>
              <a:ext cx="88631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5" name="TextBox 25"/>
            <p:cNvSpPr txBox="1"/>
            <p:nvPr/>
          </p:nvSpPr>
          <p:spPr>
            <a:xfrm>
              <a:off x="0" y="-9525"/>
              <a:ext cx="10820400" cy="41720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12158"/>
                </a:lnSpc>
                <a:spcBef>
                  <a:spcPct val="0"/>
                </a:spcBef>
              </a:pPr>
              <a:r>
                <a:rPr lang="fa-IR" sz="10048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پروژه های ما
</a:t>
              </a:r>
              <a:endParaRPr lang="en-US" sz="10048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3390960"/>
              <a:ext cx="10820400" cy="10943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در مورد انچه می خواهید بحث کنید توضیح دهید.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6176436" y="7713726"/>
            <a:ext cx="1544574" cy="2068853"/>
            <a:chOff x="0" y="0"/>
            <a:chExt cx="2059432" cy="2758471"/>
          </a:xfrm>
        </p:grpSpPr>
        <p:grpSp>
          <p:nvGrpSpPr>
            <p:cNvPr id="28" name="Group 28"/>
            <p:cNvGrpSpPr/>
            <p:nvPr/>
          </p:nvGrpSpPr>
          <p:grpSpPr>
            <a:xfrm>
              <a:off x="0" y="0"/>
              <a:ext cx="2059432" cy="2059432"/>
              <a:chOff x="0" y="0"/>
              <a:chExt cx="812800" cy="8128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19608"/>
                </a:srgbClr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0" y="699039"/>
              <a:ext cx="2059432" cy="2059432"/>
              <a:chOff x="0" y="0"/>
              <a:chExt cx="812800" cy="8128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76200" y="76200"/>
                <a:ext cx="660400" cy="6604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456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4" name="TextBox 34"/>
            <p:cNvSpPr txBox="1"/>
            <p:nvPr/>
          </p:nvSpPr>
          <p:spPr>
            <a:xfrm>
              <a:off x="447659" y="948379"/>
              <a:ext cx="1164115" cy="8207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483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02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135317" y="697509"/>
            <a:ext cx="7160195" cy="8891982"/>
            <a:chOff x="0" y="0"/>
            <a:chExt cx="1885813" cy="234192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85813" cy="2341921"/>
            </a:xfrm>
            <a:custGeom>
              <a:avLst/>
              <a:gdLst/>
              <a:ahLst/>
              <a:cxnLst/>
              <a:rect l="l" t="t" r="r" b="b"/>
              <a:pathLst>
                <a:path w="1885813" h="2341921">
                  <a:moveTo>
                    <a:pt x="942906" y="0"/>
                  </a:moveTo>
                  <a:cubicBezTo>
                    <a:pt x="422154" y="0"/>
                    <a:pt x="0" y="524257"/>
                    <a:pt x="0" y="1170961"/>
                  </a:cubicBezTo>
                  <a:cubicBezTo>
                    <a:pt x="0" y="1817664"/>
                    <a:pt x="422154" y="2341921"/>
                    <a:pt x="942906" y="2341921"/>
                  </a:cubicBezTo>
                  <a:cubicBezTo>
                    <a:pt x="1463659" y="2341921"/>
                    <a:pt x="1885813" y="1817664"/>
                    <a:pt x="1885813" y="1170961"/>
                  </a:cubicBezTo>
                  <a:cubicBezTo>
                    <a:pt x="1885813" y="524257"/>
                    <a:pt x="1463659" y="0"/>
                    <a:pt x="94290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FFFFFF">
                  <a:alpha val="49804"/>
                </a:srgbClr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176795" y="171930"/>
              <a:ext cx="1532223" cy="195043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959265" y="532008"/>
            <a:ext cx="7512298" cy="9222984"/>
            <a:chOff x="0" y="0"/>
            <a:chExt cx="1978548" cy="242909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78548" cy="2429099"/>
            </a:xfrm>
            <a:custGeom>
              <a:avLst/>
              <a:gdLst/>
              <a:ahLst/>
              <a:cxnLst/>
              <a:rect l="l" t="t" r="r" b="b"/>
              <a:pathLst>
                <a:path w="1978548" h="2429099">
                  <a:moveTo>
                    <a:pt x="989274" y="0"/>
                  </a:moveTo>
                  <a:cubicBezTo>
                    <a:pt x="442913" y="0"/>
                    <a:pt x="0" y="543772"/>
                    <a:pt x="0" y="1214549"/>
                  </a:cubicBezTo>
                  <a:cubicBezTo>
                    <a:pt x="0" y="1885326"/>
                    <a:pt x="442913" y="2429099"/>
                    <a:pt x="989274" y="2429099"/>
                  </a:cubicBezTo>
                  <a:cubicBezTo>
                    <a:pt x="1535635" y="2429099"/>
                    <a:pt x="1978548" y="1885326"/>
                    <a:pt x="1978548" y="1214549"/>
                  </a:cubicBezTo>
                  <a:cubicBezTo>
                    <a:pt x="1978548" y="543772"/>
                    <a:pt x="1535635" y="0"/>
                    <a:pt x="98927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FFFFFF">
                  <a:alpha val="24706"/>
                </a:srgbClr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85489" y="180103"/>
              <a:ext cx="1607570" cy="20212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293897" y="859956"/>
            <a:ext cx="6843034" cy="8567088"/>
            <a:chOff x="0" y="0"/>
            <a:chExt cx="1802280" cy="225635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802280" cy="2256352"/>
            </a:xfrm>
            <a:custGeom>
              <a:avLst/>
              <a:gdLst/>
              <a:ahLst/>
              <a:cxnLst/>
              <a:rect l="l" t="t" r="r" b="b"/>
              <a:pathLst>
                <a:path w="1802280" h="2256352">
                  <a:moveTo>
                    <a:pt x="901140" y="0"/>
                  </a:moveTo>
                  <a:cubicBezTo>
                    <a:pt x="403454" y="0"/>
                    <a:pt x="0" y="505102"/>
                    <a:pt x="0" y="1128176"/>
                  </a:cubicBezTo>
                  <a:cubicBezTo>
                    <a:pt x="0" y="1751251"/>
                    <a:pt x="403454" y="2256352"/>
                    <a:pt x="901140" y="2256352"/>
                  </a:cubicBezTo>
                  <a:cubicBezTo>
                    <a:pt x="1398826" y="2256352"/>
                    <a:pt x="1802280" y="1751251"/>
                    <a:pt x="1802280" y="1128176"/>
                  </a:cubicBezTo>
                  <a:cubicBezTo>
                    <a:pt x="1802280" y="505102"/>
                    <a:pt x="1398826" y="0"/>
                    <a:pt x="90114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168964" y="163908"/>
              <a:ext cx="1464353" cy="18809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0464036" y="1028700"/>
            <a:ext cx="6502756" cy="8229600"/>
            <a:chOff x="0" y="0"/>
            <a:chExt cx="6021070" cy="7620000"/>
          </a:xfrm>
        </p:grpSpPr>
        <p:sp>
          <p:nvSpPr>
            <p:cNvPr id="12" name="Freeform 12"/>
            <p:cNvSpPr/>
            <p:nvPr/>
          </p:nvSpPr>
          <p:spPr>
            <a:xfrm>
              <a:off x="-148720" y="-6106"/>
              <a:ext cx="6319781" cy="7632211"/>
            </a:xfrm>
            <a:custGeom>
              <a:avLst/>
              <a:gdLst/>
              <a:ahLst/>
              <a:cxnLst/>
              <a:rect l="l" t="t" r="r" b="b"/>
              <a:pathLst>
                <a:path w="6319781" h="7632211">
                  <a:moveTo>
                    <a:pt x="3159890" y="6106"/>
                  </a:moveTo>
                  <a:cubicBezTo>
                    <a:pt x="2080895" y="0"/>
                    <a:pt x="1081791" y="724844"/>
                    <a:pt x="540895" y="1906170"/>
                  </a:cubicBezTo>
                  <a:cubicBezTo>
                    <a:pt x="0" y="3087497"/>
                    <a:pt x="0" y="4544715"/>
                    <a:pt x="540895" y="5726042"/>
                  </a:cubicBezTo>
                  <a:cubicBezTo>
                    <a:pt x="1081791" y="6907368"/>
                    <a:pt x="2080895" y="7632212"/>
                    <a:pt x="3159890" y="7626106"/>
                  </a:cubicBezTo>
                  <a:cubicBezTo>
                    <a:pt x="4238885" y="7632212"/>
                    <a:pt x="5237990" y="6907368"/>
                    <a:pt x="5778885" y="5726042"/>
                  </a:cubicBezTo>
                  <a:cubicBezTo>
                    <a:pt x="6319781" y="4544715"/>
                    <a:pt x="6319781" y="3087497"/>
                    <a:pt x="5778885" y="1906170"/>
                  </a:cubicBezTo>
                  <a:cubicBezTo>
                    <a:pt x="5237990" y="724844"/>
                    <a:pt x="4238885" y="0"/>
                    <a:pt x="3159890" y="6106"/>
                  </a:cubicBezTo>
                  <a:close/>
                </a:path>
              </a:pathLst>
            </a:custGeom>
            <a:blipFill>
              <a:blip r:embed="rId2">
                <a:alphaModFix amt="70000"/>
              </a:blip>
              <a:stretch>
                <a:fillRect l="-9524" r="-78365"/>
              </a:stretch>
            </a:blipFill>
          </p:spPr>
        </p:sp>
      </p:grpSp>
      <p:sp>
        <p:nvSpPr>
          <p:cNvPr id="13" name="TextBox 13"/>
          <p:cNvSpPr txBox="1"/>
          <p:nvPr/>
        </p:nvSpPr>
        <p:spPr>
          <a:xfrm>
            <a:off x="1028700" y="8772043"/>
            <a:ext cx="5492628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0A3972"/>
                </a:solidFill>
                <a:latin typeface="Mukta Mahee Regular"/>
                <a:cs typeface="B Nazanin" panose="00000400000000000000" pitchFamily="2" charset="-78"/>
              </a:rPr>
              <a:t>سال: 2022
نقش: نقش خود را بنویسید
</a:t>
            </a:r>
            <a:endParaRPr lang="en-US" sz="2300" u="none" dirty="0">
              <a:solidFill>
                <a:srgbClr val="0A3972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028700" y="827912"/>
            <a:ext cx="8115300" cy="5399436"/>
            <a:chOff x="0" y="-9525"/>
            <a:chExt cx="10820400" cy="7199248"/>
          </a:xfrm>
        </p:grpSpPr>
        <p:sp>
          <p:nvSpPr>
            <p:cNvPr id="15" name="AutoShape 15"/>
            <p:cNvSpPr/>
            <p:nvPr/>
          </p:nvSpPr>
          <p:spPr>
            <a:xfrm rot="-2700000">
              <a:off x="106788" y="3283949"/>
              <a:ext cx="88631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0" y="-9525"/>
              <a:ext cx="10820400" cy="41720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r" rtl="1">
                <a:lnSpc>
                  <a:spcPts val="12158"/>
                </a:lnSpc>
                <a:spcBef>
                  <a:spcPct val="0"/>
                </a:spcBef>
              </a:pPr>
              <a:r>
                <a:rPr lang="fa-IR" sz="10048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پروژه شما
</a:t>
              </a:r>
              <a:endParaRPr lang="en-US" sz="10048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5001089"/>
              <a:ext cx="9733381" cy="218863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ارائه ها ابزارهای ارتباطی هستند که می توانند به عنوان تظاهرات، سخنرانی ها، گزارش ها و غیره استفاده شوند. بیشتر در مقابل مخاطبان ارائه می شود. این در خدمت اهداف مختلف است، ساخت ارائه ابزار قدرتمند برای متقاعد کردن و اموزش.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2699999">
            <a:off x="4084150" y="7709573"/>
            <a:ext cx="367614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 rot="-2699999">
            <a:off x="8960193" y="7709573"/>
            <a:ext cx="367614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 rot="-2699999">
            <a:off x="14109649" y="7709573"/>
            <a:ext cx="367614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5" name="Group 5"/>
          <p:cNvGrpSpPr/>
          <p:nvPr/>
        </p:nvGrpSpPr>
        <p:grpSpPr>
          <a:xfrm>
            <a:off x="7708174" y="4506407"/>
            <a:ext cx="2871652" cy="2733084"/>
            <a:chOff x="0" y="0"/>
            <a:chExt cx="3828869" cy="3644112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0"/>
              <a:ext cx="3464318" cy="3464318"/>
              <a:chOff x="0" y="0"/>
              <a:chExt cx="812800" cy="8128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364551" y="179794"/>
              <a:ext cx="3464318" cy="3464318"/>
              <a:chOff x="0" y="0"/>
              <a:chExt cx="812800" cy="8128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19608"/>
                </a:srgbClr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2" name="Freeform 12"/>
            <p:cNvSpPr/>
            <p:nvPr/>
          </p:nvSpPr>
          <p:spPr>
            <a:xfrm>
              <a:off x="1287304" y="1137682"/>
              <a:ext cx="889710" cy="1333352"/>
            </a:xfrm>
            <a:custGeom>
              <a:avLst/>
              <a:gdLst/>
              <a:ahLst/>
              <a:cxnLst/>
              <a:rect l="l" t="t" r="r" b="b"/>
              <a:pathLst>
                <a:path w="889710" h="1333352">
                  <a:moveTo>
                    <a:pt x="0" y="0"/>
                  </a:moveTo>
                  <a:lnTo>
                    <a:pt x="889710" y="0"/>
                  </a:lnTo>
                  <a:lnTo>
                    <a:pt x="889710" y="1333352"/>
                  </a:lnTo>
                  <a:lnTo>
                    <a:pt x="0" y="13333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12857630" y="4506407"/>
            <a:ext cx="2871652" cy="2733084"/>
            <a:chOff x="0" y="0"/>
            <a:chExt cx="3828869" cy="3644112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3464318" cy="3464318"/>
              <a:chOff x="0" y="0"/>
              <a:chExt cx="812800" cy="81280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364551" y="179794"/>
              <a:ext cx="3464318" cy="3464318"/>
              <a:chOff x="0" y="0"/>
              <a:chExt cx="812800" cy="81280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19608"/>
                </a:srgbClr>
              </a:solidFill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0" name="Freeform 20"/>
            <p:cNvSpPr/>
            <p:nvPr/>
          </p:nvSpPr>
          <p:spPr>
            <a:xfrm>
              <a:off x="1285403" y="1173078"/>
              <a:ext cx="1108757" cy="1262560"/>
            </a:xfrm>
            <a:custGeom>
              <a:avLst/>
              <a:gdLst/>
              <a:ahLst/>
              <a:cxnLst/>
              <a:rect l="l" t="t" r="r" b="b"/>
              <a:pathLst>
                <a:path w="1108757" h="1262560">
                  <a:moveTo>
                    <a:pt x="0" y="0"/>
                  </a:moveTo>
                  <a:lnTo>
                    <a:pt x="1108757" y="0"/>
                  </a:lnTo>
                  <a:lnTo>
                    <a:pt x="1108757" y="1262560"/>
                  </a:lnTo>
                  <a:lnTo>
                    <a:pt x="0" y="12625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1" name="Group 21"/>
          <p:cNvGrpSpPr/>
          <p:nvPr/>
        </p:nvGrpSpPr>
        <p:grpSpPr>
          <a:xfrm>
            <a:off x="2832131" y="4506407"/>
            <a:ext cx="2871652" cy="2733084"/>
            <a:chOff x="0" y="0"/>
            <a:chExt cx="3828869" cy="3644112"/>
          </a:xfrm>
        </p:grpSpPr>
        <p:grpSp>
          <p:nvGrpSpPr>
            <p:cNvPr id="22" name="Group 22"/>
            <p:cNvGrpSpPr/>
            <p:nvPr/>
          </p:nvGrpSpPr>
          <p:grpSpPr>
            <a:xfrm>
              <a:off x="0" y="0"/>
              <a:ext cx="3464318" cy="3464318"/>
              <a:chOff x="0" y="0"/>
              <a:chExt cx="812800" cy="8128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364551" y="179794"/>
              <a:ext cx="3464318" cy="3464318"/>
              <a:chOff x="0" y="0"/>
              <a:chExt cx="812800" cy="8128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19608"/>
                </a:srgbClr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8" name="Freeform 28"/>
            <p:cNvSpPr/>
            <p:nvPr/>
          </p:nvSpPr>
          <p:spPr>
            <a:xfrm>
              <a:off x="991507" y="1333500"/>
              <a:ext cx="1481305" cy="880703"/>
            </a:xfrm>
            <a:custGeom>
              <a:avLst/>
              <a:gdLst/>
              <a:ahLst/>
              <a:cxnLst/>
              <a:rect l="l" t="t" r="r" b="b"/>
              <a:pathLst>
                <a:path w="1481305" h="880703">
                  <a:moveTo>
                    <a:pt x="0" y="0"/>
                  </a:moveTo>
                  <a:lnTo>
                    <a:pt x="1481304" y="0"/>
                  </a:lnTo>
                  <a:lnTo>
                    <a:pt x="1481304" y="880703"/>
                  </a:lnTo>
                  <a:lnTo>
                    <a:pt x="0" y="8807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29" name="TextBox 29"/>
          <p:cNvSpPr txBox="1"/>
          <p:nvPr/>
        </p:nvSpPr>
        <p:spPr>
          <a:xfrm>
            <a:off x="779799" y="768289"/>
            <a:ext cx="16728401" cy="156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موضوع یا ایده خود را بنویسید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975895" y="8155387"/>
            <a:ext cx="4584125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به طور خلاصه توضیح دهید
در مورد چه چیزی می خواهید بحث کنید. 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6851938" y="8155387"/>
            <a:ext cx="4584125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به طور خلاصه توضیح دهید
در مورد چه چیزی می خواهید بحث کنید. 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2001394" y="8155387"/>
            <a:ext cx="4584125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به طور خلاصه توضیح دهید
در مورد چه چیزی می خواهید بحث کنید. 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975895" y="3668207"/>
            <a:ext cx="4584125" cy="46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3600"/>
              </a:lnSpc>
              <a:spcBef>
                <a:spcPct val="0"/>
              </a:spcBef>
            </a:pPr>
            <a:r>
              <a:rPr lang="fa-IR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افزودن یک نکته اصلی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6851938" y="3668207"/>
            <a:ext cx="4584125" cy="46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3600"/>
              </a:lnSpc>
              <a:spcBef>
                <a:spcPct val="0"/>
              </a:spcBef>
            </a:pPr>
            <a:r>
              <a:rPr lang="fa-IR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افزودن یک نکته اصلی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2001394" y="3668207"/>
            <a:ext cx="4584125" cy="4693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3600"/>
              </a:lnSpc>
              <a:spcBef>
                <a:spcPct val="0"/>
              </a:spcBef>
            </a:pPr>
            <a:r>
              <a:rPr lang="fa-IR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افزودن یک نکته اصلی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59077"/>
            <a:ext cx="18288000" cy="6303971"/>
            <a:chOff x="0" y="0"/>
            <a:chExt cx="24384000" cy="8405295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529" b="15529"/>
            <a:stretch/>
          </p:blipFill>
          <p:spPr>
            <a:xfrm>
              <a:off x="0" y="0"/>
              <a:ext cx="24384000" cy="8405295"/>
            </a:xfrm>
            <a:prstGeom prst="rect">
              <a:avLst/>
            </a:prstGeom>
          </p:spPr>
        </p:pic>
      </p:grpSp>
      <p:sp>
        <p:nvSpPr>
          <p:cNvPr id="4" name="TextBox 4"/>
          <p:cNvSpPr txBox="1"/>
          <p:nvPr/>
        </p:nvSpPr>
        <p:spPr>
          <a:xfrm>
            <a:off x="351901" y="907609"/>
            <a:ext cx="8115300" cy="2742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0450"/>
              </a:lnSpc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خدمات</a:t>
            </a:r>
          </a:p>
          <a:p>
            <a:pPr lvl="0" algn="ctr" rtl="1">
              <a:lnSpc>
                <a:spcPts val="10450"/>
              </a:lnSpc>
            </a:pPr>
            <a:r>
              <a:rPr lang="fa-IR" sz="10048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ما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304800" y="7239843"/>
            <a:ext cx="3917853" cy="2435220"/>
            <a:chOff x="-62801" y="-9525"/>
            <a:chExt cx="5223804" cy="3246959"/>
          </a:xfrm>
        </p:grpSpPr>
        <p:sp>
          <p:nvSpPr>
            <p:cNvPr id="6" name="TextBox 6"/>
            <p:cNvSpPr txBox="1"/>
            <p:nvPr/>
          </p:nvSpPr>
          <p:spPr>
            <a:xfrm>
              <a:off x="0" y="-9525"/>
              <a:ext cx="5161003" cy="12311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سرویس یک
</a:t>
              </a:r>
              <a:endParaRPr lang="en-US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1595960"/>
              <a:ext cx="5161003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توضیح در مورد انچه
شما می خواهید بحث کنید.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8" name="AutoShape 8"/>
            <p:cNvSpPr/>
            <p:nvPr/>
          </p:nvSpPr>
          <p:spPr>
            <a:xfrm rot="-2699999">
              <a:off x="-62801" y="10966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9" name="Group 9"/>
          <p:cNvGrpSpPr/>
          <p:nvPr/>
        </p:nvGrpSpPr>
        <p:grpSpPr>
          <a:xfrm>
            <a:off x="4791747" y="7239843"/>
            <a:ext cx="4045961" cy="2435220"/>
            <a:chOff x="-17610" y="-9525"/>
            <a:chExt cx="5394614" cy="3246959"/>
          </a:xfrm>
        </p:grpSpPr>
        <p:sp>
          <p:nvSpPr>
            <p:cNvPr id="10" name="TextBox 10"/>
            <p:cNvSpPr txBox="1"/>
            <p:nvPr/>
          </p:nvSpPr>
          <p:spPr>
            <a:xfrm>
              <a:off x="1" y="-9525"/>
              <a:ext cx="5377003" cy="12311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سرویس دو
</a:t>
              </a:r>
              <a:endParaRPr lang="en-US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45191" y="1595960"/>
              <a:ext cx="5161003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توضیح در مورد انچه
شما می خواهید بحث کنید.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12" name="AutoShape 12"/>
            <p:cNvSpPr/>
            <p:nvPr/>
          </p:nvSpPr>
          <p:spPr>
            <a:xfrm rot="-2699999">
              <a:off x="-17610" y="10966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13" name="Group 13"/>
          <p:cNvGrpSpPr/>
          <p:nvPr/>
        </p:nvGrpSpPr>
        <p:grpSpPr>
          <a:xfrm>
            <a:off x="9372910" y="7239843"/>
            <a:ext cx="3917853" cy="2485949"/>
            <a:chOff x="-62801" y="-9525"/>
            <a:chExt cx="5223804" cy="3314599"/>
          </a:xfrm>
        </p:grpSpPr>
        <p:sp>
          <p:nvSpPr>
            <p:cNvPr id="14" name="TextBox 14"/>
            <p:cNvSpPr txBox="1"/>
            <p:nvPr/>
          </p:nvSpPr>
          <p:spPr>
            <a:xfrm>
              <a:off x="0" y="-9525"/>
              <a:ext cx="5161003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سرویس سه
</a:t>
              </a:r>
              <a:endParaRPr lang="en-US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663599"/>
              <a:ext cx="5161003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توضیح در مورد انچه
شما می خواهید بحث کنید.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16" name="AutoShape 16"/>
            <p:cNvSpPr/>
            <p:nvPr/>
          </p:nvSpPr>
          <p:spPr>
            <a:xfrm rot="-2699999">
              <a:off x="-62801" y="10966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17" name="Group 17"/>
          <p:cNvGrpSpPr/>
          <p:nvPr/>
        </p:nvGrpSpPr>
        <p:grpSpPr>
          <a:xfrm>
            <a:off x="13859857" y="7239843"/>
            <a:ext cx="4045961" cy="2485949"/>
            <a:chOff x="-17610" y="-9525"/>
            <a:chExt cx="5394614" cy="3314599"/>
          </a:xfrm>
        </p:grpSpPr>
        <p:sp>
          <p:nvSpPr>
            <p:cNvPr id="18" name="TextBox 18"/>
            <p:cNvSpPr txBox="1"/>
            <p:nvPr/>
          </p:nvSpPr>
          <p:spPr>
            <a:xfrm>
              <a:off x="1" y="-9525"/>
              <a:ext cx="5377003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سرویس چهار
</a:t>
              </a:r>
              <a:endParaRPr lang="en-US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45191" y="1663599"/>
              <a:ext cx="5161003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توضیح در مورد انچه
شما می خواهید بحث کنید.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20" name="AutoShape 20"/>
            <p:cNvSpPr/>
            <p:nvPr/>
          </p:nvSpPr>
          <p:spPr>
            <a:xfrm rot="-2699999">
              <a:off x="-17610" y="10966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21" name="Group 21"/>
          <p:cNvGrpSpPr/>
          <p:nvPr/>
        </p:nvGrpSpPr>
        <p:grpSpPr>
          <a:xfrm rot="8100000">
            <a:off x="16001383" y="-7073977"/>
            <a:ext cx="3590089" cy="18727410"/>
            <a:chOff x="0" y="0"/>
            <a:chExt cx="4786786" cy="24969880"/>
          </a:xfrm>
        </p:grpSpPr>
        <p:grpSp>
          <p:nvGrpSpPr>
            <p:cNvPr id="22" name="Group 22"/>
            <p:cNvGrpSpPr/>
            <p:nvPr/>
          </p:nvGrpSpPr>
          <p:grpSpPr>
            <a:xfrm>
              <a:off x="1082418" y="0"/>
              <a:ext cx="457113" cy="24969880"/>
              <a:chOff x="0" y="0"/>
              <a:chExt cx="49599" cy="2709333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0" y="0"/>
              <a:ext cx="457113" cy="24969880"/>
              <a:chOff x="0" y="0"/>
              <a:chExt cx="49599" cy="2709333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2164837" y="0"/>
              <a:ext cx="457113" cy="24969880"/>
              <a:chOff x="0" y="0"/>
              <a:chExt cx="49599" cy="2709333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3247255" y="0"/>
              <a:ext cx="457113" cy="24969880"/>
              <a:chOff x="0" y="0"/>
              <a:chExt cx="49599" cy="2709333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4329673" y="0"/>
              <a:ext cx="457113" cy="24969880"/>
              <a:chOff x="0" y="0"/>
              <a:chExt cx="49599" cy="2709333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672147" y="1383377"/>
            <a:ext cx="6693573" cy="6693573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2672147" y="1383377"/>
            <a:ext cx="6693600" cy="6693573"/>
            <a:chOff x="0" y="0"/>
            <a:chExt cx="6350000" cy="63499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>
                <a:alphaModFix amt="60000"/>
              </a:blip>
              <a:stretch>
                <a:fillRect l="-24952" r="-24952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-1077734" y="1383377"/>
            <a:ext cx="6693573" cy="669357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-219705" y="-765218"/>
            <a:ext cx="18727410" cy="3587835"/>
            <a:chOff x="0" y="0"/>
            <a:chExt cx="24969880" cy="4783780"/>
          </a:xfrm>
        </p:grpSpPr>
        <p:grpSp>
          <p:nvGrpSpPr>
            <p:cNvPr id="11" name="Group 11"/>
            <p:cNvGrpSpPr/>
            <p:nvPr/>
          </p:nvGrpSpPr>
          <p:grpSpPr>
            <a:xfrm rot="5400000">
              <a:off x="12256383" y="-12256383"/>
              <a:ext cx="457113" cy="24969880"/>
              <a:chOff x="0" y="0"/>
              <a:chExt cx="49599" cy="270933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 rot="5400000">
              <a:off x="12256383" y="-11173965"/>
              <a:ext cx="457113" cy="24969880"/>
              <a:chOff x="0" y="0"/>
              <a:chExt cx="49599" cy="270933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490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12256383" y="-10091547"/>
              <a:ext cx="457113" cy="24969880"/>
              <a:chOff x="0" y="0"/>
              <a:chExt cx="49599" cy="27093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 rot="5400000">
              <a:off x="12256383" y="-9009129"/>
              <a:ext cx="457113" cy="24969880"/>
              <a:chOff x="0" y="0"/>
              <a:chExt cx="49599" cy="2709333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" name="Group 23"/>
            <p:cNvGrpSpPr/>
            <p:nvPr/>
          </p:nvGrpSpPr>
          <p:grpSpPr>
            <a:xfrm rot="5400000">
              <a:off x="12256383" y="-7929716"/>
              <a:ext cx="457113" cy="24969880"/>
              <a:chOff x="0" y="0"/>
              <a:chExt cx="49599" cy="2709333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6" name="Group 26"/>
          <p:cNvGrpSpPr/>
          <p:nvPr/>
        </p:nvGrpSpPr>
        <p:grpSpPr>
          <a:xfrm rot="-10800000">
            <a:off x="-219705" y="6699165"/>
            <a:ext cx="18727410" cy="3587835"/>
            <a:chOff x="0" y="0"/>
            <a:chExt cx="24969880" cy="4783780"/>
          </a:xfrm>
        </p:grpSpPr>
        <p:grpSp>
          <p:nvGrpSpPr>
            <p:cNvPr id="27" name="Group 27"/>
            <p:cNvGrpSpPr/>
            <p:nvPr/>
          </p:nvGrpSpPr>
          <p:grpSpPr>
            <a:xfrm rot="5400000">
              <a:off x="12256383" y="-12256383"/>
              <a:ext cx="457113" cy="24969880"/>
              <a:chOff x="0" y="0"/>
              <a:chExt cx="49599" cy="2709333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9" name="TextBox 29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" name="Group 30"/>
            <p:cNvGrpSpPr/>
            <p:nvPr/>
          </p:nvGrpSpPr>
          <p:grpSpPr>
            <a:xfrm rot="5400000">
              <a:off x="12256383" y="-11173965"/>
              <a:ext cx="457113" cy="24969880"/>
              <a:chOff x="0" y="0"/>
              <a:chExt cx="49599" cy="2709333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490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2" name="TextBox 32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3" name="Group 33"/>
            <p:cNvGrpSpPr/>
            <p:nvPr/>
          </p:nvGrpSpPr>
          <p:grpSpPr>
            <a:xfrm rot="5400000">
              <a:off x="12256383" y="-10091547"/>
              <a:ext cx="457113" cy="24969880"/>
              <a:chOff x="0" y="0"/>
              <a:chExt cx="49599" cy="2709333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5" name="TextBox 35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" name="Group 36"/>
            <p:cNvGrpSpPr/>
            <p:nvPr/>
          </p:nvGrpSpPr>
          <p:grpSpPr>
            <a:xfrm rot="5400000">
              <a:off x="12256383" y="-9009129"/>
              <a:ext cx="457113" cy="24969880"/>
              <a:chOff x="0" y="0"/>
              <a:chExt cx="49599" cy="2709333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8" name="TextBox 38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9" name="Group 39"/>
            <p:cNvGrpSpPr/>
            <p:nvPr/>
          </p:nvGrpSpPr>
          <p:grpSpPr>
            <a:xfrm rot="5400000">
              <a:off x="12256383" y="-7929716"/>
              <a:ext cx="457113" cy="24969880"/>
              <a:chOff x="0" y="0"/>
              <a:chExt cx="49599" cy="2709333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1" name="TextBox 41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2" name="Group 42"/>
          <p:cNvGrpSpPr/>
          <p:nvPr/>
        </p:nvGrpSpPr>
        <p:grpSpPr>
          <a:xfrm>
            <a:off x="4985010" y="571174"/>
            <a:ext cx="8317980" cy="8317980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4" name="TextBox 4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45" name="TextBox 45"/>
          <p:cNvSpPr txBox="1"/>
          <p:nvPr/>
        </p:nvSpPr>
        <p:spPr>
          <a:xfrm>
            <a:off x="5250823" y="3619638"/>
            <a:ext cx="7786354" cy="2667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10448"/>
              </a:lnSpc>
            </a:pPr>
            <a:r>
              <a:rPr lang="fa-IR" sz="6600" dirty="0">
                <a:solidFill>
                  <a:schemeClr val="bg1"/>
                </a:solidFill>
                <a:effectLst/>
                <a:cs typeface="B Nazanin" panose="00000400000000000000" pitchFamily="2" charset="-78"/>
              </a:rPr>
              <a:t>موضوع یا ایده بزرگ </a:t>
            </a:r>
          </a:p>
          <a:p>
            <a:pPr marL="0" lvl="0" indent="0" algn="ctr" rtl="1">
              <a:lnSpc>
                <a:spcPts val="10448"/>
              </a:lnSpc>
            </a:pPr>
            <a:r>
              <a:rPr lang="fa-IR" sz="6600" dirty="0">
                <a:solidFill>
                  <a:schemeClr val="bg1"/>
                </a:solidFill>
                <a:effectLst/>
                <a:cs typeface="B Nazanin" panose="00000400000000000000" pitchFamily="2" charset="-78"/>
              </a:rPr>
              <a:t>خود را بنویسید</a:t>
            </a:r>
            <a:endParaRPr lang="en-US" sz="6600" u="none" dirty="0">
              <a:solidFill>
                <a:schemeClr val="bg1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-1077747" y="1383377"/>
            <a:ext cx="6693600" cy="6693573"/>
            <a:chOff x="0" y="0"/>
            <a:chExt cx="6350000" cy="6349975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>
                <a:alphaModFix amt="60000"/>
              </a:blip>
              <a:stretch>
                <a:fillRect l="-24906" r="-24906"/>
              </a:stretch>
            </a:blipFill>
          </p:spPr>
        </p:sp>
      </p:grpSp>
      <p:sp>
        <p:nvSpPr>
          <p:cNvPr id="48" name="TextBox 48"/>
          <p:cNvSpPr txBox="1"/>
          <p:nvPr/>
        </p:nvSpPr>
        <p:spPr>
          <a:xfrm>
            <a:off x="645498" y="8724900"/>
            <a:ext cx="5807827" cy="164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ارائه ها راه ارتباطات هستند
ابزارهایی که می توانند به عنوان تظاهرات، سخنرانی ها، گزارش ها و غیره استفاده شوند. 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49" name="TextBox 49"/>
          <p:cNvSpPr txBox="1"/>
          <p:nvPr/>
        </p:nvSpPr>
        <p:spPr>
          <a:xfrm>
            <a:off x="11974065" y="8724900"/>
            <a:ext cx="5668436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این قالب در خدمت اهداف مختلف مانند ساخت ارائه است و ابزاری قدرتمند برای متقاعد کردن و تدریس است.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71000"/>
            </a:blip>
            <a:srcRect t="10894" r="21639" b="22989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-14444896" y="-302483"/>
            <a:ext cx="27976228" cy="14952307"/>
            <a:chOff x="0" y="0"/>
            <a:chExt cx="406400" cy="21720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06400" cy="217206"/>
            </a:xfrm>
            <a:custGeom>
              <a:avLst/>
              <a:gdLst/>
              <a:ahLst/>
              <a:cxnLst/>
              <a:rect l="l" t="t" r="r" b="b"/>
              <a:pathLst>
                <a:path w="406400" h="217206">
                  <a:moveTo>
                    <a:pt x="203200" y="0"/>
                  </a:moveTo>
                  <a:lnTo>
                    <a:pt x="406400" y="0"/>
                  </a:lnTo>
                  <a:lnTo>
                    <a:pt x="203200" y="217206"/>
                  </a:lnTo>
                  <a:lnTo>
                    <a:pt x="0" y="217206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101600" y="-47625"/>
              <a:ext cx="203200" cy="2648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 rot="-8198661">
            <a:off x="4110459" y="-4652771"/>
            <a:ext cx="3590089" cy="18727410"/>
            <a:chOff x="0" y="0"/>
            <a:chExt cx="4786786" cy="24969880"/>
          </a:xfrm>
        </p:grpSpPr>
        <p:grpSp>
          <p:nvGrpSpPr>
            <p:cNvPr id="8" name="Group 8"/>
            <p:cNvGrpSpPr/>
            <p:nvPr/>
          </p:nvGrpSpPr>
          <p:grpSpPr>
            <a:xfrm>
              <a:off x="1082418" y="0"/>
              <a:ext cx="457113" cy="24969880"/>
              <a:chOff x="0" y="0"/>
              <a:chExt cx="49599" cy="270933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0"/>
              <a:ext cx="457113" cy="24969880"/>
              <a:chOff x="0" y="0"/>
              <a:chExt cx="49599" cy="270933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2164837" y="0"/>
              <a:ext cx="457113" cy="24969880"/>
              <a:chOff x="0" y="0"/>
              <a:chExt cx="49599" cy="270933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3247255" y="0"/>
              <a:ext cx="457113" cy="24969880"/>
              <a:chOff x="0" y="0"/>
              <a:chExt cx="49599" cy="27093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>
              <a:off x="4329673" y="0"/>
              <a:ext cx="457113" cy="24969880"/>
              <a:chOff x="0" y="0"/>
              <a:chExt cx="49599" cy="2709333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3" name="Group 23"/>
          <p:cNvGrpSpPr/>
          <p:nvPr/>
        </p:nvGrpSpPr>
        <p:grpSpPr>
          <a:xfrm>
            <a:off x="1028700" y="1120743"/>
            <a:ext cx="8115300" cy="2960732"/>
            <a:chOff x="0" y="-9525"/>
            <a:chExt cx="10820400" cy="3947644"/>
          </a:xfrm>
        </p:grpSpPr>
        <p:sp>
          <p:nvSpPr>
            <p:cNvPr id="24" name="AutoShape 24"/>
            <p:cNvSpPr/>
            <p:nvPr/>
          </p:nvSpPr>
          <p:spPr>
            <a:xfrm rot="-2700000">
              <a:off x="106788" y="2609275"/>
              <a:ext cx="88631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5" name="TextBox 25"/>
            <p:cNvSpPr txBox="1"/>
            <p:nvPr/>
          </p:nvSpPr>
          <p:spPr>
            <a:xfrm>
              <a:off x="0" y="-9525"/>
              <a:ext cx="10820400" cy="208604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 rtl="1">
                <a:lnSpc>
                  <a:spcPts val="12158"/>
                </a:lnSpc>
                <a:spcBef>
                  <a:spcPct val="0"/>
                </a:spcBef>
              </a:pPr>
              <a:r>
                <a:rPr lang="fa-IR" sz="10048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امار و ارقام</a:t>
              </a:r>
              <a:endParaRPr lang="en-US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3390960"/>
              <a:ext cx="10820400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در مورد انچه می خواهید بحث کنید توضیح دهید. 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6176436" y="7713726"/>
            <a:ext cx="1544574" cy="2068853"/>
            <a:chOff x="0" y="0"/>
            <a:chExt cx="2059432" cy="2758471"/>
          </a:xfrm>
        </p:grpSpPr>
        <p:grpSp>
          <p:nvGrpSpPr>
            <p:cNvPr id="28" name="Group 28"/>
            <p:cNvGrpSpPr/>
            <p:nvPr/>
          </p:nvGrpSpPr>
          <p:grpSpPr>
            <a:xfrm>
              <a:off x="0" y="0"/>
              <a:ext cx="2059432" cy="2059432"/>
              <a:chOff x="0" y="0"/>
              <a:chExt cx="812800" cy="8128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19608"/>
                </a:srgbClr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0" y="699039"/>
              <a:ext cx="2059432" cy="2059432"/>
              <a:chOff x="0" y="0"/>
              <a:chExt cx="812800" cy="8128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76200" y="76200"/>
                <a:ext cx="660400" cy="6604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456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4" name="TextBox 34"/>
            <p:cNvSpPr txBox="1"/>
            <p:nvPr/>
          </p:nvSpPr>
          <p:spPr>
            <a:xfrm>
              <a:off x="447659" y="948379"/>
              <a:ext cx="1164115" cy="8207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483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03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670375"/>
            <a:ext cx="10987230" cy="1450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6600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اضافه کردن یک صفحه قیمت گذاری</a:t>
            </a:r>
            <a:endParaRPr lang="en-US" sz="6600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aphicFrame>
        <p:nvGraphicFramePr>
          <p:cNvPr id="3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148988"/>
              </p:ext>
            </p:extLst>
          </p:nvPr>
        </p:nvGraphicFramePr>
        <p:xfrm>
          <a:off x="7776164" y="5870873"/>
          <a:ext cx="2170910" cy="4823746"/>
        </p:xfrm>
        <a:graphic>
          <a:graphicData uri="http://schemas.openxmlformats.org/drawingml/2006/table">
            <a:tbl>
              <a:tblPr/>
              <a:tblGrid>
                <a:gridCol w="21709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67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299" dirty="0">
                          <a:solidFill>
                            <a:srgbClr val="FFFFFF"/>
                          </a:solidFill>
                          <a:latin typeface="Mukta Mahee Regular"/>
                        </a:rPr>
                        <a:t>اضافه کردن یک ویژگی</a:t>
                      </a: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299" dirty="0">
                          <a:solidFill>
                            <a:srgbClr val="FFFFFF"/>
                          </a:solidFill>
                          <a:latin typeface="Mukta Mahee Regular"/>
                        </a:rPr>
                        <a:t>اضافه کردن یک ویژگی</a:t>
                      </a: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299" dirty="0">
                          <a:solidFill>
                            <a:srgbClr val="FFFFFF"/>
                          </a:solidFill>
                          <a:latin typeface="Mukta Mahee Regular"/>
                        </a:rPr>
                        <a:t>اضافه کردن یک ویژگی</a:t>
                      </a: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67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6" name="Group 6"/>
          <p:cNvGrpSpPr/>
          <p:nvPr/>
        </p:nvGrpSpPr>
        <p:grpSpPr>
          <a:xfrm>
            <a:off x="896704" y="6742676"/>
            <a:ext cx="2308146" cy="2308146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F5BA2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56236" y="6602350"/>
            <a:ext cx="2588798" cy="2588798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FFFFFF">
                  <a:alpha val="44706"/>
                </a:srgbClr>
              </a:solidFill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90550" y="6436664"/>
            <a:ext cx="2920170" cy="2920170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FFFFFF">
                  <a:alpha val="14902"/>
                </a:srgbClr>
              </a:solidFill>
              <a:prstDash val="solid"/>
              <a:miter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7498745" y="3184331"/>
            <a:ext cx="2308146" cy="2308146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F5BA2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7358276" y="3044005"/>
            <a:ext cx="2588798" cy="2588798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FFFFFF">
                  <a:alpha val="44706"/>
                </a:srgbClr>
              </a:solidFill>
              <a:prstDash val="solid"/>
              <a:miter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7192590" y="2878319"/>
            <a:ext cx="2920170" cy="2920170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FFFFFF">
                  <a:alpha val="14902"/>
                </a:srgbClr>
              </a:solidFill>
              <a:prstDash val="solid"/>
              <a:miter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590550" y="2878319"/>
            <a:ext cx="2920170" cy="2920170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FFFFFF">
                  <a:alpha val="14902"/>
                </a:srgbClr>
              </a:solidFill>
              <a:prstDash val="solid"/>
              <a:miter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896704" y="3184331"/>
            <a:ext cx="2308146" cy="2308146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F5BA2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29" name="TextBox 2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756236" y="3044005"/>
            <a:ext cx="2588798" cy="2588798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FFFFFF">
                  <a:alpha val="44706"/>
                </a:srgbClr>
              </a:solidFill>
              <a:prstDash val="solid"/>
              <a:miter/>
            </a:ln>
          </p:spPr>
        </p:sp>
        <p:sp>
          <p:nvSpPr>
            <p:cNvPr id="32" name="TextBox 3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0987230" y="0"/>
            <a:ext cx="7300770" cy="10287000"/>
            <a:chOff x="0" y="0"/>
            <a:chExt cx="9734360" cy="13716000"/>
          </a:xfrm>
        </p:grpSpPr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50000"/>
            </a:blip>
            <a:srcRect l="23570" r="29116"/>
            <a:stretch>
              <a:fillRect/>
            </a:stretch>
          </p:blipFill>
          <p:spPr>
            <a:xfrm>
              <a:off x="0" y="0"/>
              <a:ext cx="9734360" cy="13716000"/>
            </a:xfrm>
            <a:prstGeom prst="rect">
              <a:avLst/>
            </a:prstGeom>
          </p:spPr>
        </p:pic>
      </p:grpSp>
      <p:grpSp>
        <p:nvGrpSpPr>
          <p:cNvPr id="35" name="Group 35"/>
          <p:cNvGrpSpPr/>
          <p:nvPr/>
        </p:nvGrpSpPr>
        <p:grpSpPr>
          <a:xfrm rot="-2700000">
            <a:off x="15623222" y="-4883918"/>
            <a:ext cx="6728096" cy="13538694"/>
            <a:chOff x="0" y="0"/>
            <a:chExt cx="1772009" cy="3565747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772009" cy="3565747"/>
            </a:xfrm>
            <a:custGeom>
              <a:avLst/>
              <a:gdLst/>
              <a:ahLst/>
              <a:cxnLst/>
              <a:rect l="l" t="t" r="r" b="b"/>
              <a:pathLst>
                <a:path w="1772009" h="3565747">
                  <a:moveTo>
                    <a:pt x="0" y="0"/>
                  </a:moveTo>
                  <a:lnTo>
                    <a:pt x="1772009" y="0"/>
                  </a:lnTo>
                  <a:lnTo>
                    <a:pt x="1772009" y="3565747"/>
                  </a:lnTo>
                  <a:lnTo>
                    <a:pt x="0" y="3565747"/>
                  </a:lnTo>
                  <a:close/>
                </a:path>
              </a:pathLst>
            </a:custGeom>
            <a:solidFill>
              <a:srgbClr val="0A3972">
                <a:alpha val="64706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id="37" name="TextBox 37"/>
            <p:cNvSpPr txBox="1"/>
            <p:nvPr/>
          </p:nvSpPr>
          <p:spPr>
            <a:xfrm>
              <a:off x="0" y="-47625"/>
              <a:ext cx="1772009" cy="36133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38"/>
          <p:cNvGrpSpPr/>
          <p:nvPr/>
        </p:nvGrpSpPr>
        <p:grpSpPr>
          <a:xfrm rot="2700000">
            <a:off x="14727909" y="1764373"/>
            <a:ext cx="6728096" cy="12999981"/>
            <a:chOff x="0" y="0"/>
            <a:chExt cx="1772009" cy="3423863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772009" cy="3423863"/>
            </a:xfrm>
            <a:custGeom>
              <a:avLst/>
              <a:gdLst/>
              <a:ahLst/>
              <a:cxnLst/>
              <a:rect l="l" t="t" r="r" b="b"/>
              <a:pathLst>
                <a:path w="1772009" h="3423863">
                  <a:moveTo>
                    <a:pt x="0" y="0"/>
                  </a:moveTo>
                  <a:lnTo>
                    <a:pt x="1772009" y="0"/>
                  </a:lnTo>
                  <a:lnTo>
                    <a:pt x="1772009" y="3423863"/>
                  </a:lnTo>
                  <a:lnTo>
                    <a:pt x="0" y="3423863"/>
                  </a:lnTo>
                  <a:close/>
                </a:path>
              </a:pathLst>
            </a:custGeom>
            <a:solidFill>
              <a:srgbClr val="4F97ED">
                <a:alpha val="64706"/>
              </a:srgbClr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0" y="-47625"/>
              <a:ext cx="1772009" cy="34714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1024942" y="7538280"/>
            <a:ext cx="2112547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8469"/>
              </a:lnSpc>
              <a:spcBef>
                <a:spcPct val="0"/>
              </a:spcBef>
            </a:pPr>
            <a:r>
              <a:rPr lang="en-US" sz="6999" u="none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30$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140115" y="7283033"/>
            <a:ext cx="1882201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783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ماهانه
</a:t>
            </a:r>
            <a:endParaRPr lang="en-US" sz="2300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7660991" y="3979935"/>
            <a:ext cx="2112547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8469"/>
              </a:lnSpc>
              <a:spcBef>
                <a:spcPct val="0"/>
              </a:spcBef>
            </a:pPr>
            <a:r>
              <a:rPr lang="en-US" sz="6999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300$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7776164" y="3724689"/>
            <a:ext cx="1882201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783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سالانه
</a:t>
            </a:r>
            <a:endParaRPr lang="en-US" sz="2300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1109684" y="3724689"/>
            <a:ext cx="1882201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783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ماهانه
</a:t>
            </a:r>
            <a:endParaRPr lang="en-US" sz="2300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994511" y="3979935"/>
            <a:ext cx="2112547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8469"/>
              </a:lnSpc>
              <a:spcBef>
                <a:spcPct val="0"/>
              </a:spcBef>
            </a:pPr>
            <a:r>
              <a:rPr lang="en-US" sz="6999" u="none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20$</a:t>
            </a:r>
          </a:p>
        </p:txBody>
      </p:sp>
      <p:graphicFrame>
        <p:nvGraphicFramePr>
          <p:cNvPr id="47" name="Table 3">
            <a:extLst>
              <a:ext uri="{FF2B5EF4-FFF2-40B4-BE49-F238E27FC236}">
                <a16:creationId xmlns:a16="http://schemas.microsoft.com/office/drawing/2014/main" id="{8799EE05-FCA7-5137-E7F4-00855E3A4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720088"/>
              </p:ext>
            </p:extLst>
          </p:nvPr>
        </p:nvGraphicFramePr>
        <p:xfrm>
          <a:off x="3581400" y="3771900"/>
          <a:ext cx="1524000" cy="5201726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67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299" dirty="0">
                          <a:solidFill>
                            <a:srgbClr val="FFFFFF"/>
                          </a:solidFill>
                          <a:latin typeface="Mukta Mahee Regular"/>
                        </a:rPr>
                        <a:t>اضافه کردن یک ویژگی</a:t>
                      </a: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299" dirty="0">
                          <a:solidFill>
                            <a:srgbClr val="FFFFFF"/>
                          </a:solidFill>
                          <a:latin typeface="Mukta Mahee Regular"/>
                        </a:rPr>
                        <a:t>اضافه کردن یک ویژگی</a:t>
                      </a: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299" dirty="0">
                          <a:solidFill>
                            <a:srgbClr val="FFFFFF"/>
                          </a:solidFill>
                          <a:latin typeface="Mukta Mahee Regular"/>
                        </a:rPr>
                        <a:t>اضافه کردن یک ویژگی</a:t>
                      </a: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299" dirty="0">
                          <a:solidFill>
                            <a:srgbClr val="FFFFFF"/>
                          </a:solidFill>
                          <a:latin typeface="Mukta Mahee Regular"/>
                        </a:rPr>
                        <a:t>اضافه کردن یک ویژگی</a:t>
                      </a: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67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5B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3" name="Group 3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1" name="Group 21"/>
          <p:cNvGrpSpPr/>
          <p:nvPr/>
        </p:nvGrpSpPr>
        <p:grpSpPr>
          <a:xfrm>
            <a:off x="652296" y="1932207"/>
            <a:ext cx="5282048" cy="6462468"/>
            <a:chOff x="0" y="0"/>
            <a:chExt cx="7042731" cy="8616625"/>
          </a:xfrm>
        </p:grpSpPr>
        <p:grpSp>
          <p:nvGrpSpPr>
            <p:cNvPr id="22" name="Group 22"/>
            <p:cNvGrpSpPr/>
            <p:nvPr/>
          </p:nvGrpSpPr>
          <p:grpSpPr>
            <a:xfrm>
              <a:off x="148750" y="133875"/>
              <a:ext cx="6745232" cy="8348875"/>
              <a:chOff x="0" y="0"/>
              <a:chExt cx="1691821" cy="2094043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1691821" cy="2094043"/>
              </a:xfrm>
              <a:custGeom>
                <a:avLst/>
                <a:gdLst/>
                <a:ahLst/>
                <a:cxnLst/>
                <a:rect l="l" t="t" r="r" b="b"/>
                <a:pathLst>
                  <a:path w="1691821" h="2094043">
                    <a:moveTo>
                      <a:pt x="845911" y="0"/>
                    </a:moveTo>
                    <a:cubicBezTo>
                      <a:pt x="378727" y="0"/>
                      <a:pt x="0" y="468767"/>
                      <a:pt x="0" y="1047021"/>
                    </a:cubicBezTo>
                    <a:cubicBezTo>
                      <a:pt x="0" y="1625275"/>
                      <a:pt x="378727" y="2094043"/>
                      <a:pt x="845911" y="2094043"/>
                    </a:cubicBezTo>
                    <a:cubicBezTo>
                      <a:pt x="1313094" y="2094043"/>
                      <a:pt x="1691821" y="1625275"/>
                      <a:pt x="1691821" y="1047021"/>
                    </a:cubicBezTo>
                    <a:cubicBezTo>
                      <a:pt x="1691821" y="468767"/>
                      <a:pt x="1313094" y="0"/>
                      <a:pt x="845911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24706"/>
                  </a:srgbClr>
                </a:solidFill>
                <a:prstDash val="solid"/>
                <a:miter/>
              </a:ln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58608" y="148692"/>
                <a:ext cx="1374605" cy="174903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0" y="0"/>
              <a:ext cx="7042731" cy="8616625"/>
              <a:chOff x="0" y="0"/>
              <a:chExt cx="1766439" cy="2161199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1766439" cy="2161199"/>
              </a:xfrm>
              <a:custGeom>
                <a:avLst/>
                <a:gdLst/>
                <a:ahLst/>
                <a:cxnLst/>
                <a:rect l="l" t="t" r="r" b="b"/>
                <a:pathLst>
                  <a:path w="1766439" h="2161199">
                    <a:moveTo>
                      <a:pt x="883220" y="0"/>
                    </a:moveTo>
                    <a:cubicBezTo>
                      <a:pt x="395431" y="0"/>
                      <a:pt x="0" y="483801"/>
                      <a:pt x="0" y="1080600"/>
                    </a:cubicBezTo>
                    <a:cubicBezTo>
                      <a:pt x="0" y="1677398"/>
                      <a:pt x="395431" y="2161199"/>
                      <a:pt x="883220" y="2161199"/>
                    </a:cubicBezTo>
                    <a:cubicBezTo>
                      <a:pt x="1371008" y="2161199"/>
                      <a:pt x="1766439" y="1677398"/>
                      <a:pt x="1766439" y="1080600"/>
                    </a:cubicBezTo>
                    <a:cubicBezTo>
                      <a:pt x="1766439" y="483801"/>
                      <a:pt x="1371008" y="0"/>
                      <a:pt x="88322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9804"/>
                  </a:srgbClr>
                </a:solidFill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65604" y="154987"/>
                <a:ext cx="1435232" cy="1803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286341" y="258957"/>
              <a:ext cx="6470050" cy="8098710"/>
              <a:chOff x="0" y="0"/>
              <a:chExt cx="1622801" cy="2031297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1622801" cy="2031297"/>
              </a:xfrm>
              <a:custGeom>
                <a:avLst/>
                <a:gdLst/>
                <a:ahLst/>
                <a:cxnLst/>
                <a:rect l="l" t="t" r="r" b="b"/>
                <a:pathLst>
                  <a:path w="1622801" h="2031297">
                    <a:moveTo>
                      <a:pt x="811400" y="0"/>
                    </a:moveTo>
                    <a:cubicBezTo>
                      <a:pt x="363276" y="0"/>
                      <a:pt x="0" y="454721"/>
                      <a:pt x="0" y="1015649"/>
                    </a:cubicBezTo>
                    <a:cubicBezTo>
                      <a:pt x="0" y="1576576"/>
                      <a:pt x="363276" y="2031297"/>
                      <a:pt x="811400" y="2031297"/>
                    </a:cubicBezTo>
                    <a:cubicBezTo>
                      <a:pt x="1259524" y="2031297"/>
                      <a:pt x="1622801" y="1576576"/>
                      <a:pt x="1622801" y="1015649"/>
                    </a:cubicBezTo>
                    <a:cubicBezTo>
                      <a:pt x="1622801" y="454721"/>
                      <a:pt x="1259524" y="0"/>
                      <a:pt x="811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60000"/>
                  </a:srgbClr>
                </a:solidFill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152138" y="142809"/>
                <a:ext cx="1318526" cy="169805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444122" y="422582"/>
              <a:ext cx="6154487" cy="7771461"/>
              <a:chOff x="0" y="0"/>
              <a:chExt cx="1543652" cy="1949217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1543652" cy="1949217"/>
              </a:xfrm>
              <a:custGeom>
                <a:avLst/>
                <a:gdLst/>
                <a:ahLst/>
                <a:cxnLst/>
                <a:rect l="l" t="t" r="r" b="b"/>
                <a:pathLst>
                  <a:path w="1543652" h="1949217">
                    <a:moveTo>
                      <a:pt x="771826" y="0"/>
                    </a:moveTo>
                    <a:cubicBezTo>
                      <a:pt x="345558" y="0"/>
                      <a:pt x="0" y="436347"/>
                      <a:pt x="0" y="974609"/>
                    </a:cubicBezTo>
                    <a:cubicBezTo>
                      <a:pt x="0" y="1512870"/>
                      <a:pt x="345558" y="1949217"/>
                      <a:pt x="771826" y="1949217"/>
                    </a:cubicBezTo>
                    <a:cubicBezTo>
                      <a:pt x="1198094" y="1949217"/>
                      <a:pt x="1543652" y="1512870"/>
                      <a:pt x="1543652" y="974609"/>
                    </a:cubicBezTo>
                    <a:cubicBezTo>
                      <a:pt x="1543652" y="436347"/>
                      <a:pt x="1198094" y="0"/>
                      <a:pt x="77182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144717" y="135114"/>
                <a:ext cx="1254217" cy="163136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1006296" y="2269084"/>
            <a:ext cx="4574049" cy="5788714"/>
            <a:chOff x="0" y="0"/>
            <a:chExt cx="6021070" cy="7620000"/>
          </a:xfrm>
        </p:grpSpPr>
        <p:sp>
          <p:nvSpPr>
            <p:cNvPr id="35" name="Freeform 35"/>
            <p:cNvSpPr/>
            <p:nvPr/>
          </p:nvSpPr>
          <p:spPr>
            <a:xfrm>
              <a:off x="-148720" y="-6106"/>
              <a:ext cx="6319781" cy="7632211"/>
            </a:xfrm>
            <a:custGeom>
              <a:avLst/>
              <a:gdLst/>
              <a:ahLst/>
              <a:cxnLst/>
              <a:rect l="l" t="t" r="r" b="b"/>
              <a:pathLst>
                <a:path w="6319781" h="7632211">
                  <a:moveTo>
                    <a:pt x="3159890" y="6106"/>
                  </a:moveTo>
                  <a:cubicBezTo>
                    <a:pt x="2080895" y="0"/>
                    <a:pt x="1081791" y="724844"/>
                    <a:pt x="540895" y="1906170"/>
                  </a:cubicBezTo>
                  <a:cubicBezTo>
                    <a:pt x="0" y="3087497"/>
                    <a:pt x="0" y="4544715"/>
                    <a:pt x="540895" y="5726042"/>
                  </a:cubicBezTo>
                  <a:cubicBezTo>
                    <a:pt x="1081791" y="6907368"/>
                    <a:pt x="2080895" y="7632212"/>
                    <a:pt x="3159890" y="7626106"/>
                  </a:cubicBezTo>
                  <a:cubicBezTo>
                    <a:pt x="4238885" y="7632212"/>
                    <a:pt x="5237990" y="6907368"/>
                    <a:pt x="5778885" y="5726042"/>
                  </a:cubicBezTo>
                  <a:cubicBezTo>
                    <a:pt x="6319781" y="4544715"/>
                    <a:pt x="6319781" y="3087497"/>
                    <a:pt x="5778885" y="1906170"/>
                  </a:cubicBezTo>
                  <a:cubicBezTo>
                    <a:pt x="5237990" y="724844"/>
                    <a:pt x="4238885" y="0"/>
                    <a:pt x="3159890" y="6106"/>
                  </a:cubicBezTo>
                  <a:close/>
                </a:path>
              </a:pathLst>
            </a:custGeom>
            <a:blipFill>
              <a:blip r:embed="rId2">
                <a:alphaModFix amt="55000"/>
              </a:blip>
              <a:stretch>
                <a:fillRect l="-30367" r="-58578"/>
              </a:stretch>
            </a:blipFill>
          </p:spPr>
        </p:sp>
      </p:grpSp>
      <p:sp>
        <p:nvSpPr>
          <p:cNvPr id="36" name="TextBox 36"/>
          <p:cNvSpPr txBox="1"/>
          <p:nvPr/>
        </p:nvSpPr>
        <p:spPr>
          <a:xfrm>
            <a:off x="1028700" y="4538789"/>
            <a:ext cx="4525805" cy="2385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9316"/>
              </a:lnSpc>
              <a:spcBef>
                <a:spcPct val="0"/>
              </a:spcBef>
            </a:pPr>
            <a:r>
              <a:rPr lang="fa-IR" sz="769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2 از 5
</a:t>
            </a:r>
            <a:endParaRPr lang="en-US" sz="7699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37" name="Group 37"/>
          <p:cNvGrpSpPr/>
          <p:nvPr/>
        </p:nvGrpSpPr>
        <p:grpSpPr>
          <a:xfrm>
            <a:off x="6502976" y="1932207"/>
            <a:ext cx="5282048" cy="6462468"/>
            <a:chOff x="0" y="0"/>
            <a:chExt cx="7042731" cy="8616625"/>
          </a:xfrm>
        </p:grpSpPr>
        <p:grpSp>
          <p:nvGrpSpPr>
            <p:cNvPr id="38" name="Group 38"/>
            <p:cNvGrpSpPr/>
            <p:nvPr/>
          </p:nvGrpSpPr>
          <p:grpSpPr>
            <a:xfrm>
              <a:off x="148750" y="133875"/>
              <a:ext cx="6745232" cy="8348875"/>
              <a:chOff x="0" y="0"/>
              <a:chExt cx="1691821" cy="2094043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1691821" cy="2094043"/>
              </a:xfrm>
              <a:custGeom>
                <a:avLst/>
                <a:gdLst/>
                <a:ahLst/>
                <a:cxnLst/>
                <a:rect l="l" t="t" r="r" b="b"/>
                <a:pathLst>
                  <a:path w="1691821" h="2094043">
                    <a:moveTo>
                      <a:pt x="845911" y="0"/>
                    </a:moveTo>
                    <a:cubicBezTo>
                      <a:pt x="378727" y="0"/>
                      <a:pt x="0" y="468767"/>
                      <a:pt x="0" y="1047021"/>
                    </a:cubicBezTo>
                    <a:cubicBezTo>
                      <a:pt x="0" y="1625275"/>
                      <a:pt x="378727" y="2094043"/>
                      <a:pt x="845911" y="2094043"/>
                    </a:cubicBezTo>
                    <a:cubicBezTo>
                      <a:pt x="1313094" y="2094043"/>
                      <a:pt x="1691821" y="1625275"/>
                      <a:pt x="1691821" y="1047021"/>
                    </a:cubicBezTo>
                    <a:cubicBezTo>
                      <a:pt x="1691821" y="468767"/>
                      <a:pt x="1313094" y="0"/>
                      <a:pt x="845911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24706"/>
                  </a:srgbClr>
                </a:solidFill>
                <a:prstDash val="solid"/>
                <a:miter/>
              </a:ln>
            </p:spPr>
          </p:sp>
          <p:sp>
            <p:nvSpPr>
              <p:cNvPr id="40" name="TextBox 40"/>
              <p:cNvSpPr txBox="1"/>
              <p:nvPr/>
            </p:nvSpPr>
            <p:spPr>
              <a:xfrm>
                <a:off x="158608" y="148692"/>
                <a:ext cx="1374605" cy="174903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1" name="Group 41"/>
            <p:cNvGrpSpPr/>
            <p:nvPr/>
          </p:nvGrpSpPr>
          <p:grpSpPr>
            <a:xfrm>
              <a:off x="0" y="0"/>
              <a:ext cx="7042731" cy="8616625"/>
              <a:chOff x="0" y="0"/>
              <a:chExt cx="1766439" cy="2161199"/>
            </a:xfrm>
          </p:grpSpPr>
          <p:sp>
            <p:nvSpPr>
              <p:cNvPr id="42" name="Freeform 42"/>
              <p:cNvSpPr/>
              <p:nvPr/>
            </p:nvSpPr>
            <p:spPr>
              <a:xfrm>
                <a:off x="0" y="0"/>
                <a:ext cx="1766439" cy="2161199"/>
              </a:xfrm>
              <a:custGeom>
                <a:avLst/>
                <a:gdLst/>
                <a:ahLst/>
                <a:cxnLst/>
                <a:rect l="l" t="t" r="r" b="b"/>
                <a:pathLst>
                  <a:path w="1766439" h="2161199">
                    <a:moveTo>
                      <a:pt x="883220" y="0"/>
                    </a:moveTo>
                    <a:cubicBezTo>
                      <a:pt x="395431" y="0"/>
                      <a:pt x="0" y="483801"/>
                      <a:pt x="0" y="1080600"/>
                    </a:cubicBezTo>
                    <a:cubicBezTo>
                      <a:pt x="0" y="1677398"/>
                      <a:pt x="395431" y="2161199"/>
                      <a:pt x="883220" y="2161199"/>
                    </a:cubicBezTo>
                    <a:cubicBezTo>
                      <a:pt x="1371008" y="2161199"/>
                      <a:pt x="1766439" y="1677398"/>
                      <a:pt x="1766439" y="1080600"/>
                    </a:cubicBezTo>
                    <a:cubicBezTo>
                      <a:pt x="1766439" y="483801"/>
                      <a:pt x="1371008" y="0"/>
                      <a:pt x="88322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9804"/>
                  </a:srgbClr>
                </a:solidFill>
                <a:prstDash val="solid"/>
                <a:miter/>
              </a:ln>
            </p:spPr>
          </p:sp>
          <p:sp>
            <p:nvSpPr>
              <p:cNvPr id="43" name="TextBox 43"/>
              <p:cNvSpPr txBox="1"/>
              <p:nvPr/>
            </p:nvSpPr>
            <p:spPr>
              <a:xfrm>
                <a:off x="165604" y="154987"/>
                <a:ext cx="1435232" cy="1803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4" name="Group 44"/>
            <p:cNvGrpSpPr/>
            <p:nvPr/>
          </p:nvGrpSpPr>
          <p:grpSpPr>
            <a:xfrm>
              <a:off x="286341" y="258957"/>
              <a:ext cx="6470050" cy="8098710"/>
              <a:chOff x="0" y="0"/>
              <a:chExt cx="1622801" cy="2031297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0" y="0"/>
                <a:ext cx="1622801" cy="2031297"/>
              </a:xfrm>
              <a:custGeom>
                <a:avLst/>
                <a:gdLst/>
                <a:ahLst/>
                <a:cxnLst/>
                <a:rect l="l" t="t" r="r" b="b"/>
                <a:pathLst>
                  <a:path w="1622801" h="2031297">
                    <a:moveTo>
                      <a:pt x="811400" y="0"/>
                    </a:moveTo>
                    <a:cubicBezTo>
                      <a:pt x="363276" y="0"/>
                      <a:pt x="0" y="454721"/>
                      <a:pt x="0" y="1015649"/>
                    </a:cubicBezTo>
                    <a:cubicBezTo>
                      <a:pt x="0" y="1576576"/>
                      <a:pt x="363276" y="2031297"/>
                      <a:pt x="811400" y="2031297"/>
                    </a:cubicBezTo>
                    <a:cubicBezTo>
                      <a:pt x="1259524" y="2031297"/>
                      <a:pt x="1622801" y="1576576"/>
                      <a:pt x="1622801" y="1015649"/>
                    </a:cubicBezTo>
                    <a:cubicBezTo>
                      <a:pt x="1622801" y="454721"/>
                      <a:pt x="1259524" y="0"/>
                      <a:pt x="811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60000"/>
                  </a:srgbClr>
                </a:solidFill>
                <a:prstDash val="solid"/>
                <a:miter/>
              </a:ln>
            </p:spPr>
          </p:sp>
          <p:sp>
            <p:nvSpPr>
              <p:cNvPr id="46" name="TextBox 46"/>
              <p:cNvSpPr txBox="1"/>
              <p:nvPr/>
            </p:nvSpPr>
            <p:spPr>
              <a:xfrm>
                <a:off x="152138" y="142809"/>
                <a:ext cx="1318526" cy="169805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" name="Group 47"/>
            <p:cNvGrpSpPr/>
            <p:nvPr/>
          </p:nvGrpSpPr>
          <p:grpSpPr>
            <a:xfrm>
              <a:off x="444122" y="422582"/>
              <a:ext cx="6154487" cy="7771461"/>
              <a:chOff x="0" y="0"/>
              <a:chExt cx="1543652" cy="1949217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0" y="0"/>
                <a:ext cx="1543652" cy="1949217"/>
              </a:xfrm>
              <a:custGeom>
                <a:avLst/>
                <a:gdLst/>
                <a:ahLst/>
                <a:cxnLst/>
                <a:rect l="l" t="t" r="r" b="b"/>
                <a:pathLst>
                  <a:path w="1543652" h="1949217">
                    <a:moveTo>
                      <a:pt x="771826" y="0"/>
                    </a:moveTo>
                    <a:cubicBezTo>
                      <a:pt x="345558" y="0"/>
                      <a:pt x="0" y="436347"/>
                      <a:pt x="0" y="974609"/>
                    </a:cubicBezTo>
                    <a:cubicBezTo>
                      <a:pt x="0" y="1512870"/>
                      <a:pt x="345558" y="1949217"/>
                      <a:pt x="771826" y="1949217"/>
                    </a:cubicBezTo>
                    <a:cubicBezTo>
                      <a:pt x="1198094" y="1949217"/>
                      <a:pt x="1543652" y="1512870"/>
                      <a:pt x="1543652" y="974609"/>
                    </a:cubicBezTo>
                    <a:cubicBezTo>
                      <a:pt x="1543652" y="436347"/>
                      <a:pt x="1198094" y="0"/>
                      <a:pt x="77182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49" name="TextBox 49"/>
              <p:cNvSpPr txBox="1"/>
              <p:nvPr/>
            </p:nvSpPr>
            <p:spPr>
              <a:xfrm>
                <a:off x="144717" y="135114"/>
                <a:ext cx="1254217" cy="163136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0" name="Group 50"/>
          <p:cNvGrpSpPr/>
          <p:nvPr/>
        </p:nvGrpSpPr>
        <p:grpSpPr>
          <a:xfrm>
            <a:off x="12355374" y="1932207"/>
            <a:ext cx="5282048" cy="6462468"/>
            <a:chOff x="0" y="0"/>
            <a:chExt cx="7042731" cy="8616625"/>
          </a:xfrm>
        </p:grpSpPr>
        <p:grpSp>
          <p:nvGrpSpPr>
            <p:cNvPr id="51" name="Group 51"/>
            <p:cNvGrpSpPr/>
            <p:nvPr/>
          </p:nvGrpSpPr>
          <p:grpSpPr>
            <a:xfrm>
              <a:off x="148750" y="133875"/>
              <a:ext cx="6745232" cy="8348875"/>
              <a:chOff x="0" y="0"/>
              <a:chExt cx="1691821" cy="2094043"/>
            </a:xfrm>
          </p:grpSpPr>
          <p:sp>
            <p:nvSpPr>
              <p:cNvPr id="52" name="Freeform 52"/>
              <p:cNvSpPr/>
              <p:nvPr/>
            </p:nvSpPr>
            <p:spPr>
              <a:xfrm>
                <a:off x="0" y="0"/>
                <a:ext cx="1691821" cy="2094043"/>
              </a:xfrm>
              <a:custGeom>
                <a:avLst/>
                <a:gdLst/>
                <a:ahLst/>
                <a:cxnLst/>
                <a:rect l="l" t="t" r="r" b="b"/>
                <a:pathLst>
                  <a:path w="1691821" h="2094043">
                    <a:moveTo>
                      <a:pt x="845911" y="0"/>
                    </a:moveTo>
                    <a:cubicBezTo>
                      <a:pt x="378727" y="0"/>
                      <a:pt x="0" y="468767"/>
                      <a:pt x="0" y="1047021"/>
                    </a:cubicBezTo>
                    <a:cubicBezTo>
                      <a:pt x="0" y="1625275"/>
                      <a:pt x="378727" y="2094043"/>
                      <a:pt x="845911" y="2094043"/>
                    </a:cubicBezTo>
                    <a:cubicBezTo>
                      <a:pt x="1313094" y="2094043"/>
                      <a:pt x="1691821" y="1625275"/>
                      <a:pt x="1691821" y="1047021"/>
                    </a:cubicBezTo>
                    <a:cubicBezTo>
                      <a:pt x="1691821" y="468767"/>
                      <a:pt x="1313094" y="0"/>
                      <a:pt x="845911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24706"/>
                  </a:srgbClr>
                </a:solidFill>
                <a:prstDash val="solid"/>
                <a:miter/>
              </a:ln>
            </p:spPr>
          </p:sp>
          <p:sp>
            <p:nvSpPr>
              <p:cNvPr id="53" name="TextBox 53"/>
              <p:cNvSpPr txBox="1"/>
              <p:nvPr/>
            </p:nvSpPr>
            <p:spPr>
              <a:xfrm>
                <a:off x="158608" y="148692"/>
                <a:ext cx="1374605" cy="174903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4" name="Group 54"/>
            <p:cNvGrpSpPr/>
            <p:nvPr/>
          </p:nvGrpSpPr>
          <p:grpSpPr>
            <a:xfrm>
              <a:off x="0" y="0"/>
              <a:ext cx="7042731" cy="8616625"/>
              <a:chOff x="0" y="0"/>
              <a:chExt cx="1766439" cy="2161199"/>
            </a:xfrm>
          </p:grpSpPr>
          <p:sp>
            <p:nvSpPr>
              <p:cNvPr id="55" name="Freeform 55"/>
              <p:cNvSpPr/>
              <p:nvPr/>
            </p:nvSpPr>
            <p:spPr>
              <a:xfrm>
                <a:off x="0" y="0"/>
                <a:ext cx="1766439" cy="2161199"/>
              </a:xfrm>
              <a:custGeom>
                <a:avLst/>
                <a:gdLst/>
                <a:ahLst/>
                <a:cxnLst/>
                <a:rect l="l" t="t" r="r" b="b"/>
                <a:pathLst>
                  <a:path w="1766439" h="2161199">
                    <a:moveTo>
                      <a:pt x="883220" y="0"/>
                    </a:moveTo>
                    <a:cubicBezTo>
                      <a:pt x="395431" y="0"/>
                      <a:pt x="0" y="483801"/>
                      <a:pt x="0" y="1080600"/>
                    </a:cubicBezTo>
                    <a:cubicBezTo>
                      <a:pt x="0" y="1677398"/>
                      <a:pt x="395431" y="2161199"/>
                      <a:pt x="883220" y="2161199"/>
                    </a:cubicBezTo>
                    <a:cubicBezTo>
                      <a:pt x="1371008" y="2161199"/>
                      <a:pt x="1766439" y="1677398"/>
                      <a:pt x="1766439" y="1080600"/>
                    </a:cubicBezTo>
                    <a:cubicBezTo>
                      <a:pt x="1766439" y="483801"/>
                      <a:pt x="1371008" y="0"/>
                      <a:pt x="88322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9804"/>
                  </a:srgbClr>
                </a:solidFill>
                <a:prstDash val="solid"/>
                <a:miter/>
              </a:ln>
            </p:spPr>
          </p:sp>
          <p:sp>
            <p:nvSpPr>
              <p:cNvPr id="56" name="TextBox 56"/>
              <p:cNvSpPr txBox="1"/>
              <p:nvPr/>
            </p:nvSpPr>
            <p:spPr>
              <a:xfrm>
                <a:off x="165604" y="154987"/>
                <a:ext cx="1435232" cy="1803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7" name="Group 57"/>
            <p:cNvGrpSpPr/>
            <p:nvPr/>
          </p:nvGrpSpPr>
          <p:grpSpPr>
            <a:xfrm>
              <a:off x="286341" y="258957"/>
              <a:ext cx="6470050" cy="8098710"/>
              <a:chOff x="0" y="0"/>
              <a:chExt cx="1622801" cy="2031297"/>
            </a:xfrm>
          </p:grpSpPr>
          <p:sp>
            <p:nvSpPr>
              <p:cNvPr id="58" name="Freeform 58"/>
              <p:cNvSpPr/>
              <p:nvPr/>
            </p:nvSpPr>
            <p:spPr>
              <a:xfrm>
                <a:off x="0" y="0"/>
                <a:ext cx="1622801" cy="2031297"/>
              </a:xfrm>
              <a:custGeom>
                <a:avLst/>
                <a:gdLst/>
                <a:ahLst/>
                <a:cxnLst/>
                <a:rect l="l" t="t" r="r" b="b"/>
                <a:pathLst>
                  <a:path w="1622801" h="2031297">
                    <a:moveTo>
                      <a:pt x="811400" y="0"/>
                    </a:moveTo>
                    <a:cubicBezTo>
                      <a:pt x="363276" y="0"/>
                      <a:pt x="0" y="454721"/>
                      <a:pt x="0" y="1015649"/>
                    </a:cubicBezTo>
                    <a:cubicBezTo>
                      <a:pt x="0" y="1576576"/>
                      <a:pt x="363276" y="2031297"/>
                      <a:pt x="811400" y="2031297"/>
                    </a:cubicBezTo>
                    <a:cubicBezTo>
                      <a:pt x="1259524" y="2031297"/>
                      <a:pt x="1622801" y="1576576"/>
                      <a:pt x="1622801" y="1015649"/>
                    </a:cubicBezTo>
                    <a:cubicBezTo>
                      <a:pt x="1622801" y="454721"/>
                      <a:pt x="1259524" y="0"/>
                      <a:pt x="811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60000"/>
                  </a:srgbClr>
                </a:solidFill>
                <a:prstDash val="solid"/>
                <a:miter/>
              </a:ln>
            </p:spPr>
          </p:sp>
          <p:sp>
            <p:nvSpPr>
              <p:cNvPr id="59" name="TextBox 59"/>
              <p:cNvSpPr txBox="1"/>
              <p:nvPr/>
            </p:nvSpPr>
            <p:spPr>
              <a:xfrm>
                <a:off x="152138" y="142809"/>
                <a:ext cx="1318526" cy="169805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0" name="Group 60"/>
            <p:cNvGrpSpPr/>
            <p:nvPr/>
          </p:nvGrpSpPr>
          <p:grpSpPr>
            <a:xfrm>
              <a:off x="444122" y="422582"/>
              <a:ext cx="6154487" cy="7771461"/>
              <a:chOff x="0" y="0"/>
              <a:chExt cx="1543652" cy="1949217"/>
            </a:xfrm>
          </p:grpSpPr>
          <p:sp>
            <p:nvSpPr>
              <p:cNvPr id="61" name="Freeform 61"/>
              <p:cNvSpPr/>
              <p:nvPr/>
            </p:nvSpPr>
            <p:spPr>
              <a:xfrm>
                <a:off x="0" y="0"/>
                <a:ext cx="1543652" cy="1949217"/>
              </a:xfrm>
              <a:custGeom>
                <a:avLst/>
                <a:gdLst/>
                <a:ahLst/>
                <a:cxnLst/>
                <a:rect l="l" t="t" r="r" b="b"/>
                <a:pathLst>
                  <a:path w="1543652" h="1949217">
                    <a:moveTo>
                      <a:pt x="771826" y="0"/>
                    </a:moveTo>
                    <a:cubicBezTo>
                      <a:pt x="345558" y="0"/>
                      <a:pt x="0" y="436347"/>
                      <a:pt x="0" y="974609"/>
                    </a:cubicBezTo>
                    <a:cubicBezTo>
                      <a:pt x="0" y="1512870"/>
                      <a:pt x="345558" y="1949217"/>
                      <a:pt x="771826" y="1949217"/>
                    </a:cubicBezTo>
                    <a:cubicBezTo>
                      <a:pt x="1198094" y="1949217"/>
                      <a:pt x="1543652" y="1512870"/>
                      <a:pt x="1543652" y="974609"/>
                    </a:cubicBezTo>
                    <a:cubicBezTo>
                      <a:pt x="1543652" y="436347"/>
                      <a:pt x="1198094" y="0"/>
                      <a:pt x="77182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62" name="TextBox 62"/>
              <p:cNvSpPr txBox="1"/>
              <p:nvPr/>
            </p:nvSpPr>
            <p:spPr>
              <a:xfrm>
                <a:off x="144717" y="135114"/>
                <a:ext cx="1254217" cy="163136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6856976" y="2269084"/>
            <a:ext cx="4574049" cy="5788714"/>
            <a:chOff x="0" y="0"/>
            <a:chExt cx="6021070" cy="7620000"/>
          </a:xfrm>
        </p:grpSpPr>
        <p:sp>
          <p:nvSpPr>
            <p:cNvPr id="64" name="Freeform 64"/>
            <p:cNvSpPr/>
            <p:nvPr/>
          </p:nvSpPr>
          <p:spPr>
            <a:xfrm>
              <a:off x="-148720" y="-6106"/>
              <a:ext cx="6319781" cy="7632211"/>
            </a:xfrm>
            <a:custGeom>
              <a:avLst/>
              <a:gdLst/>
              <a:ahLst/>
              <a:cxnLst/>
              <a:rect l="l" t="t" r="r" b="b"/>
              <a:pathLst>
                <a:path w="6319781" h="7632211">
                  <a:moveTo>
                    <a:pt x="3159890" y="6106"/>
                  </a:moveTo>
                  <a:cubicBezTo>
                    <a:pt x="2080895" y="0"/>
                    <a:pt x="1081791" y="724844"/>
                    <a:pt x="540895" y="1906170"/>
                  </a:cubicBezTo>
                  <a:cubicBezTo>
                    <a:pt x="0" y="3087497"/>
                    <a:pt x="0" y="4544715"/>
                    <a:pt x="540895" y="5726042"/>
                  </a:cubicBezTo>
                  <a:cubicBezTo>
                    <a:pt x="1081791" y="6907368"/>
                    <a:pt x="2080895" y="7632212"/>
                    <a:pt x="3159890" y="7626106"/>
                  </a:cubicBezTo>
                  <a:cubicBezTo>
                    <a:pt x="4238885" y="7632212"/>
                    <a:pt x="5237990" y="6907368"/>
                    <a:pt x="5778885" y="5726042"/>
                  </a:cubicBezTo>
                  <a:cubicBezTo>
                    <a:pt x="6319781" y="4544715"/>
                    <a:pt x="6319781" y="3087497"/>
                    <a:pt x="5778885" y="1906170"/>
                  </a:cubicBezTo>
                  <a:cubicBezTo>
                    <a:pt x="5237990" y="724844"/>
                    <a:pt x="4238885" y="0"/>
                    <a:pt x="3159890" y="6106"/>
                  </a:cubicBezTo>
                  <a:close/>
                </a:path>
              </a:pathLst>
            </a:custGeom>
            <a:blipFill>
              <a:blip r:embed="rId3">
                <a:alphaModFix amt="55000"/>
              </a:blip>
              <a:stretch>
                <a:fillRect l="-44473" r="-44473"/>
              </a:stretch>
            </a:blip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2709373" y="2269084"/>
            <a:ext cx="4574049" cy="5788714"/>
            <a:chOff x="0" y="0"/>
            <a:chExt cx="6021070" cy="7620000"/>
          </a:xfrm>
        </p:grpSpPr>
        <p:sp>
          <p:nvSpPr>
            <p:cNvPr id="66" name="Freeform 66"/>
            <p:cNvSpPr/>
            <p:nvPr/>
          </p:nvSpPr>
          <p:spPr>
            <a:xfrm>
              <a:off x="-148720" y="-6106"/>
              <a:ext cx="6319781" cy="7632211"/>
            </a:xfrm>
            <a:custGeom>
              <a:avLst/>
              <a:gdLst/>
              <a:ahLst/>
              <a:cxnLst/>
              <a:rect l="l" t="t" r="r" b="b"/>
              <a:pathLst>
                <a:path w="6319781" h="7632211">
                  <a:moveTo>
                    <a:pt x="3159890" y="6106"/>
                  </a:moveTo>
                  <a:cubicBezTo>
                    <a:pt x="2080895" y="0"/>
                    <a:pt x="1081791" y="724844"/>
                    <a:pt x="540895" y="1906170"/>
                  </a:cubicBezTo>
                  <a:cubicBezTo>
                    <a:pt x="0" y="3087497"/>
                    <a:pt x="0" y="4544715"/>
                    <a:pt x="540895" y="5726042"/>
                  </a:cubicBezTo>
                  <a:cubicBezTo>
                    <a:pt x="1081791" y="6907368"/>
                    <a:pt x="2080895" y="7632212"/>
                    <a:pt x="3159890" y="7626106"/>
                  </a:cubicBezTo>
                  <a:cubicBezTo>
                    <a:pt x="4238885" y="7632212"/>
                    <a:pt x="5237990" y="6907368"/>
                    <a:pt x="5778885" y="5726042"/>
                  </a:cubicBezTo>
                  <a:cubicBezTo>
                    <a:pt x="6319781" y="4544715"/>
                    <a:pt x="6319781" y="3087497"/>
                    <a:pt x="5778885" y="1906170"/>
                  </a:cubicBezTo>
                  <a:cubicBezTo>
                    <a:pt x="5237990" y="724844"/>
                    <a:pt x="4238885" y="0"/>
                    <a:pt x="3159890" y="6106"/>
                  </a:cubicBezTo>
                  <a:close/>
                </a:path>
              </a:pathLst>
            </a:custGeom>
            <a:blipFill>
              <a:blip r:embed="rId4">
                <a:alphaModFix amt="55000"/>
              </a:blip>
              <a:stretch>
                <a:fillRect l="-44473" r="-44473"/>
              </a:stretch>
            </a:blipFill>
          </p:spPr>
        </p:sp>
      </p:grpSp>
      <p:sp>
        <p:nvSpPr>
          <p:cNvPr id="67" name="TextBox 67"/>
          <p:cNvSpPr txBox="1"/>
          <p:nvPr/>
        </p:nvSpPr>
        <p:spPr>
          <a:xfrm>
            <a:off x="570631" y="8872538"/>
            <a:ext cx="5441943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در مورد امار برجسته توضیح داده شده است.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68" name="TextBox 68"/>
          <p:cNvSpPr txBox="1"/>
          <p:nvPr/>
        </p:nvSpPr>
        <p:spPr>
          <a:xfrm>
            <a:off x="6141165" y="8869045"/>
            <a:ext cx="5778776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در مورد امار برجسته توضیح داده شده است.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69" name="TextBox 69"/>
          <p:cNvSpPr txBox="1"/>
          <p:nvPr/>
        </p:nvSpPr>
        <p:spPr>
          <a:xfrm>
            <a:off x="6856976" y="4538789"/>
            <a:ext cx="4574049" cy="2385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9316"/>
              </a:lnSpc>
              <a:spcBef>
                <a:spcPct val="0"/>
              </a:spcBef>
            </a:pPr>
            <a:r>
              <a:rPr lang="en-US" sz="769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95%
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12053291" y="8869045"/>
            <a:ext cx="5886214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در مورد امار برجسته توضیح داده شده است.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71" name="TextBox 71"/>
          <p:cNvSpPr txBox="1"/>
          <p:nvPr/>
        </p:nvSpPr>
        <p:spPr>
          <a:xfrm>
            <a:off x="12785149" y="4538789"/>
            <a:ext cx="4422497" cy="2385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9316"/>
              </a:lnSpc>
              <a:spcBef>
                <a:spcPct val="0"/>
              </a:spcBef>
            </a:pPr>
            <a:r>
              <a:rPr lang="fa-IR" sz="769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12 میلیون
</a:t>
            </a:r>
            <a:endParaRPr lang="en-US" sz="7699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589633" y="1066013"/>
            <a:ext cx="9253681" cy="8852853"/>
            <a:chOff x="0" y="-47625"/>
            <a:chExt cx="12338242" cy="11803804"/>
          </a:xfrm>
        </p:grpSpPr>
        <p:sp>
          <p:nvSpPr>
            <p:cNvPr id="3" name="TextBox 3"/>
            <p:cNvSpPr txBox="1"/>
            <p:nvPr/>
          </p:nvSpPr>
          <p:spPr>
            <a:xfrm>
              <a:off x="1344293" y="10661862"/>
              <a:ext cx="975221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مورد 1
</a:t>
              </a:r>
              <a:endParaRPr lang="en-US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3657606" y="10661862"/>
              <a:ext cx="1018084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مورد 2
</a:t>
              </a:r>
              <a:endParaRPr lang="en-US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5991007" y="10661862"/>
              <a:ext cx="1020763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مورد 3
</a:t>
              </a:r>
              <a:endParaRPr lang="en-US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8317563" y="10661862"/>
              <a:ext cx="1037133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مورد 4
</a:t>
              </a:r>
              <a:endParaRPr lang="en-US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0655629" y="10661862"/>
              <a:ext cx="1030485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مورد 5
</a:t>
              </a:r>
              <a:endParaRPr lang="en-US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grpSp>
          <p:nvGrpSpPr>
            <p:cNvPr id="8" name="Group 8"/>
            <p:cNvGrpSpPr>
              <a:grpSpLocks noChangeAspect="1"/>
            </p:cNvGrpSpPr>
            <p:nvPr/>
          </p:nvGrpSpPr>
          <p:grpSpPr>
            <a:xfrm>
              <a:off x="664534" y="227753"/>
              <a:ext cx="11673708" cy="10287000"/>
              <a:chOff x="0" y="0"/>
              <a:chExt cx="11673708" cy="102870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-6350"/>
                <a:ext cx="11673708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1673708" h="12700">
                    <a:moveTo>
                      <a:pt x="0" y="0"/>
                    </a:moveTo>
                    <a:lnTo>
                      <a:pt x="11673708" y="0"/>
                    </a:lnTo>
                    <a:lnTo>
                      <a:pt x="11673708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10" name="Freeform 10"/>
              <p:cNvSpPr/>
              <p:nvPr/>
            </p:nvSpPr>
            <p:spPr>
              <a:xfrm>
                <a:off x="0" y="2051050"/>
                <a:ext cx="11673708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1673708" h="12700">
                    <a:moveTo>
                      <a:pt x="0" y="0"/>
                    </a:moveTo>
                    <a:lnTo>
                      <a:pt x="11673708" y="0"/>
                    </a:lnTo>
                    <a:lnTo>
                      <a:pt x="11673708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11" name="Freeform 11"/>
              <p:cNvSpPr/>
              <p:nvPr/>
            </p:nvSpPr>
            <p:spPr>
              <a:xfrm>
                <a:off x="0" y="4108450"/>
                <a:ext cx="11673708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1673708" h="12700">
                    <a:moveTo>
                      <a:pt x="0" y="0"/>
                    </a:moveTo>
                    <a:lnTo>
                      <a:pt x="11673708" y="0"/>
                    </a:lnTo>
                    <a:lnTo>
                      <a:pt x="11673708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12" name="Freeform 12"/>
              <p:cNvSpPr/>
              <p:nvPr/>
            </p:nvSpPr>
            <p:spPr>
              <a:xfrm>
                <a:off x="0" y="6165850"/>
                <a:ext cx="11673708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1673708" h="12700">
                    <a:moveTo>
                      <a:pt x="0" y="0"/>
                    </a:moveTo>
                    <a:lnTo>
                      <a:pt x="11673708" y="0"/>
                    </a:lnTo>
                    <a:lnTo>
                      <a:pt x="11673708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13" name="Freeform 13"/>
              <p:cNvSpPr/>
              <p:nvPr/>
            </p:nvSpPr>
            <p:spPr>
              <a:xfrm>
                <a:off x="0" y="8223250"/>
                <a:ext cx="11673708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1673708" h="12700">
                    <a:moveTo>
                      <a:pt x="0" y="0"/>
                    </a:moveTo>
                    <a:lnTo>
                      <a:pt x="11673708" y="0"/>
                    </a:lnTo>
                    <a:lnTo>
                      <a:pt x="11673708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14" name="Freeform 14"/>
              <p:cNvSpPr/>
              <p:nvPr/>
            </p:nvSpPr>
            <p:spPr>
              <a:xfrm>
                <a:off x="0" y="10280650"/>
                <a:ext cx="11673708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1673708" h="12700">
                    <a:moveTo>
                      <a:pt x="0" y="0"/>
                    </a:moveTo>
                    <a:lnTo>
                      <a:pt x="11673708" y="0"/>
                    </a:lnTo>
                    <a:lnTo>
                      <a:pt x="11673708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</p:sp>
        </p:grpSp>
        <p:sp>
          <p:nvSpPr>
            <p:cNvPr id="15" name="TextBox 15"/>
            <p:cNvSpPr txBox="1"/>
            <p:nvPr/>
          </p:nvSpPr>
          <p:spPr>
            <a:xfrm>
              <a:off x="21033" y="-47625"/>
              <a:ext cx="448765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 rtl="1">
                <a:lnSpc>
                  <a:spcPts val="3220"/>
                </a:lnSpc>
              </a:pPr>
              <a:r>
                <a:rPr lang="en-US" sz="230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25 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2009775"/>
              <a:ext cx="469801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 rtl="1">
                <a:lnSpc>
                  <a:spcPts val="3220"/>
                </a:lnSpc>
              </a:pPr>
              <a:r>
                <a:rPr lang="en-US" sz="230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20 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3897" y="4067175"/>
              <a:ext cx="405904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 rtl="1">
                <a:lnSpc>
                  <a:spcPts val="3220"/>
                </a:lnSpc>
              </a:pPr>
              <a:r>
                <a:rPr lang="en-US" sz="230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15 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42863" y="6124575"/>
              <a:ext cx="426937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 rtl="1">
                <a:lnSpc>
                  <a:spcPts val="3220"/>
                </a:lnSpc>
              </a:pPr>
              <a:r>
                <a:rPr lang="en-US" sz="230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10 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95957" y="8181975"/>
              <a:ext cx="273844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 rtl="1">
                <a:lnSpc>
                  <a:spcPts val="3220"/>
                </a:lnSpc>
              </a:pPr>
              <a:r>
                <a:rPr lang="en-US" sz="230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5 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74923" y="10239375"/>
              <a:ext cx="294877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 rtl="1">
                <a:lnSpc>
                  <a:spcPts val="3220"/>
                </a:lnSpc>
              </a:pPr>
              <a:r>
                <a:rPr lang="en-US" sz="230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0 </a:t>
              </a:r>
            </a:p>
          </p:txBody>
        </p:sp>
        <p:grpSp>
          <p:nvGrpSpPr>
            <p:cNvPr id="21" name="Group 21"/>
            <p:cNvGrpSpPr>
              <a:grpSpLocks noChangeAspect="1"/>
            </p:cNvGrpSpPr>
            <p:nvPr/>
          </p:nvGrpSpPr>
          <p:grpSpPr>
            <a:xfrm>
              <a:off x="1768405" y="1398693"/>
              <a:ext cx="9465966" cy="9179560"/>
              <a:chOff x="1103871" y="1170940"/>
              <a:chExt cx="9465966" cy="917956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1103871" y="6962855"/>
                <a:ext cx="2430593" cy="3387361"/>
              </a:xfrm>
              <a:custGeom>
                <a:avLst/>
                <a:gdLst/>
                <a:ahLst/>
                <a:cxnLst/>
                <a:rect l="l" t="t" r="r" b="b"/>
                <a:pathLst>
                  <a:path w="2430593" h="3387361">
                    <a:moveTo>
                      <a:pt x="127000" y="3324145"/>
                    </a:moveTo>
                    <a:cubicBezTo>
                      <a:pt x="126843" y="3289186"/>
                      <a:pt x="98459" y="3260929"/>
                      <a:pt x="63500" y="3260929"/>
                    </a:cubicBezTo>
                    <a:cubicBezTo>
                      <a:pt x="28540" y="3260929"/>
                      <a:pt x="156" y="3289186"/>
                      <a:pt x="0" y="3324145"/>
                    </a:cubicBezTo>
                    <a:cubicBezTo>
                      <a:pt x="156" y="3359104"/>
                      <a:pt x="28540" y="3387361"/>
                      <a:pt x="63500" y="3387361"/>
                    </a:cubicBezTo>
                    <a:cubicBezTo>
                      <a:pt x="98459" y="3387361"/>
                      <a:pt x="126843" y="3359104"/>
                      <a:pt x="127000" y="3324145"/>
                    </a:cubicBezTo>
                    <a:close/>
                    <a:moveTo>
                      <a:pt x="40192" y="3307614"/>
                    </a:moveTo>
                    <a:cubicBezTo>
                      <a:pt x="31127" y="3320487"/>
                      <a:pt x="34182" y="3338267"/>
                      <a:pt x="47024" y="3347375"/>
                    </a:cubicBezTo>
                    <a:cubicBezTo>
                      <a:pt x="59866" y="3356483"/>
                      <a:pt x="77656" y="3353487"/>
                      <a:pt x="86808" y="3340676"/>
                    </a:cubicBezTo>
                    <a:lnTo>
                      <a:pt x="2421549" y="48836"/>
                    </a:lnTo>
                    <a:cubicBezTo>
                      <a:pt x="2430593" y="35964"/>
                      <a:pt x="2427531" y="18203"/>
                      <a:pt x="2414699" y="9102"/>
                    </a:cubicBezTo>
                    <a:cubicBezTo>
                      <a:pt x="2401867" y="0"/>
                      <a:pt x="2384092" y="2983"/>
                      <a:pt x="2374933" y="15774"/>
                    </a:cubicBezTo>
                    <a:close/>
                  </a:path>
                </a:pathLst>
              </a:custGeom>
              <a:solidFill>
                <a:srgbClr val="4F97ED"/>
              </a:solidFill>
            </p:spPr>
          </p:sp>
          <p:sp>
            <p:nvSpPr>
              <p:cNvPr id="23" name="Freeform 23"/>
              <p:cNvSpPr/>
              <p:nvPr/>
            </p:nvSpPr>
            <p:spPr>
              <a:xfrm>
                <a:off x="3438612" y="4082795"/>
                <a:ext cx="2430291" cy="2975582"/>
              </a:xfrm>
              <a:custGeom>
                <a:avLst/>
                <a:gdLst/>
                <a:ahLst/>
                <a:cxnLst/>
                <a:rect l="l" t="t" r="r" b="b"/>
                <a:pathLst>
                  <a:path w="2430291" h="2975582">
                    <a:moveTo>
                      <a:pt x="127000" y="2912365"/>
                    </a:moveTo>
                    <a:cubicBezTo>
                      <a:pt x="126844" y="2877406"/>
                      <a:pt x="98460" y="2849149"/>
                      <a:pt x="63500" y="2849149"/>
                    </a:cubicBezTo>
                    <a:cubicBezTo>
                      <a:pt x="28541" y="2849149"/>
                      <a:pt x="156" y="2877406"/>
                      <a:pt x="0" y="2912365"/>
                    </a:cubicBezTo>
                    <a:cubicBezTo>
                      <a:pt x="156" y="2947324"/>
                      <a:pt x="28541" y="2975581"/>
                      <a:pt x="63500" y="2975581"/>
                    </a:cubicBezTo>
                    <a:cubicBezTo>
                      <a:pt x="98460" y="2975581"/>
                      <a:pt x="126844" y="2947324"/>
                      <a:pt x="127000" y="2912365"/>
                    </a:cubicBezTo>
                    <a:close/>
                    <a:moveTo>
                      <a:pt x="41302" y="2894371"/>
                    </a:moveTo>
                    <a:cubicBezTo>
                      <a:pt x="31451" y="2906637"/>
                      <a:pt x="33366" y="2924558"/>
                      <a:pt x="45587" y="2934464"/>
                    </a:cubicBezTo>
                    <a:cubicBezTo>
                      <a:pt x="57808" y="2944371"/>
                      <a:pt x="75738" y="2942535"/>
                      <a:pt x="85698" y="2930358"/>
                    </a:cubicBezTo>
                    <a:lnTo>
                      <a:pt x="2420440" y="49998"/>
                    </a:lnTo>
                    <a:cubicBezTo>
                      <a:pt x="2430291" y="37733"/>
                      <a:pt x="2428376" y="19812"/>
                      <a:pt x="2416155" y="9906"/>
                    </a:cubicBezTo>
                    <a:cubicBezTo>
                      <a:pt x="2403934" y="0"/>
                      <a:pt x="2386004" y="1835"/>
                      <a:pt x="2376044" y="14012"/>
                    </a:cubicBezTo>
                    <a:close/>
                  </a:path>
                </a:pathLst>
              </a:custGeom>
              <a:solidFill>
                <a:srgbClr val="4F97ED"/>
              </a:solidFill>
            </p:spPr>
          </p:sp>
          <p:sp>
            <p:nvSpPr>
              <p:cNvPr id="24" name="Freeform 24"/>
              <p:cNvSpPr/>
              <p:nvPr/>
            </p:nvSpPr>
            <p:spPr>
              <a:xfrm>
                <a:off x="5773354" y="2847808"/>
                <a:ext cx="2430743" cy="1330209"/>
              </a:xfrm>
              <a:custGeom>
                <a:avLst/>
                <a:gdLst/>
                <a:ahLst/>
                <a:cxnLst/>
                <a:rect l="l" t="t" r="r" b="b"/>
                <a:pathLst>
                  <a:path w="2430743" h="1330209">
                    <a:moveTo>
                      <a:pt x="127000" y="1266992"/>
                    </a:moveTo>
                    <a:cubicBezTo>
                      <a:pt x="126844" y="1232033"/>
                      <a:pt x="98459" y="1203775"/>
                      <a:pt x="63500" y="1203775"/>
                    </a:cubicBezTo>
                    <a:cubicBezTo>
                      <a:pt x="28540" y="1203775"/>
                      <a:pt x="156" y="1232033"/>
                      <a:pt x="0" y="1266992"/>
                    </a:cubicBezTo>
                    <a:cubicBezTo>
                      <a:pt x="156" y="1301951"/>
                      <a:pt x="28540" y="1330209"/>
                      <a:pt x="63500" y="1330209"/>
                    </a:cubicBezTo>
                    <a:cubicBezTo>
                      <a:pt x="98459" y="1330209"/>
                      <a:pt x="126844" y="1301951"/>
                      <a:pt x="127000" y="1266992"/>
                    </a:cubicBezTo>
                    <a:close/>
                    <a:moveTo>
                      <a:pt x="50143" y="1241731"/>
                    </a:moveTo>
                    <a:cubicBezTo>
                      <a:pt x="36269" y="1249146"/>
                      <a:pt x="30998" y="1266381"/>
                      <a:pt x="38351" y="1280289"/>
                    </a:cubicBezTo>
                    <a:cubicBezTo>
                      <a:pt x="45704" y="1294196"/>
                      <a:pt x="62916" y="1299544"/>
                      <a:pt x="76856" y="1292253"/>
                    </a:cubicBezTo>
                    <a:lnTo>
                      <a:pt x="2411598" y="57813"/>
                    </a:lnTo>
                    <a:cubicBezTo>
                      <a:pt x="2425472" y="50398"/>
                      <a:pt x="2430743" y="33163"/>
                      <a:pt x="2423390" y="19256"/>
                    </a:cubicBezTo>
                    <a:cubicBezTo>
                      <a:pt x="2416037" y="5348"/>
                      <a:pt x="2398825" y="0"/>
                      <a:pt x="2384885" y="7291"/>
                    </a:cubicBezTo>
                    <a:close/>
                  </a:path>
                </a:pathLst>
              </a:custGeom>
              <a:solidFill>
                <a:srgbClr val="4F97ED"/>
              </a:solidFill>
            </p:spPr>
          </p:sp>
          <p:sp>
            <p:nvSpPr>
              <p:cNvPr id="25" name="Freeform 25"/>
              <p:cNvSpPr/>
              <p:nvPr/>
            </p:nvSpPr>
            <p:spPr>
              <a:xfrm>
                <a:off x="8108095" y="1171223"/>
                <a:ext cx="2461742" cy="1772353"/>
              </a:xfrm>
              <a:custGeom>
                <a:avLst/>
                <a:gdLst/>
                <a:ahLst/>
                <a:cxnLst/>
                <a:rect l="l" t="t" r="r" b="b"/>
                <a:pathLst>
                  <a:path w="2461742" h="1772353">
                    <a:moveTo>
                      <a:pt x="127000" y="1709137"/>
                    </a:moveTo>
                    <a:cubicBezTo>
                      <a:pt x="126843" y="1674178"/>
                      <a:pt x="98460" y="1645920"/>
                      <a:pt x="63500" y="1645920"/>
                    </a:cubicBezTo>
                    <a:cubicBezTo>
                      <a:pt x="28540" y="1645920"/>
                      <a:pt x="157" y="1674178"/>
                      <a:pt x="0" y="1709137"/>
                    </a:cubicBezTo>
                    <a:cubicBezTo>
                      <a:pt x="157" y="1744096"/>
                      <a:pt x="28540" y="1772354"/>
                      <a:pt x="63500" y="1772354"/>
                    </a:cubicBezTo>
                    <a:cubicBezTo>
                      <a:pt x="98460" y="1772354"/>
                      <a:pt x="126843" y="1744096"/>
                      <a:pt x="127000" y="1709137"/>
                    </a:cubicBezTo>
                    <a:close/>
                    <a:moveTo>
                      <a:pt x="47036" y="1685782"/>
                    </a:moveTo>
                    <a:cubicBezTo>
                      <a:pt x="34219" y="1694904"/>
                      <a:pt x="31185" y="1712670"/>
                      <a:pt x="40249" y="1725528"/>
                    </a:cubicBezTo>
                    <a:cubicBezTo>
                      <a:pt x="49314" y="1738386"/>
                      <a:pt x="67066" y="1741499"/>
                      <a:pt x="79965" y="1732492"/>
                    </a:cubicBezTo>
                    <a:lnTo>
                      <a:pt x="2414706" y="86572"/>
                    </a:lnTo>
                    <a:cubicBezTo>
                      <a:pt x="2427523" y="77450"/>
                      <a:pt x="2430557" y="59684"/>
                      <a:pt x="2421493" y="46826"/>
                    </a:cubicBezTo>
                    <a:cubicBezTo>
                      <a:pt x="2412428" y="33968"/>
                      <a:pt x="2394676" y="30855"/>
                      <a:pt x="2381777" y="39862"/>
                    </a:cubicBezTo>
                    <a:close/>
                    <a:moveTo>
                      <a:pt x="2461742" y="63217"/>
                    </a:moveTo>
                    <a:cubicBezTo>
                      <a:pt x="2461585" y="28258"/>
                      <a:pt x="2433202" y="0"/>
                      <a:pt x="2398242" y="0"/>
                    </a:cubicBezTo>
                    <a:cubicBezTo>
                      <a:pt x="2363282" y="0"/>
                      <a:pt x="2334899" y="28258"/>
                      <a:pt x="2334742" y="63217"/>
                    </a:cubicBezTo>
                    <a:cubicBezTo>
                      <a:pt x="2334899" y="98176"/>
                      <a:pt x="2363282" y="126434"/>
                      <a:pt x="2398242" y="126434"/>
                    </a:cubicBezTo>
                    <a:cubicBezTo>
                      <a:pt x="2433202" y="126434"/>
                      <a:pt x="2461585" y="98176"/>
                      <a:pt x="2461742" y="63217"/>
                    </a:cubicBezTo>
                    <a:close/>
                  </a:path>
                </a:pathLst>
              </a:custGeom>
              <a:solidFill>
                <a:srgbClr val="4F97ED"/>
              </a:solidFill>
            </p:spPr>
          </p:sp>
          <p:sp>
            <p:nvSpPr>
              <p:cNvPr id="26" name="Freeform 26"/>
              <p:cNvSpPr/>
              <p:nvPr/>
            </p:nvSpPr>
            <p:spPr>
              <a:xfrm>
                <a:off x="1103871" y="6962608"/>
                <a:ext cx="2430743" cy="1330209"/>
              </a:xfrm>
              <a:custGeom>
                <a:avLst/>
                <a:gdLst/>
                <a:ahLst/>
                <a:cxnLst/>
                <a:rect l="l" t="t" r="r" b="b"/>
                <a:pathLst>
                  <a:path w="2430743" h="1330209">
                    <a:moveTo>
                      <a:pt x="127000" y="1266992"/>
                    </a:moveTo>
                    <a:cubicBezTo>
                      <a:pt x="126843" y="1232033"/>
                      <a:pt x="98459" y="1203776"/>
                      <a:pt x="63500" y="1203776"/>
                    </a:cubicBezTo>
                    <a:cubicBezTo>
                      <a:pt x="28540" y="1203776"/>
                      <a:pt x="156" y="1232033"/>
                      <a:pt x="0" y="1266992"/>
                    </a:cubicBezTo>
                    <a:cubicBezTo>
                      <a:pt x="156" y="1301951"/>
                      <a:pt x="28540" y="1330208"/>
                      <a:pt x="63500" y="1330208"/>
                    </a:cubicBezTo>
                    <a:cubicBezTo>
                      <a:pt x="98459" y="1330208"/>
                      <a:pt x="126843" y="1301951"/>
                      <a:pt x="127000" y="1266992"/>
                    </a:cubicBezTo>
                    <a:close/>
                    <a:moveTo>
                      <a:pt x="50143" y="1241731"/>
                    </a:moveTo>
                    <a:cubicBezTo>
                      <a:pt x="36269" y="1249146"/>
                      <a:pt x="30998" y="1266381"/>
                      <a:pt x="38351" y="1280289"/>
                    </a:cubicBezTo>
                    <a:cubicBezTo>
                      <a:pt x="45704" y="1294197"/>
                      <a:pt x="62916" y="1299544"/>
                      <a:pt x="76856" y="1292253"/>
                    </a:cubicBezTo>
                    <a:lnTo>
                      <a:pt x="2411598" y="57813"/>
                    </a:lnTo>
                    <a:cubicBezTo>
                      <a:pt x="2425472" y="50398"/>
                      <a:pt x="2430743" y="33163"/>
                      <a:pt x="2423390" y="19255"/>
                    </a:cubicBezTo>
                    <a:cubicBezTo>
                      <a:pt x="2416037" y="5347"/>
                      <a:pt x="2398825" y="0"/>
                      <a:pt x="2384885" y="7291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7" name="Freeform 27"/>
              <p:cNvSpPr/>
              <p:nvPr/>
            </p:nvSpPr>
            <p:spPr>
              <a:xfrm>
                <a:off x="3438612" y="6140086"/>
                <a:ext cx="2430301" cy="918290"/>
              </a:xfrm>
              <a:custGeom>
                <a:avLst/>
                <a:gdLst/>
                <a:ahLst/>
                <a:cxnLst/>
                <a:rect l="l" t="t" r="r" b="b"/>
                <a:pathLst>
                  <a:path w="2430301" h="918290">
                    <a:moveTo>
                      <a:pt x="127000" y="855074"/>
                    </a:moveTo>
                    <a:cubicBezTo>
                      <a:pt x="126844" y="820115"/>
                      <a:pt x="98460" y="791858"/>
                      <a:pt x="63500" y="791858"/>
                    </a:cubicBezTo>
                    <a:cubicBezTo>
                      <a:pt x="28541" y="791858"/>
                      <a:pt x="156" y="820115"/>
                      <a:pt x="0" y="855074"/>
                    </a:cubicBezTo>
                    <a:cubicBezTo>
                      <a:pt x="156" y="890033"/>
                      <a:pt x="28541" y="918290"/>
                      <a:pt x="63500" y="918290"/>
                    </a:cubicBezTo>
                    <a:cubicBezTo>
                      <a:pt x="98460" y="918290"/>
                      <a:pt x="126844" y="890033"/>
                      <a:pt x="127000" y="855074"/>
                    </a:cubicBezTo>
                    <a:close/>
                    <a:moveTo>
                      <a:pt x="54001" y="828124"/>
                    </a:moveTo>
                    <a:cubicBezTo>
                      <a:pt x="39187" y="833420"/>
                      <a:pt x="31441" y="849694"/>
                      <a:pt x="36670" y="864531"/>
                    </a:cubicBezTo>
                    <a:cubicBezTo>
                      <a:pt x="41900" y="879368"/>
                      <a:pt x="58139" y="887187"/>
                      <a:pt x="73000" y="882024"/>
                    </a:cubicBezTo>
                    <a:lnTo>
                      <a:pt x="2407741" y="59064"/>
                    </a:lnTo>
                    <a:cubicBezTo>
                      <a:pt x="2422555" y="53768"/>
                      <a:pt x="2430301" y="37494"/>
                      <a:pt x="2425072" y="22657"/>
                    </a:cubicBezTo>
                    <a:cubicBezTo>
                      <a:pt x="2419842" y="7820"/>
                      <a:pt x="2403603" y="0"/>
                      <a:pt x="2388742" y="5164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8" name="Freeform 28"/>
              <p:cNvSpPr/>
              <p:nvPr/>
            </p:nvSpPr>
            <p:spPr>
              <a:xfrm>
                <a:off x="5773354" y="4493918"/>
                <a:ext cx="2430557" cy="1741498"/>
              </a:xfrm>
              <a:custGeom>
                <a:avLst/>
                <a:gdLst/>
                <a:ahLst/>
                <a:cxnLst/>
                <a:rect l="l" t="t" r="r" b="b"/>
                <a:pathLst>
                  <a:path w="2430557" h="1741498">
                    <a:moveTo>
                      <a:pt x="127000" y="1678282"/>
                    </a:moveTo>
                    <a:cubicBezTo>
                      <a:pt x="126844" y="1643323"/>
                      <a:pt x="98459" y="1615065"/>
                      <a:pt x="63500" y="1615065"/>
                    </a:cubicBezTo>
                    <a:cubicBezTo>
                      <a:pt x="28540" y="1615065"/>
                      <a:pt x="156" y="1643323"/>
                      <a:pt x="0" y="1678282"/>
                    </a:cubicBezTo>
                    <a:cubicBezTo>
                      <a:pt x="156" y="1713241"/>
                      <a:pt x="28540" y="1741499"/>
                      <a:pt x="63500" y="1741499"/>
                    </a:cubicBezTo>
                    <a:cubicBezTo>
                      <a:pt x="98459" y="1741499"/>
                      <a:pt x="126844" y="1713241"/>
                      <a:pt x="127000" y="1678282"/>
                    </a:cubicBezTo>
                    <a:close/>
                    <a:moveTo>
                      <a:pt x="47035" y="1654927"/>
                    </a:moveTo>
                    <a:cubicBezTo>
                      <a:pt x="34218" y="1664049"/>
                      <a:pt x="31185" y="1681815"/>
                      <a:pt x="40249" y="1694673"/>
                    </a:cubicBezTo>
                    <a:cubicBezTo>
                      <a:pt x="49314" y="1707531"/>
                      <a:pt x="67066" y="1710644"/>
                      <a:pt x="79964" y="1701637"/>
                    </a:cubicBezTo>
                    <a:lnTo>
                      <a:pt x="2414706" y="55717"/>
                    </a:lnTo>
                    <a:cubicBezTo>
                      <a:pt x="2427523" y="46595"/>
                      <a:pt x="2430557" y="28829"/>
                      <a:pt x="2421492" y="15971"/>
                    </a:cubicBezTo>
                    <a:cubicBezTo>
                      <a:pt x="2412428" y="3113"/>
                      <a:pt x="2394675" y="0"/>
                      <a:pt x="2381777" y="9007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9" name="Freeform 29"/>
              <p:cNvSpPr/>
              <p:nvPr/>
            </p:nvSpPr>
            <p:spPr>
              <a:xfrm>
                <a:off x="8108095" y="1994183"/>
                <a:ext cx="2461742" cy="2595313"/>
              </a:xfrm>
              <a:custGeom>
                <a:avLst/>
                <a:gdLst/>
                <a:ahLst/>
                <a:cxnLst/>
                <a:rect l="l" t="t" r="r" b="b"/>
                <a:pathLst>
                  <a:path w="2461742" h="2595313">
                    <a:moveTo>
                      <a:pt x="127000" y="2532097"/>
                    </a:moveTo>
                    <a:cubicBezTo>
                      <a:pt x="126843" y="2497138"/>
                      <a:pt x="98460" y="2468880"/>
                      <a:pt x="63500" y="2468880"/>
                    </a:cubicBezTo>
                    <a:cubicBezTo>
                      <a:pt x="28540" y="2468880"/>
                      <a:pt x="157" y="2497138"/>
                      <a:pt x="0" y="2532097"/>
                    </a:cubicBezTo>
                    <a:cubicBezTo>
                      <a:pt x="157" y="2567056"/>
                      <a:pt x="28540" y="2595314"/>
                      <a:pt x="63500" y="2595314"/>
                    </a:cubicBezTo>
                    <a:cubicBezTo>
                      <a:pt x="98460" y="2595314"/>
                      <a:pt x="126843" y="2567056"/>
                      <a:pt x="127000" y="2532097"/>
                    </a:cubicBezTo>
                    <a:close/>
                    <a:moveTo>
                      <a:pt x="42738" y="2512463"/>
                    </a:moveTo>
                    <a:cubicBezTo>
                      <a:pt x="31980" y="2523942"/>
                      <a:pt x="32524" y="2541957"/>
                      <a:pt x="43955" y="2552766"/>
                    </a:cubicBezTo>
                    <a:cubicBezTo>
                      <a:pt x="55385" y="2563575"/>
                      <a:pt x="73402" y="2563112"/>
                      <a:pt x="84262" y="2551731"/>
                    </a:cubicBezTo>
                    <a:lnTo>
                      <a:pt x="2419004" y="82851"/>
                    </a:lnTo>
                    <a:cubicBezTo>
                      <a:pt x="2429762" y="71372"/>
                      <a:pt x="2429218" y="53357"/>
                      <a:pt x="2417787" y="42548"/>
                    </a:cubicBezTo>
                    <a:cubicBezTo>
                      <a:pt x="2406357" y="31738"/>
                      <a:pt x="2388340" y="32201"/>
                      <a:pt x="2377480" y="43583"/>
                    </a:cubicBezTo>
                    <a:close/>
                    <a:moveTo>
                      <a:pt x="2461742" y="63217"/>
                    </a:moveTo>
                    <a:cubicBezTo>
                      <a:pt x="2461585" y="28258"/>
                      <a:pt x="2433202" y="0"/>
                      <a:pt x="2398242" y="0"/>
                    </a:cubicBezTo>
                    <a:cubicBezTo>
                      <a:pt x="2363282" y="0"/>
                      <a:pt x="2334899" y="28258"/>
                      <a:pt x="2334742" y="63217"/>
                    </a:cubicBezTo>
                    <a:cubicBezTo>
                      <a:pt x="2334899" y="98176"/>
                      <a:pt x="2363282" y="126434"/>
                      <a:pt x="2398242" y="126434"/>
                    </a:cubicBezTo>
                    <a:cubicBezTo>
                      <a:pt x="2433202" y="126434"/>
                      <a:pt x="2461585" y="98176"/>
                      <a:pt x="2461742" y="63217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30" name="Freeform 30"/>
              <p:cNvSpPr/>
              <p:nvPr/>
            </p:nvSpPr>
            <p:spPr>
              <a:xfrm>
                <a:off x="1103871" y="8166384"/>
                <a:ext cx="2428988" cy="505499"/>
              </a:xfrm>
              <a:custGeom>
                <a:avLst/>
                <a:gdLst/>
                <a:ahLst/>
                <a:cxnLst/>
                <a:rect l="l" t="t" r="r" b="b"/>
                <a:pathLst>
                  <a:path w="2428988" h="505499">
                    <a:moveTo>
                      <a:pt x="127000" y="63216"/>
                    </a:moveTo>
                    <a:cubicBezTo>
                      <a:pt x="126843" y="28257"/>
                      <a:pt x="98459" y="0"/>
                      <a:pt x="63500" y="0"/>
                    </a:cubicBezTo>
                    <a:cubicBezTo>
                      <a:pt x="28540" y="0"/>
                      <a:pt x="156" y="28257"/>
                      <a:pt x="0" y="63216"/>
                    </a:cubicBezTo>
                    <a:cubicBezTo>
                      <a:pt x="156" y="98175"/>
                      <a:pt x="28540" y="126432"/>
                      <a:pt x="63500" y="126432"/>
                    </a:cubicBezTo>
                    <a:cubicBezTo>
                      <a:pt x="98459" y="126432"/>
                      <a:pt x="126843" y="98175"/>
                      <a:pt x="127000" y="63216"/>
                    </a:cubicBezTo>
                    <a:close/>
                    <a:moveTo>
                      <a:pt x="68459" y="35075"/>
                    </a:moveTo>
                    <a:cubicBezTo>
                      <a:pt x="52959" y="32423"/>
                      <a:pt x="38229" y="42794"/>
                      <a:pt x="35499" y="58281"/>
                    </a:cubicBezTo>
                    <a:cubicBezTo>
                      <a:pt x="32770" y="73768"/>
                      <a:pt x="43067" y="88550"/>
                      <a:pt x="58540" y="91357"/>
                    </a:cubicBezTo>
                    <a:lnTo>
                      <a:pt x="2393281" y="502837"/>
                    </a:lnTo>
                    <a:cubicBezTo>
                      <a:pt x="2408787" y="505498"/>
                      <a:pt x="2423526" y="495127"/>
                      <a:pt x="2426257" y="479633"/>
                    </a:cubicBezTo>
                    <a:cubicBezTo>
                      <a:pt x="2428987" y="464140"/>
                      <a:pt x="2418682" y="449354"/>
                      <a:pt x="2403201" y="446555"/>
                    </a:cubicBezTo>
                    <a:close/>
                  </a:path>
                </a:pathLst>
              </a:custGeom>
              <a:solidFill>
                <a:srgbClr val="1F5BA2"/>
              </a:solidFill>
            </p:spPr>
          </p:sp>
          <p:sp>
            <p:nvSpPr>
              <p:cNvPr id="31" name="Freeform 31"/>
              <p:cNvSpPr/>
              <p:nvPr/>
            </p:nvSpPr>
            <p:spPr>
              <a:xfrm>
                <a:off x="3438612" y="8198806"/>
                <a:ext cx="2428973" cy="505491"/>
              </a:xfrm>
              <a:custGeom>
                <a:avLst/>
                <a:gdLst/>
                <a:ahLst/>
                <a:cxnLst/>
                <a:rect l="l" t="t" r="r" b="b"/>
                <a:pathLst>
                  <a:path w="2428973" h="505491">
                    <a:moveTo>
                      <a:pt x="127000" y="442274"/>
                    </a:moveTo>
                    <a:cubicBezTo>
                      <a:pt x="126844" y="407315"/>
                      <a:pt x="98460" y="379058"/>
                      <a:pt x="63500" y="379058"/>
                    </a:cubicBezTo>
                    <a:cubicBezTo>
                      <a:pt x="28541" y="379058"/>
                      <a:pt x="156" y="407315"/>
                      <a:pt x="0" y="442274"/>
                    </a:cubicBezTo>
                    <a:cubicBezTo>
                      <a:pt x="156" y="477233"/>
                      <a:pt x="28541" y="505491"/>
                      <a:pt x="63500" y="505491"/>
                    </a:cubicBezTo>
                    <a:cubicBezTo>
                      <a:pt x="98460" y="505491"/>
                      <a:pt x="126844" y="477233"/>
                      <a:pt x="127000" y="442274"/>
                    </a:cubicBezTo>
                    <a:close/>
                    <a:moveTo>
                      <a:pt x="58540" y="414133"/>
                    </a:moveTo>
                    <a:cubicBezTo>
                      <a:pt x="43060" y="416932"/>
                      <a:pt x="32754" y="431718"/>
                      <a:pt x="35484" y="447211"/>
                    </a:cubicBezTo>
                    <a:cubicBezTo>
                      <a:pt x="38215" y="462705"/>
                      <a:pt x="52955" y="473076"/>
                      <a:pt x="68460" y="470415"/>
                    </a:cubicBezTo>
                    <a:lnTo>
                      <a:pt x="2403202" y="58935"/>
                    </a:lnTo>
                    <a:cubicBezTo>
                      <a:pt x="2418675" y="56129"/>
                      <a:pt x="2428974" y="41346"/>
                      <a:pt x="2426244" y="25859"/>
                    </a:cubicBezTo>
                    <a:cubicBezTo>
                      <a:pt x="2423514" y="10371"/>
                      <a:pt x="2408783" y="0"/>
                      <a:pt x="2393282" y="2653"/>
                    </a:cubicBezTo>
                    <a:close/>
                  </a:path>
                </a:pathLst>
              </a:custGeom>
              <a:solidFill>
                <a:srgbClr val="1F5BA2"/>
              </a:solidFill>
            </p:spPr>
          </p:sp>
          <p:sp>
            <p:nvSpPr>
              <p:cNvPr id="32" name="Freeform 32"/>
              <p:cNvSpPr/>
              <p:nvPr/>
            </p:nvSpPr>
            <p:spPr>
              <a:xfrm>
                <a:off x="5773354" y="6962598"/>
                <a:ext cx="2430759" cy="1330218"/>
              </a:xfrm>
              <a:custGeom>
                <a:avLst/>
                <a:gdLst/>
                <a:ahLst/>
                <a:cxnLst/>
                <a:rect l="l" t="t" r="r" b="b"/>
                <a:pathLst>
                  <a:path w="2430759" h="1330218">
                    <a:moveTo>
                      <a:pt x="127000" y="1267002"/>
                    </a:moveTo>
                    <a:cubicBezTo>
                      <a:pt x="126844" y="1232043"/>
                      <a:pt x="98459" y="1203786"/>
                      <a:pt x="63500" y="1203786"/>
                    </a:cubicBezTo>
                    <a:cubicBezTo>
                      <a:pt x="28540" y="1203786"/>
                      <a:pt x="156" y="1232043"/>
                      <a:pt x="0" y="1267002"/>
                    </a:cubicBezTo>
                    <a:cubicBezTo>
                      <a:pt x="156" y="1301961"/>
                      <a:pt x="28540" y="1330218"/>
                      <a:pt x="63500" y="1330218"/>
                    </a:cubicBezTo>
                    <a:cubicBezTo>
                      <a:pt x="98459" y="1330218"/>
                      <a:pt x="126844" y="1301961"/>
                      <a:pt x="127000" y="1267002"/>
                    </a:cubicBezTo>
                    <a:close/>
                    <a:moveTo>
                      <a:pt x="50143" y="1241741"/>
                    </a:moveTo>
                    <a:cubicBezTo>
                      <a:pt x="36269" y="1249156"/>
                      <a:pt x="30998" y="1266391"/>
                      <a:pt x="38351" y="1280299"/>
                    </a:cubicBezTo>
                    <a:cubicBezTo>
                      <a:pt x="45704" y="1294207"/>
                      <a:pt x="62916" y="1299554"/>
                      <a:pt x="76856" y="1292263"/>
                    </a:cubicBezTo>
                    <a:lnTo>
                      <a:pt x="2411598" y="57823"/>
                    </a:lnTo>
                    <a:cubicBezTo>
                      <a:pt x="2425480" y="50412"/>
                      <a:pt x="2430758" y="33171"/>
                      <a:pt x="2423402" y="19259"/>
                    </a:cubicBezTo>
                    <a:cubicBezTo>
                      <a:pt x="2416047" y="5346"/>
                      <a:pt x="2398827" y="0"/>
                      <a:pt x="2384885" y="7301"/>
                    </a:cubicBezTo>
                    <a:close/>
                  </a:path>
                </a:pathLst>
              </a:custGeom>
              <a:solidFill>
                <a:srgbClr val="1F5BA2"/>
              </a:solidFill>
            </p:spPr>
          </p:sp>
          <p:sp>
            <p:nvSpPr>
              <p:cNvPr id="33" name="Freeform 33"/>
              <p:cNvSpPr/>
              <p:nvPr/>
            </p:nvSpPr>
            <p:spPr>
              <a:xfrm>
                <a:off x="8108095" y="6931944"/>
                <a:ext cx="2461742" cy="126433"/>
              </a:xfrm>
              <a:custGeom>
                <a:avLst/>
                <a:gdLst/>
                <a:ahLst/>
                <a:cxnLst/>
                <a:rect l="l" t="t" r="r" b="b"/>
                <a:pathLst>
                  <a:path w="2461742" h="126433">
                    <a:moveTo>
                      <a:pt x="127000" y="63216"/>
                    </a:moveTo>
                    <a:cubicBezTo>
                      <a:pt x="126843" y="28257"/>
                      <a:pt x="98460" y="0"/>
                      <a:pt x="63500" y="0"/>
                    </a:cubicBezTo>
                    <a:cubicBezTo>
                      <a:pt x="28540" y="0"/>
                      <a:pt x="157" y="28257"/>
                      <a:pt x="0" y="63216"/>
                    </a:cubicBezTo>
                    <a:cubicBezTo>
                      <a:pt x="157" y="98175"/>
                      <a:pt x="28540" y="126432"/>
                      <a:pt x="63500" y="126432"/>
                    </a:cubicBezTo>
                    <a:cubicBezTo>
                      <a:pt x="98460" y="126432"/>
                      <a:pt x="126843" y="98175"/>
                      <a:pt x="127000" y="63216"/>
                    </a:cubicBezTo>
                    <a:close/>
                    <a:moveTo>
                      <a:pt x="63500" y="34641"/>
                    </a:moveTo>
                    <a:cubicBezTo>
                      <a:pt x="47768" y="34711"/>
                      <a:pt x="35052" y="47484"/>
                      <a:pt x="35052" y="63216"/>
                    </a:cubicBezTo>
                    <a:cubicBezTo>
                      <a:pt x="35052" y="78947"/>
                      <a:pt x="47768" y="91720"/>
                      <a:pt x="63500" y="91791"/>
                    </a:cubicBezTo>
                    <a:lnTo>
                      <a:pt x="2398242" y="91791"/>
                    </a:lnTo>
                    <a:cubicBezTo>
                      <a:pt x="2413974" y="91720"/>
                      <a:pt x="2426690" y="78947"/>
                      <a:pt x="2426690" y="63216"/>
                    </a:cubicBezTo>
                    <a:cubicBezTo>
                      <a:pt x="2426690" y="47484"/>
                      <a:pt x="2413974" y="34711"/>
                      <a:pt x="2398242" y="34641"/>
                    </a:cubicBezTo>
                    <a:close/>
                    <a:moveTo>
                      <a:pt x="2461742" y="63216"/>
                    </a:moveTo>
                    <a:cubicBezTo>
                      <a:pt x="2461585" y="28257"/>
                      <a:pt x="2433202" y="0"/>
                      <a:pt x="2398242" y="0"/>
                    </a:cubicBezTo>
                    <a:cubicBezTo>
                      <a:pt x="2363282" y="0"/>
                      <a:pt x="2334899" y="28257"/>
                      <a:pt x="2334742" y="63216"/>
                    </a:cubicBezTo>
                    <a:cubicBezTo>
                      <a:pt x="2334899" y="98175"/>
                      <a:pt x="2363282" y="126432"/>
                      <a:pt x="2398242" y="126432"/>
                    </a:cubicBezTo>
                    <a:cubicBezTo>
                      <a:pt x="2433202" y="126432"/>
                      <a:pt x="2461585" y="98175"/>
                      <a:pt x="2461742" y="63216"/>
                    </a:cubicBezTo>
                    <a:close/>
                  </a:path>
                </a:pathLst>
              </a:custGeom>
              <a:solidFill>
                <a:srgbClr val="1F5BA2"/>
              </a:solidFill>
            </p:spPr>
          </p:sp>
        </p:grpSp>
      </p:grpSp>
      <p:grpSp>
        <p:nvGrpSpPr>
          <p:cNvPr id="34" name="Group 34"/>
          <p:cNvGrpSpPr/>
          <p:nvPr/>
        </p:nvGrpSpPr>
        <p:grpSpPr>
          <a:xfrm>
            <a:off x="183451" y="-97465"/>
            <a:ext cx="1507103" cy="10481930"/>
            <a:chOff x="0" y="0"/>
            <a:chExt cx="2009471" cy="13975907"/>
          </a:xfrm>
        </p:grpSpPr>
        <p:grpSp>
          <p:nvGrpSpPr>
            <p:cNvPr id="35" name="Group 35"/>
            <p:cNvGrpSpPr/>
            <p:nvPr/>
          </p:nvGrpSpPr>
          <p:grpSpPr>
            <a:xfrm>
              <a:off x="454394" y="0"/>
              <a:ext cx="191894" cy="13975907"/>
              <a:chOff x="0" y="0"/>
              <a:chExt cx="49599" cy="3612338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0"/>
                <a:ext cx="49599" cy="3612338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3612338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3612338"/>
                    </a:lnTo>
                    <a:lnTo>
                      <a:pt x="0" y="3612338"/>
                    </a:lnTo>
                    <a:close/>
                  </a:path>
                </a:pathLst>
              </a:custGeom>
              <a:solidFill>
                <a:srgbClr val="FFFFFF">
                  <a:alpha val="2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7" name="TextBox 37"/>
              <p:cNvSpPr txBox="1"/>
              <p:nvPr/>
            </p:nvSpPr>
            <p:spPr>
              <a:xfrm>
                <a:off x="0" y="-28575"/>
                <a:ext cx="49599" cy="3640913"/>
              </a:xfrm>
              <a:prstGeom prst="rect">
                <a:avLst/>
              </a:prstGeom>
            </p:spPr>
            <p:txBody>
              <a:bodyPr lIns="38823" tIns="38823" rIns="38823" bIns="38823" rtlCol="0" anchor="ctr"/>
              <a:lstStyle/>
              <a:p>
                <a:pPr marL="0" lvl="0" indent="0" algn="ctr" rtl="1">
                  <a:lnSpc>
                    <a:spcPts val="2567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>
              <a:off x="0" y="0"/>
              <a:ext cx="191894" cy="13975907"/>
              <a:chOff x="0" y="0"/>
              <a:chExt cx="49599" cy="3612338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49599" cy="3612338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3612338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3612338"/>
                    </a:lnTo>
                    <a:lnTo>
                      <a:pt x="0" y="3612338"/>
                    </a:lnTo>
                    <a:close/>
                  </a:path>
                </a:pathLst>
              </a:custGeom>
              <a:solidFill>
                <a:srgbClr val="FFFFFF">
                  <a:alpha val="4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0" name="TextBox 40"/>
              <p:cNvSpPr txBox="1"/>
              <p:nvPr/>
            </p:nvSpPr>
            <p:spPr>
              <a:xfrm>
                <a:off x="0" y="-28575"/>
                <a:ext cx="49599" cy="3640913"/>
              </a:xfrm>
              <a:prstGeom prst="rect">
                <a:avLst/>
              </a:prstGeom>
            </p:spPr>
            <p:txBody>
              <a:bodyPr lIns="38823" tIns="38823" rIns="38823" bIns="38823" rtlCol="0" anchor="ctr"/>
              <a:lstStyle/>
              <a:p>
                <a:pPr marL="0" lvl="0" indent="0" algn="ctr" rtl="1">
                  <a:lnSpc>
                    <a:spcPts val="2567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1" name="Group 41"/>
            <p:cNvGrpSpPr/>
            <p:nvPr/>
          </p:nvGrpSpPr>
          <p:grpSpPr>
            <a:xfrm>
              <a:off x="908788" y="0"/>
              <a:ext cx="191894" cy="13975907"/>
              <a:chOff x="0" y="0"/>
              <a:chExt cx="49599" cy="3612338"/>
            </a:xfrm>
          </p:grpSpPr>
          <p:sp>
            <p:nvSpPr>
              <p:cNvPr id="42" name="Freeform 42"/>
              <p:cNvSpPr/>
              <p:nvPr/>
            </p:nvSpPr>
            <p:spPr>
              <a:xfrm>
                <a:off x="0" y="0"/>
                <a:ext cx="49599" cy="3612338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3612338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3612338"/>
                    </a:lnTo>
                    <a:lnTo>
                      <a:pt x="0" y="3612338"/>
                    </a:lnTo>
                    <a:close/>
                  </a:path>
                </a:pathLst>
              </a:custGeom>
              <a:solidFill>
                <a:srgbClr val="FFFFFF">
                  <a:alpha val="1490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3" name="TextBox 43"/>
              <p:cNvSpPr txBox="1"/>
              <p:nvPr/>
            </p:nvSpPr>
            <p:spPr>
              <a:xfrm>
                <a:off x="0" y="-28575"/>
                <a:ext cx="49599" cy="3640913"/>
              </a:xfrm>
              <a:prstGeom prst="rect">
                <a:avLst/>
              </a:prstGeom>
            </p:spPr>
            <p:txBody>
              <a:bodyPr lIns="38823" tIns="38823" rIns="38823" bIns="38823" rtlCol="0" anchor="ctr"/>
              <a:lstStyle/>
              <a:p>
                <a:pPr marL="0" lvl="0" indent="0" algn="ctr" rtl="1">
                  <a:lnSpc>
                    <a:spcPts val="2567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4" name="Group 44"/>
            <p:cNvGrpSpPr/>
            <p:nvPr/>
          </p:nvGrpSpPr>
          <p:grpSpPr>
            <a:xfrm>
              <a:off x="1363183" y="0"/>
              <a:ext cx="191894" cy="13975907"/>
              <a:chOff x="0" y="0"/>
              <a:chExt cx="49599" cy="3612338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0" y="0"/>
                <a:ext cx="49599" cy="3612338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3612338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3612338"/>
                    </a:lnTo>
                    <a:lnTo>
                      <a:pt x="0" y="3612338"/>
                    </a:lnTo>
                    <a:close/>
                  </a:path>
                </a:pathLst>
              </a:custGeom>
              <a:solidFill>
                <a:srgbClr val="FFFFFF">
                  <a:alpha val="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6" name="TextBox 46"/>
              <p:cNvSpPr txBox="1"/>
              <p:nvPr/>
            </p:nvSpPr>
            <p:spPr>
              <a:xfrm>
                <a:off x="0" y="-28575"/>
                <a:ext cx="49599" cy="3640913"/>
              </a:xfrm>
              <a:prstGeom prst="rect">
                <a:avLst/>
              </a:prstGeom>
            </p:spPr>
            <p:txBody>
              <a:bodyPr lIns="38823" tIns="38823" rIns="38823" bIns="38823" rtlCol="0" anchor="ctr"/>
              <a:lstStyle/>
              <a:p>
                <a:pPr marL="0" lvl="0" indent="0" algn="ctr" rtl="1">
                  <a:lnSpc>
                    <a:spcPts val="2567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" name="Group 47"/>
            <p:cNvGrpSpPr/>
            <p:nvPr/>
          </p:nvGrpSpPr>
          <p:grpSpPr>
            <a:xfrm>
              <a:off x="1817577" y="0"/>
              <a:ext cx="191894" cy="13975907"/>
              <a:chOff x="0" y="0"/>
              <a:chExt cx="49599" cy="3612338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0" y="0"/>
                <a:ext cx="49599" cy="3612338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3612338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3612338"/>
                    </a:lnTo>
                    <a:lnTo>
                      <a:pt x="0" y="3612338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9" name="TextBox 49"/>
              <p:cNvSpPr txBox="1"/>
              <p:nvPr/>
            </p:nvSpPr>
            <p:spPr>
              <a:xfrm>
                <a:off x="0" y="-28575"/>
                <a:ext cx="49599" cy="3640913"/>
              </a:xfrm>
              <a:prstGeom prst="rect">
                <a:avLst/>
              </a:prstGeom>
            </p:spPr>
            <p:txBody>
              <a:bodyPr lIns="38823" tIns="38823" rIns="38823" bIns="38823" rtlCol="0" anchor="ctr"/>
              <a:lstStyle/>
              <a:p>
                <a:pPr marL="0" lvl="0" indent="0" algn="ctr" rtl="1">
                  <a:lnSpc>
                    <a:spcPts val="2567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0" name="Group 50"/>
          <p:cNvGrpSpPr/>
          <p:nvPr/>
        </p:nvGrpSpPr>
        <p:grpSpPr>
          <a:xfrm>
            <a:off x="1028700" y="2920491"/>
            <a:ext cx="7010989" cy="4106400"/>
            <a:chOff x="0" y="47625"/>
            <a:chExt cx="9347985" cy="5475199"/>
          </a:xfrm>
        </p:grpSpPr>
        <p:sp>
          <p:nvSpPr>
            <p:cNvPr id="51" name="TextBox 51"/>
            <p:cNvSpPr txBox="1"/>
            <p:nvPr/>
          </p:nvSpPr>
          <p:spPr>
            <a:xfrm>
              <a:off x="0" y="47625"/>
              <a:ext cx="9347985" cy="39863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11555"/>
                </a:lnSpc>
              </a:pPr>
              <a:r>
                <a:rPr lang="fa-IR" sz="10048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موضوع یا ایده خود را بنویسید</a:t>
              </a:r>
              <a:endParaRPr lang="en-US" sz="10048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0" y="4428507"/>
              <a:ext cx="9347985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در مورد امار برجسته توضیح داده شده است.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24989" y="0"/>
            <a:ext cx="1972043" cy="10287000"/>
            <a:chOff x="0" y="0"/>
            <a:chExt cx="2629390" cy="13716000"/>
          </a:xfrm>
        </p:grpSpPr>
        <p:grpSp>
          <p:nvGrpSpPr>
            <p:cNvPr id="3" name="Group 3"/>
            <p:cNvGrpSpPr/>
            <p:nvPr/>
          </p:nvGrpSpPr>
          <p:grpSpPr>
            <a:xfrm>
              <a:off x="594574" y="0"/>
              <a:ext cx="251093" cy="13716000"/>
              <a:chOff x="0" y="0"/>
              <a:chExt cx="49599" cy="2709333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0" y="0"/>
              <a:ext cx="251093" cy="13716000"/>
              <a:chOff x="0" y="0"/>
              <a:chExt cx="49599" cy="2709333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1189149" y="0"/>
              <a:ext cx="251093" cy="13716000"/>
              <a:chOff x="0" y="0"/>
              <a:chExt cx="49599" cy="2709333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1783723" y="0"/>
              <a:ext cx="251093" cy="13716000"/>
              <a:chOff x="0" y="0"/>
              <a:chExt cx="49599" cy="2709333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2378297" y="0"/>
              <a:ext cx="251093" cy="13716000"/>
              <a:chOff x="0" y="0"/>
              <a:chExt cx="49599" cy="2709333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8" name="Freeform 18"/>
          <p:cNvSpPr/>
          <p:nvPr/>
        </p:nvSpPr>
        <p:spPr>
          <a:xfrm>
            <a:off x="10738023" y="967097"/>
            <a:ext cx="6674179" cy="4014936"/>
          </a:xfrm>
          <a:custGeom>
            <a:avLst/>
            <a:gdLst/>
            <a:ahLst/>
            <a:cxnLst/>
            <a:rect l="l" t="t" r="r" b="b"/>
            <a:pathLst>
              <a:path w="6674179" h="4014936">
                <a:moveTo>
                  <a:pt x="0" y="0"/>
                </a:moveTo>
                <a:lnTo>
                  <a:pt x="6674179" y="0"/>
                </a:lnTo>
                <a:lnTo>
                  <a:pt x="6674179" y="4014936"/>
                </a:lnTo>
                <a:lnTo>
                  <a:pt x="0" y="40149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9" name="TextBox 19"/>
          <p:cNvSpPr txBox="1"/>
          <p:nvPr/>
        </p:nvSpPr>
        <p:spPr>
          <a:xfrm>
            <a:off x="533400" y="1125686"/>
            <a:ext cx="10019853" cy="15517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12099"/>
              </a:lnSpc>
            </a:pPr>
            <a:r>
              <a:rPr lang="fa-IR" sz="8800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نحوه استفاده این ارائه</a:t>
            </a:r>
            <a:endParaRPr lang="en-US" sz="8800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1003920" y="6030275"/>
            <a:ext cx="5141301" cy="3079692"/>
            <a:chOff x="0" y="0"/>
            <a:chExt cx="6855068" cy="4106256"/>
          </a:xfrm>
        </p:grpSpPr>
        <p:sp>
          <p:nvSpPr>
            <p:cNvPr id="21" name="AutoShape 21"/>
            <p:cNvSpPr/>
            <p:nvPr/>
          </p:nvSpPr>
          <p:spPr>
            <a:xfrm rot="-2699999">
              <a:off x="607019" y="9696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0" y="1370464"/>
              <a:ext cx="6855068" cy="27357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96571" lvl="1" indent="-248285" algn="r" rtl="1">
                <a:lnSpc>
                  <a:spcPts val="3220"/>
                </a:lnSpc>
                <a:buFont typeface="Arial"/>
                <a:buChar char="•"/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روی دکمه "</a:t>
              </a:r>
              <a:r>
                <a:rPr lang="en-US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Google Slides" </a:t>
              </a: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کلیک کنید
در زیر این پیش نمایش ارائه. 
روی "</a:t>
              </a:r>
              <a:r>
                <a:rPr lang="en-US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Make a copy" </a:t>
              </a: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کلیک کنید.
شروع به ویرایش ارائه خود کنید.
باید به سیستم حساب </a:t>
              </a:r>
              <a:r>
                <a:rPr lang="en-US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Google </a:t>
              </a: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خود وارد شوید.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657120" y="0"/>
              <a:ext cx="6197948" cy="10960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240"/>
                </a:lnSpc>
                <a:spcBef>
                  <a:spcPct val="0"/>
                </a:spcBef>
              </a:pPr>
              <a:r>
                <a:rPr lang="fa-IR" sz="2700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اسلایدهای گوگل
</a:t>
              </a:r>
              <a:endParaRPr lang="en-US" sz="2700" u="none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6649368" y="6030275"/>
            <a:ext cx="5308699" cy="3079692"/>
            <a:chOff x="0" y="0"/>
            <a:chExt cx="7078265" cy="4106256"/>
          </a:xfrm>
        </p:grpSpPr>
        <p:sp>
          <p:nvSpPr>
            <p:cNvPr id="25" name="AutoShape 25"/>
            <p:cNvSpPr/>
            <p:nvPr/>
          </p:nvSpPr>
          <p:spPr>
            <a:xfrm rot="-2699999">
              <a:off x="711906" y="9696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0" y="1370464"/>
              <a:ext cx="7078265" cy="27357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96571" lvl="1" indent="-248285" algn="r" rtl="1">
                <a:lnSpc>
                  <a:spcPts val="3220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fa-IR" sz="2300" u="none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بر روی دکمه "پاورپوینت" زیر این پیش نمایش ارائه کلیک کنید. </a:t>
              </a:r>
            </a:p>
            <a:p>
              <a:pPr marL="496571" lvl="1" indent="-248285" algn="r" rtl="1">
                <a:lnSpc>
                  <a:spcPts val="3220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fa-IR" sz="2300" u="none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شروع به ویرایش ارائه خود کنید.</a:t>
              </a:r>
            </a:p>
            <a:p>
              <a:pPr marL="496571" lvl="1" indent="-248285" algn="r" rtl="1">
                <a:lnSpc>
                  <a:spcPts val="3220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fa-IR" sz="2300" u="none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فونت های مورد استفاده در این ارائه را همانطور که در صفحه بعدی ذکر شده است بارگیری و نصب کنید.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774707" y="0"/>
              <a:ext cx="6303558" cy="10960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240"/>
                </a:lnSpc>
                <a:spcBef>
                  <a:spcPct val="0"/>
                </a:spcBef>
              </a:pPr>
              <a:r>
                <a:rPr lang="fa-IR" sz="2700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پاورپوینت
</a:t>
              </a:r>
              <a:endParaRPr lang="en-US" sz="2700" u="none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2462213" y="6030275"/>
            <a:ext cx="5141301" cy="2669323"/>
            <a:chOff x="0" y="0"/>
            <a:chExt cx="6855068" cy="3559097"/>
          </a:xfrm>
        </p:grpSpPr>
        <p:sp>
          <p:nvSpPr>
            <p:cNvPr id="29" name="AutoShape 29"/>
            <p:cNvSpPr/>
            <p:nvPr/>
          </p:nvSpPr>
          <p:spPr>
            <a:xfrm rot="-2699999">
              <a:off x="711906" y="9696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0" name="TextBox 30"/>
            <p:cNvSpPr txBox="1"/>
            <p:nvPr/>
          </p:nvSpPr>
          <p:spPr>
            <a:xfrm>
              <a:off x="0" y="1370464"/>
              <a:ext cx="6855068" cy="21886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96571" lvl="1" indent="-248285" algn="r" rtl="1">
                <a:lnSpc>
                  <a:spcPts val="3220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بر روی دکمه "</a:t>
              </a:r>
              <a:r>
                <a:rPr lang="en-US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Canva" </a:t>
              </a: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در زیر این پیش نمایش ارائه کلیک کنید. 
شروع به ویرایش ارائه خود کنید.
شما باید به حساب </a:t>
              </a:r>
              <a:r>
                <a:rPr lang="en-US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Canva </a:t>
              </a: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خود وارد شوید.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74707" y="0"/>
              <a:ext cx="6080361" cy="10960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240"/>
                </a:lnSpc>
                <a:spcBef>
                  <a:spcPct val="0"/>
                </a:spcBef>
              </a:pPr>
              <a:r>
                <a:rPr lang="fa-IR" sz="2700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کانوا
</a:t>
              </a:r>
              <a:endParaRPr lang="en-US" sz="2700" u="none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19797" y="3612143"/>
            <a:ext cx="11781705" cy="5835969"/>
          </a:xfrm>
          <a:custGeom>
            <a:avLst/>
            <a:gdLst/>
            <a:ahLst/>
            <a:cxnLst/>
            <a:rect l="l" t="t" r="r" b="b"/>
            <a:pathLst>
              <a:path w="11781705" h="5835969">
                <a:moveTo>
                  <a:pt x="0" y="0"/>
                </a:moveTo>
                <a:lnTo>
                  <a:pt x="11781706" y="0"/>
                </a:lnTo>
                <a:lnTo>
                  <a:pt x="11781706" y="5835969"/>
                </a:lnTo>
                <a:lnTo>
                  <a:pt x="0" y="583596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28700" y="3896950"/>
            <a:ext cx="3976233" cy="2258207"/>
            <a:chOff x="0" y="-9525"/>
            <a:chExt cx="5301644" cy="3010944"/>
          </a:xfrm>
        </p:grpSpPr>
        <p:sp>
          <p:nvSpPr>
            <p:cNvPr id="4" name="AutoShape 4"/>
            <p:cNvSpPr/>
            <p:nvPr/>
          </p:nvSpPr>
          <p:spPr>
            <a:xfrm rot="-2827878">
              <a:off x="-64131" y="977900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9525"/>
              <a:ext cx="5301644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گام اول
</a:t>
              </a:r>
              <a:endParaRPr lang="en-US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359944"/>
              <a:ext cx="5036211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ارائه ها
ابزارهای ارتباطی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7164978"/>
            <a:ext cx="3976233" cy="2275975"/>
            <a:chOff x="0" y="-9525"/>
            <a:chExt cx="5301644" cy="3034634"/>
          </a:xfrm>
        </p:grpSpPr>
        <p:sp>
          <p:nvSpPr>
            <p:cNvPr id="8" name="AutoShape 8"/>
            <p:cNvSpPr/>
            <p:nvPr/>
          </p:nvSpPr>
          <p:spPr>
            <a:xfrm rot="-2827878">
              <a:off x="-64131" y="1001591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9525"/>
              <a:ext cx="5301644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مرحله سوم
</a:t>
              </a:r>
              <a:endParaRPr lang="en-US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1383634"/>
              <a:ext cx="5036211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ارائه ها
ابزارهای ارتباطی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3283067" y="3896950"/>
            <a:ext cx="3976235" cy="2227209"/>
            <a:chOff x="0" y="-9525"/>
            <a:chExt cx="5301646" cy="2969610"/>
          </a:xfrm>
        </p:grpSpPr>
        <p:sp>
          <p:nvSpPr>
            <p:cNvPr id="12" name="AutoShape 12"/>
            <p:cNvSpPr/>
            <p:nvPr/>
          </p:nvSpPr>
          <p:spPr>
            <a:xfrm rot="-2827878">
              <a:off x="4906320" y="977900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0" y="-9525"/>
              <a:ext cx="5301643" cy="12311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گام دوم
</a:t>
              </a:r>
              <a:endParaRPr lang="en-US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265435" y="1318611"/>
              <a:ext cx="5036211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ارائه ها
ابزارهای ارتباطی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283067" y="7164978"/>
            <a:ext cx="3976235" cy="2275975"/>
            <a:chOff x="0" y="-9525"/>
            <a:chExt cx="5301646" cy="3034634"/>
          </a:xfrm>
        </p:grpSpPr>
        <p:sp>
          <p:nvSpPr>
            <p:cNvPr id="16" name="AutoShape 16"/>
            <p:cNvSpPr/>
            <p:nvPr/>
          </p:nvSpPr>
          <p:spPr>
            <a:xfrm rot="-2827878">
              <a:off x="4906320" y="1001591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0" y="-9525"/>
              <a:ext cx="5301643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گام چهارم
</a:t>
              </a:r>
              <a:endParaRPr lang="en-US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265435" y="1383634"/>
              <a:ext cx="5036211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ارائه ها
ابزارهای ارتباطی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-201" y="240461"/>
            <a:ext cx="18288402" cy="1866732"/>
            <a:chOff x="0" y="0"/>
            <a:chExt cx="24384536" cy="2488976"/>
          </a:xfrm>
        </p:grpSpPr>
        <p:sp>
          <p:nvSpPr>
            <p:cNvPr id="20" name="AutoShape 20"/>
            <p:cNvSpPr/>
            <p:nvPr/>
          </p:nvSpPr>
          <p:spPr>
            <a:xfrm>
              <a:off x="268" y="535213"/>
              <a:ext cx="24384000" cy="0"/>
            </a:xfrm>
            <a:prstGeom prst="line">
              <a:avLst/>
            </a:prstGeom>
            <a:ln w="114300" cap="flat">
              <a:solidFill>
                <a:srgbClr val="FFFFFF">
                  <a:alpha val="24706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1" name="AutoShape 21"/>
            <p:cNvSpPr/>
            <p:nvPr/>
          </p:nvSpPr>
          <p:spPr>
            <a:xfrm>
              <a:off x="268" y="0"/>
              <a:ext cx="24384000" cy="0"/>
            </a:xfrm>
            <a:prstGeom prst="line">
              <a:avLst/>
            </a:prstGeom>
            <a:ln w="114300" cap="flat">
              <a:solidFill>
                <a:srgbClr val="FFFFFF">
                  <a:alpha val="40000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" name="AutoShape 22"/>
            <p:cNvSpPr/>
            <p:nvPr/>
          </p:nvSpPr>
          <p:spPr>
            <a:xfrm>
              <a:off x="0" y="1096762"/>
              <a:ext cx="24384536" cy="0"/>
            </a:xfrm>
            <a:prstGeom prst="line">
              <a:avLst/>
            </a:prstGeom>
            <a:ln w="114300" cap="flat">
              <a:solidFill>
                <a:srgbClr val="FFFFFF">
                  <a:alpha val="14902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3" name="AutoShape 23"/>
            <p:cNvSpPr/>
            <p:nvPr/>
          </p:nvSpPr>
          <p:spPr>
            <a:xfrm>
              <a:off x="268" y="1687919"/>
              <a:ext cx="24384000" cy="0"/>
            </a:xfrm>
            <a:prstGeom prst="line">
              <a:avLst/>
            </a:prstGeom>
            <a:ln w="114300" cap="flat">
              <a:solidFill>
                <a:srgbClr val="FFFFFF">
                  <a:alpha val="9804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4" name="AutoShape 24"/>
            <p:cNvSpPr/>
            <p:nvPr/>
          </p:nvSpPr>
          <p:spPr>
            <a:xfrm rot="-16114">
              <a:off x="134" y="2317527"/>
              <a:ext cx="24384268" cy="0"/>
            </a:xfrm>
            <a:prstGeom prst="line">
              <a:avLst/>
            </a:prstGeom>
            <a:ln w="114300" cap="flat">
              <a:solidFill>
                <a:srgbClr val="FFFFFF">
                  <a:alpha val="5882"/>
                </a:srgbClr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25" name="TextBox 25"/>
          <p:cNvSpPr txBox="1"/>
          <p:nvPr/>
        </p:nvSpPr>
        <p:spPr>
          <a:xfrm>
            <a:off x="2171684" y="863606"/>
            <a:ext cx="13944632" cy="156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گزارش نقشه جهان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26" name="Group 26"/>
          <p:cNvGrpSpPr/>
          <p:nvPr/>
        </p:nvGrpSpPr>
        <p:grpSpPr>
          <a:xfrm>
            <a:off x="6114709" y="6929916"/>
            <a:ext cx="242206" cy="242206"/>
            <a:chOff x="0" y="0"/>
            <a:chExt cx="322941" cy="322941"/>
          </a:xfrm>
        </p:grpSpPr>
        <p:grpSp>
          <p:nvGrpSpPr>
            <p:cNvPr id="27" name="Group 27"/>
            <p:cNvGrpSpPr/>
            <p:nvPr/>
          </p:nvGrpSpPr>
          <p:grpSpPr>
            <a:xfrm>
              <a:off x="0" y="0"/>
              <a:ext cx="322941" cy="322941"/>
              <a:chOff x="0" y="0"/>
              <a:chExt cx="308012" cy="308012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308012" cy="308012"/>
              </a:xfrm>
              <a:custGeom>
                <a:avLst/>
                <a:gdLst/>
                <a:ahLst/>
                <a:cxnLst/>
                <a:rect l="l" t="t" r="r" b="b"/>
                <a:pathLst>
                  <a:path w="308012" h="308012">
                    <a:moveTo>
                      <a:pt x="154006" y="0"/>
                    </a:moveTo>
                    <a:cubicBezTo>
                      <a:pt x="68951" y="0"/>
                      <a:pt x="0" y="68951"/>
                      <a:pt x="0" y="154006"/>
                    </a:cubicBezTo>
                    <a:cubicBezTo>
                      <a:pt x="0" y="239061"/>
                      <a:pt x="68951" y="308012"/>
                      <a:pt x="154006" y="308012"/>
                    </a:cubicBezTo>
                    <a:cubicBezTo>
                      <a:pt x="239061" y="308012"/>
                      <a:pt x="308012" y="239061"/>
                      <a:pt x="308012" y="154006"/>
                    </a:cubicBezTo>
                    <a:cubicBezTo>
                      <a:pt x="308012" y="68951"/>
                      <a:pt x="239061" y="0"/>
                      <a:pt x="15400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19608"/>
                  </a:srgbClr>
                </a:solidFill>
                <a:prstDash val="solid"/>
                <a:miter/>
              </a:ln>
            </p:spPr>
          </p:sp>
          <p:sp>
            <p:nvSpPr>
              <p:cNvPr id="29" name="TextBox 29"/>
              <p:cNvSpPr txBox="1"/>
              <p:nvPr/>
            </p:nvSpPr>
            <p:spPr>
              <a:xfrm>
                <a:off x="28876" y="-9224"/>
                <a:ext cx="250260" cy="28836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342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" name="Group 30"/>
            <p:cNvGrpSpPr/>
            <p:nvPr/>
          </p:nvGrpSpPr>
          <p:grpSpPr>
            <a:xfrm>
              <a:off x="65425" y="64049"/>
              <a:ext cx="192091" cy="194843"/>
              <a:chOff x="0" y="0"/>
              <a:chExt cx="262833" cy="266598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0" y="0"/>
                <a:ext cx="262833" cy="266598"/>
              </a:xfrm>
              <a:custGeom>
                <a:avLst/>
                <a:gdLst/>
                <a:ahLst/>
                <a:cxnLst/>
                <a:rect l="l" t="t" r="r" b="b"/>
                <a:pathLst>
                  <a:path w="262833" h="266598">
                    <a:moveTo>
                      <a:pt x="131416" y="0"/>
                    </a:moveTo>
                    <a:cubicBezTo>
                      <a:pt x="58837" y="0"/>
                      <a:pt x="0" y="59680"/>
                      <a:pt x="0" y="133299"/>
                    </a:cubicBezTo>
                    <a:cubicBezTo>
                      <a:pt x="0" y="206918"/>
                      <a:pt x="58837" y="266598"/>
                      <a:pt x="131416" y="266598"/>
                    </a:cubicBezTo>
                    <a:cubicBezTo>
                      <a:pt x="203996" y="266598"/>
                      <a:pt x="262833" y="206918"/>
                      <a:pt x="262833" y="133299"/>
                    </a:cubicBezTo>
                    <a:cubicBezTo>
                      <a:pt x="262833" y="59680"/>
                      <a:pt x="203996" y="0"/>
                      <a:pt x="131416" y="0"/>
                    </a:cubicBezTo>
                    <a:close/>
                  </a:path>
                </a:pathLst>
              </a:custGeom>
              <a:solidFill>
                <a:srgbClr val="FFFFFF">
                  <a:alpha val="44706"/>
                </a:srgbClr>
              </a:solidFill>
            </p:spPr>
          </p:sp>
          <p:sp>
            <p:nvSpPr>
              <p:cNvPr id="32" name="TextBox 32"/>
              <p:cNvSpPr txBox="1"/>
              <p:nvPr/>
            </p:nvSpPr>
            <p:spPr>
              <a:xfrm>
                <a:off x="24641" y="-13106"/>
                <a:ext cx="213552" cy="25471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342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3" name="Group 33"/>
          <p:cNvGrpSpPr/>
          <p:nvPr/>
        </p:nvGrpSpPr>
        <p:grpSpPr>
          <a:xfrm>
            <a:off x="9378244" y="7172122"/>
            <a:ext cx="349703" cy="349703"/>
            <a:chOff x="0" y="0"/>
            <a:chExt cx="466271" cy="466271"/>
          </a:xfrm>
        </p:grpSpPr>
        <p:grpSp>
          <p:nvGrpSpPr>
            <p:cNvPr id="34" name="Group 34"/>
            <p:cNvGrpSpPr/>
            <p:nvPr/>
          </p:nvGrpSpPr>
          <p:grpSpPr>
            <a:xfrm>
              <a:off x="0" y="0"/>
              <a:ext cx="466271" cy="466271"/>
              <a:chOff x="0" y="0"/>
              <a:chExt cx="308012" cy="308012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308012" cy="308012"/>
              </a:xfrm>
              <a:custGeom>
                <a:avLst/>
                <a:gdLst/>
                <a:ahLst/>
                <a:cxnLst/>
                <a:rect l="l" t="t" r="r" b="b"/>
                <a:pathLst>
                  <a:path w="308012" h="308012">
                    <a:moveTo>
                      <a:pt x="154006" y="0"/>
                    </a:moveTo>
                    <a:cubicBezTo>
                      <a:pt x="68951" y="0"/>
                      <a:pt x="0" y="68951"/>
                      <a:pt x="0" y="154006"/>
                    </a:cubicBezTo>
                    <a:cubicBezTo>
                      <a:pt x="0" y="239061"/>
                      <a:pt x="68951" y="308012"/>
                      <a:pt x="154006" y="308012"/>
                    </a:cubicBezTo>
                    <a:cubicBezTo>
                      <a:pt x="239061" y="308012"/>
                      <a:pt x="308012" y="239061"/>
                      <a:pt x="308012" y="154006"/>
                    </a:cubicBezTo>
                    <a:cubicBezTo>
                      <a:pt x="308012" y="68951"/>
                      <a:pt x="239061" y="0"/>
                      <a:pt x="15400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19608"/>
                  </a:srgbClr>
                </a:solidFill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28876" y="-9224"/>
                <a:ext cx="250260" cy="28836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3381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>
              <a:off x="94462" y="92476"/>
              <a:ext cx="277346" cy="281319"/>
              <a:chOff x="0" y="0"/>
              <a:chExt cx="262833" cy="266598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262833" cy="266598"/>
              </a:xfrm>
              <a:custGeom>
                <a:avLst/>
                <a:gdLst/>
                <a:ahLst/>
                <a:cxnLst/>
                <a:rect l="l" t="t" r="r" b="b"/>
                <a:pathLst>
                  <a:path w="262833" h="266598">
                    <a:moveTo>
                      <a:pt x="131416" y="0"/>
                    </a:moveTo>
                    <a:cubicBezTo>
                      <a:pt x="58837" y="0"/>
                      <a:pt x="0" y="59680"/>
                      <a:pt x="0" y="133299"/>
                    </a:cubicBezTo>
                    <a:cubicBezTo>
                      <a:pt x="0" y="206918"/>
                      <a:pt x="58837" y="266598"/>
                      <a:pt x="131416" y="266598"/>
                    </a:cubicBezTo>
                    <a:cubicBezTo>
                      <a:pt x="203996" y="266598"/>
                      <a:pt x="262833" y="206918"/>
                      <a:pt x="262833" y="133299"/>
                    </a:cubicBezTo>
                    <a:cubicBezTo>
                      <a:pt x="262833" y="59680"/>
                      <a:pt x="203996" y="0"/>
                      <a:pt x="131416" y="0"/>
                    </a:cubicBezTo>
                    <a:close/>
                  </a:path>
                </a:pathLst>
              </a:custGeom>
              <a:solidFill>
                <a:srgbClr val="FFFFFF">
                  <a:alpha val="44706"/>
                </a:srgbClr>
              </a:solidFill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24641" y="-13106"/>
                <a:ext cx="213552" cy="25471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3381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11842057" y="4779803"/>
            <a:ext cx="359936" cy="359936"/>
            <a:chOff x="0" y="0"/>
            <a:chExt cx="479914" cy="479914"/>
          </a:xfrm>
        </p:grpSpPr>
        <p:grpSp>
          <p:nvGrpSpPr>
            <p:cNvPr id="41" name="Group 41"/>
            <p:cNvGrpSpPr/>
            <p:nvPr/>
          </p:nvGrpSpPr>
          <p:grpSpPr>
            <a:xfrm>
              <a:off x="0" y="0"/>
              <a:ext cx="479914" cy="479914"/>
              <a:chOff x="0" y="0"/>
              <a:chExt cx="308012" cy="308012"/>
            </a:xfrm>
          </p:grpSpPr>
          <p:sp>
            <p:nvSpPr>
              <p:cNvPr id="42" name="Freeform 42"/>
              <p:cNvSpPr/>
              <p:nvPr/>
            </p:nvSpPr>
            <p:spPr>
              <a:xfrm>
                <a:off x="0" y="0"/>
                <a:ext cx="308012" cy="308012"/>
              </a:xfrm>
              <a:custGeom>
                <a:avLst/>
                <a:gdLst/>
                <a:ahLst/>
                <a:cxnLst/>
                <a:rect l="l" t="t" r="r" b="b"/>
                <a:pathLst>
                  <a:path w="308012" h="308012">
                    <a:moveTo>
                      <a:pt x="154006" y="0"/>
                    </a:moveTo>
                    <a:cubicBezTo>
                      <a:pt x="68951" y="0"/>
                      <a:pt x="0" y="68951"/>
                      <a:pt x="0" y="154006"/>
                    </a:cubicBezTo>
                    <a:cubicBezTo>
                      <a:pt x="0" y="239061"/>
                      <a:pt x="68951" y="308012"/>
                      <a:pt x="154006" y="308012"/>
                    </a:cubicBezTo>
                    <a:cubicBezTo>
                      <a:pt x="239061" y="308012"/>
                      <a:pt x="308012" y="239061"/>
                      <a:pt x="308012" y="154006"/>
                    </a:cubicBezTo>
                    <a:cubicBezTo>
                      <a:pt x="308012" y="68951"/>
                      <a:pt x="239061" y="0"/>
                      <a:pt x="15400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19608"/>
                  </a:srgbClr>
                </a:solidFill>
                <a:prstDash val="solid"/>
                <a:miter/>
              </a:ln>
            </p:spPr>
          </p:sp>
          <p:sp>
            <p:nvSpPr>
              <p:cNvPr id="43" name="TextBox 43"/>
              <p:cNvSpPr txBox="1"/>
              <p:nvPr/>
            </p:nvSpPr>
            <p:spPr>
              <a:xfrm>
                <a:off x="28876" y="-18749"/>
                <a:ext cx="250260" cy="29788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348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4" name="Group 44"/>
            <p:cNvGrpSpPr/>
            <p:nvPr/>
          </p:nvGrpSpPr>
          <p:grpSpPr>
            <a:xfrm>
              <a:off x="97226" y="95182"/>
              <a:ext cx="285462" cy="289551"/>
              <a:chOff x="0" y="0"/>
              <a:chExt cx="262833" cy="266598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0" y="0"/>
                <a:ext cx="262833" cy="266598"/>
              </a:xfrm>
              <a:custGeom>
                <a:avLst/>
                <a:gdLst/>
                <a:ahLst/>
                <a:cxnLst/>
                <a:rect l="l" t="t" r="r" b="b"/>
                <a:pathLst>
                  <a:path w="262833" h="266598">
                    <a:moveTo>
                      <a:pt x="131416" y="0"/>
                    </a:moveTo>
                    <a:cubicBezTo>
                      <a:pt x="58837" y="0"/>
                      <a:pt x="0" y="59680"/>
                      <a:pt x="0" y="133299"/>
                    </a:cubicBezTo>
                    <a:cubicBezTo>
                      <a:pt x="0" y="206918"/>
                      <a:pt x="58837" y="266598"/>
                      <a:pt x="131416" y="266598"/>
                    </a:cubicBezTo>
                    <a:cubicBezTo>
                      <a:pt x="203996" y="266598"/>
                      <a:pt x="262833" y="206918"/>
                      <a:pt x="262833" y="133299"/>
                    </a:cubicBezTo>
                    <a:cubicBezTo>
                      <a:pt x="262833" y="59680"/>
                      <a:pt x="203996" y="0"/>
                      <a:pt x="131416" y="0"/>
                    </a:cubicBezTo>
                    <a:close/>
                  </a:path>
                </a:pathLst>
              </a:custGeom>
              <a:solidFill>
                <a:srgbClr val="FFFFFF">
                  <a:alpha val="44706"/>
                </a:srgbClr>
              </a:solidFill>
            </p:spPr>
          </p:sp>
          <p:sp>
            <p:nvSpPr>
              <p:cNvPr id="46" name="TextBox 46"/>
              <p:cNvSpPr txBox="1"/>
              <p:nvPr/>
            </p:nvSpPr>
            <p:spPr>
              <a:xfrm>
                <a:off x="24641" y="-22631"/>
                <a:ext cx="213552" cy="26423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348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7" name="Group 47"/>
          <p:cNvGrpSpPr/>
          <p:nvPr/>
        </p:nvGrpSpPr>
        <p:grpSpPr>
          <a:xfrm>
            <a:off x="4738825" y="4514286"/>
            <a:ext cx="625452" cy="625452"/>
            <a:chOff x="0" y="0"/>
            <a:chExt cx="833937" cy="833937"/>
          </a:xfrm>
        </p:grpSpPr>
        <p:grpSp>
          <p:nvGrpSpPr>
            <p:cNvPr id="48" name="Group 48"/>
            <p:cNvGrpSpPr/>
            <p:nvPr/>
          </p:nvGrpSpPr>
          <p:grpSpPr>
            <a:xfrm>
              <a:off x="0" y="0"/>
              <a:ext cx="833937" cy="833937"/>
              <a:chOff x="0" y="0"/>
              <a:chExt cx="308012" cy="308012"/>
            </a:xfrm>
          </p:grpSpPr>
          <p:sp>
            <p:nvSpPr>
              <p:cNvPr id="49" name="Freeform 49"/>
              <p:cNvSpPr/>
              <p:nvPr/>
            </p:nvSpPr>
            <p:spPr>
              <a:xfrm>
                <a:off x="0" y="0"/>
                <a:ext cx="308012" cy="308012"/>
              </a:xfrm>
              <a:custGeom>
                <a:avLst/>
                <a:gdLst/>
                <a:ahLst/>
                <a:cxnLst/>
                <a:rect l="l" t="t" r="r" b="b"/>
                <a:pathLst>
                  <a:path w="308012" h="308012">
                    <a:moveTo>
                      <a:pt x="154006" y="0"/>
                    </a:moveTo>
                    <a:cubicBezTo>
                      <a:pt x="68951" y="0"/>
                      <a:pt x="0" y="68951"/>
                      <a:pt x="0" y="154006"/>
                    </a:cubicBezTo>
                    <a:cubicBezTo>
                      <a:pt x="0" y="239061"/>
                      <a:pt x="68951" y="308012"/>
                      <a:pt x="154006" y="308012"/>
                    </a:cubicBezTo>
                    <a:cubicBezTo>
                      <a:pt x="239061" y="308012"/>
                      <a:pt x="308012" y="239061"/>
                      <a:pt x="308012" y="154006"/>
                    </a:cubicBezTo>
                    <a:cubicBezTo>
                      <a:pt x="308012" y="68951"/>
                      <a:pt x="239061" y="0"/>
                      <a:pt x="15400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19608"/>
                  </a:srgbClr>
                </a:solidFill>
                <a:prstDash val="solid"/>
                <a:miter/>
              </a:ln>
            </p:spPr>
          </p:sp>
          <p:sp>
            <p:nvSpPr>
              <p:cNvPr id="50" name="TextBox 50"/>
              <p:cNvSpPr txBox="1"/>
              <p:nvPr/>
            </p:nvSpPr>
            <p:spPr>
              <a:xfrm>
                <a:off x="28876" y="-47324"/>
                <a:ext cx="250260" cy="32646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6048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1" name="Group 51"/>
            <p:cNvGrpSpPr/>
            <p:nvPr/>
          </p:nvGrpSpPr>
          <p:grpSpPr>
            <a:xfrm>
              <a:off x="168948" y="165395"/>
              <a:ext cx="496041" cy="503147"/>
              <a:chOff x="0" y="0"/>
              <a:chExt cx="262833" cy="266598"/>
            </a:xfrm>
          </p:grpSpPr>
          <p:sp>
            <p:nvSpPr>
              <p:cNvPr id="52" name="Freeform 52"/>
              <p:cNvSpPr/>
              <p:nvPr/>
            </p:nvSpPr>
            <p:spPr>
              <a:xfrm>
                <a:off x="0" y="0"/>
                <a:ext cx="262833" cy="266598"/>
              </a:xfrm>
              <a:custGeom>
                <a:avLst/>
                <a:gdLst/>
                <a:ahLst/>
                <a:cxnLst/>
                <a:rect l="l" t="t" r="r" b="b"/>
                <a:pathLst>
                  <a:path w="262833" h="266598">
                    <a:moveTo>
                      <a:pt x="131416" y="0"/>
                    </a:moveTo>
                    <a:cubicBezTo>
                      <a:pt x="58837" y="0"/>
                      <a:pt x="0" y="59680"/>
                      <a:pt x="0" y="133299"/>
                    </a:cubicBezTo>
                    <a:cubicBezTo>
                      <a:pt x="0" y="206918"/>
                      <a:pt x="58837" y="266598"/>
                      <a:pt x="131416" y="266598"/>
                    </a:cubicBezTo>
                    <a:cubicBezTo>
                      <a:pt x="203996" y="266598"/>
                      <a:pt x="262833" y="206918"/>
                      <a:pt x="262833" y="133299"/>
                    </a:cubicBezTo>
                    <a:cubicBezTo>
                      <a:pt x="262833" y="59680"/>
                      <a:pt x="203996" y="0"/>
                      <a:pt x="131416" y="0"/>
                    </a:cubicBezTo>
                    <a:close/>
                  </a:path>
                </a:pathLst>
              </a:custGeom>
              <a:solidFill>
                <a:srgbClr val="FFFFFF">
                  <a:alpha val="44706"/>
                </a:srgbClr>
              </a:solidFill>
            </p:spPr>
          </p:sp>
          <p:sp>
            <p:nvSpPr>
              <p:cNvPr id="53" name="TextBox 53"/>
              <p:cNvSpPr txBox="1"/>
              <p:nvPr/>
            </p:nvSpPr>
            <p:spPr>
              <a:xfrm>
                <a:off x="24641" y="-51206"/>
                <a:ext cx="213552" cy="29281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6048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5B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6138883"/>
            <a:ext cx="18288000" cy="4148117"/>
            <a:chOff x="0" y="0"/>
            <a:chExt cx="4816593" cy="109250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1092508"/>
            </a:xfrm>
            <a:custGeom>
              <a:avLst/>
              <a:gdLst/>
              <a:ahLst/>
              <a:cxnLst/>
              <a:rect l="l" t="t" r="r" b="b"/>
              <a:pathLst>
                <a:path w="4816592" h="1092508">
                  <a:moveTo>
                    <a:pt x="0" y="0"/>
                  </a:moveTo>
                  <a:lnTo>
                    <a:pt x="4816592" y="0"/>
                  </a:lnTo>
                  <a:lnTo>
                    <a:pt x="4816592" y="1092508"/>
                  </a:lnTo>
                  <a:lnTo>
                    <a:pt x="0" y="1092508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11401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" name="AutoShape 5"/>
          <p:cNvSpPr/>
          <p:nvPr/>
        </p:nvSpPr>
        <p:spPr>
          <a:xfrm>
            <a:off x="0" y="6138883"/>
            <a:ext cx="18288000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6" name="Group 6"/>
          <p:cNvGrpSpPr/>
          <p:nvPr/>
        </p:nvGrpSpPr>
        <p:grpSpPr>
          <a:xfrm>
            <a:off x="1747730" y="5978308"/>
            <a:ext cx="338172" cy="340199"/>
            <a:chOff x="0" y="0"/>
            <a:chExt cx="386877" cy="38919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86877" cy="389196"/>
            </a:xfrm>
            <a:custGeom>
              <a:avLst/>
              <a:gdLst/>
              <a:ahLst/>
              <a:cxnLst/>
              <a:rect l="l" t="t" r="r" b="b"/>
              <a:pathLst>
                <a:path w="386877" h="389196">
                  <a:moveTo>
                    <a:pt x="193439" y="0"/>
                  </a:moveTo>
                  <a:cubicBezTo>
                    <a:pt x="86605" y="0"/>
                    <a:pt x="0" y="87125"/>
                    <a:pt x="0" y="194598"/>
                  </a:cubicBezTo>
                  <a:cubicBezTo>
                    <a:pt x="0" y="302072"/>
                    <a:pt x="86605" y="389196"/>
                    <a:pt x="193439" y="389196"/>
                  </a:cubicBezTo>
                  <a:cubicBezTo>
                    <a:pt x="300272" y="389196"/>
                    <a:pt x="386877" y="302072"/>
                    <a:pt x="386877" y="194598"/>
                  </a:cubicBezTo>
                  <a:cubicBezTo>
                    <a:pt x="386877" y="87125"/>
                    <a:pt x="300272" y="0"/>
                    <a:pt x="193439" y="0"/>
                  </a:cubicBezTo>
                  <a:close/>
                </a:path>
              </a:pathLst>
            </a:custGeom>
            <a:solidFill>
              <a:srgbClr val="1F5BA2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36270" y="-11138"/>
              <a:ext cx="314338" cy="3638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5422859" y="5978308"/>
            <a:ext cx="338172" cy="340199"/>
            <a:chOff x="0" y="0"/>
            <a:chExt cx="386877" cy="38919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86877" cy="389196"/>
            </a:xfrm>
            <a:custGeom>
              <a:avLst/>
              <a:gdLst/>
              <a:ahLst/>
              <a:cxnLst/>
              <a:rect l="l" t="t" r="r" b="b"/>
              <a:pathLst>
                <a:path w="386877" h="389196">
                  <a:moveTo>
                    <a:pt x="193439" y="0"/>
                  </a:moveTo>
                  <a:cubicBezTo>
                    <a:pt x="86605" y="0"/>
                    <a:pt x="0" y="87125"/>
                    <a:pt x="0" y="194598"/>
                  </a:cubicBezTo>
                  <a:cubicBezTo>
                    <a:pt x="0" y="302072"/>
                    <a:pt x="86605" y="389196"/>
                    <a:pt x="193439" y="389196"/>
                  </a:cubicBezTo>
                  <a:cubicBezTo>
                    <a:pt x="300272" y="389196"/>
                    <a:pt x="386877" y="302072"/>
                    <a:pt x="386877" y="194598"/>
                  </a:cubicBezTo>
                  <a:cubicBezTo>
                    <a:pt x="386877" y="87125"/>
                    <a:pt x="300272" y="0"/>
                    <a:pt x="193439" y="0"/>
                  </a:cubicBezTo>
                  <a:close/>
                </a:path>
              </a:pathLst>
            </a:custGeom>
            <a:solidFill>
              <a:srgbClr val="1F5BA2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36270" y="-11138"/>
              <a:ext cx="314338" cy="3638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8928902" y="5978308"/>
            <a:ext cx="338172" cy="340199"/>
            <a:chOff x="0" y="0"/>
            <a:chExt cx="386877" cy="38919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86877" cy="389196"/>
            </a:xfrm>
            <a:custGeom>
              <a:avLst/>
              <a:gdLst/>
              <a:ahLst/>
              <a:cxnLst/>
              <a:rect l="l" t="t" r="r" b="b"/>
              <a:pathLst>
                <a:path w="386877" h="389196">
                  <a:moveTo>
                    <a:pt x="193439" y="0"/>
                  </a:moveTo>
                  <a:cubicBezTo>
                    <a:pt x="86605" y="0"/>
                    <a:pt x="0" y="87125"/>
                    <a:pt x="0" y="194598"/>
                  </a:cubicBezTo>
                  <a:cubicBezTo>
                    <a:pt x="0" y="302072"/>
                    <a:pt x="86605" y="389196"/>
                    <a:pt x="193439" y="389196"/>
                  </a:cubicBezTo>
                  <a:cubicBezTo>
                    <a:pt x="300272" y="389196"/>
                    <a:pt x="386877" y="302072"/>
                    <a:pt x="386877" y="194598"/>
                  </a:cubicBezTo>
                  <a:cubicBezTo>
                    <a:pt x="386877" y="87125"/>
                    <a:pt x="300272" y="0"/>
                    <a:pt x="193439" y="0"/>
                  </a:cubicBezTo>
                  <a:close/>
                </a:path>
              </a:pathLst>
            </a:custGeom>
            <a:solidFill>
              <a:srgbClr val="1F5BA2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36270" y="-11138"/>
              <a:ext cx="314338" cy="3638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2479834" y="5978308"/>
            <a:ext cx="338172" cy="340199"/>
            <a:chOff x="0" y="0"/>
            <a:chExt cx="386877" cy="38919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86877" cy="389196"/>
            </a:xfrm>
            <a:custGeom>
              <a:avLst/>
              <a:gdLst/>
              <a:ahLst/>
              <a:cxnLst/>
              <a:rect l="l" t="t" r="r" b="b"/>
              <a:pathLst>
                <a:path w="386877" h="389196">
                  <a:moveTo>
                    <a:pt x="193439" y="0"/>
                  </a:moveTo>
                  <a:cubicBezTo>
                    <a:pt x="86605" y="0"/>
                    <a:pt x="0" y="87125"/>
                    <a:pt x="0" y="194598"/>
                  </a:cubicBezTo>
                  <a:cubicBezTo>
                    <a:pt x="0" y="302072"/>
                    <a:pt x="86605" y="389196"/>
                    <a:pt x="193439" y="389196"/>
                  </a:cubicBezTo>
                  <a:cubicBezTo>
                    <a:pt x="300272" y="389196"/>
                    <a:pt x="386877" y="302072"/>
                    <a:pt x="386877" y="194598"/>
                  </a:cubicBezTo>
                  <a:cubicBezTo>
                    <a:pt x="386877" y="87125"/>
                    <a:pt x="300272" y="0"/>
                    <a:pt x="193439" y="0"/>
                  </a:cubicBezTo>
                  <a:close/>
                </a:path>
              </a:pathLst>
            </a:custGeom>
            <a:solidFill>
              <a:srgbClr val="1F5BA2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36270" y="-11138"/>
              <a:ext cx="314338" cy="3638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6077900" y="5978308"/>
            <a:ext cx="338172" cy="340199"/>
            <a:chOff x="0" y="0"/>
            <a:chExt cx="386877" cy="38919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86877" cy="389196"/>
            </a:xfrm>
            <a:custGeom>
              <a:avLst/>
              <a:gdLst/>
              <a:ahLst/>
              <a:cxnLst/>
              <a:rect l="l" t="t" r="r" b="b"/>
              <a:pathLst>
                <a:path w="386877" h="389196">
                  <a:moveTo>
                    <a:pt x="193439" y="0"/>
                  </a:moveTo>
                  <a:cubicBezTo>
                    <a:pt x="86605" y="0"/>
                    <a:pt x="0" y="87125"/>
                    <a:pt x="0" y="194598"/>
                  </a:cubicBezTo>
                  <a:cubicBezTo>
                    <a:pt x="0" y="302072"/>
                    <a:pt x="86605" y="389196"/>
                    <a:pt x="193439" y="389196"/>
                  </a:cubicBezTo>
                  <a:cubicBezTo>
                    <a:pt x="300272" y="389196"/>
                    <a:pt x="386877" y="302072"/>
                    <a:pt x="386877" y="194598"/>
                  </a:cubicBezTo>
                  <a:cubicBezTo>
                    <a:pt x="386877" y="87125"/>
                    <a:pt x="300272" y="0"/>
                    <a:pt x="193439" y="0"/>
                  </a:cubicBezTo>
                  <a:close/>
                </a:path>
              </a:pathLst>
            </a:custGeom>
            <a:solidFill>
              <a:srgbClr val="1F5BA2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36270" y="-11138"/>
              <a:ext cx="314338" cy="3638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1028700" y="920781"/>
            <a:ext cx="16230600" cy="3129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افزودن یک صفحه جدول زمانی
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358551" y="3806839"/>
            <a:ext cx="3364925" cy="1707840"/>
            <a:chOff x="0" y="9525"/>
            <a:chExt cx="4486566" cy="2277120"/>
          </a:xfrm>
        </p:grpSpPr>
        <p:sp>
          <p:nvSpPr>
            <p:cNvPr id="23" name="AutoShape 23"/>
            <p:cNvSpPr/>
            <p:nvPr/>
          </p:nvSpPr>
          <p:spPr>
            <a:xfrm rot="-2827878">
              <a:off x="2013555" y="1374470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0" y="1739486"/>
              <a:ext cx="448656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افزودن یک نکته اصلی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599356" y="9525"/>
              <a:ext cx="3287854" cy="11285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6599"/>
                </a:lnSpc>
                <a:spcBef>
                  <a:spcPct val="0"/>
                </a:spcBef>
              </a:pPr>
              <a:r>
                <a:rPr lang="en-US" sz="5499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2015</a:t>
              </a: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358551" y="6719908"/>
            <a:ext cx="3364925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توضیح در مورد انچه
شما می خواهید بحث کنید. 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3909483" y="3806839"/>
            <a:ext cx="3364925" cy="1707840"/>
            <a:chOff x="0" y="9525"/>
            <a:chExt cx="4486566" cy="2277120"/>
          </a:xfrm>
        </p:grpSpPr>
        <p:sp>
          <p:nvSpPr>
            <p:cNvPr id="28" name="AutoShape 28"/>
            <p:cNvSpPr/>
            <p:nvPr/>
          </p:nvSpPr>
          <p:spPr>
            <a:xfrm rot="-2827878">
              <a:off x="2013555" y="1374470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9" name="TextBox 29"/>
            <p:cNvSpPr txBox="1"/>
            <p:nvPr/>
          </p:nvSpPr>
          <p:spPr>
            <a:xfrm>
              <a:off x="0" y="1739486"/>
              <a:ext cx="448656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افزودن یک نکته اصلی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599356" y="9525"/>
              <a:ext cx="3287854" cy="11285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6599"/>
                </a:lnSpc>
                <a:spcBef>
                  <a:spcPct val="0"/>
                </a:spcBef>
              </a:pPr>
              <a:r>
                <a:rPr lang="en-US" sz="5499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2016</a:t>
              </a:r>
            </a:p>
          </p:txBody>
        </p:sp>
      </p:grpSp>
      <p:sp>
        <p:nvSpPr>
          <p:cNvPr id="31" name="TextBox 31"/>
          <p:cNvSpPr txBox="1"/>
          <p:nvPr/>
        </p:nvSpPr>
        <p:spPr>
          <a:xfrm>
            <a:off x="3909483" y="6719908"/>
            <a:ext cx="3364925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توضیح در مورد انچه
شما می خواهید بحث کنید. 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grpSp>
        <p:nvGrpSpPr>
          <p:cNvPr id="32" name="Group 32"/>
          <p:cNvGrpSpPr/>
          <p:nvPr/>
        </p:nvGrpSpPr>
        <p:grpSpPr>
          <a:xfrm>
            <a:off x="7460414" y="3806839"/>
            <a:ext cx="3364925" cy="1707840"/>
            <a:chOff x="0" y="9525"/>
            <a:chExt cx="4486566" cy="2277120"/>
          </a:xfrm>
        </p:grpSpPr>
        <p:sp>
          <p:nvSpPr>
            <p:cNvPr id="33" name="AutoShape 33"/>
            <p:cNvSpPr/>
            <p:nvPr/>
          </p:nvSpPr>
          <p:spPr>
            <a:xfrm rot="-2827878">
              <a:off x="2013555" y="1374470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4" name="TextBox 34"/>
            <p:cNvSpPr txBox="1"/>
            <p:nvPr/>
          </p:nvSpPr>
          <p:spPr>
            <a:xfrm>
              <a:off x="0" y="1739486"/>
              <a:ext cx="448656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افزودن یک نکته اصلی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599356" y="9525"/>
              <a:ext cx="3287854" cy="11285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6599"/>
                </a:lnSpc>
                <a:spcBef>
                  <a:spcPct val="0"/>
                </a:spcBef>
              </a:pPr>
              <a:r>
                <a:rPr lang="en-US" sz="5499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2016</a:t>
              </a:r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7460414" y="6719908"/>
            <a:ext cx="3364925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توضیح در مورد انچه
شما می خواهید بحث کنید. 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grpSp>
        <p:nvGrpSpPr>
          <p:cNvPr id="37" name="Group 37"/>
          <p:cNvGrpSpPr/>
          <p:nvPr/>
        </p:nvGrpSpPr>
        <p:grpSpPr>
          <a:xfrm>
            <a:off x="11011346" y="3806839"/>
            <a:ext cx="3364925" cy="1707840"/>
            <a:chOff x="0" y="9525"/>
            <a:chExt cx="4486566" cy="2277120"/>
          </a:xfrm>
        </p:grpSpPr>
        <p:sp>
          <p:nvSpPr>
            <p:cNvPr id="38" name="AutoShape 38"/>
            <p:cNvSpPr/>
            <p:nvPr/>
          </p:nvSpPr>
          <p:spPr>
            <a:xfrm rot="-2827878">
              <a:off x="2013555" y="1374470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TextBox 39"/>
            <p:cNvSpPr txBox="1"/>
            <p:nvPr/>
          </p:nvSpPr>
          <p:spPr>
            <a:xfrm>
              <a:off x="0" y="1739486"/>
              <a:ext cx="448656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افزودن یک نکته اصلی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599356" y="9525"/>
              <a:ext cx="3287854" cy="11285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6599"/>
                </a:lnSpc>
                <a:spcBef>
                  <a:spcPct val="0"/>
                </a:spcBef>
              </a:pPr>
              <a:r>
                <a:rPr lang="en-US" sz="5499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2016</a:t>
              </a:r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11011346" y="6719908"/>
            <a:ext cx="3364925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توضیح در مورد انچه
شما می خواهید بحث کنید. 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grpSp>
        <p:nvGrpSpPr>
          <p:cNvPr id="42" name="Group 42"/>
          <p:cNvGrpSpPr/>
          <p:nvPr/>
        </p:nvGrpSpPr>
        <p:grpSpPr>
          <a:xfrm>
            <a:off x="14564524" y="3806839"/>
            <a:ext cx="3364925" cy="1707840"/>
            <a:chOff x="0" y="9525"/>
            <a:chExt cx="4486566" cy="2277120"/>
          </a:xfrm>
        </p:grpSpPr>
        <p:sp>
          <p:nvSpPr>
            <p:cNvPr id="43" name="AutoShape 43"/>
            <p:cNvSpPr/>
            <p:nvPr/>
          </p:nvSpPr>
          <p:spPr>
            <a:xfrm rot="-2827878">
              <a:off x="2013555" y="1374470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TextBox 44"/>
            <p:cNvSpPr txBox="1"/>
            <p:nvPr/>
          </p:nvSpPr>
          <p:spPr>
            <a:xfrm>
              <a:off x="0" y="1739486"/>
              <a:ext cx="448656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افزودن یک نکته اصلی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599356" y="9525"/>
              <a:ext cx="3287854" cy="11285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6599"/>
                </a:lnSpc>
                <a:spcBef>
                  <a:spcPct val="0"/>
                </a:spcBef>
              </a:pPr>
              <a:r>
                <a:rPr lang="en-US" sz="5499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2016</a:t>
              </a:r>
            </a:p>
          </p:txBody>
        </p:sp>
      </p:grpSp>
      <p:sp>
        <p:nvSpPr>
          <p:cNvPr id="46" name="TextBox 46"/>
          <p:cNvSpPr txBox="1"/>
          <p:nvPr/>
        </p:nvSpPr>
        <p:spPr>
          <a:xfrm>
            <a:off x="14564524" y="6719908"/>
            <a:ext cx="3364925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توضیح در مورد انچه
شما می خواهید بحث کنید. 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grpSp>
        <p:nvGrpSpPr>
          <p:cNvPr id="47" name="Group 47"/>
          <p:cNvGrpSpPr/>
          <p:nvPr/>
        </p:nvGrpSpPr>
        <p:grpSpPr>
          <a:xfrm>
            <a:off x="-201" y="8074829"/>
            <a:ext cx="18288402" cy="1866732"/>
            <a:chOff x="0" y="0"/>
            <a:chExt cx="24384536" cy="2488976"/>
          </a:xfrm>
        </p:grpSpPr>
        <p:sp>
          <p:nvSpPr>
            <p:cNvPr id="48" name="AutoShape 48"/>
            <p:cNvSpPr/>
            <p:nvPr/>
          </p:nvSpPr>
          <p:spPr>
            <a:xfrm rot="-10800000">
              <a:off x="268" y="1839463"/>
              <a:ext cx="24384000" cy="0"/>
            </a:xfrm>
            <a:prstGeom prst="line">
              <a:avLst/>
            </a:prstGeom>
            <a:ln w="114300" cap="flat">
              <a:solidFill>
                <a:srgbClr val="FFFFFF">
                  <a:alpha val="49804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49"/>
            <p:cNvSpPr/>
            <p:nvPr/>
          </p:nvSpPr>
          <p:spPr>
            <a:xfrm rot="-10800000">
              <a:off x="268" y="2374676"/>
              <a:ext cx="24384000" cy="0"/>
            </a:xfrm>
            <a:prstGeom prst="line">
              <a:avLst/>
            </a:prstGeom>
            <a:ln w="114300" cap="flat">
              <a:solidFill>
                <a:srgbClr val="FFFFFF">
                  <a:alpha val="60000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50"/>
            <p:cNvSpPr/>
            <p:nvPr/>
          </p:nvSpPr>
          <p:spPr>
            <a:xfrm rot="-10800000">
              <a:off x="0" y="1277914"/>
              <a:ext cx="24384536" cy="0"/>
            </a:xfrm>
            <a:prstGeom prst="line">
              <a:avLst/>
            </a:prstGeom>
            <a:ln w="114300" cap="flat">
              <a:solidFill>
                <a:srgbClr val="FFFFFF">
                  <a:alpha val="29804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51"/>
            <p:cNvSpPr/>
            <p:nvPr/>
          </p:nvSpPr>
          <p:spPr>
            <a:xfrm rot="-10800000">
              <a:off x="268" y="686756"/>
              <a:ext cx="24384000" cy="0"/>
            </a:xfrm>
            <a:prstGeom prst="line">
              <a:avLst/>
            </a:prstGeom>
            <a:ln w="114300" cap="flat">
              <a:solidFill>
                <a:srgbClr val="FFFFFF">
                  <a:alpha val="19608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52"/>
            <p:cNvSpPr/>
            <p:nvPr/>
          </p:nvSpPr>
          <p:spPr>
            <a:xfrm rot="10783885">
              <a:off x="134" y="57149"/>
              <a:ext cx="24384268" cy="0"/>
            </a:xfrm>
            <a:prstGeom prst="line">
              <a:avLst/>
            </a:prstGeom>
            <a:ln w="114300" cap="flat">
              <a:solidFill>
                <a:srgbClr val="FFFFFF">
                  <a:alpha val="9804"/>
                </a:srgbClr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544784"/>
              </p:ext>
            </p:extLst>
          </p:nvPr>
        </p:nvGraphicFramePr>
        <p:xfrm>
          <a:off x="803921" y="5334000"/>
          <a:ext cx="16699208" cy="4771162"/>
        </p:xfrm>
        <a:graphic>
          <a:graphicData uri="http://schemas.openxmlformats.org/drawingml/2006/table">
            <a:tbl>
              <a:tblPr/>
              <a:tblGrid>
                <a:gridCol w="4174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00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9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48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15849">
                <a:tc>
                  <a:txBody>
                    <a:bodyPr/>
                    <a:lstStyle/>
                    <a:p>
                      <a:pPr algn="ctr" rtl="1">
                        <a:lnSpc>
                          <a:spcPts val="7000"/>
                        </a:lnSpc>
                        <a:defRPr/>
                      </a:pPr>
                      <a:r>
                        <a:rPr lang="en-US" sz="5000" dirty="0">
                          <a:solidFill>
                            <a:srgbClr val="FFFFFF"/>
                          </a:solidFill>
                          <a:latin typeface="Mukta Mahee Extra Light Bold"/>
                          <a:cs typeface="B Nazanin" panose="00000400000000000000" pitchFamily="2" charset="-78"/>
                        </a:rPr>
                        <a:t>S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b">
                    <a:lnL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7000"/>
                        </a:lnSpc>
                        <a:defRPr/>
                      </a:pPr>
                      <a:r>
                        <a:rPr lang="en-US" sz="5000">
                          <a:solidFill>
                            <a:srgbClr val="FFFFFF"/>
                          </a:solidFill>
                          <a:latin typeface="Mukta Mahee Extra Light Bold"/>
                          <a:cs typeface="B Nazanin" panose="00000400000000000000" pitchFamily="2" charset="-78"/>
                        </a:rPr>
                        <a:t>W</a:t>
                      </a: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b">
                    <a:lnL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7000"/>
                        </a:lnSpc>
                        <a:defRPr/>
                      </a:pPr>
                      <a:r>
                        <a:rPr lang="en-US" sz="5000">
                          <a:solidFill>
                            <a:srgbClr val="FFFFFF"/>
                          </a:solidFill>
                          <a:latin typeface="Mukta Mahee Extra Light Bold"/>
                          <a:cs typeface="B Nazanin" panose="00000400000000000000" pitchFamily="2" charset="-78"/>
                        </a:rPr>
                        <a:t>O</a:t>
                      </a: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b">
                    <a:lnL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7000"/>
                        </a:lnSpc>
                        <a:defRPr/>
                      </a:pPr>
                      <a:r>
                        <a:rPr lang="en-US" sz="5000">
                          <a:solidFill>
                            <a:srgbClr val="FFFFFF"/>
                          </a:solidFill>
                          <a:latin typeface="Mukta Mahee Extra Light Bold"/>
                          <a:cs typeface="B Nazanin" panose="00000400000000000000" pitchFamily="2" charset="-78"/>
                        </a:rPr>
                        <a:t>T</a:t>
                      </a: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b">
                    <a:lnL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1553">
                <a:tc>
                  <a:txBody>
                    <a:bodyPr/>
                    <a:lstStyle/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2999" dirty="0">
                          <a:solidFill>
                            <a:srgbClr val="FFFFFF"/>
                          </a:solidFill>
                          <a:latin typeface="Mukta Mahee Extra Light Bold"/>
                          <a:cs typeface="B Nazanin" panose="00000400000000000000" pitchFamily="2" charset="-78"/>
                        </a:rPr>
                        <a:t>قوت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>
                    <a:lnL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2999" dirty="0">
                          <a:solidFill>
                            <a:srgbClr val="FFFFFF"/>
                          </a:solidFill>
                          <a:latin typeface="Mukta Mahee Extra Light Bold"/>
                          <a:cs typeface="B Nazanin" panose="00000400000000000000" pitchFamily="2" charset="-78"/>
                        </a:rPr>
                        <a:t>ضعف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>
                    <a:lnL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2999" dirty="0">
                          <a:solidFill>
                            <a:srgbClr val="FFFFFF"/>
                          </a:solidFill>
                          <a:latin typeface="Mukta Mahee Extra Light Bold"/>
                          <a:cs typeface="B Nazanin" panose="00000400000000000000" pitchFamily="2" charset="-78"/>
                        </a:rPr>
                        <a:t>فرصت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>
                    <a:lnL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2999" dirty="0">
                          <a:solidFill>
                            <a:srgbClr val="FFFFFF"/>
                          </a:solidFill>
                          <a:latin typeface="Mukta Mahee Extra Light Bold"/>
                          <a:cs typeface="B Nazanin" panose="00000400000000000000" pitchFamily="2" charset="-78"/>
                        </a:rPr>
                        <a:t>تهدیدات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>
                    <a:lnL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3760">
                <a:tc>
                  <a:txBody>
                    <a:bodyPr/>
                    <a:lstStyle/>
                    <a:p>
                      <a:pPr marL="431797" lvl="1" indent="-215899" algn="r" rtl="1">
                        <a:lnSpc>
                          <a:spcPts val="2799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999" dirty="0">
                          <a:solidFill>
                            <a:srgbClr val="FFFFFF"/>
                          </a:solidFill>
                          <a:latin typeface="Mukta Mahee Regular"/>
                          <a:cs typeface="B Nazanin" panose="00000400000000000000" pitchFamily="2" charset="-78"/>
                        </a:rPr>
                        <a:t>چیکار میکنی؟ 
چه چیزی شما را از هم جدا می کند؟ </a:t>
                      </a:r>
                    </a:p>
                    <a:p>
                      <a:pPr marL="431797" lvl="1" indent="-215899" algn="r" rtl="1">
                        <a:lnSpc>
                          <a:spcPts val="2799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999" dirty="0">
                          <a:solidFill>
                            <a:srgbClr val="FFFFFF"/>
                          </a:solidFill>
                          <a:latin typeface="Mukta Mahee Regular"/>
                          <a:cs typeface="B Nazanin" panose="00000400000000000000" pitchFamily="2" charset="-78"/>
                        </a:rPr>
                        <a:t>ویژگی های خوب شما چیست؟</a:t>
                      </a:r>
                      <a:endParaRPr lang="en-US" sz="1999" dirty="0">
                        <a:solidFill>
                          <a:srgbClr val="FFFFFF"/>
                        </a:solidFill>
                        <a:latin typeface="Mukta Mahee Regular"/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ctr"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797" lvl="1" indent="-215899" algn="r" rtl="1">
                        <a:lnSpc>
                          <a:spcPts val="2799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999" dirty="0">
                          <a:solidFill>
                            <a:srgbClr val="FFFFFF"/>
                          </a:solidFill>
                          <a:latin typeface="Mukta Mahee Regular"/>
                          <a:cs typeface="B Nazanin" panose="00000400000000000000" pitchFamily="2" charset="-78"/>
                        </a:rPr>
                        <a:t>کجا باید پیشرفت کنید؟ 
ایا منابع کافی است؟ </a:t>
                      </a:r>
                    </a:p>
                    <a:p>
                      <a:pPr marL="431797" lvl="1" indent="-215899" algn="r" rtl="1">
                        <a:lnSpc>
                          <a:spcPts val="2799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999" dirty="0">
                          <a:solidFill>
                            <a:srgbClr val="FFFFFF"/>
                          </a:solidFill>
                          <a:latin typeface="Mukta Mahee Regular"/>
                          <a:cs typeface="B Nazanin" panose="00000400000000000000" pitchFamily="2" charset="-78"/>
                        </a:rPr>
                        <a:t>دیگران چه کاری را بهتر از شما انجام می دهند؟</a:t>
                      </a:r>
                      <a:endParaRPr lang="en-US" sz="1999" dirty="0">
                        <a:solidFill>
                          <a:srgbClr val="FFFFFF"/>
                        </a:solidFill>
                        <a:latin typeface="Mukta Mahee Regular"/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ctr"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797" lvl="1" indent="-215899" algn="r" rtl="1">
                        <a:lnSpc>
                          <a:spcPts val="2799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999" dirty="0">
                          <a:solidFill>
                            <a:srgbClr val="FFFFFF"/>
                          </a:solidFill>
                          <a:latin typeface="Mukta Mahee Regular"/>
                          <a:cs typeface="B Nazanin" panose="00000400000000000000" pitchFamily="2" charset="-78"/>
                        </a:rPr>
                        <a:t>اهداف شما چیست؟ 
ایا خواسته ها تغییر می کنند؟</a:t>
                      </a:r>
                    </a:p>
                    <a:p>
                      <a:pPr marL="431797" lvl="1" indent="-215899" algn="r" rtl="1">
                        <a:lnSpc>
                          <a:spcPts val="2799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999" dirty="0">
                          <a:solidFill>
                            <a:srgbClr val="FFFFFF"/>
                          </a:solidFill>
                          <a:latin typeface="Mukta Mahee Regular"/>
                          <a:cs typeface="B Nazanin" panose="00000400000000000000" pitchFamily="2" charset="-78"/>
                        </a:rPr>
                        <a:t>چگونه می توان ان را بهبود بخشید؟</a:t>
                      </a:r>
                      <a:endParaRPr lang="en-US" sz="1999" dirty="0">
                        <a:solidFill>
                          <a:srgbClr val="FFFFFF"/>
                        </a:solidFill>
                        <a:latin typeface="Mukta Mahee Regular"/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ctr"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797" lvl="1" indent="-215899" algn="r" rtl="1">
                        <a:lnSpc>
                          <a:spcPts val="2799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999" dirty="0">
                          <a:solidFill>
                            <a:srgbClr val="FFFFFF"/>
                          </a:solidFill>
                          <a:latin typeface="Mukta Mahee Regular"/>
                          <a:cs typeface="B Nazanin" panose="00000400000000000000" pitchFamily="2" charset="-78"/>
                        </a:rPr>
                        <a:t>مسدود کننده هایی که با انها روبرو هستید چیست؟ 
چه عواملی خارج از کنترل شما هستند؟</a:t>
                      </a:r>
                      <a:endParaRPr lang="en-US" sz="1999" dirty="0">
                        <a:solidFill>
                          <a:srgbClr val="FFFFFF"/>
                        </a:solidFill>
                        <a:latin typeface="Mukta Mahee Regular"/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ctr"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id="{15DB7489-360B-1F04-7975-BD27C5E4847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4F81BD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59" y="0"/>
            <a:ext cx="18288000" cy="4876800"/>
          </a:xfrm>
          <a:prstGeom prst="rect">
            <a:avLst/>
          </a:prstGeom>
        </p:spPr>
      </p:pic>
      <p:grpSp>
        <p:nvGrpSpPr>
          <p:cNvPr id="38" name="Group 4">
            <a:extLst>
              <a:ext uri="{FF2B5EF4-FFF2-40B4-BE49-F238E27FC236}">
                <a16:creationId xmlns:a16="http://schemas.microsoft.com/office/drawing/2014/main" id="{69CCBA0A-5694-58CB-D9C6-39842C4657C5}"/>
              </a:ext>
            </a:extLst>
          </p:cNvPr>
          <p:cNvGrpSpPr/>
          <p:nvPr/>
        </p:nvGrpSpPr>
        <p:grpSpPr>
          <a:xfrm rot="8100000">
            <a:off x="15693526" y="-6387929"/>
            <a:ext cx="3131548" cy="16335467"/>
            <a:chOff x="0" y="0"/>
            <a:chExt cx="4175398" cy="21780622"/>
          </a:xfrm>
        </p:grpSpPr>
        <p:grpSp>
          <p:nvGrpSpPr>
            <p:cNvPr id="39" name="Group 5">
              <a:extLst>
                <a:ext uri="{FF2B5EF4-FFF2-40B4-BE49-F238E27FC236}">
                  <a16:creationId xmlns:a16="http://schemas.microsoft.com/office/drawing/2014/main" id="{30E72D06-4C45-E004-C76E-B5369BC0700A}"/>
                </a:ext>
              </a:extLst>
            </p:cNvPr>
            <p:cNvGrpSpPr/>
            <p:nvPr/>
          </p:nvGrpSpPr>
          <p:grpSpPr>
            <a:xfrm>
              <a:off x="944167" y="0"/>
              <a:ext cx="398728" cy="21780622"/>
              <a:chOff x="0" y="0"/>
              <a:chExt cx="49599" cy="2709333"/>
            </a:xfrm>
          </p:grpSpPr>
          <p:sp>
            <p:nvSpPr>
              <p:cNvPr id="52" name="Freeform 6">
                <a:extLst>
                  <a:ext uri="{FF2B5EF4-FFF2-40B4-BE49-F238E27FC236}">
                    <a16:creationId xmlns:a16="http://schemas.microsoft.com/office/drawing/2014/main" id="{8F3E5B36-276F-C230-2C94-B55960A881EB}"/>
                  </a:ext>
                </a:extLst>
              </p:cNvPr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53" name="TextBox 7">
                <a:extLst>
                  <a:ext uri="{FF2B5EF4-FFF2-40B4-BE49-F238E27FC236}">
                    <a16:creationId xmlns:a16="http://schemas.microsoft.com/office/drawing/2014/main" id="{CA9CEA41-D933-6025-8EE8-4191CBCCC8EF}"/>
                  </a:ext>
                </a:extLst>
              </p:cNvPr>
              <p:cNvSpPr txBox="1"/>
              <p:nvPr/>
            </p:nvSpPr>
            <p:spPr>
              <a:xfrm>
                <a:off x="0" y="-66675"/>
                <a:ext cx="49599" cy="27760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5335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0" name="Group 8">
              <a:extLst>
                <a:ext uri="{FF2B5EF4-FFF2-40B4-BE49-F238E27FC236}">
                  <a16:creationId xmlns:a16="http://schemas.microsoft.com/office/drawing/2014/main" id="{F2F8C2FB-0445-6895-61DC-49A13E63CC5B}"/>
                </a:ext>
              </a:extLst>
            </p:cNvPr>
            <p:cNvGrpSpPr/>
            <p:nvPr/>
          </p:nvGrpSpPr>
          <p:grpSpPr>
            <a:xfrm>
              <a:off x="0" y="0"/>
              <a:ext cx="398728" cy="21780622"/>
              <a:chOff x="0" y="0"/>
              <a:chExt cx="49599" cy="2709333"/>
            </a:xfrm>
          </p:grpSpPr>
          <p:sp>
            <p:nvSpPr>
              <p:cNvPr id="50" name="Freeform 9">
                <a:extLst>
                  <a:ext uri="{FF2B5EF4-FFF2-40B4-BE49-F238E27FC236}">
                    <a16:creationId xmlns:a16="http://schemas.microsoft.com/office/drawing/2014/main" id="{6A35A2F0-BF89-E704-E441-09DBB1306E0D}"/>
                  </a:ext>
                </a:extLst>
              </p:cNvPr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51" name="TextBox 10">
                <a:extLst>
                  <a:ext uri="{FF2B5EF4-FFF2-40B4-BE49-F238E27FC236}">
                    <a16:creationId xmlns:a16="http://schemas.microsoft.com/office/drawing/2014/main" id="{72E3B4D2-2E88-E91D-EED5-3BF3B356D6AC}"/>
                  </a:ext>
                </a:extLst>
              </p:cNvPr>
              <p:cNvSpPr txBox="1"/>
              <p:nvPr/>
            </p:nvSpPr>
            <p:spPr>
              <a:xfrm>
                <a:off x="0" y="-66675"/>
                <a:ext cx="49599" cy="27760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5335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1" name="Group 11">
              <a:extLst>
                <a:ext uri="{FF2B5EF4-FFF2-40B4-BE49-F238E27FC236}">
                  <a16:creationId xmlns:a16="http://schemas.microsoft.com/office/drawing/2014/main" id="{6FD1893C-4D05-5BE8-9D5D-7211CB0395B6}"/>
                </a:ext>
              </a:extLst>
            </p:cNvPr>
            <p:cNvGrpSpPr/>
            <p:nvPr/>
          </p:nvGrpSpPr>
          <p:grpSpPr>
            <a:xfrm>
              <a:off x="1888335" y="0"/>
              <a:ext cx="398728" cy="21780622"/>
              <a:chOff x="0" y="0"/>
              <a:chExt cx="49599" cy="2709333"/>
            </a:xfrm>
          </p:grpSpPr>
          <p:sp>
            <p:nvSpPr>
              <p:cNvPr id="48" name="Freeform 12">
                <a:extLst>
                  <a:ext uri="{FF2B5EF4-FFF2-40B4-BE49-F238E27FC236}">
                    <a16:creationId xmlns:a16="http://schemas.microsoft.com/office/drawing/2014/main" id="{D051EECE-256F-8FCD-2348-CBC5F5C4353A}"/>
                  </a:ext>
                </a:extLst>
              </p:cNvPr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9" name="TextBox 13">
                <a:extLst>
                  <a:ext uri="{FF2B5EF4-FFF2-40B4-BE49-F238E27FC236}">
                    <a16:creationId xmlns:a16="http://schemas.microsoft.com/office/drawing/2014/main" id="{77CD5F84-7E4B-4523-0E08-FB62CA70B949}"/>
                  </a:ext>
                </a:extLst>
              </p:cNvPr>
              <p:cNvSpPr txBox="1"/>
              <p:nvPr/>
            </p:nvSpPr>
            <p:spPr>
              <a:xfrm>
                <a:off x="0" y="-66675"/>
                <a:ext cx="49599" cy="27760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5335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2" name="Group 14">
              <a:extLst>
                <a:ext uri="{FF2B5EF4-FFF2-40B4-BE49-F238E27FC236}">
                  <a16:creationId xmlns:a16="http://schemas.microsoft.com/office/drawing/2014/main" id="{A317E63F-D6EE-7206-D807-F4DECF630B7E}"/>
                </a:ext>
              </a:extLst>
            </p:cNvPr>
            <p:cNvGrpSpPr/>
            <p:nvPr/>
          </p:nvGrpSpPr>
          <p:grpSpPr>
            <a:xfrm>
              <a:off x="2832502" y="0"/>
              <a:ext cx="398728" cy="21780622"/>
              <a:chOff x="0" y="0"/>
              <a:chExt cx="49599" cy="2709333"/>
            </a:xfrm>
          </p:grpSpPr>
          <p:sp>
            <p:nvSpPr>
              <p:cNvPr id="46" name="Freeform 15">
                <a:extLst>
                  <a:ext uri="{FF2B5EF4-FFF2-40B4-BE49-F238E27FC236}">
                    <a16:creationId xmlns:a16="http://schemas.microsoft.com/office/drawing/2014/main" id="{123366D1-0520-FA2A-2583-7F8941ADE679}"/>
                  </a:ext>
                </a:extLst>
              </p:cNvPr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7" name="TextBox 16">
                <a:extLst>
                  <a:ext uri="{FF2B5EF4-FFF2-40B4-BE49-F238E27FC236}">
                    <a16:creationId xmlns:a16="http://schemas.microsoft.com/office/drawing/2014/main" id="{E2C58209-2200-4B6C-1F4D-2DA07C6C2B55}"/>
                  </a:ext>
                </a:extLst>
              </p:cNvPr>
              <p:cNvSpPr txBox="1"/>
              <p:nvPr/>
            </p:nvSpPr>
            <p:spPr>
              <a:xfrm>
                <a:off x="0" y="-66675"/>
                <a:ext cx="49599" cy="27760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5335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3" name="Group 17">
              <a:extLst>
                <a:ext uri="{FF2B5EF4-FFF2-40B4-BE49-F238E27FC236}">
                  <a16:creationId xmlns:a16="http://schemas.microsoft.com/office/drawing/2014/main" id="{1B2A4A73-DF59-1674-ACC1-D2C1BE08DAB3}"/>
                </a:ext>
              </a:extLst>
            </p:cNvPr>
            <p:cNvGrpSpPr/>
            <p:nvPr/>
          </p:nvGrpSpPr>
          <p:grpSpPr>
            <a:xfrm>
              <a:off x="3776669" y="0"/>
              <a:ext cx="398728" cy="21780622"/>
              <a:chOff x="0" y="0"/>
              <a:chExt cx="49599" cy="2709333"/>
            </a:xfrm>
          </p:grpSpPr>
          <p:sp>
            <p:nvSpPr>
              <p:cNvPr id="44" name="Freeform 18">
                <a:extLst>
                  <a:ext uri="{FF2B5EF4-FFF2-40B4-BE49-F238E27FC236}">
                    <a16:creationId xmlns:a16="http://schemas.microsoft.com/office/drawing/2014/main" id="{C074EFA6-BC88-BC00-AD81-A8EDCA993925}"/>
                  </a:ext>
                </a:extLst>
              </p:cNvPr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5" name="TextBox 19">
                <a:extLst>
                  <a:ext uri="{FF2B5EF4-FFF2-40B4-BE49-F238E27FC236}">
                    <a16:creationId xmlns:a16="http://schemas.microsoft.com/office/drawing/2014/main" id="{628D6154-61A3-9760-8A53-40CF2187FFC1}"/>
                  </a:ext>
                </a:extLst>
              </p:cNvPr>
              <p:cNvSpPr txBox="1"/>
              <p:nvPr/>
            </p:nvSpPr>
            <p:spPr>
              <a:xfrm>
                <a:off x="0" y="-66675"/>
                <a:ext cx="49599" cy="27760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5335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8384" y="8117058"/>
            <a:ext cx="12071232" cy="1905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" name="Group 3"/>
          <p:cNvGrpSpPr/>
          <p:nvPr/>
        </p:nvGrpSpPr>
        <p:grpSpPr>
          <a:xfrm>
            <a:off x="6192775" y="7266356"/>
            <a:ext cx="1758554" cy="175855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F97ED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384288" y="7266356"/>
            <a:ext cx="1758554" cy="1758554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F97ED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5179586" y="7266356"/>
            <a:ext cx="1758554" cy="1758554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F97ED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397477" y="7266356"/>
            <a:ext cx="1758554" cy="1758554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F97ED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485297" y="7354179"/>
            <a:ext cx="1582914" cy="1582908"/>
            <a:chOff x="0" y="0"/>
            <a:chExt cx="6350000" cy="634997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65472" t="-30307" r="-39420" b="-176457"/>
              </a:stretch>
            </a:blip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0472108" y="7354179"/>
            <a:ext cx="1582914" cy="1582908"/>
            <a:chOff x="0" y="0"/>
            <a:chExt cx="6350000" cy="634997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108817" t="-10194" r="-117878" b="-107603"/>
              </a:stretch>
            </a:blip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6280595" y="7354179"/>
            <a:ext cx="1582914" cy="1582908"/>
            <a:chOff x="0" y="0"/>
            <a:chExt cx="6350000" cy="6349975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53031" t="-2922" r="-28679" b="-78789"/>
              </a:stretch>
            </a:blip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5267406" y="7354179"/>
            <a:ext cx="1582914" cy="1582908"/>
            <a:chOff x="0" y="0"/>
            <a:chExt cx="6350000" cy="6349975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 l="-37716" t="-4271" r="-63815" b="-97262"/>
              </a:stretch>
            </a:blipFill>
          </p:spPr>
        </p:sp>
      </p:grpSp>
      <p:sp>
        <p:nvSpPr>
          <p:cNvPr id="23" name="AutoShape 23"/>
          <p:cNvSpPr/>
          <p:nvPr/>
        </p:nvSpPr>
        <p:spPr>
          <a:xfrm>
            <a:off x="5791903" y="5456362"/>
            <a:ext cx="6751810" cy="1905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4" name="Group 24"/>
          <p:cNvGrpSpPr/>
          <p:nvPr/>
        </p:nvGrpSpPr>
        <p:grpSpPr>
          <a:xfrm>
            <a:off x="4033363" y="4577085"/>
            <a:ext cx="1758554" cy="1758554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F97ED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4121183" y="4664908"/>
            <a:ext cx="1582914" cy="1582908"/>
            <a:chOff x="0" y="0"/>
            <a:chExt cx="6350000" cy="6349975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/>
              <a:stretch>
                <a:fillRect l="-51618" t="-55042" r="-63768" b="-168040"/>
              </a:stretch>
            </a:blipFill>
          </p:spPr>
        </p:sp>
      </p:grpSp>
      <p:grpSp>
        <p:nvGrpSpPr>
          <p:cNvPr id="29" name="Group 29"/>
          <p:cNvGrpSpPr/>
          <p:nvPr/>
        </p:nvGrpSpPr>
        <p:grpSpPr>
          <a:xfrm>
            <a:off x="12510850" y="4577085"/>
            <a:ext cx="1758554" cy="1758554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F97ED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31" name="TextBox 3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12598670" y="4664908"/>
            <a:ext cx="1582914" cy="1582908"/>
            <a:chOff x="0" y="0"/>
            <a:chExt cx="6350000" cy="6349975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l="-113550" t="-16552" r="-99904" b="-92417"/>
              </a:stretch>
            </a:blipFill>
          </p:spPr>
        </p:sp>
      </p:grpSp>
      <p:sp>
        <p:nvSpPr>
          <p:cNvPr id="34" name="TextBox 34"/>
          <p:cNvSpPr txBox="1"/>
          <p:nvPr/>
        </p:nvSpPr>
        <p:spPr>
          <a:xfrm>
            <a:off x="1028700" y="687401"/>
            <a:ext cx="16230600" cy="156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اضافه کردن یک صفحه نمودار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35" name="Group 35"/>
          <p:cNvGrpSpPr/>
          <p:nvPr/>
        </p:nvGrpSpPr>
        <p:grpSpPr>
          <a:xfrm>
            <a:off x="14816107" y="-2305278"/>
            <a:ext cx="5571963" cy="6336966"/>
            <a:chOff x="0" y="0"/>
            <a:chExt cx="7429284" cy="8449288"/>
          </a:xfrm>
        </p:grpSpPr>
        <p:sp>
          <p:nvSpPr>
            <p:cNvPr id="36" name="AutoShape 36"/>
            <p:cNvSpPr/>
            <p:nvPr/>
          </p:nvSpPr>
          <p:spPr>
            <a:xfrm rot="2700000">
              <a:off x="-383736" y="3445593"/>
              <a:ext cx="8656320" cy="0"/>
            </a:xfrm>
            <a:prstGeom prst="line">
              <a:avLst/>
            </a:prstGeom>
            <a:ln w="254000" cap="flat">
              <a:solidFill>
                <a:srgbClr val="FFFFFF">
                  <a:alpha val="60000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37"/>
            <p:cNvSpPr/>
            <p:nvPr/>
          </p:nvSpPr>
          <p:spPr>
            <a:xfrm rot="2700000">
              <a:off x="-49149" y="3023274"/>
              <a:ext cx="8656320" cy="0"/>
            </a:xfrm>
            <a:prstGeom prst="line">
              <a:avLst/>
            </a:prstGeom>
            <a:ln w="254000" cap="flat">
              <a:solidFill>
                <a:srgbClr val="FFFFFF">
                  <a:alpha val="80000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38"/>
            <p:cNvSpPr/>
            <p:nvPr/>
          </p:nvSpPr>
          <p:spPr>
            <a:xfrm rot="2700000">
              <a:off x="-1177886" y="3445593"/>
              <a:ext cx="8656320" cy="0"/>
            </a:xfrm>
            <a:prstGeom prst="line">
              <a:avLst/>
            </a:prstGeom>
            <a:ln w="254000" cap="flat">
              <a:solidFill>
                <a:srgbClr val="FFFFFF">
                  <a:alpha val="44706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39"/>
            <p:cNvSpPr/>
            <p:nvPr/>
          </p:nvSpPr>
          <p:spPr>
            <a:xfrm rot="2700000">
              <a:off x="-1177886" y="4281616"/>
              <a:ext cx="8656320" cy="0"/>
            </a:xfrm>
            <a:prstGeom prst="line">
              <a:avLst/>
            </a:prstGeom>
            <a:ln w="254000" cap="flat">
              <a:solidFill>
                <a:srgbClr val="FFFFFF">
                  <a:alpha val="19608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40"/>
            <p:cNvSpPr/>
            <p:nvPr/>
          </p:nvSpPr>
          <p:spPr>
            <a:xfrm rot="2700000">
              <a:off x="-1177886" y="5172015"/>
              <a:ext cx="8656320" cy="0"/>
            </a:xfrm>
            <a:prstGeom prst="line">
              <a:avLst/>
            </a:prstGeom>
            <a:ln w="254000" cap="flat">
              <a:solidFill>
                <a:srgbClr val="FFFFFF">
                  <a:alpha val="9804"/>
                </a:srgbClr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41" name="Group 41"/>
          <p:cNvGrpSpPr/>
          <p:nvPr/>
        </p:nvGrpSpPr>
        <p:grpSpPr>
          <a:xfrm>
            <a:off x="1061890" y="9106535"/>
            <a:ext cx="2429727" cy="836612"/>
            <a:chOff x="0" y="0"/>
            <a:chExt cx="3239636" cy="1115484"/>
          </a:xfrm>
        </p:grpSpPr>
        <p:sp>
          <p:nvSpPr>
            <p:cNvPr id="42" name="AutoShape 42"/>
            <p:cNvSpPr/>
            <p:nvPr/>
          </p:nvSpPr>
          <p:spPr>
            <a:xfrm>
              <a:off x="76532" y="520700"/>
              <a:ext cx="3086571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TextBox 43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0" y="568325"/>
              <a:ext cx="323963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3697776" y="6424663"/>
            <a:ext cx="2429727" cy="836612"/>
            <a:chOff x="0" y="0"/>
            <a:chExt cx="3239636" cy="1115484"/>
          </a:xfrm>
        </p:grpSpPr>
        <p:sp>
          <p:nvSpPr>
            <p:cNvPr id="46" name="AutoShape 46"/>
            <p:cNvSpPr/>
            <p:nvPr/>
          </p:nvSpPr>
          <p:spPr>
            <a:xfrm>
              <a:off x="63832" y="495300"/>
              <a:ext cx="3086571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TextBox 47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0" y="568325"/>
              <a:ext cx="323963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8264723" y="2533224"/>
            <a:ext cx="1758554" cy="1758554"/>
            <a:chOff x="0" y="0"/>
            <a:chExt cx="812800" cy="8128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F97ED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51" name="TextBox 5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8352543" y="2621048"/>
            <a:ext cx="1582914" cy="1582908"/>
            <a:chOff x="0" y="0"/>
            <a:chExt cx="6350000" cy="6349975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8"/>
              <a:stretch>
                <a:fillRect l="-239560" t="-12829" r="-114003" b="-189547"/>
              </a:stretch>
            </a:blipFill>
          </p:spPr>
        </p:sp>
      </p:grpSp>
      <p:grpSp>
        <p:nvGrpSpPr>
          <p:cNvPr id="54" name="Group 54"/>
          <p:cNvGrpSpPr/>
          <p:nvPr/>
        </p:nvGrpSpPr>
        <p:grpSpPr>
          <a:xfrm>
            <a:off x="7929136" y="4387533"/>
            <a:ext cx="2429727" cy="836612"/>
            <a:chOff x="0" y="0"/>
            <a:chExt cx="3239636" cy="1115484"/>
          </a:xfrm>
        </p:grpSpPr>
        <p:sp>
          <p:nvSpPr>
            <p:cNvPr id="55" name="AutoShape 55"/>
            <p:cNvSpPr/>
            <p:nvPr/>
          </p:nvSpPr>
          <p:spPr>
            <a:xfrm>
              <a:off x="76532" y="495300"/>
              <a:ext cx="3086571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6" name="TextBox 56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568325"/>
              <a:ext cx="323963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12175264" y="6424663"/>
            <a:ext cx="2429727" cy="836612"/>
            <a:chOff x="0" y="0"/>
            <a:chExt cx="3239636" cy="1115483"/>
          </a:xfrm>
        </p:grpSpPr>
        <p:sp>
          <p:nvSpPr>
            <p:cNvPr id="59" name="AutoShape 59"/>
            <p:cNvSpPr/>
            <p:nvPr/>
          </p:nvSpPr>
          <p:spPr>
            <a:xfrm>
              <a:off x="76532" y="495300"/>
              <a:ext cx="3086571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0" name="TextBox 60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0" y="568324"/>
              <a:ext cx="323963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5857188" y="9106535"/>
            <a:ext cx="2429727" cy="836612"/>
            <a:chOff x="0" y="0"/>
            <a:chExt cx="3239636" cy="1115484"/>
          </a:xfrm>
        </p:grpSpPr>
        <p:sp>
          <p:nvSpPr>
            <p:cNvPr id="63" name="AutoShape 63"/>
            <p:cNvSpPr/>
            <p:nvPr/>
          </p:nvSpPr>
          <p:spPr>
            <a:xfrm>
              <a:off x="76532" y="520700"/>
              <a:ext cx="3086571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4" name="TextBox 64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0" y="568325"/>
              <a:ext cx="323963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10048701" y="9106535"/>
            <a:ext cx="2429727" cy="1246982"/>
            <a:chOff x="0" y="0"/>
            <a:chExt cx="3239636" cy="1662644"/>
          </a:xfrm>
        </p:grpSpPr>
        <p:sp>
          <p:nvSpPr>
            <p:cNvPr id="67" name="AutoShape 67"/>
            <p:cNvSpPr/>
            <p:nvPr/>
          </p:nvSpPr>
          <p:spPr>
            <a:xfrm>
              <a:off x="76532" y="520700"/>
              <a:ext cx="3086571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8" name="TextBox 68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0" y="568325"/>
              <a:ext cx="3239636" cy="10943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14843999" y="9106535"/>
            <a:ext cx="2429727" cy="836612"/>
            <a:chOff x="0" y="0"/>
            <a:chExt cx="3239636" cy="1115484"/>
          </a:xfrm>
        </p:grpSpPr>
        <p:sp>
          <p:nvSpPr>
            <p:cNvPr id="71" name="AutoShape 71"/>
            <p:cNvSpPr/>
            <p:nvPr/>
          </p:nvSpPr>
          <p:spPr>
            <a:xfrm>
              <a:off x="76532" y="520700"/>
              <a:ext cx="3086571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2" name="TextBox 72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73" name="TextBox 73"/>
            <p:cNvSpPr txBox="1"/>
            <p:nvPr/>
          </p:nvSpPr>
          <p:spPr>
            <a:xfrm>
              <a:off x="0" y="568325"/>
              <a:ext cx="323963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5B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667223" y="0"/>
            <a:ext cx="10620777" cy="10287000"/>
            <a:chOff x="0" y="0"/>
            <a:chExt cx="14161036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68000"/>
            </a:blip>
            <a:srcRect l="15585" r="15585"/>
            <a:stretch>
              <a:fillRect/>
            </a:stretch>
          </p:blipFill>
          <p:spPr>
            <a:xfrm>
              <a:off x="0" y="0"/>
              <a:ext cx="14161036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 rot="-8198661">
            <a:off x="13243833" y="-105405"/>
            <a:ext cx="3590089" cy="18727410"/>
            <a:chOff x="0" y="0"/>
            <a:chExt cx="4786786" cy="24969880"/>
          </a:xfrm>
        </p:grpSpPr>
        <p:grpSp>
          <p:nvGrpSpPr>
            <p:cNvPr id="5" name="Group 5"/>
            <p:cNvGrpSpPr/>
            <p:nvPr/>
          </p:nvGrpSpPr>
          <p:grpSpPr>
            <a:xfrm>
              <a:off x="1082418" y="0"/>
              <a:ext cx="457113" cy="24969880"/>
              <a:chOff x="0" y="0"/>
              <a:chExt cx="49599" cy="2709333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0" y="0"/>
              <a:ext cx="457113" cy="24969880"/>
              <a:chOff x="0" y="0"/>
              <a:chExt cx="49599" cy="270933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2164837" y="0"/>
              <a:ext cx="457113" cy="24969880"/>
              <a:chOff x="0" y="0"/>
              <a:chExt cx="49599" cy="270933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3247255" y="0"/>
              <a:ext cx="457113" cy="24969880"/>
              <a:chOff x="0" y="0"/>
              <a:chExt cx="49599" cy="270933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4329673" y="0"/>
              <a:ext cx="457113" cy="24969880"/>
              <a:chOff x="0" y="0"/>
              <a:chExt cx="49599" cy="27093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0" name="TextBox 20"/>
          <p:cNvSpPr txBox="1"/>
          <p:nvPr/>
        </p:nvSpPr>
        <p:spPr>
          <a:xfrm>
            <a:off x="1028700" y="1585065"/>
            <a:ext cx="6276573" cy="3129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تماس با ما
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1067193" y="4214805"/>
            <a:ext cx="6238081" cy="457411"/>
            <a:chOff x="0" y="0"/>
            <a:chExt cx="8317441" cy="60988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72381" cy="609882"/>
            </a:xfrm>
            <a:custGeom>
              <a:avLst/>
              <a:gdLst/>
              <a:ahLst/>
              <a:cxnLst/>
              <a:rect l="l" t="t" r="r" b="b"/>
              <a:pathLst>
                <a:path w="472381" h="609882">
                  <a:moveTo>
                    <a:pt x="0" y="0"/>
                  </a:moveTo>
                  <a:lnTo>
                    <a:pt x="472381" y="0"/>
                  </a:lnTo>
                  <a:lnTo>
                    <a:pt x="472381" y="609882"/>
                  </a:lnTo>
                  <a:lnTo>
                    <a:pt x="0" y="6098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TextBox 23"/>
            <p:cNvSpPr txBox="1"/>
            <p:nvPr/>
          </p:nvSpPr>
          <p:spPr>
            <a:xfrm>
              <a:off x="857719" y="52061"/>
              <a:ext cx="7459722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219"/>
                </a:lnSpc>
                <a:spcBef>
                  <a:spcPct val="0"/>
                </a:spcBef>
              </a:pPr>
              <a:r>
                <a:rPr lang="fa-IR" sz="2299" u="none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آدرس</a:t>
              </a:r>
              <a:endParaRPr lang="en-US" sz="2299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115171" y="5291414"/>
            <a:ext cx="6190102" cy="480005"/>
            <a:chOff x="0" y="0"/>
            <a:chExt cx="8253470" cy="640006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344440" cy="640006"/>
            </a:xfrm>
            <a:custGeom>
              <a:avLst/>
              <a:gdLst/>
              <a:ahLst/>
              <a:cxnLst/>
              <a:rect l="l" t="t" r="r" b="b"/>
              <a:pathLst>
                <a:path w="344440" h="640006">
                  <a:moveTo>
                    <a:pt x="0" y="0"/>
                  </a:moveTo>
                  <a:lnTo>
                    <a:pt x="344440" y="0"/>
                  </a:lnTo>
                  <a:lnTo>
                    <a:pt x="344440" y="640006"/>
                  </a:lnTo>
                  <a:lnTo>
                    <a:pt x="0" y="6400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TextBox 26"/>
            <p:cNvSpPr txBox="1"/>
            <p:nvPr/>
          </p:nvSpPr>
          <p:spPr>
            <a:xfrm>
              <a:off x="793748" y="59569"/>
              <a:ext cx="7459722" cy="5471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219"/>
                </a:lnSpc>
                <a:spcBef>
                  <a:spcPct val="0"/>
                </a:spcBef>
              </a:pPr>
              <a:r>
                <a:rPr lang="en-US" sz="2299" u="none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123-456-7890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028700" y="6418331"/>
            <a:ext cx="6276575" cy="410369"/>
            <a:chOff x="0" y="-39248"/>
            <a:chExt cx="8368766" cy="54715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500682" cy="460628"/>
            </a:xfrm>
            <a:custGeom>
              <a:avLst/>
              <a:gdLst/>
              <a:ahLst/>
              <a:cxnLst/>
              <a:rect l="l" t="t" r="r" b="b"/>
              <a:pathLst>
                <a:path w="500682" h="460628">
                  <a:moveTo>
                    <a:pt x="0" y="0"/>
                  </a:moveTo>
                  <a:lnTo>
                    <a:pt x="500682" y="0"/>
                  </a:lnTo>
                  <a:lnTo>
                    <a:pt x="500682" y="460628"/>
                  </a:lnTo>
                  <a:lnTo>
                    <a:pt x="0" y="4606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9" name="TextBox 29"/>
            <p:cNvSpPr txBox="1"/>
            <p:nvPr/>
          </p:nvSpPr>
          <p:spPr>
            <a:xfrm>
              <a:off x="909043" y="-39248"/>
              <a:ext cx="7459723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219"/>
                </a:lnSpc>
                <a:spcBef>
                  <a:spcPct val="0"/>
                </a:spcBef>
              </a:pPr>
              <a:r>
                <a:rPr lang="en-US" sz="2299" u="none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hello@reallygreatsite.com</a:t>
              </a: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039313" y="8582809"/>
            <a:ext cx="6265960" cy="410369"/>
            <a:chOff x="0" y="-47625"/>
            <a:chExt cx="8354614" cy="547158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472381" cy="472381"/>
            </a:xfrm>
            <a:custGeom>
              <a:avLst/>
              <a:gdLst/>
              <a:ahLst/>
              <a:cxnLst/>
              <a:rect l="l" t="t" r="r" b="b"/>
              <a:pathLst>
                <a:path w="472381" h="472381">
                  <a:moveTo>
                    <a:pt x="0" y="0"/>
                  </a:moveTo>
                  <a:lnTo>
                    <a:pt x="472381" y="0"/>
                  </a:lnTo>
                  <a:lnTo>
                    <a:pt x="472381" y="472381"/>
                  </a:lnTo>
                  <a:lnTo>
                    <a:pt x="0" y="4723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2" name="TextBox 32"/>
            <p:cNvSpPr txBox="1"/>
            <p:nvPr/>
          </p:nvSpPr>
          <p:spPr>
            <a:xfrm>
              <a:off x="894892" y="-47625"/>
              <a:ext cx="7459722" cy="5471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219"/>
                </a:lnSpc>
                <a:spcBef>
                  <a:spcPct val="0"/>
                </a:spcBef>
              </a:pPr>
              <a:r>
                <a:rPr lang="en-US" sz="2299" u="none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reallygreatsite.com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067193" y="7500570"/>
            <a:ext cx="6238081" cy="410369"/>
            <a:chOff x="0" y="-47625"/>
            <a:chExt cx="8317441" cy="547159"/>
          </a:xfrm>
        </p:grpSpPr>
        <p:sp>
          <p:nvSpPr>
            <p:cNvPr id="34" name="Freeform 34"/>
            <p:cNvSpPr/>
            <p:nvPr/>
          </p:nvSpPr>
          <p:spPr>
            <a:xfrm>
              <a:off x="0" y="54844"/>
              <a:ext cx="371237" cy="371237"/>
            </a:xfrm>
            <a:custGeom>
              <a:avLst/>
              <a:gdLst/>
              <a:ahLst/>
              <a:cxnLst/>
              <a:rect l="l" t="t" r="r" b="b"/>
              <a:pathLst>
                <a:path w="371237" h="371237">
                  <a:moveTo>
                    <a:pt x="0" y="0"/>
                  </a:moveTo>
                  <a:lnTo>
                    <a:pt x="371237" y="0"/>
                  </a:lnTo>
                  <a:lnTo>
                    <a:pt x="371237" y="371237"/>
                  </a:lnTo>
                  <a:lnTo>
                    <a:pt x="0" y="3712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5" name="TextBox 35"/>
            <p:cNvSpPr txBox="1"/>
            <p:nvPr/>
          </p:nvSpPr>
          <p:spPr>
            <a:xfrm>
              <a:off x="857719" y="-47625"/>
              <a:ext cx="7459722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219"/>
                </a:lnSpc>
                <a:spcBef>
                  <a:spcPct val="0"/>
                </a:spcBef>
              </a:pPr>
              <a:r>
                <a:rPr lang="en-US" sz="2299" u="none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@reallygreatsite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44216" y="3680191"/>
            <a:ext cx="14799568" cy="3085305"/>
            <a:chOff x="0" y="-19049"/>
            <a:chExt cx="19732757" cy="4113741"/>
          </a:xfrm>
        </p:grpSpPr>
        <p:sp>
          <p:nvSpPr>
            <p:cNvPr id="3" name="TextBox 3"/>
            <p:cNvSpPr txBox="1"/>
            <p:nvPr/>
          </p:nvSpPr>
          <p:spPr>
            <a:xfrm>
              <a:off x="0" y="-19049"/>
              <a:ext cx="19732757" cy="28674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18150"/>
                </a:lnSpc>
                <a:spcBef>
                  <a:spcPct val="0"/>
                </a:spcBef>
              </a:pPr>
              <a:r>
                <a:rPr lang="fa-IR" sz="104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با تشکر از شما دوستان عزیز ... !</a:t>
              </a:r>
              <a:endParaRPr lang="en-US" sz="104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3000375"/>
              <a:ext cx="19732757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3219"/>
                </a:lnSpc>
                <a:spcBef>
                  <a:spcPct val="0"/>
                </a:spcBef>
              </a:pPr>
              <a:r>
                <a:rPr lang="fa-IR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یک بیانیه پایانی یا فراخوان به عمل</a:t>
              </a:r>
              <a:r>
                <a:rPr lang="en-US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 </a:t>
              </a:r>
              <a:r>
                <a:rPr lang="fa-IR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در اینجا بنویسید.
</a:t>
              </a:r>
              <a:endParaRPr lang="en-US" sz="2299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6" b="778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224989" y="0"/>
            <a:ext cx="1972043" cy="10287000"/>
            <a:chOff x="0" y="0"/>
            <a:chExt cx="2629390" cy="13716000"/>
          </a:xfrm>
        </p:grpSpPr>
        <p:grpSp>
          <p:nvGrpSpPr>
            <p:cNvPr id="5" name="Group 5"/>
            <p:cNvGrpSpPr/>
            <p:nvPr/>
          </p:nvGrpSpPr>
          <p:grpSpPr>
            <a:xfrm>
              <a:off x="594574" y="0"/>
              <a:ext cx="251093" cy="13716000"/>
              <a:chOff x="0" y="0"/>
              <a:chExt cx="49599" cy="2709333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0" y="0"/>
              <a:ext cx="251093" cy="13716000"/>
              <a:chOff x="0" y="0"/>
              <a:chExt cx="49599" cy="270933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1189149" y="0"/>
              <a:ext cx="251093" cy="13716000"/>
              <a:chOff x="0" y="0"/>
              <a:chExt cx="49599" cy="270933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1783723" y="0"/>
              <a:ext cx="251093" cy="13716000"/>
              <a:chOff x="0" y="0"/>
              <a:chExt cx="49599" cy="270933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2378297" y="0"/>
              <a:ext cx="251093" cy="13716000"/>
              <a:chOff x="0" y="0"/>
              <a:chExt cx="49599" cy="27093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20" name="Group 20"/>
          <p:cNvGrpSpPr/>
          <p:nvPr/>
        </p:nvGrpSpPr>
        <p:grpSpPr>
          <a:xfrm>
            <a:off x="37010" y="2574923"/>
            <a:ext cx="18213980" cy="5137154"/>
            <a:chOff x="0" y="0"/>
            <a:chExt cx="4797098" cy="135299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4797098" cy="1352995"/>
            </a:xfrm>
            <a:custGeom>
              <a:avLst/>
              <a:gdLst/>
              <a:ahLst/>
              <a:cxnLst/>
              <a:rect l="l" t="t" r="r" b="b"/>
              <a:pathLst>
                <a:path w="4797098" h="1352995">
                  <a:moveTo>
                    <a:pt x="0" y="0"/>
                  </a:moveTo>
                  <a:lnTo>
                    <a:pt x="4797098" y="0"/>
                  </a:lnTo>
                  <a:lnTo>
                    <a:pt x="4797098" y="1352995"/>
                  </a:lnTo>
                  <a:lnTo>
                    <a:pt x="0" y="1352995"/>
                  </a:lnTo>
                  <a:close/>
                </a:path>
              </a:pathLst>
            </a:custGeom>
            <a:solidFill>
              <a:srgbClr val="1F5BA2">
                <a:alpha val="74902"/>
              </a:srgbClr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4797098" cy="14006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2818025" y="550525"/>
            <a:ext cx="12651949" cy="156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700000000000000" pitchFamily="2" charset="-78"/>
              </a:rPr>
              <a:t>اعتبارات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700000000000000" pitchFamily="2" charset="-78"/>
            </a:endParaRPr>
          </a:p>
        </p:txBody>
      </p:sp>
      <p:grpSp>
        <p:nvGrpSpPr>
          <p:cNvPr id="24" name="Group 24"/>
          <p:cNvGrpSpPr/>
          <p:nvPr/>
        </p:nvGrpSpPr>
        <p:grpSpPr>
          <a:xfrm>
            <a:off x="2004951" y="4098058"/>
            <a:ext cx="14278097" cy="2645287"/>
            <a:chOff x="0" y="-57151"/>
            <a:chExt cx="19037463" cy="3527048"/>
          </a:xfrm>
        </p:grpSpPr>
        <p:sp>
          <p:nvSpPr>
            <p:cNvPr id="25" name="TextBox 25"/>
            <p:cNvSpPr txBox="1"/>
            <p:nvPr/>
          </p:nvSpPr>
          <p:spPr>
            <a:xfrm>
              <a:off x="0" y="-57151"/>
              <a:ext cx="19037463" cy="1436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4199"/>
                </a:lnSpc>
                <a:spcBef>
                  <a:spcPct val="0"/>
                </a:spcBef>
              </a:pPr>
              <a:r>
                <a:rPr lang="fa-IR" sz="2999" dirty="0">
                  <a:solidFill>
                    <a:srgbClr val="FFFFFF"/>
                  </a:solidFill>
                  <a:latin typeface="Mukta Mahee Regular"/>
                  <a:cs typeface="B Nazanin" panose="00000700000000000000" pitchFamily="2" charset="-78"/>
                </a:rPr>
                <a:t>این قالب ارائه رایگان است برای همه به لطف زیر استفاده کنید:
</a:t>
              </a:r>
              <a:endParaRPr lang="en-US" sz="2999" u="none" dirty="0">
                <a:solidFill>
                  <a:srgbClr val="FFFFFF"/>
                </a:solidFill>
                <a:latin typeface="Mukta Mahee Regular"/>
                <a:cs typeface="B Nazanin" panose="00000700000000000000" pitchFamily="2" charset="-78"/>
              </a:endParaRP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1188931"/>
              <a:ext cx="19037463" cy="22809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4645"/>
                </a:lnSpc>
              </a:pPr>
              <a:r>
                <a:rPr lang="fa-IR" sz="2299" u="sng" dirty="0">
                  <a:solidFill>
                    <a:srgbClr val="FFFFFF"/>
                  </a:solidFill>
                  <a:latin typeface="Mukta Mahee Regular"/>
                  <a:cs typeface="B Nazanin" panose="00000700000000000000" pitchFamily="2" charset="-78"/>
                </a:rPr>
                <a:t>اسلایدهاکارنیوال برای قالب ارائه
</a:t>
              </a:r>
              <a:r>
                <a:rPr lang="en-US" sz="2299" u="sng" dirty="0">
                  <a:solidFill>
                    <a:srgbClr val="FFFFFF"/>
                  </a:solidFill>
                  <a:latin typeface="Mukta Mahee Regular"/>
                  <a:cs typeface="B Nazanin" panose="00000700000000000000" pitchFamily="2" charset="-78"/>
                </a:rPr>
                <a:t>Pexels </a:t>
              </a:r>
              <a:r>
                <a:rPr lang="fa-IR" sz="2299" u="sng" dirty="0">
                  <a:solidFill>
                    <a:srgbClr val="FFFFFF"/>
                  </a:solidFill>
                  <a:latin typeface="Mukta Mahee Regular"/>
                  <a:cs typeface="B Nazanin" panose="00000700000000000000" pitchFamily="2" charset="-78"/>
                </a:rPr>
                <a:t>برای عکس ها
</a:t>
              </a:r>
              <a:endParaRPr lang="en-US" sz="2299" u="sng" dirty="0">
                <a:solidFill>
                  <a:srgbClr val="FFFFFF"/>
                </a:solidFill>
                <a:latin typeface="Mukta Mahee Regular"/>
                <a:cs typeface="B Nazanin" panose="00000700000000000000" pitchFamily="2" charset="-78"/>
              </a:endParaRPr>
            </a:p>
          </p:txBody>
        </p:sp>
      </p:grpSp>
      <p:sp>
        <p:nvSpPr>
          <p:cNvPr id="27" name="TextBox 27"/>
          <p:cNvSpPr txBox="1"/>
          <p:nvPr/>
        </p:nvSpPr>
        <p:spPr>
          <a:xfrm rot="-5400000">
            <a:off x="-1733399" y="4777219"/>
            <a:ext cx="5514674" cy="78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6050"/>
              </a:lnSpc>
              <a:spcBef>
                <a:spcPct val="0"/>
              </a:spcBef>
            </a:pPr>
            <a:r>
              <a:rPr lang="fa-IR" sz="5000" dirty="0">
                <a:solidFill>
                  <a:srgbClr val="FFFFFF"/>
                </a:solidFill>
                <a:latin typeface="Mukta Mahee Extra Light"/>
                <a:cs typeface="B Nazanin" panose="00000700000000000000" pitchFamily="2" charset="-78"/>
              </a:rPr>
              <a:t>طراحی مبارک! </a:t>
            </a:r>
            <a:endParaRPr lang="en-US" sz="5000" u="none" dirty="0">
              <a:solidFill>
                <a:srgbClr val="FFFFFF"/>
              </a:solidFill>
              <a:latin typeface="Mukta Mahee Extra Light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5B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459176"/>
            <a:ext cx="9144000" cy="5827824"/>
            <a:chOff x="0" y="0"/>
            <a:chExt cx="1666730" cy="10622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666730" cy="1062271"/>
            </a:xfrm>
            <a:custGeom>
              <a:avLst/>
              <a:gdLst/>
              <a:ahLst/>
              <a:cxnLst/>
              <a:rect l="l" t="t" r="r" b="b"/>
              <a:pathLst>
                <a:path w="1666730" h="1062271">
                  <a:moveTo>
                    <a:pt x="0" y="0"/>
                  </a:moveTo>
                  <a:lnTo>
                    <a:pt x="1666730" y="0"/>
                  </a:lnTo>
                  <a:lnTo>
                    <a:pt x="1666730" y="1062271"/>
                  </a:lnTo>
                  <a:lnTo>
                    <a:pt x="0" y="1062271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1666730" cy="11098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144000" y="3576250"/>
            <a:ext cx="9537349" cy="4654399"/>
            <a:chOff x="0" y="0"/>
            <a:chExt cx="12716465" cy="6205865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55000"/>
            </a:blip>
            <a:srcRect l="2541" t="23519" b="5137"/>
            <a:stretch>
              <a:fillRect/>
            </a:stretch>
          </p:blipFill>
          <p:spPr>
            <a:xfrm>
              <a:off x="0" y="0"/>
              <a:ext cx="12716465" cy="6205865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0" y="3576250"/>
            <a:ext cx="9144000" cy="4654399"/>
            <a:chOff x="0" y="0"/>
            <a:chExt cx="1666730" cy="84838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666730" cy="848384"/>
            </a:xfrm>
            <a:custGeom>
              <a:avLst/>
              <a:gdLst/>
              <a:ahLst/>
              <a:cxnLst/>
              <a:rect l="l" t="t" r="r" b="b"/>
              <a:pathLst>
                <a:path w="1666730" h="848384">
                  <a:moveTo>
                    <a:pt x="0" y="0"/>
                  </a:moveTo>
                  <a:lnTo>
                    <a:pt x="1666730" y="0"/>
                  </a:lnTo>
                  <a:lnTo>
                    <a:pt x="1666730" y="848384"/>
                  </a:lnTo>
                  <a:lnTo>
                    <a:pt x="0" y="848384"/>
                  </a:lnTo>
                  <a:close/>
                </a:path>
              </a:pathLst>
            </a:custGeom>
            <a:solidFill>
              <a:srgbClr val="4F97ED"/>
            </a:solidFill>
            <a:ln cap="sq">
              <a:noFill/>
              <a:prstDash val="solid"/>
              <a:miter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666730" cy="8960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70843" y="1019175"/>
            <a:ext cx="16746314" cy="156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قلمها در این ارائه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692922" y="4928704"/>
            <a:ext cx="8081942" cy="2377798"/>
            <a:chOff x="0" y="-47625"/>
            <a:chExt cx="10775922" cy="3170398"/>
          </a:xfrm>
        </p:grpSpPr>
        <p:sp>
          <p:nvSpPr>
            <p:cNvPr id="12" name="TextBox 12"/>
            <p:cNvSpPr txBox="1"/>
            <p:nvPr/>
          </p:nvSpPr>
          <p:spPr>
            <a:xfrm>
              <a:off x="0" y="-47625"/>
              <a:ext cx="10775922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219"/>
                </a:lnSpc>
                <a:spcBef>
                  <a:spcPct val="0"/>
                </a:spcBef>
              </a:pPr>
              <a:r>
                <a:rPr lang="fa-IR" sz="2299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این قالب ارائه از فونت های رایگان زیر استفاده می کند:
</a:t>
              </a:r>
              <a:endParaRPr lang="en-US" sz="2299" u="none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934139"/>
              <a:ext cx="10775922" cy="21886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219"/>
                </a:lnSpc>
                <a:spcBef>
                  <a:spcPct val="0"/>
                </a:spcBef>
              </a:pPr>
              <a:r>
                <a:rPr lang="fa-IR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عنوان: </a:t>
              </a:r>
              <a:r>
                <a:rPr lang="en-US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 Mukta Mahee </a:t>
              </a:r>
              <a:r>
                <a:rPr lang="fa-IR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نور اضافی
سرصفحه ها: </a:t>
              </a:r>
              <a:r>
                <a:rPr lang="en-US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Mukta Mahee Extra Light
</a:t>
              </a:r>
              <a:r>
                <a:rPr lang="fa-IR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کپی بدن: </a:t>
              </a:r>
              <a:r>
                <a:rPr lang="en-US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Mukta Mahee </a:t>
              </a:r>
              <a:r>
                <a:rPr lang="fa-IR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 به طور منظم
</a:t>
              </a:r>
              <a:endParaRPr lang="en-US" sz="2299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9914843" y="8970201"/>
            <a:ext cx="7602314" cy="11400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rtl="1">
              <a:lnSpc>
                <a:spcPts val="4598"/>
              </a:lnSpc>
              <a:spcBef>
                <a:spcPct val="0"/>
              </a:spcBef>
            </a:pPr>
            <a:r>
              <a:rPr lang="fa-IR" sz="2800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شما همچنین می توانید این فونت ها را به صورت انلاین پیدا کنید.
</a:t>
            </a:r>
            <a:endParaRPr lang="en-US" sz="3800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92922" y="8970201"/>
            <a:ext cx="6609821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4598"/>
              </a:lnSpc>
              <a:spcBef>
                <a:spcPct val="0"/>
              </a:spcBef>
            </a:pPr>
            <a:r>
              <a:rPr lang="fa-IR" sz="3800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طراحی مبارک! 
</a:t>
            </a:r>
            <a:endParaRPr lang="en-US" sz="3800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651664" y="3950806"/>
            <a:ext cx="17003095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7343"/>
              </a:lnSpc>
              <a:spcBef>
                <a:spcPct val="0"/>
              </a:spcBef>
            </a:pPr>
            <a:r>
              <a:rPr lang="fa-IR" sz="606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قالب های رایگان برای تمام نیازهای ارائه شما</a:t>
            </a:r>
            <a:endParaRPr lang="en-US" sz="6069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1704926" y="4984942"/>
            <a:ext cx="14874622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5"/>
          <p:cNvSpPr/>
          <p:nvPr/>
        </p:nvSpPr>
        <p:spPr>
          <a:xfrm>
            <a:off x="2456044" y="6882440"/>
            <a:ext cx="644312" cy="881521"/>
          </a:xfrm>
          <a:custGeom>
            <a:avLst/>
            <a:gdLst/>
            <a:ahLst/>
            <a:cxnLst/>
            <a:rect l="l" t="t" r="r" b="b"/>
            <a:pathLst>
              <a:path w="644312" h="881521">
                <a:moveTo>
                  <a:pt x="0" y="0"/>
                </a:moveTo>
                <a:lnTo>
                  <a:pt x="644312" y="0"/>
                </a:lnTo>
                <a:lnTo>
                  <a:pt x="644312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858679" y="8208727"/>
            <a:ext cx="3839042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921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برای پاورپوینت،
اسلایدهای گوگل و </a:t>
            </a:r>
            <a:r>
              <a:rPr lang="en-US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Canva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6539898" y="6882440"/>
            <a:ext cx="964337" cy="964337"/>
          </a:xfrm>
          <a:custGeom>
            <a:avLst/>
            <a:gdLst/>
            <a:ahLst/>
            <a:cxnLst/>
            <a:rect l="l" t="t" r="r" b="b"/>
            <a:pathLst>
              <a:path w="964337" h="964337">
                <a:moveTo>
                  <a:pt x="0" y="0"/>
                </a:moveTo>
                <a:lnTo>
                  <a:pt x="964337" y="0"/>
                </a:lnTo>
                <a:lnTo>
                  <a:pt x="964337" y="964337"/>
                </a:lnTo>
                <a:lnTo>
                  <a:pt x="0" y="96433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102546" y="8208727"/>
            <a:ext cx="3839042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921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100٪ رایگان برای استفاده شخصی
یا تجاری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0885082" y="6962090"/>
            <a:ext cx="761703" cy="761703"/>
          </a:xfrm>
          <a:custGeom>
            <a:avLst/>
            <a:gdLst/>
            <a:ahLst/>
            <a:cxnLst/>
            <a:rect l="l" t="t" r="r" b="b"/>
            <a:pathLst>
              <a:path w="761703" h="761703">
                <a:moveTo>
                  <a:pt x="0" y="0"/>
                </a:moveTo>
                <a:lnTo>
                  <a:pt x="761703" y="0"/>
                </a:lnTo>
                <a:lnTo>
                  <a:pt x="761703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9346412" y="8208727"/>
            <a:ext cx="3839042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921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اماده برای استفاده حرفه ای،
و قابل تنظیم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5131068" y="6984241"/>
            <a:ext cx="757464" cy="862536"/>
          </a:xfrm>
          <a:custGeom>
            <a:avLst/>
            <a:gdLst/>
            <a:ahLst/>
            <a:cxnLst/>
            <a:rect l="l" t="t" r="r" b="b"/>
            <a:pathLst>
              <a:path w="757464" h="862536">
                <a:moveTo>
                  <a:pt x="0" y="0"/>
                </a:moveTo>
                <a:lnTo>
                  <a:pt x="757464" y="0"/>
                </a:lnTo>
                <a:lnTo>
                  <a:pt x="757464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3590279" y="8208727"/>
            <a:ext cx="3839042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921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تماشاگران خود را با تصاویر جذاب
همراه کنید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5400000">
            <a:off x="1792016" y="5141520"/>
            <a:ext cx="10257527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028700" y="815639"/>
            <a:ext cx="5482504" cy="2855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10952"/>
              </a:lnSpc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 صفحه منابع 
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28700" y="7480903"/>
            <a:ext cx="5425354" cy="2051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219"/>
              </a:lnSpc>
              <a:spcBef>
                <a:spcPct val="0"/>
              </a:spcBef>
            </a:pPr>
            <a:r>
              <a:rPr lang="fa-IR" sz="2299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از این منابع طراحی در
 ارائه استفاده شده. طراحی شاد</a:t>
            </a:r>
            <a:r>
              <a:rPr lang="en-US" sz="2299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! </a:t>
            </a:r>
          </a:p>
          <a:p>
            <a:pPr lvl="0" algn="r" rtl="1">
              <a:lnSpc>
                <a:spcPts val="3219"/>
              </a:lnSpc>
              <a:spcBef>
                <a:spcPct val="0"/>
              </a:spcBef>
            </a:pPr>
            <a:r>
              <a:rPr lang="fa-IR" sz="2299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
فراموش نکنید که این صفحه را حذف کنید
قبل از ارائه</a:t>
            </a:r>
            <a:r>
              <a:rPr lang="en-US" sz="2299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. </a:t>
            </a:r>
          </a:p>
        </p:txBody>
      </p:sp>
      <p:sp>
        <p:nvSpPr>
          <p:cNvPr id="5" name="Freeform 5"/>
          <p:cNvSpPr/>
          <p:nvPr/>
        </p:nvSpPr>
        <p:spPr>
          <a:xfrm>
            <a:off x="7482135" y="1201256"/>
            <a:ext cx="832459" cy="715915"/>
          </a:xfrm>
          <a:custGeom>
            <a:avLst/>
            <a:gdLst/>
            <a:ahLst/>
            <a:cxnLst/>
            <a:rect l="l" t="t" r="r" b="b"/>
            <a:pathLst>
              <a:path w="832459" h="715915">
                <a:moveTo>
                  <a:pt x="0" y="0"/>
                </a:moveTo>
                <a:lnTo>
                  <a:pt x="832459" y="0"/>
                </a:lnTo>
                <a:lnTo>
                  <a:pt x="832459" y="715915"/>
                </a:lnTo>
                <a:lnTo>
                  <a:pt x="0" y="7159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8831902" y="1128165"/>
            <a:ext cx="862097" cy="862097"/>
          </a:xfrm>
          <a:custGeom>
            <a:avLst/>
            <a:gdLst/>
            <a:ahLst/>
            <a:cxnLst/>
            <a:rect l="l" t="t" r="r" b="b"/>
            <a:pathLst>
              <a:path w="862097" h="862097">
                <a:moveTo>
                  <a:pt x="0" y="0"/>
                </a:moveTo>
                <a:lnTo>
                  <a:pt x="862097" y="0"/>
                </a:lnTo>
                <a:lnTo>
                  <a:pt x="862097" y="862097"/>
                </a:lnTo>
                <a:lnTo>
                  <a:pt x="0" y="8620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121522" y="1053200"/>
            <a:ext cx="704739" cy="1012027"/>
          </a:xfrm>
          <a:custGeom>
            <a:avLst/>
            <a:gdLst/>
            <a:ahLst/>
            <a:cxnLst/>
            <a:rect l="l" t="t" r="r" b="b"/>
            <a:pathLst>
              <a:path w="704739" h="1012027">
                <a:moveTo>
                  <a:pt x="0" y="0"/>
                </a:moveTo>
                <a:lnTo>
                  <a:pt x="704739" y="0"/>
                </a:lnTo>
                <a:lnTo>
                  <a:pt x="704739" y="1012027"/>
                </a:lnTo>
                <a:lnTo>
                  <a:pt x="0" y="10120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1297755" y="1201256"/>
            <a:ext cx="1164950" cy="715915"/>
          </a:xfrm>
          <a:custGeom>
            <a:avLst/>
            <a:gdLst/>
            <a:ahLst/>
            <a:cxnLst/>
            <a:rect l="l" t="t" r="r" b="b"/>
            <a:pathLst>
              <a:path w="1164950" h="715915">
                <a:moveTo>
                  <a:pt x="0" y="0"/>
                </a:moveTo>
                <a:lnTo>
                  <a:pt x="1164950" y="0"/>
                </a:lnTo>
                <a:lnTo>
                  <a:pt x="1164950" y="715915"/>
                </a:lnTo>
                <a:lnTo>
                  <a:pt x="0" y="71591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009164" y="1128165"/>
            <a:ext cx="862097" cy="862097"/>
          </a:xfrm>
          <a:custGeom>
            <a:avLst/>
            <a:gdLst/>
            <a:ahLst/>
            <a:cxnLst/>
            <a:rect l="l" t="t" r="r" b="b"/>
            <a:pathLst>
              <a:path w="862097" h="862097">
                <a:moveTo>
                  <a:pt x="0" y="0"/>
                </a:moveTo>
                <a:lnTo>
                  <a:pt x="862097" y="0"/>
                </a:lnTo>
                <a:lnTo>
                  <a:pt x="862097" y="862097"/>
                </a:lnTo>
                <a:lnTo>
                  <a:pt x="0" y="86209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5326641" y="1053200"/>
            <a:ext cx="1119949" cy="1012027"/>
          </a:xfrm>
          <a:custGeom>
            <a:avLst/>
            <a:gdLst/>
            <a:ahLst/>
            <a:cxnLst/>
            <a:rect l="l" t="t" r="r" b="b"/>
            <a:pathLst>
              <a:path w="1119949" h="1012027">
                <a:moveTo>
                  <a:pt x="0" y="0"/>
                </a:moveTo>
                <a:lnTo>
                  <a:pt x="1119950" y="0"/>
                </a:lnTo>
                <a:lnTo>
                  <a:pt x="1119950" y="1012027"/>
                </a:lnTo>
                <a:lnTo>
                  <a:pt x="0" y="101202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4298785" y="1053200"/>
            <a:ext cx="675298" cy="1012027"/>
          </a:xfrm>
          <a:custGeom>
            <a:avLst/>
            <a:gdLst/>
            <a:ahLst/>
            <a:cxnLst/>
            <a:rect l="l" t="t" r="r" b="b"/>
            <a:pathLst>
              <a:path w="675298" h="1012027">
                <a:moveTo>
                  <a:pt x="0" y="0"/>
                </a:moveTo>
                <a:lnTo>
                  <a:pt x="675298" y="0"/>
                </a:lnTo>
                <a:lnTo>
                  <a:pt x="675298" y="1012027"/>
                </a:lnTo>
                <a:lnTo>
                  <a:pt x="0" y="101202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799149" y="1053200"/>
            <a:ext cx="732340" cy="1012027"/>
          </a:xfrm>
          <a:custGeom>
            <a:avLst/>
            <a:gdLst/>
            <a:ahLst/>
            <a:cxnLst/>
            <a:rect l="l" t="t" r="r" b="b"/>
            <a:pathLst>
              <a:path w="732340" h="1012027">
                <a:moveTo>
                  <a:pt x="0" y="0"/>
                </a:moveTo>
                <a:lnTo>
                  <a:pt x="732340" y="0"/>
                </a:lnTo>
                <a:lnTo>
                  <a:pt x="732340" y="1012027"/>
                </a:lnTo>
                <a:lnTo>
                  <a:pt x="0" y="1012027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7467096" y="3064911"/>
            <a:ext cx="862536" cy="862536"/>
          </a:xfrm>
          <a:custGeom>
            <a:avLst/>
            <a:gdLst/>
            <a:ahLst/>
            <a:cxnLst/>
            <a:rect l="l" t="t" r="r" b="b"/>
            <a:pathLst>
              <a:path w="862536" h="862536">
                <a:moveTo>
                  <a:pt x="0" y="0"/>
                </a:moveTo>
                <a:lnTo>
                  <a:pt x="862537" y="0"/>
                </a:lnTo>
                <a:lnTo>
                  <a:pt x="862537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8780705" y="3064911"/>
            <a:ext cx="862536" cy="862536"/>
          </a:xfrm>
          <a:custGeom>
            <a:avLst/>
            <a:gdLst/>
            <a:ahLst/>
            <a:cxnLst/>
            <a:rect l="l" t="t" r="r" b="b"/>
            <a:pathLst>
              <a:path w="862536" h="862536">
                <a:moveTo>
                  <a:pt x="0" y="0"/>
                </a:moveTo>
                <a:lnTo>
                  <a:pt x="862536" y="0"/>
                </a:lnTo>
                <a:lnTo>
                  <a:pt x="862536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0094314" y="3064911"/>
            <a:ext cx="856263" cy="862536"/>
          </a:xfrm>
          <a:custGeom>
            <a:avLst/>
            <a:gdLst/>
            <a:ahLst/>
            <a:cxnLst/>
            <a:rect l="l" t="t" r="r" b="b"/>
            <a:pathLst>
              <a:path w="856263" h="862536">
                <a:moveTo>
                  <a:pt x="0" y="0"/>
                </a:moveTo>
                <a:lnTo>
                  <a:pt x="856263" y="0"/>
                </a:lnTo>
                <a:lnTo>
                  <a:pt x="856263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1398252" y="3060768"/>
            <a:ext cx="714074" cy="870822"/>
          </a:xfrm>
          <a:custGeom>
            <a:avLst/>
            <a:gdLst/>
            <a:ahLst/>
            <a:cxnLst/>
            <a:rect l="l" t="t" r="r" b="b"/>
            <a:pathLst>
              <a:path w="714074" h="870822">
                <a:moveTo>
                  <a:pt x="0" y="0"/>
                </a:moveTo>
                <a:lnTo>
                  <a:pt x="714074" y="0"/>
                </a:lnTo>
                <a:lnTo>
                  <a:pt x="714074" y="870822"/>
                </a:lnTo>
                <a:lnTo>
                  <a:pt x="0" y="870822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2560001" y="3064911"/>
            <a:ext cx="903609" cy="862536"/>
          </a:xfrm>
          <a:custGeom>
            <a:avLst/>
            <a:gdLst/>
            <a:ahLst/>
            <a:cxnLst/>
            <a:rect l="l" t="t" r="r" b="b"/>
            <a:pathLst>
              <a:path w="903609" h="862536">
                <a:moveTo>
                  <a:pt x="0" y="0"/>
                </a:moveTo>
                <a:lnTo>
                  <a:pt x="903610" y="0"/>
                </a:lnTo>
                <a:lnTo>
                  <a:pt x="903610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3914683" y="3064911"/>
            <a:ext cx="757464" cy="862536"/>
          </a:xfrm>
          <a:custGeom>
            <a:avLst/>
            <a:gdLst/>
            <a:ahLst/>
            <a:cxnLst/>
            <a:rect l="l" t="t" r="r" b="b"/>
            <a:pathLst>
              <a:path w="757464" h="862536">
                <a:moveTo>
                  <a:pt x="0" y="0"/>
                </a:moveTo>
                <a:lnTo>
                  <a:pt x="757464" y="0"/>
                </a:lnTo>
                <a:lnTo>
                  <a:pt x="757464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5376997" y="3064911"/>
            <a:ext cx="857832" cy="862536"/>
          </a:xfrm>
          <a:custGeom>
            <a:avLst/>
            <a:gdLst/>
            <a:ahLst/>
            <a:cxnLst/>
            <a:rect l="l" t="t" r="r" b="b"/>
            <a:pathLst>
              <a:path w="857832" h="862536">
                <a:moveTo>
                  <a:pt x="0" y="0"/>
                </a:moveTo>
                <a:lnTo>
                  <a:pt x="857831" y="0"/>
                </a:lnTo>
                <a:lnTo>
                  <a:pt x="857831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6602008" y="3165916"/>
            <a:ext cx="1110978" cy="660527"/>
          </a:xfrm>
          <a:custGeom>
            <a:avLst/>
            <a:gdLst/>
            <a:ahLst/>
            <a:cxnLst/>
            <a:rect l="l" t="t" r="r" b="b"/>
            <a:pathLst>
              <a:path w="1110978" h="660527">
                <a:moveTo>
                  <a:pt x="0" y="0"/>
                </a:moveTo>
                <a:lnTo>
                  <a:pt x="1110979" y="0"/>
                </a:lnTo>
                <a:lnTo>
                  <a:pt x="1110979" y="660527"/>
                </a:lnTo>
                <a:lnTo>
                  <a:pt x="0" y="660527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7490992" y="4980429"/>
            <a:ext cx="885701" cy="761703"/>
          </a:xfrm>
          <a:custGeom>
            <a:avLst/>
            <a:gdLst/>
            <a:ahLst/>
            <a:cxnLst/>
            <a:rect l="l" t="t" r="r" b="b"/>
            <a:pathLst>
              <a:path w="885701" h="761703">
                <a:moveTo>
                  <a:pt x="0" y="0"/>
                </a:moveTo>
                <a:lnTo>
                  <a:pt x="885701" y="0"/>
                </a:lnTo>
                <a:lnTo>
                  <a:pt x="885701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9129092" y="4980429"/>
            <a:ext cx="761703" cy="761703"/>
          </a:xfrm>
          <a:custGeom>
            <a:avLst/>
            <a:gdLst/>
            <a:ahLst/>
            <a:cxnLst/>
            <a:rect l="l" t="t" r="r" b="b"/>
            <a:pathLst>
              <a:path w="761703" h="761703">
                <a:moveTo>
                  <a:pt x="0" y="0"/>
                </a:moveTo>
                <a:lnTo>
                  <a:pt x="761703" y="0"/>
                </a:lnTo>
                <a:lnTo>
                  <a:pt x="761703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0643194" y="4980429"/>
            <a:ext cx="761703" cy="761703"/>
          </a:xfrm>
          <a:custGeom>
            <a:avLst/>
            <a:gdLst/>
            <a:ahLst/>
            <a:cxnLst/>
            <a:rect l="l" t="t" r="r" b="b"/>
            <a:pathLst>
              <a:path w="761703" h="761703">
                <a:moveTo>
                  <a:pt x="0" y="0"/>
                </a:moveTo>
                <a:lnTo>
                  <a:pt x="761703" y="0"/>
                </a:lnTo>
                <a:lnTo>
                  <a:pt x="761703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2157296" y="4980429"/>
            <a:ext cx="760318" cy="761703"/>
          </a:xfrm>
          <a:custGeom>
            <a:avLst/>
            <a:gdLst/>
            <a:ahLst/>
            <a:cxnLst/>
            <a:rect l="l" t="t" r="r" b="b"/>
            <a:pathLst>
              <a:path w="760318" h="761703">
                <a:moveTo>
                  <a:pt x="0" y="0"/>
                </a:moveTo>
                <a:lnTo>
                  <a:pt x="760318" y="0"/>
                </a:lnTo>
                <a:lnTo>
                  <a:pt x="760318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3670014" y="4980429"/>
            <a:ext cx="827938" cy="761703"/>
          </a:xfrm>
          <a:custGeom>
            <a:avLst/>
            <a:gdLst/>
            <a:ahLst/>
            <a:cxnLst/>
            <a:rect l="l" t="t" r="r" b="b"/>
            <a:pathLst>
              <a:path w="827938" h="761703">
                <a:moveTo>
                  <a:pt x="0" y="0"/>
                </a:moveTo>
                <a:lnTo>
                  <a:pt x="827937" y="0"/>
                </a:lnTo>
                <a:lnTo>
                  <a:pt x="827937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5250351" y="4980429"/>
            <a:ext cx="614902" cy="761703"/>
          </a:xfrm>
          <a:custGeom>
            <a:avLst/>
            <a:gdLst/>
            <a:ahLst/>
            <a:cxnLst/>
            <a:rect l="l" t="t" r="r" b="b"/>
            <a:pathLst>
              <a:path w="614902" h="761703">
                <a:moveTo>
                  <a:pt x="0" y="0"/>
                </a:moveTo>
                <a:lnTo>
                  <a:pt x="614901" y="0"/>
                </a:lnTo>
                <a:lnTo>
                  <a:pt x="614901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6617652" y="5046621"/>
            <a:ext cx="1095335" cy="629320"/>
          </a:xfrm>
          <a:custGeom>
            <a:avLst/>
            <a:gdLst/>
            <a:ahLst/>
            <a:cxnLst/>
            <a:rect l="l" t="t" r="r" b="b"/>
            <a:pathLst>
              <a:path w="1095335" h="629320">
                <a:moveTo>
                  <a:pt x="0" y="0"/>
                </a:moveTo>
                <a:lnTo>
                  <a:pt x="1095335" y="0"/>
                </a:lnTo>
                <a:lnTo>
                  <a:pt x="1095335" y="629319"/>
                </a:lnTo>
                <a:lnTo>
                  <a:pt x="0" y="629319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7479750" y="6679656"/>
            <a:ext cx="914303" cy="816223"/>
          </a:xfrm>
          <a:custGeom>
            <a:avLst/>
            <a:gdLst/>
            <a:ahLst/>
            <a:cxnLst/>
            <a:rect l="l" t="t" r="r" b="b"/>
            <a:pathLst>
              <a:path w="914303" h="816223">
                <a:moveTo>
                  <a:pt x="0" y="0"/>
                </a:moveTo>
                <a:lnTo>
                  <a:pt x="914303" y="0"/>
                </a:lnTo>
                <a:lnTo>
                  <a:pt x="914303" y="816223"/>
                </a:lnTo>
                <a:lnTo>
                  <a:pt x="0" y="816223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8831438" y="6647007"/>
            <a:ext cx="642709" cy="881521"/>
          </a:xfrm>
          <a:custGeom>
            <a:avLst/>
            <a:gdLst/>
            <a:ahLst/>
            <a:cxnLst/>
            <a:rect l="l" t="t" r="r" b="b"/>
            <a:pathLst>
              <a:path w="642709" h="881521">
                <a:moveTo>
                  <a:pt x="0" y="0"/>
                </a:moveTo>
                <a:lnTo>
                  <a:pt x="642709" y="0"/>
                </a:lnTo>
                <a:lnTo>
                  <a:pt x="642709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9911532" y="6647007"/>
            <a:ext cx="827027" cy="881521"/>
          </a:xfrm>
          <a:custGeom>
            <a:avLst/>
            <a:gdLst/>
            <a:ahLst/>
            <a:cxnLst/>
            <a:rect l="l" t="t" r="r" b="b"/>
            <a:pathLst>
              <a:path w="827027" h="881521">
                <a:moveTo>
                  <a:pt x="0" y="0"/>
                </a:moveTo>
                <a:lnTo>
                  <a:pt x="827027" y="0"/>
                </a:lnTo>
                <a:lnTo>
                  <a:pt x="827027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1175944" y="6647007"/>
            <a:ext cx="644312" cy="881521"/>
          </a:xfrm>
          <a:custGeom>
            <a:avLst/>
            <a:gdLst/>
            <a:ahLst/>
            <a:cxnLst/>
            <a:rect l="l" t="t" r="r" b="b"/>
            <a:pathLst>
              <a:path w="644312" h="881521">
                <a:moveTo>
                  <a:pt x="0" y="0"/>
                </a:moveTo>
                <a:lnTo>
                  <a:pt x="644312" y="0"/>
                </a:lnTo>
                <a:lnTo>
                  <a:pt x="644312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2257641" y="6739185"/>
            <a:ext cx="1158432" cy="697166"/>
          </a:xfrm>
          <a:custGeom>
            <a:avLst/>
            <a:gdLst/>
            <a:ahLst/>
            <a:cxnLst/>
            <a:rect l="l" t="t" r="r" b="b"/>
            <a:pathLst>
              <a:path w="1158432" h="697166">
                <a:moveTo>
                  <a:pt x="0" y="0"/>
                </a:moveTo>
                <a:lnTo>
                  <a:pt x="1158432" y="0"/>
                </a:lnTo>
                <a:lnTo>
                  <a:pt x="1158432" y="697165"/>
                </a:lnTo>
                <a:lnTo>
                  <a:pt x="0" y="697165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13853458" y="6647007"/>
            <a:ext cx="1117135" cy="881521"/>
          </a:xfrm>
          <a:custGeom>
            <a:avLst/>
            <a:gdLst/>
            <a:ahLst/>
            <a:cxnLst/>
            <a:rect l="l" t="t" r="r" b="b"/>
            <a:pathLst>
              <a:path w="1117135" h="881521">
                <a:moveTo>
                  <a:pt x="0" y="0"/>
                </a:moveTo>
                <a:lnTo>
                  <a:pt x="1117135" y="0"/>
                </a:lnTo>
                <a:lnTo>
                  <a:pt x="1117135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15407978" y="6647007"/>
            <a:ext cx="881521" cy="881521"/>
          </a:xfrm>
          <a:custGeom>
            <a:avLst/>
            <a:gdLst/>
            <a:ahLst/>
            <a:cxnLst/>
            <a:rect l="l" t="t" r="r" b="b"/>
            <a:pathLst>
              <a:path w="881521" h="881521">
                <a:moveTo>
                  <a:pt x="0" y="0"/>
                </a:moveTo>
                <a:lnTo>
                  <a:pt x="881521" y="0"/>
                </a:lnTo>
                <a:lnTo>
                  <a:pt x="881521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16726884" y="6647007"/>
            <a:ext cx="881521" cy="881521"/>
          </a:xfrm>
          <a:custGeom>
            <a:avLst/>
            <a:gdLst/>
            <a:ahLst/>
            <a:cxnLst/>
            <a:rect l="l" t="t" r="r" b="b"/>
            <a:pathLst>
              <a:path w="881521" h="881521">
                <a:moveTo>
                  <a:pt x="0" y="0"/>
                </a:moveTo>
                <a:lnTo>
                  <a:pt x="881521" y="0"/>
                </a:lnTo>
                <a:lnTo>
                  <a:pt x="881521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7686242" y="8479532"/>
            <a:ext cx="424245" cy="788293"/>
          </a:xfrm>
          <a:custGeom>
            <a:avLst/>
            <a:gdLst/>
            <a:ahLst/>
            <a:cxnLst/>
            <a:rect l="l" t="t" r="r" b="b"/>
            <a:pathLst>
              <a:path w="424245" h="788293">
                <a:moveTo>
                  <a:pt x="0" y="0"/>
                </a:moveTo>
                <a:lnTo>
                  <a:pt x="424245" y="0"/>
                </a:lnTo>
                <a:lnTo>
                  <a:pt x="424245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8730116" y="8479532"/>
            <a:ext cx="610569" cy="788293"/>
          </a:xfrm>
          <a:custGeom>
            <a:avLst/>
            <a:gdLst/>
            <a:ahLst/>
            <a:cxnLst/>
            <a:rect l="l" t="t" r="r" b="b"/>
            <a:pathLst>
              <a:path w="610569" h="788293">
                <a:moveTo>
                  <a:pt x="0" y="0"/>
                </a:moveTo>
                <a:lnTo>
                  <a:pt x="610569" y="0"/>
                </a:lnTo>
                <a:lnTo>
                  <a:pt x="610569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9960313" y="8479532"/>
            <a:ext cx="680799" cy="788293"/>
          </a:xfrm>
          <a:custGeom>
            <a:avLst/>
            <a:gdLst/>
            <a:ahLst/>
            <a:cxnLst/>
            <a:rect l="l" t="t" r="r" b="b"/>
            <a:pathLst>
              <a:path w="680799" h="788293">
                <a:moveTo>
                  <a:pt x="0" y="0"/>
                </a:moveTo>
                <a:lnTo>
                  <a:pt x="680799" y="0"/>
                </a:lnTo>
                <a:lnTo>
                  <a:pt x="680799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11260740" y="8479532"/>
            <a:ext cx="397013" cy="788293"/>
          </a:xfrm>
          <a:custGeom>
            <a:avLst/>
            <a:gdLst/>
            <a:ahLst/>
            <a:cxnLst/>
            <a:rect l="l" t="t" r="r" b="b"/>
            <a:pathLst>
              <a:path w="397013" h="788293">
                <a:moveTo>
                  <a:pt x="0" y="0"/>
                </a:moveTo>
                <a:lnTo>
                  <a:pt x="397014" y="0"/>
                </a:lnTo>
                <a:lnTo>
                  <a:pt x="397014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0"/>
          <p:cNvSpPr/>
          <p:nvPr/>
        </p:nvSpPr>
        <p:spPr>
          <a:xfrm>
            <a:off x="12277382" y="8479532"/>
            <a:ext cx="788293" cy="788293"/>
          </a:xfrm>
          <a:custGeom>
            <a:avLst/>
            <a:gdLst/>
            <a:ahLst/>
            <a:cxnLst/>
            <a:rect l="l" t="t" r="r" b="b"/>
            <a:pathLst>
              <a:path w="788293" h="788293">
                <a:moveTo>
                  <a:pt x="0" y="0"/>
                </a:moveTo>
                <a:lnTo>
                  <a:pt x="788293" y="0"/>
                </a:lnTo>
                <a:lnTo>
                  <a:pt x="788293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13685304" y="8479532"/>
            <a:ext cx="963470" cy="788293"/>
          </a:xfrm>
          <a:custGeom>
            <a:avLst/>
            <a:gdLst/>
            <a:ahLst/>
            <a:cxnLst/>
            <a:rect l="l" t="t" r="r" b="b"/>
            <a:pathLst>
              <a:path w="963470" h="788293">
                <a:moveTo>
                  <a:pt x="0" y="0"/>
                </a:moveTo>
                <a:lnTo>
                  <a:pt x="963470" y="0"/>
                </a:lnTo>
                <a:lnTo>
                  <a:pt x="963470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15268402" y="8580080"/>
            <a:ext cx="838854" cy="587198"/>
          </a:xfrm>
          <a:custGeom>
            <a:avLst/>
            <a:gdLst/>
            <a:ahLst/>
            <a:cxnLst/>
            <a:rect l="l" t="t" r="r" b="b"/>
            <a:pathLst>
              <a:path w="838854" h="587198">
                <a:moveTo>
                  <a:pt x="0" y="0"/>
                </a:moveTo>
                <a:lnTo>
                  <a:pt x="838854" y="0"/>
                </a:lnTo>
                <a:lnTo>
                  <a:pt x="838854" y="587197"/>
                </a:lnTo>
                <a:lnTo>
                  <a:pt x="0" y="587197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16820620" y="8479532"/>
            <a:ext cx="689398" cy="788293"/>
          </a:xfrm>
          <a:custGeom>
            <a:avLst/>
            <a:gdLst/>
            <a:ahLst/>
            <a:cxnLst/>
            <a:rect l="l" t="t" r="r" b="b"/>
            <a:pathLst>
              <a:path w="689398" h="788293">
                <a:moveTo>
                  <a:pt x="0" y="0"/>
                </a:moveTo>
                <a:lnTo>
                  <a:pt x="689398" y="0"/>
                </a:lnTo>
                <a:lnTo>
                  <a:pt x="689398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71947" y="3722606"/>
            <a:ext cx="1544574" cy="1896620"/>
            <a:chOff x="0" y="0"/>
            <a:chExt cx="2059432" cy="2528828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2059432" cy="2059432"/>
              <a:chOff x="0" y="0"/>
              <a:chExt cx="812800" cy="81280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19608"/>
                </a:srgbClr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0" y="469396"/>
              <a:ext cx="2059432" cy="2059432"/>
              <a:chOff x="0" y="0"/>
              <a:chExt cx="812800" cy="8128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76200" y="76200"/>
                <a:ext cx="660400" cy="6604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45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412251" y="852991"/>
              <a:ext cx="1234933" cy="7865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4560"/>
                </a:lnSpc>
                <a:spcBef>
                  <a:spcPct val="0"/>
                </a:spcBef>
              </a:pPr>
              <a:r>
                <a:rPr lang="en-US" sz="380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01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8371713" y="3722606"/>
            <a:ext cx="1544574" cy="1896620"/>
            <a:chOff x="0" y="0"/>
            <a:chExt cx="2059432" cy="2528828"/>
          </a:xfrm>
        </p:grpSpPr>
        <p:grpSp>
          <p:nvGrpSpPr>
            <p:cNvPr id="11" name="Group 11"/>
            <p:cNvGrpSpPr/>
            <p:nvPr/>
          </p:nvGrpSpPr>
          <p:grpSpPr>
            <a:xfrm>
              <a:off x="0" y="0"/>
              <a:ext cx="2059432" cy="2059432"/>
              <a:chOff x="0" y="0"/>
              <a:chExt cx="812800" cy="8128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19608"/>
                </a:srgbClr>
              </a:solidFill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0" y="469396"/>
              <a:ext cx="2059432" cy="2059432"/>
              <a:chOff x="0" y="0"/>
              <a:chExt cx="812800" cy="81280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76200" y="76200"/>
                <a:ext cx="660400" cy="6604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456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412251" y="852991"/>
              <a:ext cx="1234933" cy="7865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4560"/>
                </a:lnSpc>
                <a:spcBef>
                  <a:spcPct val="0"/>
                </a:spcBef>
              </a:pPr>
              <a:r>
                <a:rPr lang="en-US" sz="380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02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4127276" y="3722606"/>
            <a:ext cx="1544574" cy="1896620"/>
            <a:chOff x="0" y="0"/>
            <a:chExt cx="2059432" cy="2528828"/>
          </a:xfrm>
        </p:grpSpPr>
        <p:grpSp>
          <p:nvGrpSpPr>
            <p:cNvPr id="19" name="Group 19"/>
            <p:cNvGrpSpPr/>
            <p:nvPr/>
          </p:nvGrpSpPr>
          <p:grpSpPr>
            <a:xfrm>
              <a:off x="0" y="0"/>
              <a:ext cx="2059432" cy="2059432"/>
              <a:chOff x="0" y="0"/>
              <a:chExt cx="812800" cy="8128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19608"/>
                </a:srgbClr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0" y="469396"/>
              <a:ext cx="2059432" cy="2059432"/>
              <a:chOff x="0" y="0"/>
              <a:chExt cx="812800" cy="8128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76200" y="76200"/>
                <a:ext cx="660400" cy="6604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456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5" name="TextBox 25"/>
            <p:cNvSpPr txBox="1"/>
            <p:nvPr/>
          </p:nvSpPr>
          <p:spPr>
            <a:xfrm>
              <a:off x="412251" y="852991"/>
              <a:ext cx="1234933" cy="7865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4560"/>
                </a:lnSpc>
                <a:spcBef>
                  <a:spcPct val="0"/>
                </a:spcBef>
              </a:pPr>
              <a:r>
                <a:rPr lang="en-US" sz="380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03</a:t>
              </a: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491198" y="5989114"/>
            <a:ext cx="3306074" cy="2406626"/>
            <a:chOff x="0" y="0"/>
            <a:chExt cx="4408098" cy="3208835"/>
          </a:xfrm>
        </p:grpSpPr>
        <p:sp>
          <p:nvSpPr>
            <p:cNvPr id="27" name="AutoShape 27"/>
            <p:cNvSpPr/>
            <p:nvPr/>
          </p:nvSpPr>
          <p:spPr>
            <a:xfrm rot="-2699999">
              <a:off x="1958973" y="1075939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8" name="TextBox 28"/>
            <p:cNvSpPr txBox="1"/>
            <p:nvPr/>
          </p:nvSpPr>
          <p:spPr>
            <a:xfrm>
              <a:off x="0" y="0"/>
              <a:ext cx="4408098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3599"/>
                </a:lnSpc>
                <a:spcBef>
                  <a:spcPct val="0"/>
                </a:spcBef>
              </a:pPr>
              <a:r>
                <a:rPr lang="fa-IR" sz="2999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در باره ما
</a:t>
              </a:r>
              <a:endParaRPr lang="en-US" sz="299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1567360"/>
              <a:ext cx="4408098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توضیح در مورد انچه
شما می خواهید بحث کنید.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7490963" y="5989114"/>
            <a:ext cx="3306074" cy="2406626"/>
            <a:chOff x="0" y="0"/>
            <a:chExt cx="4408098" cy="3208834"/>
          </a:xfrm>
        </p:grpSpPr>
        <p:sp>
          <p:nvSpPr>
            <p:cNvPr id="31" name="AutoShape 31"/>
            <p:cNvSpPr/>
            <p:nvPr/>
          </p:nvSpPr>
          <p:spPr>
            <a:xfrm rot="-2699999">
              <a:off x="1958973" y="1075939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2" name="TextBox 32"/>
            <p:cNvSpPr txBox="1"/>
            <p:nvPr/>
          </p:nvSpPr>
          <p:spPr>
            <a:xfrm>
              <a:off x="0" y="0"/>
              <a:ext cx="4408098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3599"/>
                </a:lnSpc>
                <a:spcBef>
                  <a:spcPct val="0"/>
                </a:spcBef>
              </a:pPr>
              <a:r>
                <a:rPr lang="fa-IR" sz="2999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پروژه های ما
</a:t>
              </a:r>
              <a:endParaRPr lang="en-US" sz="2999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1567360"/>
              <a:ext cx="4408098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توضیح در مورد انچه
شما می خواهید بحث کنید.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13002324" y="5989114"/>
            <a:ext cx="3794478" cy="2406626"/>
            <a:chOff x="0" y="0"/>
            <a:chExt cx="5059304" cy="3208834"/>
          </a:xfrm>
        </p:grpSpPr>
        <p:sp>
          <p:nvSpPr>
            <p:cNvPr id="35" name="AutoShape 35"/>
            <p:cNvSpPr/>
            <p:nvPr/>
          </p:nvSpPr>
          <p:spPr>
            <a:xfrm rot="-2699999">
              <a:off x="2284576" y="1075939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TextBox 36"/>
            <p:cNvSpPr txBox="1"/>
            <p:nvPr/>
          </p:nvSpPr>
          <p:spPr>
            <a:xfrm>
              <a:off x="325603" y="1567360"/>
              <a:ext cx="4408099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توضیح در مورد انچه
شما می خواهید بحث کنید.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0"/>
              <a:ext cx="5059304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3599"/>
                </a:lnSpc>
                <a:spcBef>
                  <a:spcPct val="0"/>
                </a:spcBef>
              </a:pPr>
              <a:r>
                <a:rPr lang="fa-IR" sz="2999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امار و ارقام
</a:t>
              </a:r>
              <a:endParaRPr lang="en-US" sz="2999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890224" y="925512"/>
            <a:ext cx="16507551" cy="15517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099"/>
              </a:lnSpc>
              <a:spcBef>
                <a:spcPct val="0"/>
              </a:spcBef>
            </a:pPr>
            <a:r>
              <a:rPr lang="fa-IR" sz="999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فهرست مطالب</a:t>
            </a:r>
            <a:endParaRPr lang="en-US" sz="9999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39" name="Group 39"/>
          <p:cNvGrpSpPr/>
          <p:nvPr/>
        </p:nvGrpSpPr>
        <p:grpSpPr>
          <a:xfrm rot="2700000">
            <a:off x="-262306" y="-3862364"/>
            <a:ext cx="1972043" cy="10287000"/>
            <a:chOff x="0" y="0"/>
            <a:chExt cx="2629390" cy="13716000"/>
          </a:xfrm>
        </p:grpSpPr>
        <p:grpSp>
          <p:nvGrpSpPr>
            <p:cNvPr id="40" name="Group 40"/>
            <p:cNvGrpSpPr/>
            <p:nvPr/>
          </p:nvGrpSpPr>
          <p:grpSpPr>
            <a:xfrm>
              <a:off x="594574" y="0"/>
              <a:ext cx="251093" cy="13716000"/>
              <a:chOff x="0" y="0"/>
              <a:chExt cx="49599" cy="2709333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3" name="Group 43"/>
            <p:cNvGrpSpPr/>
            <p:nvPr/>
          </p:nvGrpSpPr>
          <p:grpSpPr>
            <a:xfrm>
              <a:off x="0" y="0"/>
              <a:ext cx="251093" cy="13716000"/>
              <a:chOff x="0" y="0"/>
              <a:chExt cx="49599" cy="2709333"/>
            </a:xfrm>
          </p:grpSpPr>
          <p:sp>
            <p:nvSpPr>
              <p:cNvPr id="44" name="Freeform 44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5" name="TextBox 45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6" name="Group 46"/>
            <p:cNvGrpSpPr/>
            <p:nvPr/>
          </p:nvGrpSpPr>
          <p:grpSpPr>
            <a:xfrm>
              <a:off x="1189149" y="0"/>
              <a:ext cx="251093" cy="13716000"/>
              <a:chOff x="0" y="0"/>
              <a:chExt cx="49599" cy="2709333"/>
            </a:xfrm>
          </p:grpSpPr>
          <p:sp>
            <p:nvSpPr>
              <p:cNvPr id="47" name="Freeform 47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8" name="TextBox 48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9" name="Group 49"/>
            <p:cNvGrpSpPr/>
            <p:nvPr/>
          </p:nvGrpSpPr>
          <p:grpSpPr>
            <a:xfrm>
              <a:off x="1783723" y="0"/>
              <a:ext cx="251093" cy="13716000"/>
              <a:chOff x="0" y="0"/>
              <a:chExt cx="49599" cy="2709333"/>
            </a:xfrm>
          </p:grpSpPr>
          <p:sp>
            <p:nvSpPr>
              <p:cNvPr id="50" name="Freeform 50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51" name="TextBox 51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2" name="Group 52"/>
            <p:cNvGrpSpPr/>
            <p:nvPr/>
          </p:nvGrpSpPr>
          <p:grpSpPr>
            <a:xfrm>
              <a:off x="2378297" y="0"/>
              <a:ext cx="251093" cy="13716000"/>
              <a:chOff x="0" y="0"/>
              <a:chExt cx="49599" cy="2709333"/>
            </a:xfrm>
          </p:grpSpPr>
          <p:sp>
            <p:nvSpPr>
              <p:cNvPr id="53" name="Freeform 53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54" name="TextBox 54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5" name="Group 55"/>
          <p:cNvGrpSpPr/>
          <p:nvPr/>
        </p:nvGrpSpPr>
        <p:grpSpPr>
          <a:xfrm rot="-8100000">
            <a:off x="16304850" y="4334226"/>
            <a:ext cx="1972043" cy="10287000"/>
            <a:chOff x="0" y="0"/>
            <a:chExt cx="2629390" cy="13716000"/>
          </a:xfrm>
        </p:grpSpPr>
        <p:grpSp>
          <p:nvGrpSpPr>
            <p:cNvPr id="56" name="Group 56"/>
            <p:cNvGrpSpPr/>
            <p:nvPr/>
          </p:nvGrpSpPr>
          <p:grpSpPr>
            <a:xfrm>
              <a:off x="594574" y="0"/>
              <a:ext cx="251093" cy="13716000"/>
              <a:chOff x="0" y="0"/>
              <a:chExt cx="49599" cy="2709333"/>
            </a:xfrm>
          </p:grpSpPr>
          <p:sp>
            <p:nvSpPr>
              <p:cNvPr id="57" name="Freeform 57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58" name="TextBox 58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9" name="Group 59"/>
            <p:cNvGrpSpPr/>
            <p:nvPr/>
          </p:nvGrpSpPr>
          <p:grpSpPr>
            <a:xfrm>
              <a:off x="0" y="0"/>
              <a:ext cx="251093" cy="13716000"/>
              <a:chOff x="0" y="0"/>
              <a:chExt cx="49599" cy="2709333"/>
            </a:xfrm>
          </p:grpSpPr>
          <p:sp>
            <p:nvSpPr>
              <p:cNvPr id="60" name="Freeform 60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61" name="TextBox 61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2" name="Group 62"/>
            <p:cNvGrpSpPr/>
            <p:nvPr/>
          </p:nvGrpSpPr>
          <p:grpSpPr>
            <a:xfrm>
              <a:off x="1189149" y="0"/>
              <a:ext cx="251093" cy="13716000"/>
              <a:chOff x="0" y="0"/>
              <a:chExt cx="49599" cy="2709333"/>
            </a:xfrm>
          </p:grpSpPr>
          <p:sp>
            <p:nvSpPr>
              <p:cNvPr id="63" name="Freeform 63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64" name="TextBox 64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5" name="Group 65"/>
            <p:cNvGrpSpPr/>
            <p:nvPr/>
          </p:nvGrpSpPr>
          <p:grpSpPr>
            <a:xfrm>
              <a:off x="1783723" y="0"/>
              <a:ext cx="251093" cy="13716000"/>
              <a:chOff x="0" y="0"/>
              <a:chExt cx="49599" cy="2709333"/>
            </a:xfrm>
          </p:grpSpPr>
          <p:sp>
            <p:nvSpPr>
              <p:cNvPr id="66" name="Freeform 66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67" name="TextBox 67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8" name="Group 68"/>
            <p:cNvGrpSpPr/>
            <p:nvPr/>
          </p:nvGrpSpPr>
          <p:grpSpPr>
            <a:xfrm>
              <a:off x="2378297" y="0"/>
              <a:ext cx="251093" cy="13716000"/>
              <a:chOff x="0" y="0"/>
              <a:chExt cx="49599" cy="2709333"/>
            </a:xfrm>
          </p:grpSpPr>
          <p:sp>
            <p:nvSpPr>
              <p:cNvPr id="69" name="Freeform 6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70" name="TextBox 70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43" name="Diamond 5">
            <a:extLst>
              <a:ext uri="{FF2B5EF4-FFF2-40B4-BE49-F238E27FC236}">
                <a16:creationId xmlns:a16="http://schemas.microsoft.com/office/drawing/2014/main" id="{7C0FA3BD-0A51-AF93-4088-3E32DAA41D8B}"/>
              </a:ext>
            </a:extLst>
          </p:cNvPr>
          <p:cNvSpPr/>
          <p:nvPr/>
        </p:nvSpPr>
        <p:spPr>
          <a:xfrm>
            <a:off x="6555533" y="2238233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4" name="Isosceles Triangle 51">
            <a:extLst>
              <a:ext uri="{FF2B5EF4-FFF2-40B4-BE49-F238E27FC236}">
                <a16:creationId xmlns:a16="http://schemas.microsoft.com/office/drawing/2014/main" id="{470DCF4F-DB01-9042-FDD9-08B24F1FE590}"/>
              </a:ext>
            </a:extLst>
          </p:cNvPr>
          <p:cNvSpPr/>
          <p:nvPr/>
        </p:nvSpPr>
        <p:spPr>
          <a:xfrm>
            <a:off x="5297411" y="2344029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5" name="Isosceles Triangle 57">
            <a:extLst>
              <a:ext uri="{FF2B5EF4-FFF2-40B4-BE49-F238E27FC236}">
                <a16:creationId xmlns:a16="http://schemas.microsoft.com/office/drawing/2014/main" id="{2A4D9FB8-0E66-AA5E-709D-0524499FEE58}"/>
              </a:ext>
            </a:extLst>
          </p:cNvPr>
          <p:cNvSpPr/>
          <p:nvPr/>
        </p:nvSpPr>
        <p:spPr>
          <a:xfrm>
            <a:off x="6558658" y="6780312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6" name="Rectangle 7">
            <a:extLst>
              <a:ext uri="{FF2B5EF4-FFF2-40B4-BE49-F238E27FC236}">
                <a16:creationId xmlns:a16="http://schemas.microsoft.com/office/drawing/2014/main" id="{08E89126-401B-95A3-579B-E1B0E203370D}"/>
              </a:ext>
            </a:extLst>
          </p:cNvPr>
          <p:cNvSpPr/>
          <p:nvPr/>
        </p:nvSpPr>
        <p:spPr>
          <a:xfrm rot="18900010">
            <a:off x="11766030" y="5481848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7" name="Parallelogram 15">
            <a:extLst>
              <a:ext uri="{FF2B5EF4-FFF2-40B4-BE49-F238E27FC236}">
                <a16:creationId xmlns:a16="http://schemas.microsoft.com/office/drawing/2014/main" id="{953018CF-1327-E7B1-66F4-6B379C94045D}"/>
              </a:ext>
            </a:extLst>
          </p:cNvPr>
          <p:cNvSpPr/>
          <p:nvPr/>
        </p:nvSpPr>
        <p:spPr>
          <a:xfrm flipH="1">
            <a:off x="5287972" y="6962864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8" name="Freeform 19">
            <a:extLst>
              <a:ext uri="{FF2B5EF4-FFF2-40B4-BE49-F238E27FC236}">
                <a16:creationId xmlns:a16="http://schemas.microsoft.com/office/drawing/2014/main" id="{79796DED-5110-55AC-9158-CE66106EEA56}"/>
              </a:ext>
            </a:extLst>
          </p:cNvPr>
          <p:cNvSpPr/>
          <p:nvPr/>
        </p:nvSpPr>
        <p:spPr>
          <a:xfrm>
            <a:off x="9005538" y="5463761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9" name="Rectangle 30">
            <a:extLst>
              <a:ext uri="{FF2B5EF4-FFF2-40B4-BE49-F238E27FC236}">
                <a16:creationId xmlns:a16="http://schemas.microsoft.com/office/drawing/2014/main" id="{9D1CFC11-B093-AD1D-8433-5087957913C4}"/>
              </a:ext>
            </a:extLst>
          </p:cNvPr>
          <p:cNvSpPr/>
          <p:nvPr/>
        </p:nvSpPr>
        <p:spPr>
          <a:xfrm>
            <a:off x="13982984" y="5400869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0" name="Rectangle 7">
            <a:extLst>
              <a:ext uri="{FF2B5EF4-FFF2-40B4-BE49-F238E27FC236}">
                <a16:creationId xmlns:a16="http://schemas.microsoft.com/office/drawing/2014/main" id="{899A2319-A352-4144-8BA8-C7BED5C8F7B0}"/>
              </a:ext>
            </a:extLst>
          </p:cNvPr>
          <p:cNvSpPr/>
          <p:nvPr/>
        </p:nvSpPr>
        <p:spPr>
          <a:xfrm>
            <a:off x="7813675" y="2278083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1" name="Rectangle 15">
            <a:extLst>
              <a:ext uri="{FF2B5EF4-FFF2-40B4-BE49-F238E27FC236}">
                <a16:creationId xmlns:a16="http://schemas.microsoft.com/office/drawing/2014/main" id="{7EF59310-5426-FECD-168B-E6C5E6CC8EE5}"/>
              </a:ext>
            </a:extLst>
          </p:cNvPr>
          <p:cNvSpPr/>
          <p:nvPr/>
        </p:nvSpPr>
        <p:spPr>
          <a:xfrm rot="5400013">
            <a:off x="8993963" y="2278085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2" name="Pie 24">
            <a:extLst>
              <a:ext uri="{FF2B5EF4-FFF2-40B4-BE49-F238E27FC236}">
                <a16:creationId xmlns:a16="http://schemas.microsoft.com/office/drawing/2014/main" id="{CFD8E8A2-3C55-CE0A-29CE-9BFB5365845D}"/>
              </a:ext>
            </a:extLst>
          </p:cNvPr>
          <p:cNvSpPr/>
          <p:nvPr/>
        </p:nvSpPr>
        <p:spPr>
          <a:xfrm>
            <a:off x="7602339" y="6928480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3" name="Block Arc 14">
            <a:extLst>
              <a:ext uri="{FF2B5EF4-FFF2-40B4-BE49-F238E27FC236}">
                <a16:creationId xmlns:a16="http://schemas.microsoft.com/office/drawing/2014/main" id="{6C8C09B8-A83D-44A7-0E94-73236C17CB39}"/>
              </a:ext>
            </a:extLst>
          </p:cNvPr>
          <p:cNvSpPr/>
          <p:nvPr/>
        </p:nvSpPr>
        <p:spPr>
          <a:xfrm rot="16200004">
            <a:off x="10175458" y="2205916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4" name="Block Arc 41">
            <a:extLst>
              <a:ext uri="{FF2B5EF4-FFF2-40B4-BE49-F238E27FC236}">
                <a16:creationId xmlns:a16="http://schemas.microsoft.com/office/drawing/2014/main" id="{1AFF657A-D77B-0D5D-0DB7-D85F88235B62}"/>
              </a:ext>
            </a:extLst>
          </p:cNvPr>
          <p:cNvSpPr/>
          <p:nvPr/>
        </p:nvSpPr>
        <p:spPr>
          <a:xfrm>
            <a:off x="11500261" y="2136461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5" name="Right Triangle 17">
            <a:extLst>
              <a:ext uri="{FF2B5EF4-FFF2-40B4-BE49-F238E27FC236}">
                <a16:creationId xmlns:a16="http://schemas.microsoft.com/office/drawing/2014/main" id="{1FD04DBF-421A-C7E5-68D0-F0436F6E87A7}"/>
              </a:ext>
            </a:extLst>
          </p:cNvPr>
          <p:cNvSpPr/>
          <p:nvPr/>
        </p:nvSpPr>
        <p:spPr>
          <a:xfrm>
            <a:off x="8946049" y="6901437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6" name="Oval 66">
            <a:extLst>
              <a:ext uri="{FF2B5EF4-FFF2-40B4-BE49-F238E27FC236}">
                <a16:creationId xmlns:a16="http://schemas.microsoft.com/office/drawing/2014/main" id="{DC51BFBB-A3DA-D810-8AEE-EE3A9A5DA3AF}"/>
              </a:ext>
            </a:extLst>
          </p:cNvPr>
          <p:cNvSpPr/>
          <p:nvPr/>
        </p:nvSpPr>
        <p:spPr>
          <a:xfrm rot="20700014">
            <a:off x="6593719" y="5451328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7" name="Rectangle 9">
            <a:extLst>
              <a:ext uri="{FF2B5EF4-FFF2-40B4-BE49-F238E27FC236}">
                <a16:creationId xmlns:a16="http://schemas.microsoft.com/office/drawing/2014/main" id="{7C297F00-19FD-8275-1D6B-C889EDBACA6A}"/>
              </a:ext>
            </a:extLst>
          </p:cNvPr>
          <p:cNvSpPr/>
          <p:nvPr/>
        </p:nvSpPr>
        <p:spPr>
          <a:xfrm>
            <a:off x="3989195" y="5317878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8" name="Frame 17">
            <a:extLst>
              <a:ext uri="{FF2B5EF4-FFF2-40B4-BE49-F238E27FC236}">
                <a16:creationId xmlns:a16="http://schemas.microsoft.com/office/drawing/2014/main" id="{EF8B7513-1A76-EA6D-CB15-890C6B65A102}"/>
              </a:ext>
            </a:extLst>
          </p:cNvPr>
          <p:cNvSpPr/>
          <p:nvPr/>
        </p:nvSpPr>
        <p:spPr>
          <a:xfrm>
            <a:off x="3951794" y="6920142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9" name="Teardrop 1">
            <a:extLst>
              <a:ext uri="{FF2B5EF4-FFF2-40B4-BE49-F238E27FC236}">
                <a16:creationId xmlns:a16="http://schemas.microsoft.com/office/drawing/2014/main" id="{00A85E6A-5D55-AA98-8C27-4621C6FBFC7D}"/>
              </a:ext>
            </a:extLst>
          </p:cNvPr>
          <p:cNvSpPr/>
          <p:nvPr/>
        </p:nvSpPr>
        <p:spPr>
          <a:xfrm rot="18805987">
            <a:off x="12577482" y="2309036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0" name="Rectangle 130">
            <a:extLst>
              <a:ext uri="{FF2B5EF4-FFF2-40B4-BE49-F238E27FC236}">
                <a16:creationId xmlns:a16="http://schemas.microsoft.com/office/drawing/2014/main" id="{DC19FD29-A7BC-4123-82A2-24E7725FE736}"/>
              </a:ext>
            </a:extLst>
          </p:cNvPr>
          <p:cNvSpPr/>
          <p:nvPr/>
        </p:nvSpPr>
        <p:spPr>
          <a:xfrm>
            <a:off x="13786661" y="2309137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1" name="Right Triangle 17">
            <a:extLst>
              <a:ext uri="{FF2B5EF4-FFF2-40B4-BE49-F238E27FC236}">
                <a16:creationId xmlns:a16="http://schemas.microsoft.com/office/drawing/2014/main" id="{E0E94531-3567-1E94-3D6B-A86969AA77AE}"/>
              </a:ext>
            </a:extLst>
          </p:cNvPr>
          <p:cNvSpPr/>
          <p:nvPr/>
        </p:nvSpPr>
        <p:spPr>
          <a:xfrm>
            <a:off x="11432651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2" name="Right Triangle 17">
            <a:extLst>
              <a:ext uri="{FF2B5EF4-FFF2-40B4-BE49-F238E27FC236}">
                <a16:creationId xmlns:a16="http://schemas.microsoft.com/office/drawing/2014/main" id="{E322D7E6-047D-56AF-765A-AB3613858770}"/>
              </a:ext>
            </a:extLst>
          </p:cNvPr>
          <p:cNvSpPr/>
          <p:nvPr/>
        </p:nvSpPr>
        <p:spPr>
          <a:xfrm>
            <a:off x="1012008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3" name="Right Triangle 17">
            <a:extLst>
              <a:ext uri="{FF2B5EF4-FFF2-40B4-BE49-F238E27FC236}">
                <a16:creationId xmlns:a16="http://schemas.microsoft.com/office/drawing/2014/main" id="{5A0D6178-CD18-9609-D5A6-A44F6691E5AD}"/>
              </a:ext>
            </a:extLst>
          </p:cNvPr>
          <p:cNvSpPr/>
          <p:nvPr/>
        </p:nvSpPr>
        <p:spPr>
          <a:xfrm>
            <a:off x="12745199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4" name="Oval 44">
            <a:extLst>
              <a:ext uri="{FF2B5EF4-FFF2-40B4-BE49-F238E27FC236}">
                <a16:creationId xmlns:a16="http://schemas.microsoft.com/office/drawing/2014/main" id="{E5A2F280-2906-687E-5F15-9A2057F05B50}"/>
              </a:ext>
            </a:extLst>
          </p:cNvPr>
          <p:cNvSpPr/>
          <p:nvPr/>
        </p:nvSpPr>
        <p:spPr>
          <a:xfrm>
            <a:off x="1405776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5" name="Google Shape;6000;p67">
            <a:extLst>
              <a:ext uri="{FF2B5EF4-FFF2-40B4-BE49-F238E27FC236}">
                <a16:creationId xmlns:a16="http://schemas.microsoft.com/office/drawing/2014/main" id="{86CD4BA5-A101-4222-A085-C3F09E1D87A2}"/>
              </a:ext>
            </a:extLst>
          </p:cNvPr>
          <p:cNvSpPr/>
          <p:nvPr/>
        </p:nvSpPr>
        <p:spPr>
          <a:xfrm>
            <a:off x="3914217" y="2218169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6" name="Google Shape;6029;p67">
            <a:extLst>
              <a:ext uri="{FF2B5EF4-FFF2-40B4-BE49-F238E27FC236}">
                <a16:creationId xmlns:a16="http://schemas.microsoft.com/office/drawing/2014/main" id="{38DC3148-6ABF-2C51-01BE-616A96612CDE}"/>
              </a:ext>
            </a:extLst>
          </p:cNvPr>
          <p:cNvGrpSpPr/>
          <p:nvPr/>
        </p:nvGrpSpPr>
        <p:grpSpPr>
          <a:xfrm>
            <a:off x="11439140" y="8129859"/>
            <a:ext cx="606228" cy="840350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7" name="Google Shape;6030;p67">
              <a:extLst>
                <a:ext uri="{FF2B5EF4-FFF2-40B4-BE49-F238E27FC236}">
                  <a16:creationId xmlns:a16="http://schemas.microsoft.com/office/drawing/2014/main" id="{1C86194E-8569-6E26-B7C1-497E126D3D0A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031;p67">
              <a:extLst>
                <a:ext uri="{FF2B5EF4-FFF2-40B4-BE49-F238E27FC236}">
                  <a16:creationId xmlns:a16="http://schemas.microsoft.com/office/drawing/2014/main" id="{F6E137E9-7A01-5132-3AA0-AD4DBD21111B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032;p67">
              <a:extLst>
                <a:ext uri="{FF2B5EF4-FFF2-40B4-BE49-F238E27FC236}">
                  <a16:creationId xmlns:a16="http://schemas.microsoft.com/office/drawing/2014/main" id="{4AF7CAEC-A7F7-B735-30A5-AB237E621709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033;p67">
              <a:extLst>
                <a:ext uri="{FF2B5EF4-FFF2-40B4-BE49-F238E27FC236}">
                  <a16:creationId xmlns:a16="http://schemas.microsoft.com/office/drawing/2014/main" id="{4901ECFA-8829-5297-D835-A88CBF2FA635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6066;p67">
            <a:extLst>
              <a:ext uri="{FF2B5EF4-FFF2-40B4-BE49-F238E27FC236}">
                <a16:creationId xmlns:a16="http://schemas.microsoft.com/office/drawing/2014/main" id="{C02B9DAA-5D40-CD97-9505-AC3F90CFA1C0}"/>
              </a:ext>
            </a:extLst>
          </p:cNvPr>
          <p:cNvGrpSpPr/>
          <p:nvPr/>
        </p:nvGrpSpPr>
        <p:grpSpPr>
          <a:xfrm>
            <a:off x="3858124" y="3601349"/>
            <a:ext cx="966300" cy="961526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72" name="Google Shape;6067;p67">
              <a:extLst>
                <a:ext uri="{FF2B5EF4-FFF2-40B4-BE49-F238E27FC236}">
                  <a16:creationId xmlns:a16="http://schemas.microsoft.com/office/drawing/2014/main" id="{25042E2E-7AFF-E79A-7115-AD1E3F668673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6068;p67">
              <a:extLst>
                <a:ext uri="{FF2B5EF4-FFF2-40B4-BE49-F238E27FC236}">
                  <a16:creationId xmlns:a16="http://schemas.microsoft.com/office/drawing/2014/main" id="{3BBB5F3F-4760-3A15-054F-5FA7746FAFD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5976;p67">
            <a:extLst>
              <a:ext uri="{FF2B5EF4-FFF2-40B4-BE49-F238E27FC236}">
                <a16:creationId xmlns:a16="http://schemas.microsoft.com/office/drawing/2014/main" id="{BE364717-9BF0-62B8-691D-D2B6B43F2871}"/>
              </a:ext>
            </a:extLst>
          </p:cNvPr>
          <p:cNvGrpSpPr/>
          <p:nvPr/>
        </p:nvGrpSpPr>
        <p:grpSpPr>
          <a:xfrm>
            <a:off x="3987257" y="8428391"/>
            <a:ext cx="743094" cy="663102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5" name="Google Shape;5977;p67">
              <a:extLst>
                <a:ext uri="{FF2B5EF4-FFF2-40B4-BE49-F238E27FC236}">
                  <a16:creationId xmlns:a16="http://schemas.microsoft.com/office/drawing/2014/main" id="{8F2FFE06-7139-22C6-459D-1DB53A307F75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5978;p67">
              <a:extLst>
                <a:ext uri="{FF2B5EF4-FFF2-40B4-BE49-F238E27FC236}">
                  <a16:creationId xmlns:a16="http://schemas.microsoft.com/office/drawing/2014/main" id="{EBD23B9E-3A95-C13A-A6DD-3891DCCE4CB6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5979;p67">
              <a:extLst>
                <a:ext uri="{FF2B5EF4-FFF2-40B4-BE49-F238E27FC236}">
                  <a16:creationId xmlns:a16="http://schemas.microsoft.com/office/drawing/2014/main" id="{C1515CD7-6007-2F66-4300-CF3FD20F9EED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5989;p67">
            <a:extLst>
              <a:ext uri="{FF2B5EF4-FFF2-40B4-BE49-F238E27FC236}">
                <a16:creationId xmlns:a16="http://schemas.microsoft.com/office/drawing/2014/main" id="{2C556057-7BB8-55BD-2B90-4A3EAFB59F70}"/>
              </a:ext>
            </a:extLst>
          </p:cNvPr>
          <p:cNvGrpSpPr/>
          <p:nvPr/>
        </p:nvGrpSpPr>
        <p:grpSpPr>
          <a:xfrm>
            <a:off x="10036486" y="8252954"/>
            <a:ext cx="744816" cy="728740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" name="Google Shape;5990;p67">
              <a:extLst>
                <a:ext uri="{FF2B5EF4-FFF2-40B4-BE49-F238E27FC236}">
                  <a16:creationId xmlns:a16="http://schemas.microsoft.com/office/drawing/2014/main" id="{A3A91340-C43B-0CFC-3764-94AB7582665B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5991;p67">
              <a:extLst>
                <a:ext uri="{FF2B5EF4-FFF2-40B4-BE49-F238E27FC236}">
                  <a16:creationId xmlns:a16="http://schemas.microsoft.com/office/drawing/2014/main" id="{0FD4B31C-09BD-59BE-0EB2-1057D31D9AB2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5992;p67">
              <a:extLst>
                <a:ext uri="{FF2B5EF4-FFF2-40B4-BE49-F238E27FC236}">
                  <a16:creationId xmlns:a16="http://schemas.microsoft.com/office/drawing/2014/main" id="{534B79B3-53B3-81DE-8A8A-943EFE9D60E2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2" name="Google Shape;6007;p67">
            <a:extLst>
              <a:ext uri="{FF2B5EF4-FFF2-40B4-BE49-F238E27FC236}">
                <a16:creationId xmlns:a16="http://schemas.microsoft.com/office/drawing/2014/main" id="{E35EA83F-84E2-491F-B54E-488B158A6BE7}"/>
              </a:ext>
            </a:extLst>
          </p:cNvPr>
          <p:cNvGrpSpPr/>
          <p:nvPr/>
        </p:nvGrpSpPr>
        <p:grpSpPr>
          <a:xfrm>
            <a:off x="5315771" y="8314093"/>
            <a:ext cx="704526" cy="713542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" name="Google Shape;6008;p67">
              <a:extLst>
                <a:ext uri="{FF2B5EF4-FFF2-40B4-BE49-F238E27FC236}">
                  <a16:creationId xmlns:a16="http://schemas.microsoft.com/office/drawing/2014/main" id="{033886AA-AF82-7AD8-8CD3-06D5D5E33452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09;p67">
              <a:extLst>
                <a:ext uri="{FF2B5EF4-FFF2-40B4-BE49-F238E27FC236}">
                  <a16:creationId xmlns:a16="http://schemas.microsoft.com/office/drawing/2014/main" id="{6D6B61C6-2E0A-536D-C298-0317AEB3E9B3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018;p67">
            <a:extLst>
              <a:ext uri="{FF2B5EF4-FFF2-40B4-BE49-F238E27FC236}">
                <a16:creationId xmlns:a16="http://schemas.microsoft.com/office/drawing/2014/main" id="{8D8B52D4-5475-F0AC-8130-7134CC687621}"/>
              </a:ext>
            </a:extLst>
          </p:cNvPr>
          <p:cNvGrpSpPr/>
          <p:nvPr/>
        </p:nvGrpSpPr>
        <p:grpSpPr>
          <a:xfrm>
            <a:off x="12719282" y="8347029"/>
            <a:ext cx="730404" cy="665354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" name="Google Shape;6019;p67">
              <a:extLst>
                <a:ext uri="{FF2B5EF4-FFF2-40B4-BE49-F238E27FC236}">
                  <a16:creationId xmlns:a16="http://schemas.microsoft.com/office/drawing/2014/main" id="{21C05CB0-DD31-0EC6-9F99-ECA97717CE4C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020;p67">
              <a:extLst>
                <a:ext uri="{FF2B5EF4-FFF2-40B4-BE49-F238E27FC236}">
                  <a16:creationId xmlns:a16="http://schemas.microsoft.com/office/drawing/2014/main" id="{5D5C5F3F-6FCD-B4E5-E6DA-8EC2AAB6C417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021;p67">
              <a:extLst>
                <a:ext uri="{FF2B5EF4-FFF2-40B4-BE49-F238E27FC236}">
                  <a16:creationId xmlns:a16="http://schemas.microsoft.com/office/drawing/2014/main" id="{3BE9061C-4F2E-80F4-FE01-0560521ABB68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22;p67">
              <a:extLst>
                <a:ext uri="{FF2B5EF4-FFF2-40B4-BE49-F238E27FC236}">
                  <a16:creationId xmlns:a16="http://schemas.microsoft.com/office/drawing/2014/main" id="{0E83D1B6-79D5-406D-7D3E-F7D4C6893073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23;p67">
              <a:extLst>
                <a:ext uri="{FF2B5EF4-FFF2-40B4-BE49-F238E27FC236}">
                  <a16:creationId xmlns:a16="http://schemas.microsoft.com/office/drawing/2014/main" id="{33F1D829-622B-81C0-0BD6-C8A5154872E4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24;p67">
              <a:extLst>
                <a:ext uri="{FF2B5EF4-FFF2-40B4-BE49-F238E27FC236}">
                  <a16:creationId xmlns:a16="http://schemas.microsoft.com/office/drawing/2014/main" id="{009A1C65-B439-B13E-B00A-A55018E3A78D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025;p67">
              <a:extLst>
                <a:ext uri="{FF2B5EF4-FFF2-40B4-BE49-F238E27FC236}">
                  <a16:creationId xmlns:a16="http://schemas.microsoft.com/office/drawing/2014/main" id="{F99841EB-F8BC-8CE9-AADC-468AC4955DD7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3" name="Google Shape;6043;p67">
            <a:extLst>
              <a:ext uri="{FF2B5EF4-FFF2-40B4-BE49-F238E27FC236}">
                <a16:creationId xmlns:a16="http://schemas.microsoft.com/office/drawing/2014/main" id="{5BCBDDD1-5687-3A0E-08C5-2A5C09F901E3}"/>
              </a:ext>
            </a:extLst>
          </p:cNvPr>
          <p:cNvSpPr/>
          <p:nvPr/>
        </p:nvSpPr>
        <p:spPr>
          <a:xfrm>
            <a:off x="6503633" y="8315406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94" name="Google Shape;6052;p67">
            <a:extLst>
              <a:ext uri="{FF2B5EF4-FFF2-40B4-BE49-F238E27FC236}">
                <a16:creationId xmlns:a16="http://schemas.microsoft.com/office/drawing/2014/main" id="{7F6FE878-6046-3B4D-4487-02D1704CFC26}"/>
              </a:ext>
            </a:extLst>
          </p:cNvPr>
          <p:cNvGrpSpPr/>
          <p:nvPr/>
        </p:nvGrpSpPr>
        <p:grpSpPr>
          <a:xfrm>
            <a:off x="14045328" y="8281631"/>
            <a:ext cx="714164" cy="726802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" name="Google Shape;6053;p67">
              <a:extLst>
                <a:ext uri="{FF2B5EF4-FFF2-40B4-BE49-F238E27FC236}">
                  <a16:creationId xmlns:a16="http://schemas.microsoft.com/office/drawing/2014/main" id="{07AC0A52-A6D5-CDB1-272E-054661A5C08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54;p67">
              <a:extLst>
                <a:ext uri="{FF2B5EF4-FFF2-40B4-BE49-F238E27FC236}">
                  <a16:creationId xmlns:a16="http://schemas.microsoft.com/office/drawing/2014/main" id="{F3CA342F-F7C1-A308-DD78-7623631D85A2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55;p67">
              <a:extLst>
                <a:ext uri="{FF2B5EF4-FFF2-40B4-BE49-F238E27FC236}">
                  <a16:creationId xmlns:a16="http://schemas.microsoft.com/office/drawing/2014/main" id="{2382060F-CAED-DB62-5F39-A0006C8776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078;p67">
            <a:extLst>
              <a:ext uri="{FF2B5EF4-FFF2-40B4-BE49-F238E27FC236}">
                <a16:creationId xmlns:a16="http://schemas.microsoft.com/office/drawing/2014/main" id="{35FD77A8-F0C2-D9CE-E274-C034F8425801}"/>
              </a:ext>
            </a:extLst>
          </p:cNvPr>
          <p:cNvGrpSpPr/>
          <p:nvPr/>
        </p:nvGrpSpPr>
        <p:grpSpPr>
          <a:xfrm>
            <a:off x="7639936" y="8317200"/>
            <a:ext cx="730404" cy="726800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" name="Google Shape;6079;p67">
              <a:extLst>
                <a:ext uri="{FF2B5EF4-FFF2-40B4-BE49-F238E27FC236}">
                  <a16:creationId xmlns:a16="http://schemas.microsoft.com/office/drawing/2014/main" id="{9FC49296-386A-AC42-AAB5-AD550B37D7A4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080;p67">
              <a:extLst>
                <a:ext uri="{FF2B5EF4-FFF2-40B4-BE49-F238E27FC236}">
                  <a16:creationId xmlns:a16="http://schemas.microsoft.com/office/drawing/2014/main" id="{89C825F8-66F6-50EC-02F0-78EF926DC86F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081;p67">
              <a:extLst>
                <a:ext uri="{FF2B5EF4-FFF2-40B4-BE49-F238E27FC236}">
                  <a16:creationId xmlns:a16="http://schemas.microsoft.com/office/drawing/2014/main" id="{BD6B965A-A1E7-B645-21FB-13540B386BFF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082;p67">
              <a:extLst>
                <a:ext uri="{FF2B5EF4-FFF2-40B4-BE49-F238E27FC236}">
                  <a16:creationId xmlns:a16="http://schemas.microsoft.com/office/drawing/2014/main" id="{5D92DE97-E5C2-6E9A-A6D0-921A0ABE551B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oogle Shape;6110;p67">
            <a:extLst>
              <a:ext uri="{FF2B5EF4-FFF2-40B4-BE49-F238E27FC236}">
                <a16:creationId xmlns:a16="http://schemas.microsoft.com/office/drawing/2014/main" id="{94A067E5-F68C-4DAF-6E7B-E8D607F3FCE4}"/>
              </a:ext>
            </a:extLst>
          </p:cNvPr>
          <p:cNvGrpSpPr/>
          <p:nvPr/>
        </p:nvGrpSpPr>
        <p:grpSpPr>
          <a:xfrm>
            <a:off x="8853512" y="8386986"/>
            <a:ext cx="725008" cy="567732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" name="Google Shape;6111;p67">
              <a:extLst>
                <a:ext uri="{FF2B5EF4-FFF2-40B4-BE49-F238E27FC236}">
                  <a16:creationId xmlns:a16="http://schemas.microsoft.com/office/drawing/2014/main" id="{39F47329-CFE2-B18A-A02D-288F8F3FF38C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112;p67">
              <a:extLst>
                <a:ext uri="{FF2B5EF4-FFF2-40B4-BE49-F238E27FC236}">
                  <a16:creationId xmlns:a16="http://schemas.microsoft.com/office/drawing/2014/main" id="{C8D2854E-E230-C265-696E-AD70644AA7E5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5972;p67">
            <a:extLst>
              <a:ext uri="{FF2B5EF4-FFF2-40B4-BE49-F238E27FC236}">
                <a16:creationId xmlns:a16="http://schemas.microsoft.com/office/drawing/2014/main" id="{2D584D67-B8E5-61E4-017B-25DC8572CD36}"/>
              </a:ext>
            </a:extLst>
          </p:cNvPr>
          <p:cNvGrpSpPr/>
          <p:nvPr/>
        </p:nvGrpSpPr>
        <p:grpSpPr>
          <a:xfrm>
            <a:off x="5234664" y="3783494"/>
            <a:ext cx="721004" cy="829432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107" name="Google Shape;5973;p67">
              <a:extLst>
                <a:ext uri="{FF2B5EF4-FFF2-40B4-BE49-F238E27FC236}">
                  <a16:creationId xmlns:a16="http://schemas.microsoft.com/office/drawing/2014/main" id="{4E148253-2E9B-C09C-234F-F15C475F3409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5974;p67">
              <a:extLst>
                <a:ext uri="{FF2B5EF4-FFF2-40B4-BE49-F238E27FC236}">
                  <a16:creationId xmlns:a16="http://schemas.microsoft.com/office/drawing/2014/main" id="{D02A01C6-E72E-0136-297F-20D26C3496D1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975;p67">
              <a:extLst>
                <a:ext uri="{FF2B5EF4-FFF2-40B4-BE49-F238E27FC236}">
                  <a16:creationId xmlns:a16="http://schemas.microsoft.com/office/drawing/2014/main" id="{A54703EA-AAA8-EF3B-0FA6-E9907DDFAB81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984;p67">
            <a:extLst>
              <a:ext uri="{FF2B5EF4-FFF2-40B4-BE49-F238E27FC236}">
                <a16:creationId xmlns:a16="http://schemas.microsoft.com/office/drawing/2014/main" id="{29359CC1-2FCA-8D02-A747-6FD9E3DE36B0}"/>
              </a:ext>
            </a:extLst>
          </p:cNvPr>
          <p:cNvGrpSpPr/>
          <p:nvPr/>
        </p:nvGrpSpPr>
        <p:grpSpPr>
          <a:xfrm>
            <a:off x="11374385" y="3777368"/>
            <a:ext cx="832250" cy="830200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111" name="Google Shape;5985;p67">
              <a:extLst>
                <a:ext uri="{FF2B5EF4-FFF2-40B4-BE49-F238E27FC236}">
                  <a16:creationId xmlns:a16="http://schemas.microsoft.com/office/drawing/2014/main" id="{239A0506-2F79-F6A6-7CB5-D9E09AE07116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986;p67">
              <a:extLst>
                <a:ext uri="{FF2B5EF4-FFF2-40B4-BE49-F238E27FC236}">
                  <a16:creationId xmlns:a16="http://schemas.microsoft.com/office/drawing/2014/main" id="{83F976B8-2AFC-47E1-1276-3D3E42A91356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987;p67">
              <a:extLst>
                <a:ext uri="{FF2B5EF4-FFF2-40B4-BE49-F238E27FC236}">
                  <a16:creationId xmlns:a16="http://schemas.microsoft.com/office/drawing/2014/main" id="{CA170C1C-974A-93E0-85B3-E026B421A200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988;p67">
              <a:extLst>
                <a:ext uri="{FF2B5EF4-FFF2-40B4-BE49-F238E27FC236}">
                  <a16:creationId xmlns:a16="http://schemas.microsoft.com/office/drawing/2014/main" id="{742D6CD6-A5AB-EE24-B833-D1EB37E5F732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6002;p67">
            <a:extLst>
              <a:ext uri="{FF2B5EF4-FFF2-40B4-BE49-F238E27FC236}">
                <a16:creationId xmlns:a16="http://schemas.microsoft.com/office/drawing/2014/main" id="{880D1FA1-88A2-C93D-38AD-0D31E7CFB914}"/>
              </a:ext>
            </a:extLst>
          </p:cNvPr>
          <p:cNvGrpSpPr/>
          <p:nvPr/>
        </p:nvGrpSpPr>
        <p:grpSpPr>
          <a:xfrm>
            <a:off x="6527058" y="3783494"/>
            <a:ext cx="961436" cy="830200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116" name="Google Shape;6003;p67">
              <a:extLst>
                <a:ext uri="{FF2B5EF4-FFF2-40B4-BE49-F238E27FC236}">
                  <a16:creationId xmlns:a16="http://schemas.microsoft.com/office/drawing/2014/main" id="{DE0FA72E-A2A2-B5CB-BEE4-A21FA7907AC9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004;p67">
              <a:extLst>
                <a:ext uri="{FF2B5EF4-FFF2-40B4-BE49-F238E27FC236}">
                  <a16:creationId xmlns:a16="http://schemas.microsoft.com/office/drawing/2014/main" id="{42E5CDE8-757A-ECD5-B6BD-222D71391694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005;p67">
              <a:extLst>
                <a:ext uri="{FF2B5EF4-FFF2-40B4-BE49-F238E27FC236}">
                  <a16:creationId xmlns:a16="http://schemas.microsoft.com/office/drawing/2014/main" id="{77ABF80E-F6CA-D320-93DC-35DF9C25631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006;p67">
              <a:extLst>
                <a:ext uri="{FF2B5EF4-FFF2-40B4-BE49-F238E27FC236}">
                  <a16:creationId xmlns:a16="http://schemas.microsoft.com/office/drawing/2014/main" id="{C9419566-620C-4D6E-1749-4E85349F9455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" name="Google Shape;6011;p67">
            <a:extLst>
              <a:ext uri="{FF2B5EF4-FFF2-40B4-BE49-F238E27FC236}">
                <a16:creationId xmlns:a16="http://schemas.microsoft.com/office/drawing/2014/main" id="{A5E0DAF3-06CC-8A95-56DF-E440F22460CF}"/>
              </a:ext>
            </a:extLst>
          </p:cNvPr>
          <p:cNvGrpSpPr/>
          <p:nvPr/>
        </p:nvGrpSpPr>
        <p:grpSpPr>
          <a:xfrm>
            <a:off x="12557729" y="3735033"/>
            <a:ext cx="843734" cy="828978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121" name="Google Shape;6012;p67">
              <a:extLst>
                <a:ext uri="{FF2B5EF4-FFF2-40B4-BE49-F238E27FC236}">
                  <a16:creationId xmlns:a16="http://schemas.microsoft.com/office/drawing/2014/main" id="{9F7640E8-4129-8E36-AAB7-0F43842AD0B6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013;p67">
              <a:extLst>
                <a:ext uri="{FF2B5EF4-FFF2-40B4-BE49-F238E27FC236}">
                  <a16:creationId xmlns:a16="http://schemas.microsoft.com/office/drawing/2014/main" id="{80573642-9692-05E2-D718-CF5C72EBF971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6014;p67">
              <a:extLst>
                <a:ext uri="{FF2B5EF4-FFF2-40B4-BE49-F238E27FC236}">
                  <a16:creationId xmlns:a16="http://schemas.microsoft.com/office/drawing/2014/main" id="{2646172D-71E6-B0A3-2E70-C74AFC3261AC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6015;p67">
              <a:extLst>
                <a:ext uri="{FF2B5EF4-FFF2-40B4-BE49-F238E27FC236}">
                  <a16:creationId xmlns:a16="http://schemas.microsoft.com/office/drawing/2014/main" id="{FAA693DB-7A45-C938-D3FB-FDFC9659D724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6016;p67">
              <a:extLst>
                <a:ext uri="{FF2B5EF4-FFF2-40B4-BE49-F238E27FC236}">
                  <a16:creationId xmlns:a16="http://schemas.microsoft.com/office/drawing/2014/main" id="{6D461DCC-3C8E-2E66-546F-BFF036B7E873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6017;p67">
              <a:extLst>
                <a:ext uri="{FF2B5EF4-FFF2-40B4-BE49-F238E27FC236}">
                  <a16:creationId xmlns:a16="http://schemas.microsoft.com/office/drawing/2014/main" id="{25080B1A-981B-AC79-CBFF-29181B63B19F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" name="Google Shape;6042;p67">
            <a:extLst>
              <a:ext uri="{FF2B5EF4-FFF2-40B4-BE49-F238E27FC236}">
                <a16:creationId xmlns:a16="http://schemas.microsoft.com/office/drawing/2014/main" id="{288ECC69-2B84-385A-E0E0-7598F73FF29E}"/>
              </a:ext>
            </a:extLst>
          </p:cNvPr>
          <p:cNvSpPr/>
          <p:nvPr/>
        </p:nvSpPr>
        <p:spPr>
          <a:xfrm>
            <a:off x="7791104" y="3785124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28" name="Google Shape;6047;p67">
            <a:extLst>
              <a:ext uri="{FF2B5EF4-FFF2-40B4-BE49-F238E27FC236}">
                <a16:creationId xmlns:a16="http://schemas.microsoft.com/office/drawing/2014/main" id="{35B7FBD8-D233-DF7C-B10F-C04DB7FAB131}"/>
              </a:ext>
            </a:extLst>
          </p:cNvPr>
          <p:cNvGrpSpPr/>
          <p:nvPr/>
        </p:nvGrpSpPr>
        <p:grpSpPr>
          <a:xfrm>
            <a:off x="13848257" y="3735470"/>
            <a:ext cx="830202" cy="75606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129" name="Google Shape;6048;p67">
              <a:extLst>
                <a:ext uri="{FF2B5EF4-FFF2-40B4-BE49-F238E27FC236}">
                  <a16:creationId xmlns:a16="http://schemas.microsoft.com/office/drawing/2014/main" id="{8A699362-944A-8220-B7B9-970108621AB8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6049;p67">
              <a:extLst>
                <a:ext uri="{FF2B5EF4-FFF2-40B4-BE49-F238E27FC236}">
                  <a16:creationId xmlns:a16="http://schemas.microsoft.com/office/drawing/2014/main" id="{AF744D2F-67DB-9F50-FE3F-3DA652D3C519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6050;p67">
              <a:extLst>
                <a:ext uri="{FF2B5EF4-FFF2-40B4-BE49-F238E27FC236}">
                  <a16:creationId xmlns:a16="http://schemas.microsoft.com/office/drawing/2014/main" id="{F86ADE66-7F6F-B177-2800-93C648FC919B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6051;p67">
              <a:extLst>
                <a:ext uri="{FF2B5EF4-FFF2-40B4-BE49-F238E27FC236}">
                  <a16:creationId xmlns:a16="http://schemas.microsoft.com/office/drawing/2014/main" id="{2CED419C-48EB-7151-ABB0-55DC3260E567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6072;p67">
            <a:extLst>
              <a:ext uri="{FF2B5EF4-FFF2-40B4-BE49-F238E27FC236}">
                <a16:creationId xmlns:a16="http://schemas.microsoft.com/office/drawing/2014/main" id="{14BD8064-4A42-03CF-E5C2-6EBBB6376383}"/>
              </a:ext>
            </a:extLst>
          </p:cNvPr>
          <p:cNvGrpSpPr/>
          <p:nvPr/>
        </p:nvGrpSpPr>
        <p:grpSpPr>
          <a:xfrm>
            <a:off x="8940414" y="3744704"/>
            <a:ext cx="830256" cy="829744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134" name="Google Shape;6073;p67">
              <a:extLst>
                <a:ext uri="{FF2B5EF4-FFF2-40B4-BE49-F238E27FC236}">
                  <a16:creationId xmlns:a16="http://schemas.microsoft.com/office/drawing/2014/main" id="{BE6938B0-E3DF-BDC4-15DD-E6FF105F8058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6074;p67">
              <a:extLst>
                <a:ext uri="{FF2B5EF4-FFF2-40B4-BE49-F238E27FC236}">
                  <a16:creationId xmlns:a16="http://schemas.microsoft.com/office/drawing/2014/main" id="{3783A1A5-5D33-9E2B-D136-8ECBEFEC938A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6075;p67">
              <a:extLst>
                <a:ext uri="{FF2B5EF4-FFF2-40B4-BE49-F238E27FC236}">
                  <a16:creationId xmlns:a16="http://schemas.microsoft.com/office/drawing/2014/main" id="{7A7BC489-A7DF-76DE-E3ED-DC97913C6634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6076;p67">
              <a:extLst>
                <a:ext uri="{FF2B5EF4-FFF2-40B4-BE49-F238E27FC236}">
                  <a16:creationId xmlns:a16="http://schemas.microsoft.com/office/drawing/2014/main" id="{6F280A24-7569-5502-2097-25F55BD69B9B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77;p67">
              <a:extLst>
                <a:ext uri="{FF2B5EF4-FFF2-40B4-BE49-F238E27FC236}">
                  <a16:creationId xmlns:a16="http://schemas.microsoft.com/office/drawing/2014/main" id="{63A7D208-3ED1-D423-44FB-452515125759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107;p67">
            <a:extLst>
              <a:ext uri="{FF2B5EF4-FFF2-40B4-BE49-F238E27FC236}">
                <a16:creationId xmlns:a16="http://schemas.microsoft.com/office/drawing/2014/main" id="{20958752-D7F6-3A6C-E590-ED9058BB1A78}"/>
              </a:ext>
            </a:extLst>
          </p:cNvPr>
          <p:cNvGrpSpPr/>
          <p:nvPr/>
        </p:nvGrpSpPr>
        <p:grpSpPr>
          <a:xfrm>
            <a:off x="10181456" y="3712720"/>
            <a:ext cx="836400" cy="82614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140" name="Google Shape;6108;p67">
              <a:extLst>
                <a:ext uri="{FF2B5EF4-FFF2-40B4-BE49-F238E27FC236}">
                  <a16:creationId xmlns:a16="http://schemas.microsoft.com/office/drawing/2014/main" id="{0A4F4712-4932-C8EB-2C1F-F6318061CEB3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109;p67">
              <a:extLst>
                <a:ext uri="{FF2B5EF4-FFF2-40B4-BE49-F238E27FC236}">
                  <a16:creationId xmlns:a16="http://schemas.microsoft.com/office/drawing/2014/main" id="{9E318D98-A1AE-82FA-455F-8153D9B8DDE0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5593;p66">
            <a:extLst>
              <a:ext uri="{FF2B5EF4-FFF2-40B4-BE49-F238E27FC236}">
                <a16:creationId xmlns:a16="http://schemas.microsoft.com/office/drawing/2014/main" id="{D3B543FB-5B34-6358-F2A7-8E912F8F13EC}"/>
              </a:ext>
            </a:extLst>
          </p:cNvPr>
          <p:cNvGrpSpPr/>
          <p:nvPr/>
        </p:nvGrpSpPr>
        <p:grpSpPr>
          <a:xfrm>
            <a:off x="5158510" y="5199499"/>
            <a:ext cx="1003644" cy="1003646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43" name="Google Shape;5594;p66">
              <a:extLst>
                <a:ext uri="{FF2B5EF4-FFF2-40B4-BE49-F238E27FC236}">
                  <a16:creationId xmlns:a16="http://schemas.microsoft.com/office/drawing/2014/main" id="{69748B99-0B6D-4731-FAFA-B56E01E67E22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5595;p66">
              <a:extLst>
                <a:ext uri="{FF2B5EF4-FFF2-40B4-BE49-F238E27FC236}">
                  <a16:creationId xmlns:a16="http://schemas.microsoft.com/office/drawing/2014/main" id="{AB6BD7F2-C438-98EB-1FD4-46BE71BDE356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5" name="Google Shape;5596;p66">
            <a:extLst>
              <a:ext uri="{FF2B5EF4-FFF2-40B4-BE49-F238E27FC236}">
                <a16:creationId xmlns:a16="http://schemas.microsoft.com/office/drawing/2014/main" id="{C0510B19-004A-D1A0-0E6C-6E35B418FADD}"/>
              </a:ext>
            </a:extLst>
          </p:cNvPr>
          <p:cNvGrpSpPr/>
          <p:nvPr/>
        </p:nvGrpSpPr>
        <p:grpSpPr>
          <a:xfrm>
            <a:off x="7748952" y="5341305"/>
            <a:ext cx="790040" cy="790042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46" name="Google Shape;5597;p66">
              <a:extLst>
                <a:ext uri="{FF2B5EF4-FFF2-40B4-BE49-F238E27FC236}">
                  <a16:creationId xmlns:a16="http://schemas.microsoft.com/office/drawing/2014/main" id="{E904D6E1-7E56-8DF1-EF8E-386D8623325B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5598;p66">
              <a:extLst>
                <a:ext uri="{FF2B5EF4-FFF2-40B4-BE49-F238E27FC236}">
                  <a16:creationId xmlns:a16="http://schemas.microsoft.com/office/drawing/2014/main" id="{7D14B270-10D1-D79F-3D4B-7C0FF053357D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8" name="Google Shape;5651;p66">
            <a:extLst>
              <a:ext uri="{FF2B5EF4-FFF2-40B4-BE49-F238E27FC236}">
                <a16:creationId xmlns:a16="http://schemas.microsoft.com/office/drawing/2014/main" id="{C40F0A87-3E89-FBEE-D1A8-967940AF98C0}"/>
              </a:ext>
            </a:extLst>
          </p:cNvPr>
          <p:cNvGrpSpPr/>
          <p:nvPr/>
        </p:nvGrpSpPr>
        <p:grpSpPr>
          <a:xfrm>
            <a:off x="12573984" y="5453848"/>
            <a:ext cx="882596" cy="568904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49" name="Google Shape;5652;p66">
              <a:extLst>
                <a:ext uri="{FF2B5EF4-FFF2-40B4-BE49-F238E27FC236}">
                  <a16:creationId xmlns:a16="http://schemas.microsoft.com/office/drawing/2014/main" id="{6C9EF69B-B438-A7EB-395F-A526BF3E87AA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5653;p66">
              <a:extLst>
                <a:ext uri="{FF2B5EF4-FFF2-40B4-BE49-F238E27FC236}">
                  <a16:creationId xmlns:a16="http://schemas.microsoft.com/office/drawing/2014/main" id="{23591F21-9A18-7703-3E64-C6368FE0C62D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5775;p66">
            <a:extLst>
              <a:ext uri="{FF2B5EF4-FFF2-40B4-BE49-F238E27FC236}">
                <a16:creationId xmlns:a16="http://schemas.microsoft.com/office/drawing/2014/main" id="{AA086B73-3F2D-1961-D7F7-CE2B59A91E4D}"/>
              </a:ext>
            </a:extLst>
          </p:cNvPr>
          <p:cNvGrpSpPr/>
          <p:nvPr/>
        </p:nvGrpSpPr>
        <p:grpSpPr>
          <a:xfrm>
            <a:off x="10252249" y="5496624"/>
            <a:ext cx="677862" cy="635488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52" name="Google Shape;5776;p66">
              <a:extLst>
                <a:ext uri="{FF2B5EF4-FFF2-40B4-BE49-F238E27FC236}">
                  <a16:creationId xmlns:a16="http://schemas.microsoft.com/office/drawing/2014/main" id="{472123ED-1C0F-7F60-A54A-492E013B6329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77;p66">
              <a:extLst>
                <a:ext uri="{FF2B5EF4-FFF2-40B4-BE49-F238E27FC236}">
                  <a16:creationId xmlns:a16="http://schemas.microsoft.com/office/drawing/2014/main" id="{4CA26E6E-8C6E-34BF-9EC5-955C75EAFB69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78;p66">
              <a:extLst>
                <a:ext uri="{FF2B5EF4-FFF2-40B4-BE49-F238E27FC236}">
                  <a16:creationId xmlns:a16="http://schemas.microsoft.com/office/drawing/2014/main" id="{FEFF93D8-5EB0-BA32-61A0-B3F0859F9763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79;p66">
              <a:extLst>
                <a:ext uri="{FF2B5EF4-FFF2-40B4-BE49-F238E27FC236}">
                  <a16:creationId xmlns:a16="http://schemas.microsoft.com/office/drawing/2014/main" id="{0EEC2A67-D584-E2C7-E78A-0FB9C212C213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5780;p66">
              <a:extLst>
                <a:ext uri="{FF2B5EF4-FFF2-40B4-BE49-F238E27FC236}">
                  <a16:creationId xmlns:a16="http://schemas.microsoft.com/office/drawing/2014/main" id="{BAF95790-CAC0-0E68-E610-0B852741B2FD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5781;p66">
              <a:extLst>
                <a:ext uri="{FF2B5EF4-FFF2-40B4-BE49-F238E27FC236}">
                  <a16:creationId xmlns:a16="http://schemas.microsoft.com/office/drawing/2014/main" id="{486B459D-7887-99BE-A8BA-7FE686B2087F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8" name="Text Placeholder 1">
            <a:extLst>
              <a:ext uri="{FF2B5EF4-FFF2-40B4-BE49-F238E27FC236}">
                <a16:creationId xmlns:a16="http://schemas.microsoft.com/office/drawing/2014/main" id="{509C115C-AED8-4B1C-A4E5-7A778D125274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5653233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43" name="Freeform 108">
            <a:extLst>
              <a:ext uri="{FF2B5EF4-FFF2-40B4-BE49-F238E27FC236}">
                <a16:creationId xmlns:a16="http://schemas.microsoft.com/office/drawing/2014/main" id="{6FB4E72A-71AD-7AE1-D5E4-1C09DD2B1907}"/>
              </a:ext>
            </a:extLst>
          </p:cNvPr>
          <p:cNvSpPr/>
          <p:nvPr/>
        </p:nvSpPr>
        <p:spPr>
          <a:xfrm>
            <a:off x="6318432" y="2746158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4" name="Oval 8">
            <a:extLst>
              <a:ext uri="{FF2B5EF4-FFF2-40B4-BE49-F238E27FC236}">
                <a16:creationId xmlns:a16="http://schemas.microsoft.com/office/drawing/2014/main" id="{6E238CD1-BF57-05F6-7290-5310A421173E}"/>
              </a:ext>
            </a:extLst>
          </p:cNvPr>
          <p:cNvSpPr/>
          <p:nvPr/>
        </p:nvSpPr>
        <p:spPr>
          <a:xfrm>
            <a:off x="7704624" y="2767923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5" name="Group 110">
            <a:extLst>
              <a:ext uri="{FF2B5EF4-FFF2-40B4-BE49-F238E27FC236}">
                <a16:creationId xmlns:a16="http://schemas.microsoft.com/office/drawing/2014/main" id="{A2CC68FB-780D-8338-E80F-532962C550C3}"/>
              </a:ext>
            </a:extLst>
          </p:cNvPr>
          <p:cNvGrpSpPr/>
          <p:nvPr/>
        </p:nvGrpSpPr>
        <p:grpSpPr>
          <a:xfrm>
            <a:off x="4931160" y="2746158"/>
            <a:ext cx="830804" cy="978444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46" name="Freeform 111">
              <a:extLst>
                <a:ext uri="{FF2B5EF4-FFF2-40B4-BE49-F238E27FC236}">
                  <a16:creationId xmlns:a16="http://schemas.microsoft.com/office/drawing/2014/main" id="{6B1219B6-99B6-06DD-5081-12FDCDD338F9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47" name="Oval 37">
              <a:extLst>
                <a:ext uri="{FF2B5EF4-FFF2-40B4-BE49-F238E27FC236}">
                  <a16:creationId xmlns:a16="http://schemas.microsoft.com/office/drawing/2014/main" id="{1077CE11-75D3-13E1-863A-8D53C3415F44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48" name="Rectangle 19">
            <a:extLst>
              <a:ext uri="{FF2B5EF4-FFF2-40B4-BE49-F238E27FC236}">
                <a16:creationId xmlns:a16="http://schemas.microsoft.com/office/drawing/2014/main" id="{61D30AD6-9ACB-9640-B0FB-81311CF91F25}"/>
              </a:ext>
            </a:extLst>
          </p:cNvPr>
          <p:cNvSpPr/>
          <p:nvPr/>
        </p:nvSpPr>
        <p:spPr>
          <a:xfrm>
            <a:off x="3572140" y="2799251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9" name="Oval 47">
            <a:extLst>
              <a:ext uri="{FF2B5EF4-FFF2-40B4-BE49-F238E27FC236}">
                <a16:creationId xmlns:a16="http://schemas.microsoft.com/office/drawing/2014/main" id="{03918A42-6DAD-F038-15B9-DA09C59208EC}"/>
              </a:ext>
            </a:extLst>
          </p:cNvPr>
          <p:cNvSpPr/>
          <p:nvPr/>
        </p:nvSpPr>
        <p:spPr>
          <a:xfrm>
            <a:off x="14224808" y="2767977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0" name="Rounded Rectangle 2">
            <a:extLst>
              <a:ext uri="{FF2B5EF4-FFF2-40B4-BE49-F238E27FC236}">
                <a16:creationId xmlns:a16="http://schemas.microsoft.com/office/drawing/2014/main" id="{D0C59B01-2204-1BD6-E0F9-CEEDA20F3BCA}"/>
              </a:ext>
            </a:extLst>
          </p:cNvPr>
          <p:cNvSpPr/>
          <p:nvPr/>
        </p:nvSpPr>
        <p:spPr>
          <a:xfrm>
            <a:off x="491674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1" name="Rounded Rectangle 8">
            <a:extLst>
              <a:ext uri="{FF2B5EF4-FFF2-40B4-BE49-F238E27FC236}">
                <a16:creationId xmlns:a16="http://schemas.microsoft.com/office/drawing/2014/main" id="{BD281892-E757-2409-3DA5-1E05A4117600}"/>
              </a:ext>
            </a:extLst>
          </p:cNvPr>
          <p:cNvSpPr/>
          <p:nvPr/>
        </p:nvSpPr>
        <p:spPr>
          <a:xfrm>
            <a:off x="3514535" y="8423962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2" name="Rounded Rectangle 2">
            <a:extLst>
              <a:ext uri="{FF2B5EF4-FFF2-40B4-BE49-F238E27FC236}">
                <a16:creationId xmlns:a16="http://schemas.microsoft.com/office/drawing/2014/main" id="{37012C6E-5EF6-6BF4-932D-B367047F0505}"/>
              </a:ext>
            </a:extLst>
          </p:cNvPr>
          <p:cNvSpPr/>
          <p:nvPr/>
        </p:nvSpPr>
        <p:spPr>
          <a:xfrm>
            <a:off x="771113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3" name="Rounded Rectangle 3">
            <a:extLst>
              <a:ext uri="{FF2B5EF4-FFF2-40B4-BE49-F238E27FC236}">
                <a16:creationId xmlns:a16="http://schemas.microsoft.com/office/drawing/2014/main" id="{60E5F452-553B-F96F-E461-356474CFD553}"/>
              </a:ext>
            </a:extLst>
          </p:cNvPr>
          <p:cNvSpPr/>
          <p:nvPr/>
        </p:nvSpPr>
        <p:spPr>
          <a:xfrm>
            <a:off x="6304001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4" name="Rounded Rectangle 10">
            <a:extLst>
              <a:ext uri="{FF2B5EF4-FFF2-40B4-BE49-F238E27FC236}">
                <a16:creationId xmlns:a16="http://schemas.microsoft.com/office/drawing/2014/main" id="{435DC31F-8AAE-DB9F-ACFC-5623C5990E4C}"/>
              </a:ext>
            </a:extLst>
          </p:cNvPr>
          <p:cNvSpPr/>
          <p:nvPr/>
        </p:nvSpPr>
        <p:spPr>
          <a:xfrm>
            <a:off x="9143765" y="8405345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5" name="Block Arc 6">
            <a:extLst>
              <a:ext uri="{FF2B5EF4-FFF2-40B4-BE49-F238E27FC236}">
                <a16:creationId xmlns:a16="http://schemas.microsoft.com/office/drawing/2014/main" id="{E48C03D5-2674-A1E5-4364-9CDD738F67F6}"/>
              </a:ext>
            </a:extLst>
          </p:cNvPr>
          <p:cNvSpPr/>
          <p:nvPr/>
        </p:nvSpPr>
        <p:spPr>
          <a:xfrm>
            <a:off x="10478679" y="8469737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56" name="Google Shape;10001;p74">
            <a:extLst>
              <a:ext uri="{FF2B5EF4-FFF2-40B4-BE49-F238E27FC236}">
                <a16:creationId xmlns:a16="http://schemas.microsoft.com/office/drawing/2014/main" id="{55C9F5DC-7CF6-3299-B4B0-DC1D0BFE38B9}"/>
              </a:ext>
            </a:extLst>
          </p:cNvPr>
          <p:cNvGrpSpPr/>
          <p:nvPr/>
        </p:nvGrpSpPr>
        <p:grpSpPr>
          <a:xfrm>
            <a:off x="12959867" y="8387679"/>
            <a:ext cx="821678" cy="875758"/>
            <a:chOff x="7851532" y="4063209"/>
            <a:chExt cx="410839" cy="437879"/>
          </a:xfrm>
          <a:solidFill>
            <a:schemeClr val="bg1"/>
          </a:solidFill>
        </p:grpSpPr>
        <p:sp>
          <p:nvSpPr>
            <p:cNvPr id="57" name="Google Shape;10002;p74">
              <a:extLst>
                <a:ext uri="{FF2B5EF4-FFF2-40B4-BE49-F238E27FC236}">
                  <a16:creationId xmlns:a16="http://schemas.microsoft.com/office/drawing/2014/main" id="{69E030B9-99FF-B095-8E22-DB5370A31E48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0003;p74">
              <a:extLst>
                <a:ext uri="{FF2B5EF4-FFF2-40B4-BE49-F238E27FC236}">
                  <a16:creationId xmlns:a16="http://schemas.microsoft.com/office/drawing/2014/main" id="{6895FA0D-7922-1087-E569-1C96FBF70562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10027;p74">
            <a:extLst>
              <a:ext uri="{FF2B5EF4-FFF2-40B4-BE49-F238E27FC236}">
                <a16:creationId xmlns:a16="http://schemas.microsoft.com/office/drawing/2014/main" id="{8EEF7A25-805C-84A3-49FE-5478A8C51AFF}"/>
              </a:ext>
            </a:extLst>
          </p:cNvPr>
          <p:cNvGrpSpPr/>
          <p:nvPr/>
        </p:nvGrpSpPr>
        <p:grpSpPr>
          <a:xfrm>
            <a:off x="5223987" y="5815491"/>
            <a:ext cx="785506" cy="762170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60" name="Google Shape;10028;p74">
              <a:extLst>
                <a:ext uri="{FF2B5EF4-FFF2-40B4-BE49-F238E27FC236}">
                  <a16:creationId xmlns:a16="http://schemas.microsoft.com/office/drawing/2014/main" id="{962C59A2-E122-4345-C0E0-DE4ECA5C2C3C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10029;p74">
              <a:extLst>
                <a:ext uri="{FF2B5EF4-FFF2-40B4-BE49-F238E27FC236}">
                  <a16:creationId xmlns:a16="http://schemas.microsoft.com/office/drawing/2014/main" id="{3F529965-2BFE-E348-8054-E2777B995D77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10030;p74">
              <a:extLst>
                <a:ext uri="{FF2B5EF4-FFF2-40B4-BE49-F238E27FC236}">
                  <a16:creationId xmlns:a16="http://schemas.microsoft.com/office/drawing/2014/main" id="{86F7A5F3-EB4B-D192-EA63-16135AB20D70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3" name="Google Shape;10074;p74">
            <a:extLst>
              <a:ext uri="{FF2B5EF4-FFF2-40B4-BE49-F238E27FC236}">
                <a16:creationId xmlns:a16="http://schemas.microsoft.com/office/drawing/2014/main" id="{2E9A26AC-5D74-7F5A-59DB-4818B7023B73}"/>
              </a:ext>
            </a:extLst>
          </p:cNvPr>
          <p:cNvGrpSpPr/>
          <p:nvPr/>
        </p:nvGrpSpPr>
        <p:grpSpPr>
          <a:xfrm>
            <a:off x="6413219" y="5764869"/>
            <a:ext cx="785506" cy="820526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64" name="Google Shape;10075;p74">
              <a:extLst>
                <a:ext uri="{FF2B5EF4-FFF2-40B4-BE49-F238E27FC236}">
                  <a16:creationId xmlns:a16="http://schemas.microsoft.com/office/drawing/2014/main" id="{A5A99199-3B01-0FEB-2901-60ECEB840E37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076;p74">
              <a:extLst>
                <a:ext uri="{FF2B5EF4-FFF2-40B4-BE49-F238E27FC236}">
                  <a16:creationId xmlns:a16="http://schemas.microsoft.com/office/drawing/2014/main" id="{3AAE0DD6-0382-EA53-EABD-9EB4E6D296D8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077;p74">
              <a:extLst>
                <a:ext uri="{FF2B5EF4-FFF2-40B4-BE49-F238E27FC236}">
                  <a16:creationId xmlns:a16="http://schemas.microsoft.com/office/drawing/2014/main" id="{D81C714C-52ED-2458-00AE-24A05A1B47FE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084;p74">
            <a:extLst>
              <a:ext uri="{FF2B5EF4-FFF2-40B4-BE49-F238E27FC236}">
                <a16:creationId xmlns:a16="http://schemas.microsoft.com/office/drawing/2014/main" id="{92C163CB-5113-7941-B6F0-F75A92292928}"/>
              </a:ext>
            </a:extLst>
          </p:cNvPr>
          <p:cNvGrpSpPr/>
          <p:nvPr/>
        </p:nvGrpSpPr>
        <p:grpSpPr>
          <a:xfrm>
            <a:off x="11517050" y="5782898"/>
            <a:ext cx="719320" cy="742072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68" name="Google Shape;10085;p74">
              <a:extLst>
                <a:ext uri="{FF2B5EF4-FFF2-40B4-BE49-F238E27FC236}">
                  <a16:creationId xmlns:a16="http://schemas.microsoft.com/office/drawing/2014/main" id="{157DB2DC-278A-11E9-3724-1B772C5BE7E6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086;p74">
              <a:extLst>
                <a:ext uri="{FF2B5EF4-FFF2-40B4-BE49-F238E27FC236}">
                  <a16:creationId xmlns:a16="http://schemas.microsoft.com/office/drawing/2014/main" id="{62591922-527F-4F4F-6068-BDDE13860FDF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087;p74">
              <a:extLst>
                <a:ext uri="{FF2B5EF4-FFF2-40B4-BE49-F238E27FC236}">
                  <a16:creationId xmlns:a16="http://schemas.microsoft.com/office/drawing/2014/main" id="{D0595050-F055-0F65-329B-7BB0A3538987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0088;p74">
              <a:extLst>
                <a:ext uri="{FF2B5EF4-FFF2-40B4-BE49-F238E27FC236}">
                  <a16:creationId xmlns:a16="http://schemas.microsoft.com/office/drawing/2014/main" id="{76297660-9F2D-99A2-95B8-39D0A20729DF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0089;p74">
            <a:extLst>
              <a:ext uri="{FF2B5EF4-FFF2-40B4-BE49-F238E27FC236}">
                <a16:creationId xmlns:a16="http://schemas.microsoft.com/office/drawing/2014/main" id="{5763AE6D-64DA-8EEA-9DA0-E5532F69C408}"/>
              </a:ext>
            </a:extLst>
          </p:cNvPr>
          <p:cNvGrpSpPr/>
          <p:nvPr/>
        </p:nvGrpSpPr>
        <p:grpSpPr>
          <a:xfrm>
            <a:off x="10063833" y="2620503"/>
            <a:ext cx="1031022" cy="1087002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73" name="Google Shape;10090;p74">
              <a:extLst>
                <a:ext uri="{FF2B5EF4-FFF2-40B4-BE49-F238E27FC236}">
                  <a16:creationId xmlns:a16="http://schemas.microsoft.com/office/drawing/2014/main" id="{8211C5FE-86DB-9E86-DE9F-F09E3657C8EC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10091;p74">
              <a:extLst>
                <a:ext uri="{FF2B5EF4-FFF2-40B4-BE49-F238E27FC236}">
                  <a16:creationId xmlns:a16="http://schemas.microsoft.com/office/drawing/2014/main" id="{533237CC-3922-E798-05B2-7F128456AF9A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5" name="Google Shape;10113;p74">
            <a:extLst>
              <a:ext uri="{FF2B5EF4-FFF2-40B4-BE49-F238E27FC236}">
                <a16:creationId xmlns:a16="http://schemas.microsoft.com/office/drawing/2014/main" id="{B8A4D8B6-678C-8236-376A-DA8F4A4FE0E1}"/>
              </a:ext>
            </a:extLst>
          </p:cNvPr>
          <p:cNvSpPr/>
          <p:nvPr/>
        </p:nvSpPr>
        <p:spPr>
          <a:xfrm>
            <a:off x="7715762" y="5722587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76" name="Google Shape;10118;p74">
            <a:extLst>
              <a:ext uri="{FF2B5EF4-FFF2-40B4-BE49-F238E27FC236}">
                <a16:creationId xmlns:a16="http://schemas.microsoft.com/office/drawing/2014/main" id="{06B3E408-D63C-E9BD-416E-CF57B343F671}"/>
              </a:ext>
            </a:extLst>
          </p:cNvPr>
          <p:cNvGrpSpPr/>
          <p:nvPr/>
        </p:nvGrpSpPr>
        <p:grpSpPr>
          <a:xfrm>
            <a:off x="14205443" y="4407533"/>
            <a:ext cx="701290" cy="758842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77" name="Google Shape;10119;p74">
              <a:extLst>
                <a:ext uri="{FF2B5EF4-FFF2-40B4-BE49-F238E27FC236}">
                  <a16:creationId xmlns:a16="http://schemas.microsoft.com/office/drawing/2014/main" id="{50908726-F0F4-2D30-FAAE-A06DFA3CACD3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120;p74">
              <a:extLst>
                <a:ext uri="{FF2B5EF4-FFF2-40B4-BE49-F238E27FC236}">
                  <a16:creationId xmlns:a16="http://schemas.microsoft.com/office/drawing/2014/main" id="{03D17399-B817-58E8-C056-62E2CA118F99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121;p74">
              <a:extLst>
                <a:ext uri="{FF2B5EF4-FFF2-40B4-BE49-F238E27FC236}">
                  <a16:creationId xmlns:a16="http://schemas.microsoft.com/office/drawing/2014/main" id="{407E09A3-8FE7-6828-14B3-59F12C4539F2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122;p74">
              <a:extLst>
                <a:ext uri="{FF2B5EF4-FFF2-40B4-BE49-F238E27FC236}">
                  <a16:creationId xmlns:a16="http://schemas.microsoft.com/office/drawing/2014/main" id="{7FAEAA84-1F46-0121-C266-0B1C4DFDF370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123;p74">
              <a:extLst>
                <a:ext uri="{FF2B5EF4-FFF2-40B4-BE49-F238E27FC236}">
                  <a16:creationId xmlns:a16="http://schemas.microsoft.com/office/drawing/2014/main" id="{CA5B730F-953F-066C-F579-0C48CA5F7613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124;p74">
              <a:extLst>
                <a:ext uri="{FF2B5EF4-FFF2-40B4-BE49-F238E27FC236}">
                  <a16:creationId xmlns:a16="http://schemas.microsoft.com/office/drawing/2014/main" id="{FBFDCC0A-0465-B437-DC59-C09C2E6EF914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" name="Google Shape;10129;p74">
            <a:extLst>
              <a:ext uri="{FF2B5EF4-FFF2-40B4-BE49-F238E27FC236}">
                <a16:creationId xmlns:a16="http://schemas.microsoft.com/office/drawing/2014/main" id="{6FF613C2-AA29-F9C9-2947-7CC7889EAD51}"/>
              </a:ext>
            </a:extLst>
          </p:cNvPr>
          <p:cNvGrpSpPr/>
          <p:nvPr/>
        </p:nvGrpSpPr>
        <p:grpSpPr>
          <a:xfrm>
            <a:off x="8989374" y="2681951"/>
            <a:ext cx="855384" cy="107109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84" name="Google Shape;10130;p74">
              <a:extLst>
                <a:ext uri="{FF2B5EF4-FFF2-40B4-BE49-F238E27FC236}">
                  <a16:creationId xmlns:a16="http://schemas.microsoft.com/office/drawing/2014/main" id="{81EC7159-CDEE-8F7B-14B6-A1D0F2174076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131;p74">
              <a:extLst>
                <a:ext uri="{FF2B5EF4-FFF2-40B4-BE49-F238E27FC236}">
                  <a16:creationId xmlns:a16="http://schemas.microsoft.com/office/drawing/2014/main" id="{2C2DE40C-0E3B-E16F-508D-7F0D63722C89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132;p74">
              <a:extLst>
                <a:ext uri="{FF2B5EF4-FFF2-40B4-BE49-F238E27FC236}">
                  <a16:creationId xmlns:a16="http://schemas.microsoft.com/office/drawing/2014/main" id="{9A4728DA-DFEE-675A-12DB-08AF13C12C5C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154;p74">
            <a:extLst>
              <a:ext uri="{FF2B5EF4-FFF2-40B4-BE49-F238E27FC236}">
                <a16:creationId xmlns:a16="http://schemas.microsoft.com/office/drawing/2014/main" id="{67D258E3-CAF8-14E1-A31F-F81EE2B91B44}"/>
              </a:ext>
            </a:extLst>
          </p:cNvPr>
          <p:cNvGrpSpPr/>
          <p:nvPr/>
        </p:nvGrpSpPr>
        <p:grpSpPr>
          <a:xfrm>
            <a:off x="9143764" y="5721946"/>
            <a:ext cx="785504" cy="836912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88" name="Google Shape;10155;p74">
              <a:extLst>
                <a:ext uri="{FF2B5EF4-FFF2-40B4-BE49-F238E27FC236}">
                  <a16:creationId xmlns:a16="http://schemas.microsoft.com/office/drawing/2014/main" id="{EEADC57D-B27B-8A36-5F39-D35774479279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156;p74">
              <a:extLst>
                <a:ext uri="{FF2B5EF4-FFF2-40B4-BE49-F238E27FC236}">
                  <a16:creationId xmlns:a16="http://schemas.microsoft.com/office/drawing/2014/main" id="{2035E229-B198-8236-3FF9-0A6204F94A75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157;p74">
              <a:extLst>
                <a:ext uri="{FF2B5EF4-FFF2-40B4-BE49-F238E27FC236}">
                  <a16:creationId xmlns:a16="http://schemas.microsoft.com/office/drawing/2014/main" id="{C72643C5-894D-FCB4-F33A-37FB8100D99A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158;p74">
              <a:extLst>
                <a:ext uri="{FF2B5EF4-FFF2-40B4-BE49-F238E27FC236}">
                  <a16:creationId xmlns:a16="http://schemas.microsoft.com/office/drawing/2014/main" id="{F4B7C131-A423-79AF-EA5F-82ABDC341D06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159;p74">
              <a:extLst>
                <a:ext uri="{FF2B5EF4-FFF2-40B4-BE49-F238E27FC236}">
                  <a16:creationId xmlns:a16="http://schemas.microsoft.com/office/drawing/2014/main" id="{7DC49042-0629-6FD0-FD8E-282C6E66F4F7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10160;p74">
              <a:extLst>
                <a:ext uri="{FF2B5EF4-FFF2-40B4-BE49-F238E27FC236}">
                  <a16:creationId xmlns:a16="http://schemas.microsoft.com/office/drawing/2014/main" id="{876F5D47-B77A-26B7-41AC-AE39D5147C10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10161;p74">
              <a:extLst>
                <a:ext uri="{FF2B5EF4-FFF2-40B4-BE49-F238E27FC236}">
                  <a16:creationId xmlns:a16="http://schemas.microsoft.com/office/drawing/2014/main" id="{6DA3CA4E-FF63-4DA9-F3DD-D6D1B3FE6B47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5" name="Google Shape;10172;p74">
            <a:extLst>
              <a:ext uri="{FF2B5EF4-FFF2-40B4-BE49-F238E27FC236}">
                <a16:creationId xmlns:a16="http://schemas.microsoft.com/office/drawing/2014/main" id="{450F0EB9-C2D9-1E0D-2F5C-1E72A14B5477}"/>
              </a:ext>
            </a:extLst>
          </p:cNvPr>
          <p:cNvGrpSpPr/>
          <p:nvPr/>
        </p:nvGrpSpPr>
        <p:grpSpPr>
          <a:xfrm>
            <a:off x="11394267" y="2708962"/>
            <a:ext cx="1025974" cy="1083416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96" name="Google Shape;10173;p74">
              <a:extLst>
                <a:ext uri="{FF2B5EF4-FFF2-40B4-BE49-F238E27FC236}">
                  <a16:creationId xmlns:a16="http://schemas.microsoft.com/office/drawing/2014/main" id="{55BFB633-AEBB-B926-338D-1EB5657DFA30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174;p74">
              <a:extLst>
                <a:ext uri="{FF2B5EF4-FFF2-40B4-BE49-F238E27FC236}">
                  <a16:creationId xmlns:a16="http://schemas.microsoft.com/office/drawing/2014/main" id="{2AF6EFAD-342D-4954-38B1-49DA76D8BA23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175;p74">
              <a:extLst>
                <a:ext uri="{FF2B5EF4-FFF2-40B4-BE49-F238E27FC236}">
                  <a16:creationId xmlns:a16="http://schemas.microsoft.com/office/drawing/2014/main" id="{3E823B54-7680-851F-1236-486C60CBB982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10184;p74">
            <a:extLst>
              <a:ext uri="{FF2B5EF4-FFF2-40B4-BE49-F238E27FC236}">
                <a16:creationId xmlns:a16="http://schemas.microsoft.com/office/drawing/2014/main" id="{F5E61E64-80C8-72B2-2F0A-F71C5DD2CCA9}"/>
              </a:ext>
            </a:extLst>
          </p:cNvPr>
          <p:cNvGrpSpPr/>
          <p:nvPr/>
        </p:nvGrpSpPr>
        <p:grpSpPr>
          <a:xfrm>
            <a:off x="3670569" y="5719387"/>
            <a:ext cx="785506" cy="839290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100" name="Google Shape;10185;p74">
              <a:extLst>
                <a:ext uri="{FF2B5EF4-FFF2-40B4-BE49-F238E27FC236}">
                  <a16:creationId xmlns:a16="http://schemas.microsoft.com/office/drawing/2014/main" id="{DCEF829B-1FED-00D8-353F-28C0DC6F8C66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186;p74">
              <a:extLst>
                <a:ext uri="{FF2B5EF4-FFF2-40B4-BE49-F238E27FC236}">
                  <a16:creationId xmlns:a16="http://schemas.microsoft.com/office/drawing/2014/main" id="{06CB5B8B-4C70-9896-6DA1-554AF659FFD3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2" name="Google Shape;10189;p74">
            <a:extLst>
              <a:ext uri="{FF2B5EF4-FFF2-40B4-BE49-F238E27FC236}">
                <a16:creationId xmlns:a16="http://schemas.microsoft.com/office/drawing/2014/main" id="{0D8C2FE0-A311-8603-071E-B58A6775F28D}"/>
              </a:ext>
            </a:extLst>
          </p:cNvPr>
          <p:cNvSpPr/>
          <p:nvPr/>
        </p:nvSpPr>
        <p:spPr>
          <a:xfrm>
            <a:off x="10378735" y="5837690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3" name="Google Shape;10190;p74">
            <a:extLst>
              <a:ext uri="{FF2B5EF4-FFF2-40B4-BE49-F238E27FC236}">
                <a16:creationId xmlns:a16="http://schemas.microsoft.com/office/drawing/2014/main" id="{C400CEAE-7939-9DE0-8178-19F6D9D43FC9}"/>
              </a:ext>
            </a:extLst>
          </p:cNvPr>
          <p:cNvGrpSpPr/>
          <p:nvPr/>
        </p:nvGrpSpPr>
        <p:grpSpPr>
          <a:xfrm>
            <a:off x="12981114" y="5746742"/>
            <a:ext cx="719376" cy="757452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104" name="Google Shape;10191;p74">
              <a:extLst>
                <a:ext uri="{FF2B5EF4-FFF2-40B4-BE49-F238E27FC236}">
                  <a16:creationId xmlns:a16="http://schemas.microsoft.com/office/drawing/2014/main" id="{9904DD66-0C5A-3E01-DC69-D409339867D6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192;p74">
              <a:extLst>
                <a:ext uri="{FF2B5EF4-FFF2-40B4-BE49-F238E27FC236}">
                  <a16:creationId xmlns:a16="http://schemas.microsoft.com/office/drawing/2014/main" id="{A70DD757-D6FC-D9CD-4810-823CCB2AF850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193;p74">
              <a:extLst>
                <a:ext uri="{FF2B5EF4-FFF2-40B4-BE49-F238E27FC236}">
                  <a16:creationId xmlns:a16="http://schemas.microsoft.com/office/drawing/2014/main" id="{9F772216-4847-8D4A-5C04-1C164F693599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194;p74">
              <a:extLst>
                <a:ext uri="{FF2B5EF4-FFF2-40B4-BE49-F238E27FC236}">
                  <a16:creationId xmlns:a16="http://schemas.microsoft.com/office/drawing/2014/main" id="{EB90857A-F1B0-9EA1-B391-B1451691A816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8" name="Google Shape;10221;p74">
            <a:extLst>
              <a:ext uri="{FF2B5EF4-FFF2-40B4-BE49-F238E27FC236}">
                <a16:creationId xmlns:a16="http://schemas.microsoft.com/office/drawing/2014/main" id="{DB4861A0-C9A9-BB41-D40F-23FA244DC5C2}"/>
              </a:ext>
            </a:extLst>
          </p:cNvPr>
          <p:cNvGrpSpPr/>
          <p:nvPr/>
        </p:nvGrpSpPr>
        <p:grpSpPr>
          <a:xfrm>
            <a:off x="4927741" y="7195155"/>
            <a:ext cx="633934" cy="766814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109" name="Google Shape;10222;p74">
              <a:extLst>
                <a:ext uri="{FF2B5EF4-FFF2-40B4-BE49-F238E27FC236}">
                  <a16:creationId xmlns:a16="http://schemas.microsoft.com/office/drawing/2014/main" id="{DC500116-B47D-C7BA-61E6-1145337F1D64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223;p74">
              <a:extLst>
                <a:ext uri="{FF2B5EF4-FFF2-40B4-BE49-F238E27FC236}">
                  <a16:creationId xmlns:a16="http://schemas.microsoft.com/office/drawing/2014/main" id="{E9AB2478-53D8-9946-20A1-89E5C7B79710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0224;p74">
              <a:extLst>
                <a:ext uri="{FF2B5EF4-FFF2-40B4-BE49-F238E27FC236}">
                  <a16:creationId xmlns:a16="http://schemas.microsoft.com/office/drawing/2014/main" id="{308D4DED-8B12-02FB-F1B9-0A82D44637E2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10240;p74">
            <a:extLst>
              <a:ext uri="{FF2B5EF4-FFF2-40B4-BE49-F238E27FC236}">
                <a16:creationId xmlns:a16="http://schemas.microsoft.com/office/drawing/2014/main" id="{D07F92FA-80BA-E160-36B8-0A41FC0665F0}"/>
              </a:ext>
            </a:extLst>
          </p:cNvPr>
          <p:cNvGrpSpPr/>
          <p:nvPr/>
        </p:nvGrpSpPr>
        <p:grpSpPr>
          <a:xfrm>
            <a:off x="7705103" y="7202489"/>
            <a:ext cx="730038" cy="720730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113" name="Google Shape;10241;p74">
              <a:extLst>
                <a:ext uri="{FF2B5EF4-FFF2-40B4-BE49-F238E27FC236}">
                  <a16:creationId xmlns:a16="http://schemas.microsoft.com/office/drawing/2014/main" id="{5ED47E1B-8149-F964-135F-49A70BAC4385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242;p74">
              <a:extLst>
                <a:ext uri="{FF2B5EF4-FFF2-40B4-BE49-F238E27FC236}">
                  <a16:creationId xmlns:a16="http://schemas.microsoft.com/office/drawing/2014/main" id="{0F040848-4517-DE21-7654-2D755B31C10E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10303;p74">
            <a:extLst>
              <a:ext uri="{FF2B5EF4-FFF2-40B4-BE49-F238E27FC236}">
                <a16:creationId xmlns:a16="http://schemas.microsoft.com/office/drawing/2014/main" id="{8134E54A-B516-FDA6-CCBC-A8FE572B82A6}"/>
              </a:ext>
            </a:extLst>
          </p:cNvPr>
          <p:cNvGrpSpPr/>
          <p:nvPr/>
        </p:nvGrpSpPr>
        <p:grpSpPr>
          <a:xfrm>
            <a:off x="9105981" y="7139705"/>
            <a:ext cx="720474" cy="767786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116" name="Google Shape;10304;p74">
              <a:extLst>
                <a:ext uri="{FF2B5EF4-FFF2-40B4-BE49-F238E27FC236}">
                  <a16:creationId xmlns:a16="http://schemas.microsoft.com/office/drawing/2014/main" id="{BDCA80A8-5967-A140-930B-1B1A8C6B1884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305;p74">
              <a:extLst>
                <a:ext uri="{FF2B5EF4-FFF2-40B4-BE49-F238E27FC236}">
                  <a16:creationId xmlns:a16="http://schemas.microsoft.com/office/drawing/2014/main" id="{86BEB414-9D3C-DA08-86AF-BB63753AC875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306;p74">
              <a:extLst>
                <a:ext uri="{FF2B5EF4-FFF2-40B4-BE49-F238E27FC236}">
                  <a16:creationId xmlns:a16="http://schemas.microsoft.com/office/drawing/2014/main" id="{E5B232BD-3C9D-9D64-B41C-CA5810002D44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307;p74">
              <a:extLst>
                <a:ext uri="{FF2B5EF4-FFF2-40B4-BE49-F238E27FC236}">
                  <a16:creationId xmlns:a16="http://schemas.microsoft.com/office/drawing/2014/main" id="{F5FBB616-5997-03CF-3257-ADE1F5798F79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0308;p74">
              <a:extLst>
                <a:ext uri="{FF2B5EF4-FFF2-40B4-BE49-F238E27FC236}">
                  <a16:creationId xmlns:a16="http://schemas.microsoft.com/office/drawing/2014/main" id="{75344257-847B-BF22-6783-CD22507A0B15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309;p74">
              <a:extLst>
                <a:ext uri="{FF2B5EF4-FFF2-40B4-BE49-F238E27FC236}">
                  <a16:creationId xmlns:a16="http://schemas.microsoft.com/office/drawing/2014/main" id="{68E8534B-28BA-92C8-8C1F-66FD5432FEC2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310;p74">
              <a:extLst>
                <a:ext uri="{FF2B5EF4-FFF2-40B4-BE49-F238E27FC236}">
                  <a16:creationId xmlns:a16="http://schemas.microsoft.com/office/drawing/2014/main" id="{0E23D113-FABC-A35F-2538-34DD1B18299D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311;p74">
              <a:extLst>
                <a:ext uri="{FF2B5EF4-FFF2-40B4-BE49-F238E27FC236}">
                  <a16:creationId xmlns:a16="http://schemas.microsoft.com/office/drawing/2014/main" id="{9753C141-4BD0-B39B-E38C-31A0BB72ACE4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312;p74">
              <a:extLst>
                <a:ext uri="{FF2B5EF4-FFF2-40B4-BE49-F238E27FC236}">
                  <a16:creationId xmlns:a16="http://schemas.microsoft.com/office/drawing/2014/main" id="{7F09CFA7-9C84-7BB6-A76D-58BBB28E5D8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313;p74">
              <a:extLst>
                <a:ext uri="{FF2B5EF4-FFF2-40B4-BE49-F238E27FC236}">
                  <a16:creationId xmlns:a16="http://schemas.microsoft.com/office/drawing/2014/main" id="{372743BC-5CC6-81DD-8A59-FC8EB256EFDD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314;p74">
              <a:extLst>
                <a:ext uri="{FF2B5EF4-FFF2-40B4-BE49-F238E27FC236}">
                  <a16:creationId xmlns:a16="http://schemas.microsoft.com/office/drawing/2014/main" id="{9E40EFB1-8DE5-C228-AD08-76D0CD40CECC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315;p74">
              <a:extLst>
                <a:ext uri="{FF2B5EF4-FFF2-40B4-BE49-F238E27FC236}">
                  <a16:creationId xmlns:a16="http://schemas.microsoft.com/office/drawing/2014/main" id="{3EDC62F9-0A50-63E8-4673-F54BBD168B54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" name="Google Shape;10341;p74">
            <a:extLst>
              <a:ext uri="{FF2B5EF4-FFF2-40B4-BE49-F238E27FC236}">
                <a16:creationId xmlns:a16="http://schemas.microsoft.com/office/drawing/2014/main" id="{C7C57747-9971-720C-CCAF-32E34CA116CF}"/>
              </a:ext>
            </a:extLst>
          </p:cNvPr>
          <p:cNvGrpSpPr/>
          <p:nvPr/>
        </p:nvGrpSpPr>
        <p:grpSpPr>
          <a:xfrm>
            <a:off x="14312206" y="5759308"/>
            <a:ext cx="519012" cy="725192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129" name="Google Shape;10342;p74">
              <a:extLst>
                <a:ext uri="{FF2B5EF4-FFF2-40B4-BE49-F238E27FC236}">
                  <a16:creationId xmlns:a16="http://schemas.microsoft.com/office/drawing/2014/main" id="{9A8D9C03-2797-BFD0-CC0A-844872C027D3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343;p74">
              <a:extLst>
                <a:ext uri="{FF2B5EF4-FFF2-40B4-BE49-F238E27FC236}">
                  <a16:creationId xmlns:a16="http://schemas.microsoft.com/office/drawing/2014/main" id="{5E1375A3-8781-2B56-C065-93780508A70F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344;p74">
              <a:extLst>
                <a:ext uri="{FF2B5EF4-FFF2-40B4-BE49-F238E27FC236}">
                  <a16:creationId xmlns:a16="http://schemas.microsoft.com/office/drawing/2014/main" id="{E48835BB-FCF8-0DB5-CF86-DC87E1DC6058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345;p74">
              <a:extLst>
                <a:ext uri="{FF2B5EF4-FFF2-40B4-BE49-F238E27FC236}">
                  <a16:creationId xmlns:a16="http://schemas.microsoft.com/office/drawing/2014/main" id="{F88DC6E4-0F63-4BD4-A8FF-A821A0BB9202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346;p74">
              <a:extLst>
                <a:ext uri="{FF2B5EF4-FFF2-40B4-BE49-F238E27FC236}">
                  <a16:creationId xmlns:a16="http://schemas.microsoft.com/office/drawing/2014/main" id="{EF83FBDE-4750-A7A6-63E2-5E7E35E4992E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359;p74">
            <a:extLst>
              <a:ext uri="{FF2B5EF4-FFF2-40B4-BE49-F238E27FC236}">
                <a16:creationId xmlns:a16="http://schemas.microsoft.com/office/drawing/2014/main" id="{64E4F5BD-29D9-422E-A1A3-A2799063BDC5}"/>
              </a:ext>
            </a:extLst>
          </p:cNvPr>
          <p:cNvGrpSpPr/>
          <p:nvPr/>
        </p:nvGrpSpPr>
        <p:grpSpPr>
          <a:xfrm>
            <a:off x="10426301" y="7223900"/>
            <a:ext cx="722358" cy="677716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135" name="Google Shape;10360;p74">
              <a:extLst>
                <a:ext uri="{FF2B5EF4-FFF2-40B4-BE49-F238E27FC236}">
                  <a16:creationId xmlns:a16="http://schemas.microsoft.com/office/drawing/2014/main" id="{7035E9D3-1911-F33B-7218-B7B0E7344345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361;p74">
              <a:extLst>
                <a:ext uri="{FF2B5EF4-FFF2-40B4-BE49-F238E27FC236}">
                  <a16:creationId xmlns:a16="http://schemas.microsoft.com/office/drawing/2014/main" id="{136B1D10-C86A-05EC-EA98-E571474D46C9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362;p74">
              <a:extLst>
                <a:ext uri="{FF2B5EF4-FFF2-40B4-BE49-F238E27FC236}">
                  <a16:creationId xmlns:a16="http://schemas.microsoft.com/office/drawing/2014/main" id="{BC1E894A-54D1-2522-E307-6807C34D9E78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0363;p74">
              <a:extLst>
                <a:ext uri="{FF2B5EF4-FFF2-40B4-BE49-F238E27FC236}">
                  <a16:creationId xmlns:a16="http://schemas.microsoft.com/office/drawing/2014/main" id="{0ACF96EF-0221-B07F-2D55-BC50B85A4947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0364;p74">
              <a:extLst>
                <a:ext uri="{FF2B5EF4-FFF2-40B4-BE49-F238E27FC236}">
                  <a16:creationId xmlns:a16="http://schemas.microsoft.com/office/drawing/2014/main" id="{A9B42535-9300-7F98-9A42-AE3CF13174DF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365;p74">
              <a:extLst>
                <a:ext uri="{FF2B5EF4-FFF2-40B4-BE49-F238E27FC236}">
                  <a16:creationId xmlns:a16="http://schemas.microsoft.com/office/drawing/2014/main" id="{85EEA85F-9670-8F87-F96A-5EBB362F3984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366;p74">
              <a:extLst>
                <a:ext uri="{FF2B5EF4-FFF2-40B4-BE49-F238E27FC236}">
                  <a16:creationId xmlns:a16="http://schemas.microsoft.com/office/drawing/2014/main" id="{58C1E19F-D674-1A6D-D3BC-05DA7B1D3E3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10399;p74">
            <a:extLst>
              <a:ext uri="{FF2B5EF4-FFF2-40B4-BE49-F238E27FC236}">
                <a16:creationId xmlns:a16="http://schemas.microsoft.com/office/drawing/2014/main" id="{6E74A0D5-A7A3-69AD-96B5-A1486883D69D}"/>
              </a:ext>
            </a:extLst>
          </p:cNvPr>
          <p:cNvGrpSpPr/>
          <p:nvPr/>
        </p:nvGrpSpPr>
        <p:grpSpPr>
          <a:xfrm>
            <a:off x="3521390" y="7082280"/>
            <a:ext cx="720420" cy="763688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43" name="Google Shape;10400;p74">
              <a:extLst>
                <a:ext uri="{FF2B5EF4-FFF2-40B4-BE49-F238E27FC236}">
                  <a16:creationId xmlns:a16="http://schemas.microsoft.com/office/drawing/2014/main" id="{99AF731B-BD45-B34A-DFB2-6C34E66BEBF0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0401;p74">
              <a:extLst>
                <a:ext uri="{FF2B5EF4-FFF2-40B4-BE49-F238E27FC236}">
                  <a16:creationId xmlns:a16="http://schemas.microsoft.com/office/drawing/2014/main" id="{2F552F25-A6D9-C98F-9788-99C84BC88632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0402;p74">
              <a:extLst>
                <a:ext uri="{FF2B5EF4-FFF2-40B4-BE49-F238E27FC236}">
                  <a16:creationId xmlns:a16="http://schemas.microsoft.com/office/drawing/2014/main" id="{BD7634BE-BA01-AECB-D503-6E1AB5510675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03;p74">
              <a:extLst>
                <a:ext uri="{FF2B5EF4-FFF2-40B4-BE49-F238E27FC236}">
                  <a16:creationId xmlns:a16="http://schemas.microsoft.com/office/drawing/2014/main" id="{E6D2DD11-4F48-3703-8AE0-AA94E3FD0FD5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404;p74">
              <a:extLst>
                <a:ext uri="{FF2B5EF4-FFF2-40B4-BE49-F238E27FC236}">
                  <a16:creationId xmlns:a16="http://schemas.microsoft.com/office/drawing/2014/main" id="{3992EF55-04B9-804C-808D-1B7CCE86FD35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405;p74">
              <a:extLst>
                <a:ext uri="{FF2B5EF4-FFF2-40B4-BE49-F238E27FC236}">
                  <a16:creationId xmlns:a16="http://schemas.microsoft.com/office/drawing/2014/main" id="{F90525DB-79FB-17E8-A5F6-7D7BFF1891CA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406;p74">
              <a:extLst>
                <a:ext uri="{FF2B5EF4-FFF2-40B4-BE49-F238E27FC236}">
                  <a16:creationId xmlns:a16="http://schemas.microsoft.com/office/drawing/2014/main" id="{CA4C3833-B352-232B-3E0F-EDFEE48C240F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407;p74">
              <a:extLst>
                <a:ext uri="{FF2B5EF4-FFF2-40B4-BE49-F238E27FC236}">
                  <a16:creationId xmlns:a16="http://schemas.microsoft.com/office/drawing/2014/main" id="{2408B6C5-7300-2675-6695-BEDB08B7635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421;p74">
            <a:extLst>
              <a:ext uri="{FF2B5EF4-FFF2-40B4-BE49-F238E27FC236}">
                <a16:creationId xmlns:a16="http://schemas.microsoft.com/office/drawing/2014/main" id="{32A1B03B-3768-CEC6-583F-38C818A1D273}"/>
              </a:ext>
            </a:extLst>
          </p:cNvPr>
          <p:cNvGrpSpPr/>
          <p:nvPr/>
        </p:nvGrpSpPr>
        <p:grpSpPr>
          <a:xfrm>
            <a:off x="11529855" y="7099836"/>
            <a:ext cx="724278" cy="773964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52" name="Google Shape;10422;p74">
              <a:extLst>
                <a:ext uri="{FF2B5EF4-FFF2-40B4-BE49-F238E27FC236}">
                  <a16:creationId xmlns:a16="http://schemas.microsoft.com/office/drawing/2014/main" id="{A628DDF8-87B1-D635-A073-6ED8BB46A42E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423;p74">
              <a:extLst>
                <a:ext uri="{FF2B5EF4-FFF2-40B4-BE49-F238E27FC236}">
                  <a16:creationId xmlns:a16="http://schemas.microsoft.com/office/drawing/2014/main" id="{34B1212B-5C78-4A88-6330-CF660CF487A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424;p74">
              <a:extLst>
                <a:ext uri="{FF2B5EF4-FFF2-40B4-BE49-F238E27FC236}">
                  <a16:creationId xmlns:a16="http://schemas.microsoft.com/office/drawing/2014/main" id="{BDB7058D-E3F2-6944-2734-9346CFF27837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425;p74">
              <a:extLst>
                <a:ext uri="{FF2B5EF4-FFF2-40B4-BE49-F238E27FC236}">
                  <a16:creationId xmlns:a16="http://schemas.microsoft.com/office/drawing/2014/main" id="{D62307E0-35DC-62B3-DAAA-22DABA8C6A65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426;p74">
              <a:extLst>
                <a:ext uri="{FF2B5EF4-FFF2-40B4-BE49-F238E27FC236}">
                  <a16:creationId xmlns:a16="http://schemas.microsoft.com/office/drawing/2014/main" id="{713581FF-EF81-1DBB-D5F3-84C3E60BE3CC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0427;p74">
              <a:extLst>
                <a:ext uri="{FF2B5EF4-FFF2-40B4-BE49-F238E27FC236}">
                  <a16:creationId xmlns:a16="http://schemas.microsoft.com/office/drawing/2014/main" id="{817C0113-4B03-CBE4-9E79-CD6E58F58930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0428;p74">
              <a:extLst>
                <a:ext uri="{FF2B5EF4-FFF2-40B4-BE49-F238E27FC236}">
                  <a16:creationId xmlns:a16="http://schemas.microsoft.com/office/drawing/2014/main" id="{B6245C0D-61A1-CCC9-36D1-3EBD18BF2D26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429;p74">
              <a:extLst>
                <a:ext uri="{FF2B5EF4-FFF2-40B4-BE49-F238E27FC236}">
                  <a16:creationId xmlns:a16="http://schemas.microsoft.com/office/drawing/2014/main" id="{B5991768-198C-A8D6-160C-F828C508BB5C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0" name="Google Shape;10435;p74">
            <a:extLst>
              <a:ext uri="{FF2B5EF4-FFF2-40B4-BE49-F238E27FC236}">
                <a16:creationId xmlns:a16="http://schemas.microsoft.com/office/drawing/2014/main" id="{B0C8894B-9F90-DA81-45BE-ECF3C8CAE146}"/>
              </a:ext>
            </a:extLst>
          </p:cNvPr>
          <p:cNvGrpSpPr/>
          <p:nvPr/>
        </p:nvGrpSpPr>
        <p:grpSpPr>
          <a:xfrm>
            <a:off x="11487278" y="8190717"/>
            <a:ext cx="1064452" cy="1051870"/>
            <a:chOff x="7115239" y="3964728"/>
            <a:chExt cx="532226" cy="525935"/>
          </a:xfrm>
          <a:solidFill>
            <a:schemeClr val="bg1"/>
          </a:solidFill>
        </p:grpSpPr>
        <p:sp>
          <p:nvSpPr>
            <p:cNvPr id="161" name="Google Shape;10436;p74">
              <a:extLst>
                <a:ext uri="{FF2B5EF4-FFF2-40B4-BE49-F238E27FC236}">
                  <a16:creationId xmlns:a16="http://schemas.microsoft.com/office/drawing/2014/main" id="{72B9778C-1AAB-7941-0425-FEEFB5415C22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437;p74">
              <a:extLst>
                <a:ext uri="{FF2B5EF4-FFF2-40B4-BE49-F238E27FC236}">
                  <a16:creationId xmlns:a16="http://schemas.microsoft.com/office/drawing/2014/main" id="{77A221C2-05B3-D40B-6C17-D153D149816D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438;p74">
              <a:extLst>
                <a:ext uri="{FF2B5EF4-FFF2-40B4-BE49-F238E27FC236}">
                  <a16:creationId xmlns:a16="http://schemas.microsoft.com/office/drawing/2014/main" id="{8CE74A97-6B09-1DD6-C5C1-686A1887EF7A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439;p74">
              <a:extLst>
                <a:ext uri="{FF2B5EF4-FFF2-40B4-BE49-F238E27FC236}">
                  <a16:creationId xmlns:a16="http://schemas.microsoft.com/office/drawing/2014/main" id="{39D4E7AB-BC2E-CF7B-759C-B79DC0CB77FF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440;p74">
              <a:extLst>
                <a:ext uri="{FF2B5EF4-FFF2-40B4-BE49-F238E27FC236}">
                  <a16:creationId xmlns:a16="http://schemas.microsoft.com/office/drawing/2014/main" id="{0A4DDFBB-2716-C11E-2676-3306AD57362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0441;p74">
              <a:extLst>
                <a:ext uri="{FF2B5EF4-FFF2-40B4-BE49-F238E27FC236}">
                  <a16:creationId xmlns:a16="http://schemas.microsoft.com/office/drawing/2014/main" id="{13686301-39EF-8BF6-4B00-38B225BC7D5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442;p74">
              <a:extLst>
                <a:ext uri="{FF2B5EF4-FFF2-40B4-BE49-F238E27FC236}">
                  <a16:creationId xmlns:a16="http://schemas.microsoft.com/office/drawing/2014/main" id="{B944E3DB-EA66-0047-E590-DCBC2A1B8457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8" name="Google Shape;10443;p74">
            <a:extLst>
              <a:ext uri="{FF2B5EF4-FFF2-40B4-BE49-F238E27FC236}">
                <a16:creationId xmlns:a16="http://schemas.microsoft.com/office/drawing/2014/main" id="{84A333A3-8641-1BBA-551F-958DCC75C6D2}"/>
              </a:ext>
            </a:extLst>
          </p:cNvPr>
          <p:cNvGrpSpPr/>
          <p:nvPr/>
        </p:nvGrpSpPr>
        <p:grpSpPr>
          <a:xfrm>
            <a:off x="14228395" y="6935611"/>
            <a:ext cx="826690" cy="881098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69" name="Google Shape;10444;p74">
              <a:extLst>
                <a:ext uri="{FF2B5EF4-FFF2-40B4-BE49-F238E27FC236}">
                  <a16:creationId xmlns:a16="http://schemas.microsoft.com/office/drawing/2014/main" id="{E252BE79-C9EE-B698-816B-C4DFE51E4246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445;p74">
              <a:extLst>
                <a:ext uri="{FF2B5EF4-FFF2-40B4-BE49-F238E27FC236}">
                  <a16:creationId xmlns:a16="http://schemas.microsoft.com/office/drawing/2014/main" id="{0A5A737C-3A48-C155-DD91-F45589757BBF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0446;p74">
              <a:extLst>
                <a:ext uri="{FF2B5EF4-FFF2-40B4-BE49-F238E27FC236}">
                  <a16:creationId xmlns:a16="http://schemas.microsoft.com/office/drawing/2014/main" id="{6F844135-43FE-749D-5C88-E64CFEF7F7A1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0447;p74">
              <a:extLst>
                <a:ext uri="{FF2B5EF4-FFF2-40B4-BE49-F238E27FC236}">
                  <a16:creationId xmlns:a16="http://schemas.microsoft.com/office/drawing/2014/main" id="{36C33D9C-C7D8-97D2-0CE8-246E9D4E18CA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448;p74">
              <a:extLst>
                <a:ext uri="{FF2B5EF4-FFF2-40B4-BE49-F238E27FC236}">
                  <a16:creationId xmlns:a16="http://schemas.microsoft.com/office/drawing/2014/main" id="{FF675542-6F4D-3E55-97DD-12B06214131A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449;p74">
              <a:extLst>
                <a:ext uri="{FF2B5EF4-FFF2-40B4-BE49-F238E27FC236}">
                  <a16:creationId xmlns:a16="http://schemas.microsoft.com/office/drawing/2014/main" id="{9125A2D8-50E1-23FB-C09C-10D9308A7D7B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5" name="Google Shape;10468;p74">
            <a:extLst>
              <a:ext uri="{FF2B5EF4-FFF2-40B4-BE49-F238E27FC236}">
                <a16:creationId xmlns:a16="http://schemas.microsoft.com/office/drawing/2014/main" id="{4D91AD98-E6FA-393A-C118-95A4B7E33C43}"/>
              </a:ext>
            </a:extLst>
          </p:cNvPr>
          <p:cNvGrpSpPr/>
          <p:nvPr/>
        </p:nvGrpSpPr>
        <p:grpSpPr>
          <a:xfrm>
            <a:off x="6293832" y="7272001"/>
            <a:ext cx="724296" cy="769870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76" name="Google Shape;10469;p74">
              <a:extLst>
                <a:ext uri="{FF2B5EF4-FFF2-40B4-BE49-F238E27FC236}">
                  <a16:creationId xmlns:a16="http://schemas.microsoft.com/office/drawing/2014/main" id="{39D7312E-F4BB-D22C-E8CD-486D8BA21256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470;p74">
              <a:extLst>
                <a:ext uri="{FF2B5EF4-FFF2-40B4-BE49-F238E27FC236}">
                  <a16:creationId xmlns:a16="http://schemas.microsoft.com/office/drawing/2014/main" id="{3B3E27A9-7833-171B-E938-F435431B5801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0471;p74">
              <a:extLst>
                <a:ext uri="{FF2B5EF4-FFF2-40B4-BE49-F238E27FC236}">
                  <a16:creationId xmlns:a16="http://schemas.microsoft.com/office/drawing/2014/main" id="{55AC9C8B-FC42-E421-C931-49C44CF4CCB3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0483;p74">
            <a:extLst>
              <a:ext uri="{FF2B5EF4-FFF2-40B4-BE49-F238E27FC236}">
                <a16:creationId xmlns:a16="http://schemas.microsoft.com/office/drawing/2014/main" id="{5580884D-8122-901C-E64B-22C93E1B7A89}"/>
              </a:ext>
            </a:extLst>
          </p:cNvPr>
          <p:cNvGrpSpPr/>
          <p:nvPr/>
        </p:nvGrpSpPr>
        <p:grpSpPr>
          <a:xfrm>
            <a:off x="12979818" y="7071818"/>
            <a:ext cx="680092" cy="720748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80" name="Google Shape;10484;p74">
              <a:extLst>
                <a:ext uri="{FF2B5EF4-FFF2-40B4-BE49-F238E27FC236}">
                  <a16:creationId xmlns:a16="http://schemas.microsoft.com/office/drawing/2014/main" id="{B6CC8BC5-7402-5067-9680-BD884BA1C087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485;p74">
              <a:extLst>
                <a:ext uri="{FF2B5EF4-FFF2-40B4-BE49-F238E27FC236}">
                  <a16:creationId xmlns:a16="http://schemas.microsoft.com/office/drawing/2014/main" id="{CEBBC31F-F1D8-1640-A53E-E72DF233C01D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486;p74">
              <a:extLst>
                <a:ext uri="{FF2B5EF4-FFF2-40B4-BE49-F238E27FC236}">
                  <a16:creationId xmlns:a16="http://schemas.microsoft.com/office/drawing/2014/main" id="{D2B3E104-9ED3-0FF6-3200-2F26A3D5A199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487;p74">
              <a:extLst>
                <a:ext uri="{FF2B5EF4-FFF2-40B4-BE49-F238E27FC236}">
                  <a16:creationId xmlns:a16="http://schemas.microsoft.com/office/drawing/2014/main" id="{5DC2FF1B-575D-C294-CAE1-F0443950F01D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488;p74">
              <a:extLst>
                <a:ext uri="{FF2B5EF4-FFF2-40B4-BE49-F238E27FC236}">
                  <a16:creationId xmlns:a16="http://schemas.microsoft.com/office/drawing/2014/main" id="{7B86162D-D14A-CF42-C8B0-D27789004425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5" name="Google Shape;10497;p74">
            <a:extLst>
              <a:ext uri="{FF2B5EF4-FFF2-40B4-BE49-F238E27FC236}">
                <a16:creationId xmlns:a16="http://schemas.microsoft.com/office/drawing/2014/main" id="{DAC5DB54-DEA2-A2F7-1ADE-74E88975F8AC}"/>
              </a:ext>
            </a:extLst>
          </p:cNvPr>
          <p:cNvGrpSpPr/>
          <p:nvPr/>
        </p:nvGrpSpPr>
        <p:grpSpPr>
          <a:xfrm>
            <a:off x="12817969" y="4170408"/>
            <a:ext cx="945598" cy="1005108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86" name="Google Shape;10498;p74">
              <a:extLst>
                <a:ext uri="{FF2B5EF4-FFF2-40B4-BE49-F238E27FC236}">
                  <a16:creationId xmlns:a16="http://schemas.microsoft.com/office/drawing/2014/main" id="{7776D98E-A7CC-C5D2-EE8D-E957CD381057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499;p74">
              <a:extLst>
                <a:ext uri="{FF2B5EF4-FFF2-40B4-BE49-F238E27FC236}">
                  <a16:creationId xmlns:a16="http://schemas.microsoft.com/office/drawing/2014/main" id="{CB3CDB63-1A3F-38B8-15CA-FDEDED9242E8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0500;p74">
              <a:extLst>
                <a:ext uri="{FF2B5EF4-FFF2-40B4-BE49-F238E27FC236}">
                  <a16:creationId xmlns:a16="http://schemas.microsoft.com/office/drawing/2014/main" id="{BB1CF3C5-A259-0FE3-AF35-FBF8BF88988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501;p74">
              <a:extLst>
                <a:ext uri="{FF2B5EF4-FFF2-40B4-BE49-F238E27FC236}">
                  <a16:creationId xmlns:a16="http://schemas.microsoft.com/office/drawing/2014/main" id="{A381F3A9-42A0-3645-C697-BB644FE629B5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502;p74">
              <a:extLst>
                <a:ext uri="{FF2B5EF4-FFF2-40B4-BE49-F238E27FC236}">
                  <a16:creationId xmlns:a16="http://schemas.microsoft.com/office/drawing/2014/main" id="{F63B3331-7844-5D5F-9576-0CE28620D224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503;p74">
              <a:extLst>
                <a:ext uri="{FF2B5EF4-FFF2-40B4-BE49-F238E27FC236}">
                  <a16:creationId xmlns:a16="http://schemas.microsoft.com/office/drawing/2014/main" id="{A28E7EF9-BC0C-4AC0-2D1C-1509FAA437AD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10234;p74">
            <a:extLst>
              <a:ext uri="{FF2B5EF4-FFF2-40B4-BE49-F238E27FC236}">
                <a16:creationId xmlns:a16="http://schemas.microsoft.com/office/drawing/2014/main" id="{B6ED30CD-683A-793C-B352-297FFB6B6176}"/>
              </a:ext>
            </a:extLst>
          </p:cNvPr>
          <p:cNvGrpSpPr/>
          <p:nvPr/>
        </p:nvGrpSpPr>
        <p:grpSpPr>
          <a:xfrm>
            <a:off x="4830684" y="4242738"/>
            <a:ext cx="940588" cy="1005108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93" name="Google Shape;10235;p74">
              <a:extLst>
                <a:ext uri="{FF2B5EF4-FFF2-40B4-BE49-F238E27FC236}">
                  <a16:creationId xmlns:a16="http://schemas.microsoft.com/office/drawing/2014/main" id="{5E840F5C-BC96-9647-0EA6-6A757925D015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236;p74">
              <a:extLst>
                <a:ext uri="{FF2B5EF4-FFF2-40B4-BE49-F238E27FC236}">
                  <a16:creationId xmlns:a16="http://schemas.microsoft.com/office/drawing/2014/main" id="{BE43145C-73A4-E078-97F9-0AC52F38FA8D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237;p74">
              <a:extLst>
                <a:ext uri="{FF2B5EF4-FFF2-40B4-BE49-F238E27FC236}">
                  <a16:creationId xmlns:a16="http://schemas.microsoft.com/office/drawing/2014/main" id="{73BF0394-8AD2-0C4F-79F8-2F851203C904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238;p74">
              <a:extLst>
                <a:ext uri="{FF2B5EF4-FFF2-40B4-BE49-F238E27FC236}">
                  <a16:creationId xmlns:a16="http://schemas.microsoft.com/office/drawing/2014/main" id="{7A77AFAC-6C2B-6E33-5F95-AA494A05BB83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0239;p74">
              <a:extLst>
                <a:ext uri="{FF2B5EF4-FFF2-40B4-BE49-F238E27FC236}">
                  <a16:creationId xmlns:a16="http://schemas.microsoft.com/office/drawing/2014/main" id="{8FE3D93A-4BB7-14AF-940B-04A6D4F90B26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0251;p74">
            <a:extLst>
              <a:ext uri="{FF2B5EF4-FFF2-40B4-BE49-F238E27FC236}">
                <a16:creationId xmlns:a16="http://schemas.microsoft.com/office/drawing/2014/main" id="{2D625EFD-E3BD-DBE4-42A6-AC23C3E1291E}"/>
              </a:ext>
            </a:extLst>
          </p:cNvPr>
          <p:cNvGrpSpPr/>
          <p:nvPr/>
        </p:nvGrpSpPr>
        <p:grpSpPr>
          <a:xfrm>
            <a:off x="11507576" y="4251077"/>
            <a:ext cx="609520" cy="100509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99" name="Google Shape;10252;p74">
              <a:extLst>
                <a:ext uri="{FF2B5EF4-FFF2-40B4-BE49-F238E27FC236}">
                  <a16:creationId xmlns:a16="http://schemas.microsoft.com/office/drawing/2014/main" id="{EA4BDDE3-6CDE-44D6-7080-A5ABC206045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253;p74">
              <a:extLst>
                <a:ext uri="{FF2B5EF4-FFF2-40B4-BE49-F238E27FC236}">
                  <a16:creationId xmlns:a16="http://schemas.microsoft.com/office/drawing/2014/main" id="{AD62E79E-7A82-72EF-23BB-00DB5C84E39D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0254;p74">
              <a:extLst>
                <a:ext uri="{FF2B5EF4-FFF2-40B4-BE49-F238E27FC236}">
                  <a16:creationId xmlns:a16="http://schemas.microsoft.com/office/drawing/2014/main" id="{555AA038-3482-4E76-D1AD-4CCA63FB0076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0255;p74">
              <a:extLst>
                <a:ext uri="{FF2B5EF4-FFF2-40B4-BE49-F238E27FC236}">
                  <a16:creationId xmlns:a16="http://schemas.microsoft.com/office/drawing/2014/main" id="{1572EBDC-26D4-4B64-1D97-27EAEF23DF81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256;p74">
              <a:extLst>
                <a:ext uri="{FF2B5EF4-FFF2-40B4-BE49-F238E27FC236}">
                  <a16:creationId xmlns:a16="http://schemas.microsoft.com/office/drawing/2014/main" id="{1B3C49C3-2C00-F2CD-2B54-2A580FEF5C64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257;p74">
              <a:extLst>
                <a:ext uri="{FF2B5EF4-FFF2-40B4-BE49-F238E27FC236}">
                  <a16:creationId xmlns:a16="http://schemas.microsoft.com/office/drawing/2014/main" id="{CED34CF2-3EF7-D11C-B730-91C01357E20C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258;p74">
              <a:extLst>
                <a:ext uri="{FF2B5EF4-FFF2-40B4-BE49-F238E27FC236}">
                  <a16:creationId xmlns:a16="http://schemas.microsoft.com/office/drawing/2014/main" id="{7DEB2AAA-9EB6-92E1-B14D-AD542DA25615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6" name="Google Shape;10297;p74">
            <a:extLst>
              <a:ext uri="{FF2B5EF4-FFF2-40B4-BE49-F238E27FC236}">
                <a16:creationId xmlns:a16="http://schemas.microsoft.com/office/drawing/2014/main" id="{B947A0DE-5C4E-AE62-3DDB-49046C49641A}"/>
              </a:ext>
            </a:extLst>
          </p:cNvPr>
          <p:cNvGrpSpPr/>
          <p:nvPr/>
        </p:nvGrpSpPr>
        <p:grpSpPr>
          <a:xfrm>
            <a:off x="6284107" y="4224396"/>
            <a:ext cx="940514" cy="999748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207" name="Google Shape;10298;p74">
              <a:extLst>
                <a:ext uri="{FF2B5EF4-FFF2-40B4-BE49-F238E27FC236}">
                  <a16:creationId xmlns:a16="http://schemas.microsoft.com/office/drawing/2014/main" id="{881ABBE3-588B-82D3-561B-3A31855B1656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0299;p74">
              <a:extLst>
                <a:ext uri="{FF2B5EF4-FFF2-40B4-BE49-F238E27FC236}">
                  <a16:creationId xmlns:a16="http://schemas.microsoft.com/office/drawing/2014/main" id="{BC3DECF4-6E6E-8727-42DB-4CA848666409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300;p74">
              <a:extLst>
                <a:ext uri="{FF2B5EF4-FFF2-40B4-BE49-F238E27FC236}">
                  <a16:creationId xmlns:a16="http://schemas.microsoft.com/office/drawing/2014/main" id="{71A0C705-5EDD-80B0-16EC-2CD6E9B5BDF3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301;p74">
              <a:extLst>
                <a:ext uri="{FF2B5EF4-FFF2-40B4-BE49-F238E27FC236}">
                  <a16:creationId xmlns:a16="http://schemas.microsoft.com/office/drawing/2014/main" id="{D70B6877-5FF5-A141-B181-7048A5B8501C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0302;p74">
              <a:extLst>
                <a:ext uri="{FF2B5EF4-FFF2-40B4-BE49-F238E27FC236}">
                  <a16:creationId xmlns:a16="http://schemas.microsoft.com/office/drawing/2014/main" id="{D9F60671-8F27-7F0B-31D5-B7B35A520D73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2" name="Google Shape;10352;p74">
            <a:extLst>
              <a:ext uri="{FF2B5EF4-FFF2-40B4-BE49-F238E27FC236}">
                <a16:creationId xmlns:a16="http://schemas.microsoft.com/office/drawing/2014/main" id="{F092A5F2-EEE1-9BA3-43AB-B449A1CB264E}"/>
              </a:ext>
            </a:extLst>
          </p:cNvPr>
          <p:cNvGrpSpPr/>
          <p:nvPr/>
        </p:nvGrpSpPr>
        <p:grpSpPr>
          <a:xfrm>
            <a:off x="7623388" y="4241369"/>
            <a:ext cx="943056" cy="1008638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213" name="Google Shape;10353;p74">
              <a:extLst>
                <a:ext uri="{FF2B5EF4-FFF2-40B4-BE49-F238E27FC236}">
                  <a16:creationId xmlns:a16="http://schemas.microsoft.com/office/drawing/2014/main" id="{5DFF152A-F5B7-C858-50A9-0010394CF584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0354;p74">
              <a:extLst>
                <a:ext uri="{FF2B5EF4-FFF2-40B4-BE49-F238E27FC236}">
                  <a16:creationId xmlns:a16="http://schemas.microsoft.com/office/drawing/2014/main" id="{9EE47E41-1CB6-3D0C-75C3-C7CA5C5332EE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0355;p74">
              <a:extLst>
                <a:ext uri="{FF2B5EF4-FFF2-40B4-BE49-F238E27FC236}">
                  <a16:creationId xmlns:a16="http://schemas.microsoft.com/office/drawing/2014/main" id="{3A89385C-6F69-661F-A86C-927643AA8C29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0356;p74">
              <a:extLst>
                <a:ext uri="{FF2B5EF4-FFF2-40B4-BE49-F238E27FC236}">
                  <a16:creationId xmlns:a16="http://schemas.microsoft.com/office/drawing/2014/main" id="{FB8DE774-DE68-F3F5-E9C7-29A9C2C6AAD3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0357;p74">
              <a:extLst>
                <a:ext uri="{FF2B5EF4-FFF2-40B4-BE49-F238E27FC236}">
                  <a16:creationId xmlns:a16="http://schemas.microsoft.com/office/drawing/2014/main" id="{F28060C4-2620-5791-8A63-8EE692C844BA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8" name="Google Shape;10358;p74">
              <a:extLst>
                <a:ext uri="{FF2B5EF4-FFF2-40B4-BE49-F238E27FC236}">
                  <a16:creationId xmlns:a16="http://schemas.microsoft.com/office/drawing/2014/main" id="{50BE57E1-FD99-F2F8-752F-2A0E515001BD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9" name="Google Shape;10390;p74">
            <a:extLst>
              <a:ext uri="{FF2B5EF4-FFF2-40B4-BE49-F238E27FC236}">
                <a16:creationId xmlns:a16="http://schemas.microsoft.com/office/drawing/2014/main" id="{F265D82F-2904-8682-52C5-72927BA48AB4}"/>
              </a:ext>
            </a:extLst>
          </p:cNvPr>
          <p:cNvGrpSpPr/>
          <p:nvPr/>
        </p:nvGrpSpPr>
        <p:grpSpPr>
          <a:xfrm>
            <a:off x="3514553" y="4264646"/>
            <a:ext cx="943058" cy="1005108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220" name="Google Shape;10391;p74">
              <a:extLst>
                <a:ext uri="{FF2B5EF4-FFF2-40B4-BE49-F238E27FC236}">
                  <a16:creationId xmlns:a16="http://schemas.microsoft.com/office/drawing/2014/main" id="{753A1C6E-0416-2FC9-9A28-A95DACCA5A16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0392;p74">
              <a:extLst>
                <a:ext uri="{FF2B5EF4-FFF2-40B4-BE49-F238E27FC236}">
                  <a16:creationId xmlns:a16="http://schemas.microsoft.com/office/drawing/2014/main" id="{A7CDD23E-E619-3415-14DD-D335873DA50D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0393;p74">
              <a:extLst>
                <a:ext uri="{FF2B5EF4-FFF2-40B4-BE49-F238E27FC236}">
                  <a16:creationId xmlns:a16="http://schemas.microsoft.com/office/drawing/2014/main" id="{1C7C88F6-AE79-0A07-C2EC-F305911EE691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0394;p74">
              <a:extLst>
                <a:ext uri="{FF2B5EF4-FFF2-40B4-BE49-F238E27FC236}">
                  <a16:creationId xmlns:a16="http://schemas.microsoft.com/office/drawing/2014/main" id="{61762E3B-89C0-3D36-A408-FC9699C7AD3E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0395;p74">
              <a:extLst>
                <a:ext uri="{FF2B5EF4-FFF2-40B4-BE49-F238E27FC236}">
                  <a16:creationId xmlns:a16="http://schemas.microsoft.com/office/drawing/2014/main" id="{62FECEA5-4FCA-CAB8-1171-977B4D13C0DB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0396;p74">
              <a:extLst>
                <a:ext uri="{FF2B5EF4-FFF2-40B4-BE49-F238E27FC236}">
                  <a16:creationId xmlns:a16="http://schemas.microsoft.com/office/drawing/2014/main" id="{1F7804CF-CE28-6C64-8C22-24E5EA703AF1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0397;p74">
              <a:extLst>
                <a:ext uri="{FF2B5EF4-FFF2-40B4-BE49-F238E27FC236}">
                  <a16:creationId xmlns:a16="http://schemas.microsoft.com/office/drawing/2014/main" id="{C8125E90-9714-D455-CE01-BC062C513D35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0398;p74">
              <a:extLst>
                <a:ext uri="{FF2B5EF4-FFF2-40B4-BE49-F238E27FC236}">
                  <a16:creationId xmlns:a16="http://schemas.microsoft.com/office/drawing/2014/main" id="{3A95F6E5-4BD7-9B66-C71D-3F17232FDF82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8" name="Google Shape;10412;p74">
            <a:extLst>
              <a:ext uri="{FF2B5EF4-FFF2-40B4-BE49-F238E27FC236}">
                <a16:creationId xmlns:a16="http://schemas.microsoft.com/office/drawing/2014/main" id="{A8241BB4-8311-AD6C-D4E7-2ECC32AECD38}"/>
              </a:ext>
            </a:extLst>
          </p:cNvPr>
          <p:cNvGrpSpPr/>
          <p:nvPr/>
        </p:nvGrpSpPr>
        <p:grpSpPr>
          <a:xfrm>
            <a:off x="9046396" y="4242080"/>
            <a:ext cx="882888" cy="100092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229" name="Google Shape;10413;p74">
              <a:extLst>
                <a:ext uri="{FF2B5EF4-FFF2-40B4-BE49-F238E27FC236}">
                  <a16:creationId xmlns:a16="http://schemas.microsoft.com/office/drawing/2014/main" id="{7B6925CA-C2E2-EAF5-3E44-400F138E6F71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0414;p74">
              <a:extLst>
                <a:ext uri="{FF2B5EF4-FFF2-40B4-BE49-F238E27FC236}">
                  <a16:creationId xmlns:a16="http://schemas.microsoft.com/office/drawing/2014/main" id="{27D05A5B-EC55-091F-7E23-A60E12D429BA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0415;p74">
              <a:extLst>
                <a:ext uri="{FF2B5EF4-FFF2-40B4-BE49-F238E27FC236}">
                  <a16:creationId xmlns:a16="http://schemas.microsoft.com/office/drawing/2014/main" id="{C4CD41F0-5D52-1CBE-674C-46C603E1BD76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0416;p74">
              <a:extLst>
                <a:ext uri="{FF2B5EF4-FFF2-40B4-BE49-F238E27FC236}">
                  <a16:creationId xmlns:a16="http://schemas.microsoft.com/office/drawing/2014/main" id="{A4A66EF9-9482-31D8-9798-30456806D05D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0417;p74">
              <a:extLst>
                <a:ext uri="{FF2B5EF4-FFF2-40B4-BE49-F238E27FC236}">
                  <a16:creationId xmlns:a16="http://schemas.microsoft.com/office/drawing/2014/main" id="{BE77B583-C5C0-3989-180F-CABBD7349D51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0418;p74">
              <a:extLst>
                <a:ext uri="{FF2B5EF4-FFF2-40B4-BE49-F238E27FC236}">
                  <a16:creationId xmlns:a16="http://schemas.microsoft.com/office/drawing/2014/main" id="{AA47627D-4F35-032E-EE65-9E219808D92F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0419;p74">
              <a:extLst>
                <a:ext uri="{FF2B5EF4-FFF2-40B4-BE49-F238E27FC236}">
                  <a16:creationId xmlns:a16="http://schemas.microsoft.com/office/drawing/2014/main" id="{C7913600-AF95-1C67-9013-68E2DA9219FE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0420;p74">
              <a:extLst>
                <a:ext uri="{FF2B5EF4-FFF2-40B4-BE49-F238E27FC236}">
                  <a16:creationId xmlns:a16="http://schemas.microsoft.com/office/drawing/2014/main" id="{379AA7BA-4B98-E74B-A315-AA19E0A97027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7" name="Google Shape;10478;p74">
            <a:extLst>
              <a:ext uri="{FF2B5EF4-FFF2-40B4-BE49-F238E27FC236}">
                <a16:creationId xmlns:a16="http://schemas.microsoft.com/office/drawing/2014/main" id="{0E6E3294-013D-0FBA-2DA0-E09084413642}"/>
              </a:ext>
            </a:extLst>
          </p:cNvPr>
          <p:cNvGrpSpPr/>
          <p:nvPr/>
        </p:nvGrpSpPr>
        <p:grpSpPr>
          <a:xfrm>
            <a:off x="10160502" y="4241750"/>
            <a:ext cx="958108" cy="1002364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238" name="Google Shape;10479;p74">
              <a:extLst>
                <a:ext uri="{FF2B5EF4-FFF2-40B4-BE49-F238E27FC236}">
                  <a16:creationId xmlns:a16="http://schemas.microsoft.com/office/drawing/2014/main" id="{BA70467A-4636-A5B8-74ED-9AA08413F2AF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0480;p74">
              <a:extLst>
                <a:ext uri="{FF2B5EF4-FFF2-40B4-BE49-F238E27FC236}">
                  <a16:creationId xmlns:a16="http://schemas.microsoft.com/office/drawing/2014/main" id="{08AB38DC-2133-BF89-CD17-02B5EB3FCEE6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0481;p74">
              <a:extLst>
                <a:ext uri="{FF2B5EF4-FFF2-40B4-BE49-F238E27FC236}">
                  <a16:creationId xmlns:a16="http://schemas.microsoft.com/office/drawing/2014/main" id="{5FF63C27-E620-3324-FD4D-BC7ECDA9C5BD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0482;p74">
              <a:extLst>
                <a:ext uri="{FF2B5EF4-FFF2-40B4-BE49-F238E27FC236}">
                  <a16:creationId xmlns:a16="http://schemas.microsoft.com/office/drawing/2014/main" id="{362CE982-E2C9-35ED-66C2-FADCFDE904B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2" name="Google Shape;10101;p74">
            <a:extLst>
              <a:ext uri="{FF2B5EF4-FFF2-40B4-BE49-F238E27FC236}">
                <a16:creationId xmlns:a16="http://schemas.microsoft.com/office/drawing/2014/main" id="{217179B5-B082-9654-7197-5CA6A10FF27A}"/>
              </a:ext>
            </a:extLst>
          </p:cNvPr>
          <p:cNvGrpSpPr/>
          <p:nvPr/>
        </p:nvGrpSpPr>
        <p:grpSpPr>
          <a:xfrm>
            <a:off x="14333694" y="8594278"/>
            <a:ext cx="655844" cy="648308"/>
            <a:chOff x="8538447" y="4166509"/>
            <a:chExt cx="327922" cy="324154"/>
          </a:xfrm>
          <a:solidFill>
            <a:schemeClr val="bg1"/>
          </a:solidFill>
        </p:grpSpPr>
        <p:sp>
          <p:nvSpPr>
            <p:cNvPr id="243" name="Google Shape;10102;p74">
              <a:extLst>
                <a:ext uri="{FF2B5EF4-FFF2-40B4-BE49-F238E27FC236}">
                  <a16:creationId xmlns:a16="http://schemas.microsoft.com/office/drawing/2014/main" id="{F416A272-9C73-5851-6787-DD5F20495608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0103;p74">
              <a:extLst>
                <a:ext uri="{FF2B5EF4-FFF2-40B4-BE49-F238E27FC236}">
                  <a16:creationId xmlns:a16="http://schemas.microsoft.com/office/drawing/2014/main" id="{9EAACDF1-B6DD-D2A0-3182-46D5F1C7F7E9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0104;p74">
              <a:extLst>
                <a:ext uri="{FF2B5EF4-FFF2-40B4-BE49-F238E27FC236}">
                  <a16:creationId xmlns:a16="http://schemas.microsoft.com/office/drawing/2014/main" id="{76F5D52B-17DC-886F-1F5C-D68A84C67E9A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0105;p74">
              <a:extLst>
                <a:ext uri="{FF2B5EF4-FFF2-40B4-BE49-F238E27FC236}">
                  <a16:creationId xmlns:a16="http://schemas.microsoft.com/office/drawing/2014/main" id="{E9832343-205C-538B-DEBC-741EDD87676A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0106;p74">
              <a:extLst>
                <a:ext uri="{FF2B5EF4-FFF2-40B4-BE49-F238E27FC236}">
                  <a16:creationId xmlns:a16="http://schemas.microsoft.com/office/drawing/2014/main" id="{99E6CE31-4985-A93B-1BFF-1CD16824992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8" name="Google Shape;10125;p74">
            <a:extLst>
              <a:ext uri="{FF2B5EF4-FFF2-40B4-BE49-F238E27FC236}">
                <a16:creationId xmlns:a16="http://schemas.microsoft.com/office/drawing/2014/main" id="{082D4A29-0BC8-82C9-0C2A-F4C42B80D191}"/>
              </a:ext>
            </a:extLst>
          </p:cNvPr>
          <p:cNvGrpSpPr/>
          <p:nvPr/>
        </p:nvGrpSpPr>
        <p:grpSpPr>
          <a:xfrm>
            <a:off x="12876874" y="2889539"/>
            <a:ext cx="891008" cy="952034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49" name="Google Shape;10126;p74">
              <a:extLst>
                <a:ext uri="{FF2B5EF4-FFF2-40B4-BE49-F238E27FC236}">
                  <a16:creationId xmlns:a16="http://schemas.microsoft.com/office/drawing/2014/main" id="{2AED0182-3C89-9D37-5915-DA9F15309EF9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0127;p74">
              <a:extLst>
                <a:ext uri="{FF2B5EF4-FFF2-40B4-BE49-F238E27FC236}">
                  <a16:creationId xmlns:a16="http://schemas.microsoft.com/office/drawing/2014/main" id="{CE034482-158A-6216-A3A5-4043524098DD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0128;p74">
              <a:extLst>
                <a:ext uri="{FF2B5EF4-FFF2-40B4-BE49-F238E27FC236}">
                  <a16:creationId xmlns:a16="http://schemas.microsoft.com/office/drawing/2014/main" id="{7756D647-FEA2-4624-2000-2F7F3AC8945B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52" name="Text Placeholder 1">
            <a:extLst>
              <a:ext uri="{FF2B5EF4-FFF2-40B4-BE49-F238E27FC236}">
                <a16:creationId xmlns:a16="http://schemas.microsoft.com/office/drawing/2014/main" id="{B2389144-91CA-5E29-097D-3B750E62631B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6290335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43" name="Isosceles Triangle 68">
            <a:extLst>
              <a:ext uri="{FF2B5EF4-FFF2-40B4-BE49-F238E27FC236}">
                <a16:creationId xmlns:a16="http://schemas.microsoft.com/office/drawing/2014/main" id="{53975FCC-4E09-5986-6F01-5575015B7826}"/>
              </a:ext>
            </a:extLst>
          </p:cNvPr>
          <p:cNvSpPr/>
          <p:nvPr/>
        </p:nvSpPr>
        <p:spPr>
          <a:xfrm rot="10799991">
            <a:off x="9956686" y="6739041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4" name="Rectangle 9">
            <a:extLst>
              <a:ext uri="{FF2B5EF4-FFF2-40B4-BE49-F238E27FC236}">
                <a16:creationId xmlns:a16="http://schemas.microsoft.com/office/drawing/2014/main" id="{2C45A407-EBA4-FE0C-7FFF-FAC256DCCEA7}"/>
              </a:ext>
            </a:extLst>
          </p:cNvPr>
          <p:cNvSpPr/>
          <p:nvPr/>
        </p:nvSpPr>
        <p:spPr>
          <a:xfrm>
            <a:off x="10913188" y="6873710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5" name="Freeform 18">
            <a:extLst>
              <a:ext uri="{FF2B5EF4-FFF2-40B4-BE49-F238E27FC236}">
                <a16:creationId xmlns:a16="http://schemas.microsoft.com/office/drawing/2014/main" id="{678D51AD-9595-304B-0FF7-CB6EA0357755}"/>
              </a:ext>
            </a:extLst>
          </p:cNvPr>
          <p:cNvSpPr/>
          <p:nvPr/>
        </p:nvSpPr>
        <p:spPr>
          <a:xfrm>
            <a:off x="13746403" y="697210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6" name="Rounded Rectangle 25">
            <a:extLst>
              <a:ext uri="{FF2B5EF4-FFF2-40B4-BE49-F238E27FC236}">
                <a16:creationId xmlns:a16="http://schemas.microsoft.com/office/drawing/2014/main" id="{B9C51234-20DC-34B8-6130-662B2F2FCD28}"/>
              </a:ext>
            </a:extLst>
          </p:cNvPr>
          <p:cNvSpPr/>
          <p:nvPr/>
        </p:nvSpPr>
        <p:spPr>
          <a:xfrm>
            <a:off x="13834239" y="8774218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7" name="Donut 39">
            <a:extLst>
              <a:ext uri="{FF2B5EF4-FFF2-40B4-BE49-F238E27FC236}">
                <a16:creationId xmlns:a16="http://schemas.microsoft.com/office/drawing/2014/main" id="{094004F7-A864-89E8-F323-73B60CB19435}"/>
              </a:ext>
            </a:extLst>
          </p:cNvPr>
          <p:cNvSpPr/>
          <p:nvPr/>
        </p:nvSpPr>
        <p:spPr>
          <a:xfrm>
            <a:off x="3643617" y="6833901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8" name="Chord 38">
            <a:extLst>
              <a:ext uri="{FF2B5EF4-FFF2-40B4-BE49-F238E27FC236}">
                <a16:creationId xmlns:a16="http://schemas.microsoft.com/office/drawing/2014/main" id="{C73BAC2C-04AE-2D44-16B2-3205C5C0C95E}"/>
              </a:ext>
            </a:extLst>
          </p:cNvPr>
          <p:cNvSpPr/>
          <p:nvPr/>
        </p:nvSpPr>
        <p:spPr>
          <a:xfrm>
            <a:off x="7372464" y="8454710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9" name="Oval 6">
            <a:extLst>
              <a:ext uri="{FF2B5EF4-FFF2-40B4-BE49-F238E27FC236}">
                <a16:creationId xmlns:a16="http://schemas.microsoft.com/office/drawing/2014/main" id="{4665F490-0148-7325-3411-6B91EE642547}"/>
              </a:ext>
            </a:extLst>
          </p:cNvPr>
          <p:cNvSpPr/>
          <p:nvPr/>
        </p:nvSpPr>
        <p:spPr>
          <a:xfrm>
            <a:off x="8628633" y="8710267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0" name="Block Arc 25">
            <a:extLst>
              <a:ext uri="{FF2B5EF4-FFF2-40B4-BE49-F238E27FC236}">
                <a16:creationId xmlns:a16="http://schemas.microsoft.com/office/drawing/2014/main" id="{82AB0C7D-A08B-4DC2-71AC-A82F47F86ACC}"/>
              </a:ext>
            </a:extLst>
          </p:cNvPr>
          <p:cNvSpPr/>
          <p:nvPr/>
        </p:nvSpPr>
        <p:spPr>
          <a:xfrm>
            <a:off x="5060975" y="8551378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1" name="Block Arc 31">
            <a:extLst>
              <a:ext uri="{FF2B5EF4-FFF2-40B4-BE49-F238E27FC236}">
                <a16:creationId xmlns:a16="http://schemas.microsoft.com/office/drawing/2014/main" id="{B4662B09-99CD-DD92-D162-32346EE52F71}"/>
              </a:ext>
            </a:extLst>
          </p:cNvPr>
          <p:cNvSpPr/>
          <p:nvPr/>
        </p:nvSpPr>
        <p:spPr>
          <a:xfrm>
            <a:off x="9897654" y="8614784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2" name="Freeform 53">
            <a:extLst>
              <a:ext uri="{FF2B5EF4-FFF2-40B4-BE49-F238E27FC236}">
                <a16:creationId xmlns:a16="http://schemas.microsoft.com/office/drawing/2014/main" id="{BFBABA0D-38C0-4E79-D3BD-B25DE66239BB}"/>
              </a:ext>
            </a:extLst>
          </p:cNvPr>
          <p:cNvSpPr/>
          <p:nvPr/>
        </p:nvSpPr>
        <p:spPr>
          <a:xfrm>
            <a:off x="12487950" y="8667437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3" name="Block Arc 10">
            <a:extLst>
              <a:ext uri="{FF2B5EF4-FFF2-40B4-BE49-F238E27FC236}">
                <a16:creationId xmlns:a16="http://schemas.microsoft.com/office/drawing/2014/main" id="{34DFD169-C936-60C8-F3AF-AECD71D1D260}"/>
              </a:ext>
            </a:extLst>
          </p:cNvPr>
          <p:cNvSpPr/>
          <p:nvPr/>
        </p:nvSpPr>
        <p:spPr>
          <a:xfrm>
            <a:off x="4859018" y="7029670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4" name="Freeform 55">
            <a:extLst>
              <a:ext uri="{FF2B5EF4-FFF2-40B4-BE49-F238E27FC236}">
                <a16:creationId xmlns:a16="http://schemas.microsoft.com/office/drawing/2014/main" id="{40173143-A625-2E96-FE21-32F349C90ADC}"/>
              </a:ext>
            </a:extLst>
          </p:cNvPr>
          <p:cNvSpPr/>
          <p:nvPr/>
        </p:nvSpPr>
        <p:spPr>
          <a:xfrm>
            <a:off x="3943410" y="8322415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5" name="Round Same Side Corner Rectangle 36">
            <a:extLst>
              <a:ext uri="{FF2B5EF4-FFF2-40B4-BE49-F238E27FC236}">
                <a16:creationId xmlns:a16="http://schemas.microsoft.com/office/drawing/2014/main" id="{298430F0-34E0-BBB7-43DA-ADDA43C6F8BE}"/>
              </a:ext>
            </a:extLst>
          </p:cNvPr>
          <p:cNvSpPr/>
          <p:nvPr/>
        </p:nvSpPr>
        <p:spPr>
          <a:xfrm>
            <a:off x="11006515" y="866741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6" name="Oval 21">
            <a:extLst>
              <a:ext uri="{FF2B5EF4-FFF2-40B4-BE49-F238E27FC236}">
                <a16:creationId xmlns:a16="http://schemas.microsoft.com/office/drawing/2014/main" id="{B122BA12-B544-FD56-839D-36B7EF8A9C56}"/>
              </a:ext>
            </a:extLst>
          </p:cNvPr>
          <p:cNvSpPr/>
          <p:nvPr/>
        </p:nvSpPr>
        <p:spPr>
          <a:xfrm>
            <a:off x="6214324" y="862855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7" name="Oval 32">
            <a:extLst>
              <a:ext uri="{FF2B5EF4-FFF2-40B4-BE49-F238E27FC236}">
                <a16:creationId xmlns:a16="http://schemas.microsoft.com/office/drawing/2014/main" id="{7D67BB33-6FF6-2DB1-04EC-8FFAD522EE43}"/>
              </a:ext>
            </a:extLst>
          </p:cNvPr>
          <p:cNvSpPr/>
          <p:nvPr/>
        </p:nvSpPr>
        <p:spPr>
          <a:xfrm>
            <a:off x="12393731" y="6858681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58" name="Google Shape;6783;p88">
            <a:extLst>
              <a:ext uri="{FF2B5EF4-FFF2-40B4-BE49-F238E27FC236}">
                <a16:creationId xmlns:a16="http://schemas.microsoft.com/office/drawing/2014/main" id="{54321AA1-3907-27B8-E973-40BBB20E1F10}"/>
              </a:ext>
            </a:extLst>
          </p:cNvPr>
          <p:cNvGrpSpPr/>
          <p:nvPr/>
        </p:nvGrpSpPr>
        <p:grpSpPr>
          <a:xfrm>
            <a:off x="13787769" y="1852978"/>
            <a:ext cx="850282" cy="849696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59" name="Google Shape;6784;p88">
              <a:extLst>
                <a:ext uri="{FF2B5EF4-FFF2-40B4-BE49-F238E27FC236}">
                  <a16:creationId xmlns:a16="http://schemas.microsoft.com/office/drawing/2014/main" id="{225B379F-3A40-29A7-8B52-5AEA35DDA63A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85;p88">
              <a:extLst>
                <a:ext uri="{FF2B5EF4-FFF2-40B4-BE49-F238E27FC236}">
                  <a16:creationId xmlns:a16="http://schemas.microsoft.com/office/drawing/2014/main" id="{CD260A56-0E01-D645-D607-E97323CA648B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6;p88">
              <a:extLst>
                <a:ext uri="{FF2B5EF4-FFF2-40B4-BE49-F238E27FC236}">
                  <a16:creationId xmlns:a16="http://schemas.microsoft.com/office/drawing/2014/main" id="{96263D7D-FF72-2806-B1A5-62A9CFA546D1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7;p88">
              <a:extLst>
                <a:ext uri="{FF2B5EF4-FFF2-40B4-BE49-F238E27FC236}">
                  <a16:creationId xmlns:a16="http://schemas.microsoft.com/office/drawing/2014/main" id="{7F4D15A3-4C87-1B12-AB90-6ABBD66809B9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8;p88">
              <a:extLst>
                <a:ext uri="{FF2B5EF4-FFF2-40B4-BE49-F238E27FC236}">
                  <a16:creationId xmlns:a16="http://schemas.microsoft.com/office/drawing/2014/main" id="{3B10F0D6-40F2-53B3-B75A-D6B4B9E8B0FC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00;p88">
            <a:extLst>
              <a:ext uri="{FF2B5EF4-FFF2-40B4-BE49-F238E27FC236}">
                <a16:creationId xmlns:a16="http://schemas.microsoft.com/office/drawing/2014/main" id="{12583CF8-DB50-FCD5-B559-87C4B175B8F0}"/>
              </a:ext>
            </a:extLst>
          </p:cNvPr>
          <p:cNvGrpSpPr/>
          <p:nvPr/>
        </p:nvGrpSpPr>
        <p:grpSpPr>
          <a:xfrm>
            <a:off x="12356003" y="3457095"/>
            <a:ext cx="828114" cy="825922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65" name="Google Shape;6801;p88">
              <a:extLst>
                <a:ext uri="{FF2B5EF4-FFF2-40B4-BE49-F238E27FC236}">
                  <a16:creationId xmlns:a16="http://schemas.microsoft.com/office/drawing/2014/main" id="{B0CEC1F9-BA29-BFEC-3760-5D5B6B49713D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02;p88">
              <a:extLst>
                <a:ext uri="{FF2B5EF4-FFF2-40B4-BE49-F238E27FC236}">
                  <a16:creationId xmlns:a16="http://schemas.microsoft.com/office/drawing/2014/main" id="{4667C026-9DBD-5369-8365-22852886C9B3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03;p88">
              <a:extLst>
                <a:ext uri="{FF2B5EF4-FFF2-40B4-BE49-F238E27FC236}">
                  <a16:creationId xmlns:a16="http://schemas.microsoft.com/office/drawing/2014/main" id="{359A4F46-031A-BDEA-B421-FA447F3B139F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04;p88">
              <a:extLst>
                <a:ext uri="{FF2B5EF4-FFF2-40B4-BE49-F238E27FC236}">
                  <a16:creationId xmlns:a16="http://schemas.microsoft.com/office/drawing/2014/main" id="{9D497461-A8AE-EA1A-F648-B42FED9E4335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05;p88">
              <a:extLst>
                <a:ext uri="{FF2B5EF4-FFF2-40B4-BE49-F238E27FC236}">
                  <a16:creationId xmlns:a16="http://schemas.microsoft.com/office/drawing/2014/main" id="{1CE209A8-6F62-9FF5-478B-8B94BB67594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0" name="Google Shape;6866;p88">
            <a:extLst>
              <a:ext uri="{FF2B5EF4-FFF2-40B4-BE49-F238E27FC236}">
                <a16:creationId xmlns:a16="http://schemas.microsoft.com/office/drawing/2014/main" id="{2F96F4F1-C6A8-AE35-9B8B-1E4256E2F510}"/>
              </a:ext>
            </a:extLst>
          </p:cNvPr>
          <p:cNvGrpSpPr/>
          <p:nvPr/>
        </p:nvGrpSpPr>
        <p:grpSpPr>
          <a:xfrm>
            <a:off x="6236032" y="6966046"/>
            <a:ext cx="763284" cy="844612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71" name="Google Shape;6867;p88">
              <a:extLst>
                <a:ext uri="{FF2B5EF4-FFF2-40B4-BE49-F238E27FC236}">
                  <a16:creationId xmlns:a16="http://schemas.microsoft.com/office/drawing/2014/main" id="{FF0B4178-C8C0-F393-CD34-ECEFF6EC00DC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6868;p88">
              <a:extLst>
                <a:ext uri="{FF2B5EF4-FFF2-40B4-BE49-F238E27FC236}">
                  <a16:creationId xmlns:a16="http://schemas.microsoft.com/office/drawing/2014/main" id="{4E6C05C2-26C4-A08C-BC1C-DFB7E3FFFB6F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6869;p88">
              <a:extLst>
                <a:ext uri="{FF2B5EF4-FFF2-40B4-BE49-F238E27FC236}">
                  <a16:creationId xmlns:a16="http://schemas.microsoft.com/office/drawing/2014/main" id="{D7F12A9F-DC97-02EB-37AE-5DA40E0CC4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0;p88">
              <a:extLst>
                <a:ext uri="{FF2B5EF4-FFF2-40B4-BE49-F238E27FC236}">
                  <a16:creationId xmlns:a16="http://schemas.microsoft.com/office/drawing/2014/main" id="{FCFCE0A0-1984-6696-76A5-D10634498D62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1;p88">
              <a:extLst>
                <a:ext uri="{FF2B5EF4-FFF2-40B4-BE49-F238E27FC236}">
                  <a16:creationId xmlns:a16="http://schemas.microsoft.com/office/drawing/2014/main" id="{00F12592-4A4F-51FF-ACE9-353774717F18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2;p88">
              <a:extLst>
                <a:ext uri="{FF2B5EF4-FFF2-40B4-BE49-F238E27FC236}">
                  <a16:creationId xmlns:a16="http://schemas.microsoft.com/office/drawing/2014/main" id="{BB2E4A8F-8439-31D6-5B60-BFF6348D8E1D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957;p88">
            <a:extLst>
              <a:ext uri="{FF2B5EF4-FFF2-40B4-BE49-F238E27FC236}">
                <a16:creationId xmlns:a16="http://schemas.microsoft.com/office/drawing/2014/main" id="{B569A01E-8ACD-4942-7CEE-5185DBC4F22C}"/>
              </a:ext>
            </a:extLst>
          </p:cNvPr>
          <p:cNvGrpSpPr/>
          <p:nvPr/>
        </p:nvGrpSpPr>
        <p:grpSpPr>
          <a:xfrm>
            <a:off x="4827549" y="1972109"/>
            <a:ext cx="747118" cy="745674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78" name="Google Shape;6958;p88">
              <a:extLst>
                <a:ext uri="{FF2B5EF4-FFF2-40B4-BE49-F238E27FC236}">
                  <a16:creationId xmlns:a16="http://schemas.microsoft.com/office/drawing/2014/main" id="{12110B9A-435F-255D-720C-D56DAAA01CF1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959;p88">
              <a:extLst>
                <a:ext uri="{FF2B5EF4-FFF2-40B4-BE49-F238E27FC236}">
                  <a16:creationId xmlns:a16="http://schemas.microsoft.com/office/drawing/2014/main" id="{8CBB354B-BB9F-EB02-42FB-54CB6F03FDC3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960;p88">
              <a:extLst>
                <a:ext uri="{FF2B5EF4-FFF2-40B4-BE49-F238E27FC236}">
                  <a16:creationId xmlns:a16="http://schemas.microsoft.com/office/drawing/2014/main" id="{2FB8006D-673B-4E56-ADFB-D3B990FEA8AD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961;p88">
              <a:extLst>
                <a:ext uri="{FF2B5EF4-FFF2-40B4-BE49-F238E27FC236}">
                  <a16:creationId xmlns:a16="http://schemas.microsoft.com/office/drawing/2014/main" id="{9A4B7631-7C49-1AA8-2BD8-9C177F3781C3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962;p88">
              <a:extLst>
                <a:ext uri="{FF2B5EF4-FFF2-40B4-BE49-F238E27FC236}">
                  <a16:creationId xmlns:a16="http://schemas.microsoft.com/office/drawing/2014/main" id="{6695F7FA-E5FB-1A9C-4373-DFF3FC2FFD4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963;p88">
              <a:extLst>
                <a:ext uri="{FF2B5EF4-FFF2-40B4-BE49-F238E27FC236}">
                  <a16:creationId xmlns:a16="http://schemas.microsoft.com/office/drawing/2014/main" id="{19BFA3BF-38C1-CC6B-BF27-59B16A42E894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964;p88">
              <a:extLst>
                <a:ext uri="{FF2B5EF4-FFF2-40B4-BE49-F238E27FC236}">
                  <a16:creationId xmlns:a16="http://schemas.microsoft.com/office/drawing/2014/main" id="{C3305834-6CE2-425F-BEDB-4E09D8ABE1B6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965;p88">
              <a:extLst>
                <a:ext uri="{FF2B5EF4-FFF2-40B4-BE49-F238E27FC236}">
                  <a16:creationId xmlns:a16="http://schemas.microsoft.com/office/drawing/2014/main" id="{9486E82E-A663-10BC-B887-4D5E9E3D4359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" name="Google Shape;6966;p88">
            <a:extLst>
              <a:ext uri="{FF2B5EF4-FFF2-40B4-BE49-F238E27FC236}">
                <a16:creationId xmlns:a16="http://schemas.microsoft.com/office/drawing/2014/main" id="{38E4DD7A-27F0-6CDC-17C7-EB7DB3C7DF60}"/>
              </a:ext>
            </a:extLst>
          </p:cNvPr>
          <p:cNvGrpSpPr/>
          <p:nvPr/>
        </p:nvGrpSpPr>
        <p:grpSpPr>
          <a:xfrm>
            <a:off x="13744939" y="5116765"/>
            <a:ext cx="907322" cy="90873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87" name="Google Shape;6967;p88">
              <a:extLst>
                <a:ext uri="{FF2B5EF4-FFF2-40B4-BE49-F238E27FC236}">
                  <a16:creationId xmlns:a16="http://schemas.microsoft.com/office/drawing/2014/main" id="{25AEC317-D4A0-C13B-8238-078FAF4E115B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68;p88">
              <a:extLst>
                <a:ext uri="{FF2B5EF4-FFF2-40B4-BE49-F238E27FC236}">
                  <a16:creationId xmlns:a16="http://schemas.microsoft.com/office/drawing/2014/main" id="{28B37F6C-FE91-51B6-5723-421A7D07D16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69;p88">
              <a:extLst>
                <a:ext uri="{FF2B5EF4-FFF2-40B4-BE49-F238E27FC236}">
                  <a16:creationId xmlns:a16="http://schemas.microsoft.com/office/drawing/2014/main" id="{AC363E57-9789-DD86-848A-170AB0903F1C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70;p88">
              <a:extLst>
                <a:ext uri="{FF2B5EF4-FFF2-40B4-BE49-F238E27FC236}">
                  <a16:creationId xmlns:a16="http://schemas.microsoft.com/office/drawing/2014/main" id="{A80657BD-E775-EF59-B966-7944B89E9F1B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6760;p88">
            <a:extLst>
              <a:ext uri="{FF2B5EF4-FFF2-40B4-BE49-F238E27FC236}">
                <a16:creationId xmlns:a16="http://schemas.microsoft.com/office/drawing/2014/main" id="{61A81BA2-D068-8C23-74AC-DE1461432F2B}"/>
              </a:ext>
            </a:extLst>
          </p:cNvPr>
          <p:cNvGrpSpPr/>
          <p:nvPr/>
        </p:nvGrpSpPr>
        <p:grpSpPr>
          <a:xfrm>
            <a:off x="3669988" y="1870518"/>
            <a:ext cx="749936" cy="900848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92" name="Google Shape;6761;p88">
              <a:extLst>
                <a:ext uri="{FF2B5EF4-FFF2-40B4-BE49-F238E27FC236}">
                  <a16:creationId xmlns:a16="http://schemas.microsoft.com/office/drawing/2014/main" id="{10B9F799-BC8B-FD28-77CD-9CCE0790AED7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762;p88">
              <a:extLst>
                <a:ext uri="{FF2B5EF4-FFF2-40B4-BE49-F238E27FC236}">
                  <a16:creationId xmlns:a16="http://schemas.microsoft.com/office/drawing/2014/main" id="{E9EB5C97-AF08-667A-3E2D-EEE6703CE56C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763;p88">
              <a:extLst>
                <a:ext uri="{FF2B5EF4-FFF2-40B4-BE49-F238E27FC236}">
                  <a16:creationId xmlns:a16="http://schemas.microsoft.com/office/drawing/2014/main" id="{321126D8-80FE-455D-AA91-BFBCA635E553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764;p88">
              <a:extLst>
                <a:ext uri="{FF2B5EF4-FFF2-40B4-BE49-F238E27FC236}">
                  <a16:creationId xmlns:a16="http://schemas.microsoft.com/office/drawing/2014/main" id="{40E77253-673A-EC93-CAC8-A26B179050F4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765;p88">
              <a:extLst>
                <a:ext uri="{FF2B5EF4-FFF2-40B4-BE49-F238E27FC236}">
                  <a16:creationId xmlns:a16="http://schemas.microsoft.com/office/drawing/2014/main" id="{095959CF-3112-1024-9329-9B0CFB345350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766;p88">
              <a:extLst>
                <a:ext uri="{FF2B5EF4-FFF2-40B4-BE49-F238E27FC236}">
                  <a16:creationId xmlns:a16="http://schemas.microsoft.com/office/drawing/2014/main" id="{5E9A69E2-9427-BABE-5C79-E80CCB9172E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6767;p88">
              <a:extLst>
                <a:ext uri="{FF2B5EF4-FFF2-40B4-BE49-F238E27FC236}">
                  <a16:creationId xmlns:a16="http://schemas.microsoft.com/office/drawing/2014/main" id="{8B749493-FEA5-A3B1-EE77-7BDD0EB29EEC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6777;p88">
            <a:extLst>
              <a:ext uri="{FF2B5EF4-FFF2-40B4-BE49-F238E27FC236}">
                <a16:creationId xmlns:a16="http://schemas.microsoft.com/office/drawing/2014/main" id="{55580613-8E93-88C3-DA2E-62C26A10382C}"/>
              </a:ext>
            </a:extLst>
          </p:cNvPr>
          <p:cNvGrpSpPr/>
          <p:nvPr/>
        </p:nvGrpSpPr>
        <p:grpSpPr>
          <a:xfrm>
            <a:off x="9621104" y="1816933"/>
            <a:ext cx="900848" cy="900846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100" name="Google Shape;6778;p88">
              <a:extLst>
                <a:ext uri="{FF2B5EF4-FFF2-40B4-BE49-F238E27FC236}">
                  <a16:creationId xmlns:a16="http://schemas.microsoft.com/office/drawing/2014/main" id="{7B1CEFAB-A38B-D5EC-381F-4111814580AD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779;p88">
              <a:extLst>
                <a:ext uri="{FF2B5EF4-FFF2-40B4-BE49-F238E27FC236}">
                  <a16:creationId xmlns:a16="http://schemas.microsoft.com/office/drawing/2014/main" id="{07090B48-F1DC-1DB6-5BE4-FF65A32D5436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780;p88">
              <a:extLst>
                <a:ext uri="{FF2B5EF4-FFF2-40B4-BE49-F238E27FC236}">
                  <a16:creationId xmlns:a16="http://schemas.microsoft.com/office/drawing/2014/main" id="{2FFD078A-5F13-6901-B58E-4711911FE5F7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6781;p88">
              <a:extLst>
                <a:ext uri="{FF2B5EF4-FFF2-40B4-BE49-F238E27FC236}">
                  <a16:creationId xmlns:a16="http://schemas.microsoft.com/office/drawing/2014/main" id="{EEB3D7DB-1A1C-FDA1-0EC2-3B1A8A877FEE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782;p88">
              <a:extLst>
                <a:ext uri="{FF2B5EF4-FFF2-40B4-BE49-F238E27FC236}">
                  <a16:creationId xmlns:a16="http://schemas.microsoft.com/office/drawing/2014/main" id="{8EBA3A2A-79EC-4BA4-0968-74D2068F9CCC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5" name="Google Shape;6827;p88">
            <a:extLst>
              <a:ext uri="{FF2B5EF4-FFF2-40B4-BE49-F238E27FC236}">
                <a16:creationId xmlns:a16="http://schemas.microsoft.com/office/drawing/2014/main" id="{C9F9907D-4EEC-B662-6897-4442D8F2B10B}"/>
              </a:ext>
            </a:extLst>
          </p:cNvPr>
          <p:cNvGrpSpPr/>
          <p:nvPr/>
        </p:nvGrpSpPr>
        <p:grpSpPr>
          <a:xfrm>
            <a:off x="10755546" y="1832714"/>
            <a:ext cx="910556" cy="89838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106" name="Google Shape;6828;p88">
              <a:extLst>
                <a:ext uri="{FF2B5EF4-FFF2-40B4-BE49-F238E27FC236}">
                  <a16:creationId xmlns:a16="http://schemas.microsoft.com/office/drawing/2014/main" id="{E68731D3-8D83-318F-7511-C37BB91F9855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6829;p88">
              <a:extLst>
                <a:ext uri="{FF2B5EF4-FFF2-40B4-BE49-F238E27FC236}">
                  <a16:creationId xmlns:a16="http://schemas.microsoft.com/office/drawing/2014/main" id="{5ACE27A1-1685-75B9-22F9-E4FA11E3704C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830;p88">
              <a:extLst>
                <a:ext uri="{FF2B5EF4-FFF2-40B4-BE49-F238E27FC236}">
                  <a16:creationId xmlns:a16="http://schemas.microsoft.com/office/drawing/2014/main" id="{249D5DA1-28EB-ABE6-4373-7B5DB2206CC1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6831;p88">
              <a:extLst>
                <a:ext uri="{FF2B5EF4-FFF2-40B4-BE49-F238E27FC236}">
                  <a16:creationId xmlns:a16="http://schemas.microsoft.com/office/drawing/2014/main" id="{7D4A1BF6-992A-296C-4D27-355522A241B2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6832;p88">
              <a:extLst>
                <a:ext uri="{FF2B5EF4-FFF2-40B4-BE49-F238E27FC236}">
                  <a16:creationId xmlns:a16="http://schemas.microsoft.com/office/drawing/2014/main" id="{DBB552B7-81DF-ECC5-D30F-E6D450FD1A7E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833;p88">
              <a:extLst>
                <a:ext uri="{FF2B5EF4-FFF2-40B4-BE49-F238E27FC236}">
                  <a16:creationId xmlns:a16="http://schemas.microsoft.com/office/drawing/2014/main" id="{8417358B-8F68-142C-7199-8EF563183287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834;p88">
              <a:extLst>
                <a:ext uri="{FF2B5EF4-FFF2-40B4-BE49-F238E27FC236}">
                  <a16:creationId xmlns:a16="http://schemas.microsoft.com/office/drawing/2014/main" id="{D8E95261-FACA-D7A2-B2EF-DAB231BB8D96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3" name="Google Shape;6873;p88">
            <a:extLst>
              <a:ext uri="{FF2B5EF4-FFF2-40B4-BE49-F238E27FC236}">
                <a16:creationId xmlns:a16="http://schemas.microsoft.com/office/drawing/2014/main" id="{7CC5643C-C9CE-56B0-73C0-DE037F71F9F1}"/>
              </a:ext>
            </a:extLst>
          </p:cNvPr>
          <p:cNvGrpSpPr/>
          <p:nvPr/>
        </p:nvGrpSpPr>
        <p:grpSpPr>
          <a:xfrm>
            <a:off x="6155895" y="1833779"/>
            <a:ext cx="871550" cy="900846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114" name="Google Shape;6874;p88">
              <a:extLst>
                <a:ext uri="{FF2B5EF4-FFF2-40B4-BE49-F238E27FC236}">
                  <a16:creationId xmlns:a16="http://schemas.microsoft.com/office/drawing/2014/main" id="{1CA688DA-3591-89D7-ACD4-6391E3C033CA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875;p88">
              <a:extLst>
                <a:ext uri="{FF2B5EF4-FFF2-40B4-BE49-F238E27FC236}">
                  <a16:creationId xmlns:a16="http://schemas.microsoft.com/office/drawing/2014/main" id="{CBC488B1-E17B-A504-7167-A509FF2ADE82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876;p88">
              <a:extLst>
                <a:ext uri="{FF2B5EF4-FFF2-40B4-BE49-F238E27FC236}">
                  <a16:creationId xmlns:a16="http://schemas.microsoft.com/office/drawing/2014/main" id="{E745AFA1-BFB3-EEA4-084B-10ECD2F7B46E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877;p88">
              <a:extLst>
                <a:ext uri="{FF2B5EF4-FFF2-40B4-BE49-F238E27FC236}">
                  <a16:creationId xmlns:a16="http://schemas.microsoft.com/office/drawing/2014/main" id="{48E6EBD0-F22A-8DBA-1A9E-0B97B323F677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8" name="Google Shape;6884;p88">
            <a:extLst>
              <a:ext uri="{FF2B5EF4-FFF2-40B4-BE49-F238E27FC236}">
                <a16:creationId xmlns:a16="http://schemas.microsoft.com/office/drawing/2014/main" id="{13435057-C06E-37C8-F031-B9DA1D66E30A}"/>
              </a:ext>
            </a:extLst>
          </p:cNvPr>
          <p:cNvGrpSpPr/>
          <p:nvPr/>
        </p:nvGrpSpPr>
        <p:grpSpPr>
          <a:xfrm>
            <a:off x="12355987" y="1832714"/>
            <a:ext cx="857030" cy="902072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119" name="Google Shape;6885;p88">
              <a:extLst>
                <a:ext uri="{FF2B5EF4-FFF2-40B4-BE49-F238E27FC236}">
                  <a16:creationId xmlns:a16="http://schemas.microsoft.com/office/drawing/2014/main" id="{BD6DDFC5-5AE3-1CA6-7EF2-6616898B05B6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6886;p88">
              <a:extLst>
                <a:ext uri="{FF2B5EF4-FFF2-40B4-BE49-F238E27FC236}">
                  <a16:creationId xmlns:a16="http://schemas.microsoft.com/office/drawing/2014/main" id="{03E93B86-C06A-5400-B3B5-21AE229852DF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887;p88">
              <a:extLst>
                <a:ext uri="{FF2B5EF4-FFF2-40B4-BE49-F238E27FC236}">
                  <a16:creationId xmlns:a16="http://schemas.microsoft.com/office/drawing/2014/main" id="{C5C2C08F-1F75-7658-8A14-725927A6507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888;p88">
              <a:extLst>
                <a:ext uri="{FF2B5EF4-FFF2-40B4-BE49-F238E27FC236}">
                  <a16:creationId xmlns:a16="http://schemas.microsoft.com/office/drawing/2014/main" id="{4066555C-2AFE-0692-86DF-F05B7CBBC4D7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6889;p88">
              <a:extLst>
                <a:ext uri="{FF2B5EF4-FFF2-40B4-BE49-F238E27FC236}">
                  <a16:creationId xmlns:a16="http://schemas.microsoft.com/office/drawing/2014/main" id="{09F14909-08FA-A537-6DBF-A2E12147EE01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6890;p88">
              <a:extLst>
                <a:ext uri="{FF2B5EF4-FFF2-40B4-BE49-F238E27FC236}">
                  <a16:creationId xmlns:a16="http://schemas.microsoft.com/office/drawing/2014/main" id="{CAD08356-7C9D-ED43-C286-6983724F5F97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6891;p88">
              <a:extLst>
                <a:ext uri="{FF2B5EF4-FFF2-40B4-BE49-F238E27FC236}">
                  <a16:creationId xmlns:a16="http://schemas.microsoft.com/office/drawing/2014/main" id="{DDD293EA-0238-36F9-1DDC-7C7D9C772772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" name="Google Shape;6922;p88">
            <a:extLst>
              <a:ext uri="{FF2B5EF4-FFF2-40B4-BE49-F238E27FC236}">
                <a16:creationId xmlns:a16="http://schemas.microsoft.com/office/drawing/2014/main" id="{D29EE9BD-E585-F5FF-1B5D-9285CB492BE2}"/>
              </a:ext>
            </a:extLst>
          </p:cNvPr>
          <p:cNvGrpSpPr/>
          <p:nvPr/>
        </p:nvGrpSpPr>
        <p:grpSpPr>
          <a:xfrm>
            <a:off x="7307032" y="1833776"/>
            <a:ext cx="847192" cy="900848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127" name="Google Shape;6923;p88">
              <a:extLst>
                <a:ext uri="{FF2B5EF4-FFF2-40B4-BE49-F238E27FC236}">
                  <a16:creationId xmlns:a16="http://schemas.microsoft.com/office/drawing/2014/main" id="{06DB9C72-4B6A-09BF-1694-0F0707997723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6924;p88">
              <a:extLst>
                <a:ext uri="{FF2B5EF4-FFF2-40B4-BE49-F238E27FC236}">
                  <a16:creationId xmlns:a16="http://schemas.microsoft.com/office/drawing/2014/main" id="{00F4B02B-2333-1E6B-2729-4B2B3F0B64C9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6925;p88">
              <a:extLst>
                <a:ext uri="{FF2B5EF4-FFF2-40B4-BE49-F238E27FC236}">
                  <a16:creationId xmlns:a16="http://schemas.microsoft.com/office/drawing/2014/main" id="{E0CC2340-FE9B-A695-5309-014AAA17EBD1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6926;p88">
              <a:extLst>
                <a:ext uri="{FF2B5EF4-FFF2-40B4-BE49-F238E27FC236}">
                  <a16:creationId xmlns:a16="http://schemas.microsoft.com/office/drawing/2014/main" id="{8834F52D-2BFB-4184-D001-7AE1F31A6976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6927;p88">
              <a:extLst>
                <a:ext uri="{FF2B5EF4-FFF2-40B4-BE49-F238E27FC236}">
                  <a16:creationId xmlns:a16="http://schemas.microsoft.com/office/drawing/2014/main" id="{56D342F2-64E6-D9C1-2F87-491A7AEFA864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6928;p88">
              <a:extLst>
                <a:ext uri="{FF2B5EF4-FFF2-40B4-BE49-F238E27FC236}">
                  <a16:creationId xmlns:a16="http://schemas.microsoft.com/office/drawing/2014/main" id="{0B4CB74B-C0C6-E5D2-748B-8D62BDA3F8B7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6929;p88">
              <a:extLst>
                <a:ext uri="{FF2B5EF4-FFF2-40B4-BE49-F238E27FC236}">
                  <a16:creationId xmlns:a16="http://schemas.microsoft.com/office/drawing/2014/main" id="{31701055-4DA4-7762-8089-FBD4E9AF86EC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6981;p88">
            <a:extLst>
              <a:ext uri="{FF2B5EF4-FFF2-40B4-BE49-F238E27FC236}">
                <a16:creationId xmlns:a16="http://schemas.microsoft.com/office/drawing/2014/main" id="{DFDB6013-124E-1F04-C97A-5A4AA598864B}"/>
              </a:ext>
            </a:extLst>
          </p:cNvPr>
          <p:cNvGrpSpPr/>
          <p:nvPr/>
        </p:nvGrpSpPr>
        <p:grpSpPr>
          <a:xfrm>
            <a:off x="8396226" y="1833136"/>
            <a:ext cx="912972" cy="902164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135" name="Google Shape;6982;p88">
              <a:extLst>
                <a:ext uri="{FF2B5EF4-FFF2-40B4-BE49-F238E27FC236}">
                  <a16:creationId xmlns:a16="http://schemas.microsoft.com/office/drawing/2014/main" id="{9ABC3463-EF3C-9BCE-93F9-1944898361BE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6983;p88">
              <a:extLst>
                <a:ext uri="{FF2B5EF4-FFF2-40B4-BE49-F238E27FC236}">
                  <a16:creationId xmlns:a16="http://schemas.microsoft.com/office/drawing/2014/main" id="{BD054FB9-FC8D-495F-64CE-175A7CB9D1B1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6984;p88">
              <a:extLst>
                <a:ext uri="{FF2B5EF4-FFF2-40B4-BE49-F238E27FC236}">
                  <a16:creationId xmlns:a16="http://schemas.microsoft.com/office/drawing/2014/main" id="{D844D278-7019-F240-DFA8-18A0F9047820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985;p88">
              <a:extLst>
                <a:ext uri="{FF2B5EF4-FFF2-40B4-BE49-F238E27FC236}">
                  <a16:creationId xmlns:a16="http://schemas.microsoft.com/office/drawing/2014/main" id="{89F57802-4DF8-9C21-8957-19DED43C7B34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7015;p88">
            <a:extLst>
              <a:ext uri="{FF2B5EF4-FFF2-40B4-BE49-F238E27FC236}">
                <a16:creationId xmlns:a16="http://schemas.microsoft.com/office/drawing/2014/main" id="{3A0B51DA-448D-799B-550D-D8DF1BB1BE04}"/>
              </a:ext>
            </a:extLst>
          </p:cNvPr>
          <p:cNvGrpSpPr/>
          <p:nvPr/>
        </p:nvGrpSpPr>
        <p:grpSpPr>
          <a:xfrm>
            <a:off x="13707267" y="3359199"/>
            <a:ext cx="997206" cy="992782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140" name="Google Shape;7016;p88">
              <a:extLst>
                <a:ext uri="{FF2B5EF4-FFF2-40B4-BE49-F238E27FC236}">
                  <a16:creationId xmlns:a16="http://schemas.microsoft.com/office/drawing/2014/main" id="{C97F996B-CDCE-B26E-2E78-BF1CC64CED62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7017;p88">
              <a:extLst>
                <a:ext uri="{FF2B5EF4-FFF2-40B4-BE49-F238E27FC236}">
                  <a16:creationId xmlns:a16="http://schemas.microsoft.com/office/drawing/2014/main" id="{C11C7465-DC9D-971D-0390-CB996A8B154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2" name="Google Shape;6799;p88">
            <a:extLst>
              <a:ext uri="{FF2B5EF4-FFF2-40B4-BE49-F238E27FC236}">
                <a16:creationId xmlns:a16="http://schemas.microsoft.com/office/drawing/2014/main" id="{B57077E2-3F2D-538B-2717-F509BCEC7377}"/>
              </a:ext>
            </a:extLst>
          </p:cNvPr>
          <p:cNvSpPr/>
          <p:nvPr/>
        </p:nvSpPr>
        <p:spPr>
          <a:xfrm>
            <a:off x="6058858" y="3415816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43" name="Google Shape;6862;p88">
            <a:extLst>
              <a:ext uri="{FF2B5EF4-FFF2-40B4-BE49-F238E27FC236}">
                <a16:creationId xmlns:a16="http://schemas.microsoft.com/office/drawing/2014/main" id="{BC72BB3D-572C-D245-D76B-60F5830CACC1}"/>
              </a:ext>
            </a:extLst>
          </p:cNvPr>
          <p:cNvGrpSpPr/>
          <p:nvPr/>
        </p:nvGrpSpPr>
        <p:grpSpPr>
          <a:xfrm>
            <a:off x="7181026" y="3412783"/>
            <a:ext cx="921660" cy="898450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44" name="Google Shape;6863;p88">
              <a:extLst>
                <a:ext uri="{FF2B5EF4-FFF2-40B4-BE49-F238E27FC236}">
                  <a16:creationId xmlns:a16="http://schemas.microsoft.com/office/drawing/2014/main" id="{85B489F9-EE95-6AFA-1618-291B22448130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864;p88">
              <a:extLst>
                <a:ext uri="{FF2B5EF4-FFF2-40B4-BE49-F238E27FC236}">
                  <a16:creationId xmlns:a16="http://schemas.microsoft.com/office/drawing/2014/main" id="{D112B49C-9EAC-2194-8932-053A1A74F25C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6865;p88">
              <a:extLst>
                <a:ext uri="{FF2B5EF4-FFF2-40B4-BE49-F238E27FC236}">
                  <a16:creationId xmlns:a16="http://schemas.microsoft.com/office/drawing/2014/main" id="{26D5D05D-25DB-F51A-DA51-9A3017A87B3E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7" name="Google Shape;6913;p88">
            <a:extLst>
              <a:ext uri="{FF2B5EF4-FFF2-40B4-BE49-F238E27FC236}">
                <a16:creationId xmlns:a16="http://schemas.microsoft.com/office/drawing/2014/main" id="{50B67CCD-E1A4-F5F0-8B52-FCB86179520E}"/>
              </a:ext>
            </a:extLst>
          </p:cNvPr>
          <p:cNvGrpSpPr/>
          <p:nvPr/>
        </p:nvGrpSpPr>
        <p:grpSpPr>
          <a:xfrm>
            <a:off x="8316403" y="3413203"/>
            <a:ext cx="900042" cy="897610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48" name="Google Shape;6914;p88">
              <a:extLst>
                <a:ext uri="{FF2B5EF4-FFF2-40B4-BE49-F238E27FC236}">
                  <a16:creationId xmlns:a16="http://schemas.microsoft.com/office/drawing/2014/main" id="{988B531D-E469-8A83-F919-01CD8D754ABD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915;p88">
              <a:extLst>
                <a:ext uri="{FF2B5EF4-FFF2-40B4-BE49-F238E27FC236}">
                  <a16:creationId xmlns:a16="http://schemas.microsoft.com/office/drawing/2014/main" id="{2DD8AB4D-EA0B-72CC-DEC7-98C6EC5E5189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6947;p88">
            <a:extLst>
              <a:ext uri="{FF2B5EF4-FFF2-40B4-BE49-F238E27FC236}">
                <a16:creationId xmlns:a16="http://schemas.microsoft.com/office/drawing/2014/main" id="{5635A4F2-C6AD-0829-905E-B50189B7F311}"/>
              </a:ext>
            </a:extLst>
          </p:cNvPr>
          <p:cNvGrpSpPr/>
          <p:nvPr/>
        </p:nvGrpSpPr>
        <p:grpSpPr>
          <a:xfrm>
            <a:off x="3661357" y="3451571"/>
            <a:ext cx="892782" cy="895234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51" name="Google Shape;6948;p88">
              <a:extLst>
                <a:ext uri="{FF2B5EF4-FFF2-40B4-BE49-F238E27FC236}">
                  <a16:creationId xmlns:a16="http://schemas.microsoft.com/office/drawing/2014/main" id="{00B37B74-8EAC-7AFC-B515-03C3A538D27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6949;p88">
              <a:extLst>
                <a:ext uri="{FF2B5EF4-FFF2-40B4-BE49-F238E27FC236}">
                  <a16:creationId xmlns:a16="http://schemas.microsoft.com/office/drawing/2014/main" id="{9CEB2308-6DCD-5C35-BEE5-77F858D3A8AC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6950;p88">
              <a:extLst>
                <a:ext uri="{FF2B5EF4-FFF2-40B4-BE49-F238E27FC236}">
                  <a16:creationId xmlns:a16="http://schemas.microsoft.com/office/drawing/2014/main" id="{C3C65EFE-496C-3917-3E8F-EEBBF82115F0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6951;p88">
              <a:extLst>
                <a:ext uri="{FF2B5EF4-FFF2-40B4-BE49-F238E27FC236}">
                  <a16:creationId xmlns:a16="http://schemas.microsoft.com/office/drawing/2014/main" id="{38BAFA6D-3BD4-6EFD-41E7-4F4C72C5D7B8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6952;p88">
              <a:extLst>
                <a:ext uri="{FF2B5EF4-FFF2-40B4-BE49-F238E27FC236}">
                  <a16:creationId xmlns:a16="http://schemas.microsoft.com/office/drawing/2014/main" id="{E3A0C9DB-4D4C-F013-F61D-780A5CA110A9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6953;p88">
              <a:extLst>
                <a:ext uri="{FF2B5EF4-FFF2-40B4-BE49-F238E27FC236}">
                  <a16:creationId xmlns:a16="http://schemas.microsoft.com/office/drawing/2014/main" id="{44C55786-3679-932D-90E4-616B706579E9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6954;p88">
              <a:extLst>
                <a:ext uri="{FF2B5EF4-FFF2-40B4-BE49-F238E27FC236}">
                  <a16:creationId xmlns:a16="http://schemas.microsoft.com/office/drawing/2014/main" id="{FFBC2315-ADA5-212D-AD7A-4E6BC7DE83AA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6955;p88">
              <a:extLst>
                <a:ext uri="{FF2B5EF4-FFF2-40B4-BE49-F238E27FC236}">
                  <a16:creationId xmlns:a16="http://schemas.microsoft.com/office/drawing/2014/main" id="{1ED5D2EE-D1AD-B08E-0123-A53C486D3E9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6956;p88">
              <a:extLst>
                <a:ext uri="{FF2B5EF4-FFF2-40B4-BE49-F238E27FC236}">
                  <a16:creationId xmlns:a16="http://schemas.microsoft.com/office/drawing/2014/main" id="{7AF086B4-9652-F6AB-E88A-9428216C0219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0" name="Google Shape;6971;p88">
            <a:extLst>
              <a:ext uri="{FF2B5EF4-FFF2-40B4-BE49-F238E27FC236}">
                <a16:creationId xmlns:a16="http://schemas.microsoft.com/office/drawing/2014/main" id="{79D7336E-162B-6CA0-0100-0FB8B8246903}"/>
              </a:ext>
            </a:extLst>
          </p:cNvPr>
          <p:cNvGrpSpPr/>
          <p:nvPr/>
        </p:nvGrpSpPr>
        <p:grpSpPr>
          <a:xfrm>
            <a:off x="9581164" y="3400439"/>
            <a:ext cx="890424" cy="890350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61" name="Google Shape;6972;p88">
              <a:extLst>
                <a:ext uri="{FF2B5EF4-FFF2-40B4-BE49-F238E27FC236}">
                  <a16:creationId xmlns:a16="http://schemas.microsoft.com/office/drawing/2014/main" id="{98348593-649F-8FF7-3F18-A2443976DB2D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6973;p88">
              <a:extLst>
                <a:ext uri="{FF2B5EF4-FFF2-40B4-BE49-F238E27FC236}">
                  <a16:creationId xmlns:a16="http://schemas.microsoft.com/office/drawing/2014/main" id="{50DAA6A1-0B31-3A54-C20C-AD0E2C996200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3" name="Google Shape;7004;p88">
            <a:extLst>
              <a:ext uri="{FF2B5EF4-FFF2-40B4-BE49-F238E27FC236}">
                <a16:creationId xmlns:a16="http://schemas.microsoft.com/office/drawing/2014/main" id="{C44D48D3-7135-BFE1-BD6C-D5D9847E1C5C}"/>
              </a:ext>
            </a:extLst>
          </p:cNvPr>
          <p:cNvGrpSpPr/>
          <p:nvPr/>
        </p:nvGrpSpPr>
        <p:grpSpPr>
          <a:xfrm>
            <a:off x="4928732" y="3415909"/>
            <a:ext cx="938540" cy="892198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64" name="Google Shape;7005;p88">
              <a:extLst>
                <a:ext uri="{FF2B5EF4-FFF2-40B4-BE49-F238E27FC236}">
                  <a16:creationId xmlns:a16="http://schemas.microsoft.com/office/drawing/2014/main" id="{276AEA88-8965-312D-B2F4-3CA7E66D817D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7006;p88">
              <a:extLst>
                <a:ext uri="{FF2B5EF4-FFF2-40B4-BE49-F238E27FC236}">
                  <a16:creationId xmlns:a16="http://schemas.microsoft.com/office/drawing/2014/main" id="{AA813824-82C7-3D17-B131-42097B456548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6" name="Google Shape;7018;p88">
            <a:extLst>
              <a:ext uri="{FF2B5EF4-FFF2-40B4-BE49-F238E27FC236}">
                <a16:creationId xmlns:a16="http://schemas.microsoft.com/office/drawing/2014/main" id="{F8DFFC22-21A5-57E4-ACB7-4EF07A055C2F}"/>
              </a:ext>
            </a:extLst>
          </p:cNvPr>
          <p:cNvGrpSpPr/>
          <p:nvPr/>
        </p:nvGrpSpPr>
        <p:grpSpPr>
          <a:xfrm>
            <a:off x="10826356" y="3414480"/>
            <a:ext cx="892800" cy="890424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67" name="Google Shape;7019;p88">
              <a:extLst>
                <a:ext uri="{FF2B5EF4-FFF2-40B4-BE49-F238E27FC236}">
                  <a16:creationId xmlns:a16="http://schemas.microsoft.com/office/drawing/2014/main" id="{2544D3EB-C448-DD47-5B44-B2504058C3E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7020;p88">
              <a:extLst>
                <a:ext uri="{FF2B5EF4-FFF2-40B4-BE49-F238E27FC236}">
                  <a16:creationId xmlns:a16="http://schemas.microsoft.com/office/drawing/2014/main" id="{8498BA33-53C0-76D8-92A8-09EB4B514474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9" name="Google Shape;5917;p86">
            <a:extLst>
              <a:ext uri="{FF2B5EF4-FFF2-40B4-BE49-F238E27FC236}">
                <a16:creationId xmlns:a16="http://schemas.microsoft.com/office/drawing/2014/main" id="{3C519F44-6529-E850-3D53-122EBE1C2AFA}"/>
              </a:ext>
            </a:extLst>
          </p:cNvPr>
          <p:cNvSpPr/>
          <p:nvPr/>
        </p:nvSpPr>
        <p:spPr>
          <a:xfrm>
            <a:off x="6045214" y="5154203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0" name="Google Shape;5955;p86">
            <a:extLst>
              <a:ext uri="{FF2B5EF4-FFF2-40B4-BE49-F238E27FC236}">
                <a16:creationId xmlns:a16="http://schemas.microsoft.com/office/drawing/2014/main" id="{A27F0066-F972-6EF7-C92C-976BAA76A551}"/>
              </a:ext>
            </a:extLst>
          </p:cNvPr>
          <p:cNvSpPr/>
          <p:nvPr/>
        </p:nvSpPr>
        <p:spPr>
          <a:xfrm>
            <a:off x="7124409" y="529898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71" name="Google Shape;5983;p86">
            <a:extLst>
              <a:ext uri="{FF2B5EF4-FFF2-40B4-BE49-F238E27FC236}">
                <a16:creationId xmlns:a16="http://schemas.microsoft.com/office/drawing/2014/main" id="{CEB08591-85AF-D22F-9B4B-5F862EAA5BFA}"/>
              </a:ext>
            </a:extLst>
          </p:cNvPr>
          <p:cNvGrpSpPr/>
          <p:nvPr/>
        </p:nvGrpSpPr>
        <p:grpSpPr>
          <a:xfrm>
            <a:off x="8419327" y="5178486"/>
            <a:ext cx="922574" cy="924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72" name="Google Shape;5984;p86">
              <a:extLst>
                <a:ext uri="{FF2B5EF4-FFF2-40B4-BE49-F238E27FC236}">
                  <a16:creationId xmlns:a16="http://schemas.microsoft.com/office/drawing/2014/main" id="{58D1AB68-F667-6449-8308-1142B65522F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5985;p86">
              <a:extLst>
                <a:ext uri="{FF2B5EF4-FFF2-40B4-BE49-F238E27FC236}">
                  <a16:creationId xmlns:a16="http://schemas.microsoft.com/office/drawing/2014/main" id="{1BC1ABBE-14CC-C5E6-102D-23AB1A198A74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4" name="Google Shape;5986;p86">
            <a:extLst>
              <a:ext uri="{FF2B5EF4-FFF2-40B4-BE49-F238E27FC236}">
                <a16:creationId xmlns:a16="http://schemas.microsoft.com/office/drawing/2014/main" id="{FC402141-5285-949C-EC4F-21B6178A890C}"/>
              </a:ext>
            </a:extLst>
          </p:cNvPr>
          <p:cNvGrpSpPr/>
          <p:nvPr/>
        </p:nvGrpSpPr>
        <p:grpSpPr>
          <a:xfrm>
            <a:off x="12073363" y="5143229"/>
            <a:ext cx="931646" cy="92859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75" name="Google Shape;5987;p86">
              <a:extLst>
                <a:ext uri="{FF2B5EF4-FFF2-40B4-BE49-F238E27FC236}">
                  <a16:creationId xmlns:a16="http://schemas.microsoft.com/office/drawing/2014/main" id="{D4FBDF21-36BF-096A-DBD3-5635C4CEC616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5988;p86">
              <a:extLst>
                <a:ext uri="{FF2B5EF4-FFF2-40B4-BE49-F238E27FC236}">
                  <a16:creationId xmlns:a16="http://schemas.microsoft.com/office/drawing/2014/main" id="{62255DDE-3DD6-EF7A-FE12-5D3901A4D2F6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7" name="Google Shape;6005;p86">
            <a:extLst>
              <a:ext uri="{FF2B5EF4-FFF2-40B4-BE49-F238E27FC236}">
                <a16:creationId xmlns:a16="http://schemas.microsoft.com/office/drawing/2014/main" id="{D6B8441D-9936-F8EF-79E3-D8693310F67D}"/>
              </a:ext>
            </a:extLst>
          </p:cNvPr>
          <p:cNvGrpSpPr/>
          <p:nvPr/>
        </p:nvGrpSpPr>
        <p:grpSpPr>
          <a:xfrm>
            <a:off x="7168354" y="6990590"/>
            <a:ext cx="812572" cy="8178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78" name="Google Shape;6006;p86">
              <a:extLst>
                <a:ext uri="{FF2B5EF4-FFF2-40B4-BE49-F238E27FC236}">
                  <a16:creationId xmlns:a16="http://schemas.microsoft.com/office/drawing/2014/main" id="{A8223307-BD21-0D2B-CBC9-B5188A8C65B9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6007;p86">
              <a:extLst>
                <a:ext uri="{FF2B5EF4-FFF2-40B4-BE49-F238E27FC236}">
                  <a16:creationId xmlns:a16="http://schemas.microsoft.com/office/drawing/2014/main" id="{BFA96115-2E7A-45AF-33F5-1EEB5D986932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0" name="Google Shape;6020;p86">
            <a:extLst>
              <a:ext uri="{FF2B5EF4-FFF2-40B4-BE49-F238E27FC236}">
                <a16:creationId xmlns:a16="http://schemas.microsoft.com/office/drawing/2014/main" id="{FCCDB588-D7E9-2621-0DDB-6310304188B3}"/>
              </a:ext>
            </a:extLst>
          </p:cNvPr>
          <p:cNvGrpSpPr/>
          <p:nvPr/>
        </p:nvGrpSpPr>
        <p:grpSpPr>
          <a:xfrm>
            <a:off x="9662288" y="5166032"/>
            <a:ext cx="545840" cy="924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81" name="Google Shape;6021;p86">
              <a:extLst>
                <a:ext uri="{FF2B5EF4-FFF2-40B4-BE49-F238E27FC236}">
                  <a16:creationId xmlns:a16="http://schemas.microsoft.com/office/drawing/2014/main" id="{BF1CBC29-828C-36B1-2F85-6586152C3695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6022;p86">
              <a:extLst>
                <a:ext uri="{FF2B5EF4-FFF2-40B4-BE49-F238E27FC236}">
                  <a16:creationId xmlns:a16="http://schemas.microsoft.com/office/drawing/2014/main" id="{61E230D7-D469-D957-0DA3-7F54B410D8C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3" name="Google Shape;6038;p86">
            <a:extLst>
              <a:ext uri="{FF2B5EF4-FFF2-40B4-BE49-F238E27FC236}">
                <a16:creationId xmlns:a16="http://schemas.microsoft.com/office/drawing/2014/main" id="{75536B17-7130-F3B2-E0E6-131093A87C5F}"/>
              </a:ext>
            </a:extLst>
          </p:cNvPr>
          <p:cNvGrpSpPr/>
          <p:nvPr/>
        </p:nvGrpSpPr>
        <p:grpSpPr>
          <a:xfrm>
            <a:off x="4957774" y="5209008"/>
            <a:ext cx="908876" cy="925172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84" name="Google Shape;6039;p86">
              <a:extLst>
                <a:ext uri="{FF2B5EF4-FFF2-40B4-BE49-F238E27FC236}">
                  <a16:creationId xmlns:a16="http://schemas.microsoft.com/office/drawing/2014/main" id="{70232113-C180-A5F5-F73D-292904263D1A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6040;p86">
              <a:extLst>
                <a:ext uri="{FF2B5EF4-FFF2-40B4-BE49-F238E27FC236}">
                  <a16:creationId xmlns:a16="http://schemas.microsoft.com/office/drawing/2014/main" id="{E4AECC74-87EE-4763-987E-8A757C70E754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6041;p86">
              <a:extLst>
                <a:ext uri="{FF2B5EF4-FFF2-40B4-BE49-F238E27FC236}">
                  <a16:creationId xmlns:a16="http://schemas.microsoft.com/office/drawing/2014/main" id="{4C23180E-77D9-158E-263F-96AA5A68628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6048;p86">
            <a:extLst>
              <a:ext uri="{FF2B5EF4-FFF2-40B4-BE49-F238E27FC236}">
                <a16:creationId xmlns:a16="http://schemas.microsoft.com/office/drawing/2014/main" id="{84089AD6-B4A1-794A-8B5C-7A63DC223D25}"/>
              </a:ext>
            </a:extLst>
          </p:cNvPr>
          <p:cNvGrpSpPr/>
          <p:nvPr/>
        </p:nvGrpSpPr>
        <p:grpSpPr>
          <a:xfrm>
            <a:off x="10776231" y="5152554"/>
            <a:ext cx="913446" cy="928608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88" name="Google Shape;6049;p86">
              <a:extLst>
                <a:ext uri="{FF2B5EF4-FFF2-40B4-BE49-F238E27FC236}">
                  <a16:creationId xmlns:a16="http://schemas.microsoft.com/office/drawing/2014/main" id="{E33E271F-C665-BF19-22E4-6E7023E79F6C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6050;p86">
              <a:extLst>
                <a:ext uri="{FF2B5EF4-FFF2-40B4-BE49-F238E27FC236}">
                  <a16:creationId xmlns:a16="http://schemas.microsoft.com/office/drawing/2014/main" id="{94549D33-6C03-B0D0-156D-D9A6DC98CA39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6051;p86">
              <a:extLst>
                <a:ext uri="{FF2B5EF4-FFF2-40B4-BE49-F238E27FC236}">
                  <a16:creationId xmlns:a16="http://schemas.microsoft.com/office/drawing/2014/main" id="{E03D3551-79DA-9880-60FD-20DF65096DDD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1" name="Google Shape;5717;p85">
            <a:extLst>
              <a:ext uri="{FF2B5EF4-FFF2-40B4-BE49-F238E27FC236}">
                <a16:creationId xmlns:a16="http://schemas.microsoft.com/office/drawing/2014/main" id="{C18AF349-091B-F674-4572-2C5CC58D4B29}"/>
              </a:ext>
            </a:extLst>
          </p:cNvPr>
          <p:cNvGrpSpPr/>
          <p:nvPr/>
        </p:nvGrpSpPr>
        <p:grpSpPr>
          <a:xfrm>
            <a:off x="8501331" y="7047098"/>
            <a:ext cx="984754" cy="775868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92" name="Google Shape;5718;p85">
              <a:extLst>
                <a:ext uri="{FF2B5EF4-FFF2-40B4-BE49-F238E27FC236}">
                  <a16:creationId xmlns:a16="http://schemas.microsoft.com/office/drawing/2014/main" id="{AEA43C39-0085-2FDE-E422-E6B70EF09E92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5719;p85">
              <a:extLst>
                <a:ext uri="{FF2B5EF4-FFF2-40B4-BE49-F238E27FC236}">
                  <a16:creationId xmlns:a16="http://schemas.microsoft.com/office/drawing/2014/main" id="{147C1CFB-3D1D-51B4-7F5F-D5CCB6A64380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5720;p85">
              <a:extLst>
                <a:ext uri="{FF2B5EF4-FFF2-40B4-BE49-F238E27FC236}">
                  <a16:creationId xmlns:a16="http://schemas.microsoft.com/office/drawing/2014/main" id="{EBC782A5-C6F2-0D0A-CDB7-4247953FB549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5721;p85">
              <a:extLst>
                <a:ext uri="{FF2B5EF4-FFF2-40B4-BE49-F238E27FC236}">
                  <a16:creationId xmlns:a16="http://schemas.microsoft.com/office/drawing/2014/main" id="{7D7FBB1F-5607-ED0F-EF34-45B6A8BA5A6C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5722;p85">
              <a:extLst>
                <a:ext uri="{FF2B5EF4-FFF2-40B4-BE49-F238E27FC236}">
                  <a16:creationId xmlns:a16="http://schemas.microsoft.com/office/drawing/2014/main" id="{199ADDD0-46C2-4D92-79CD-8F6F360A8534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7" name="Google Shape;5723;p85">
            <a:extLst>
              <a:ext uri="{FF2B5EF4-FFF2-40B4-BE49-F238E27FC236}">
                <a16:creationId xmlns:a16="http://schemas.microsoft.com/office/drawing/2014/main" id="{1C64DD71-7DBF-304A-1D38-427A362DDFE3}"/>
              </a:ext>
            </a:extLst>
          </p:cNvPr>
          <p:cNvGrpSpPr/>
          <p:nvPr/>
        </p:nvGrpSpPr>
        <p:grpSpPr>
          <a:xfrm>
            <a:off x="3521560" y="5191693"/>
            <a:ext cx="1112916" cy="914746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98" name="Google Shape;5724;p85">
              <a:extLst>
                <a:ext uri="{FF2B5EF4-FFF2-40B4-BE49-F238E27FC236}">
                  <a16:creationId xmlns:a16="http://schemas.microsoft.com/office/drawing/2014/main" id="{B58DA5F0-CA3E-CB88-DBE0-31A266A446F8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5725;p85">
              <a:extLst>
                <a:ext uri="{FF2B5EF4-FFF2-40B4-BE49-F238E27FC236}">
                  <a16:creationId xmlns:a16="http://schemas.microsoft.com/office/drawing/2014/main" id="{D76B3B69-89F8-EBEC-1A70-25E457AC599E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5726;p85">
              <a:extLst>
                <a:ext uri="{FF2B5EF4-FFF2-40B4-BE49-F238E27FC236}">
                  <a16:creationId xmlns:a16="http://schemas.microsoft.com/office/drawing/2014/main" id="{8B855974-AD1C-8AF4-D284-30BCB9E5CC41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5727;p85">
              <a:extLst>
                <a:ext uri="{FF2B5EF4-FFF2-40B4-BE49-F238E27FC236}">
                  <a16:creationId xmlns:a16="http://schemas.microsoft.com/office/drawing/2014/main" id="{64704FA0-DC1C-864C-484B-E8F393FF4B0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5728;p85">
              <a:extLst>
                <a:ext uri="{FF2B5EF4-FFF2-40B4-BE49-F238E27FC236}">
                  <a16:creationId xmlns:a16="http://schemas.microsoft.com/office/drawing/2014/main" id="{16D2B404-5E15-AFB6-AC35-5A20AD340A25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5729;p85">
              <a:extLst>
                <a:ext uri="{FF2B5EF4-FFF2-40B4-BE49-F238E27FC236}">
                  <a16:creationId xmlns:a16="http://schemas.microsoft.com/office/drawing/2014/main" id="{04E3872F-E9A5-4548-CDF6-F6D66F35F771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04" name="Text Placeholder 1">
            <a:extLst>
              <a:ext uri="{FF2B5EF4-FFF2-40B4-BE49-F238E27FC236}">
                <a16:creationId xmlns:a16="http://schemas.microsoft.com/office/drawing/2014/main" id="{5F8E5874-EE4B-B490-5748-26BDD30C0B27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6187489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43" name="Google Shape;1197;p70">
            <a:extLst>
              <a:ext uri="{FF2B5EF4-FFF2-40B4-BE49-F238E27FC236}">
                <a16:creationId xmlns:a16="http://schemas.microsoft.com/office/drawing/2014/main" id="{1A475D68-724A-8D73-9540-EC7F22EE3738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44" name="Google Shape;1198;p70">
            <a:extLst>
              <a:ext uri="{FF2B5EF4-FFF2-40B4-BE49-F238E27FC236}">
                <a16:creationId xmlns:a16="http://schemas.microsoft.com/office/drawing/2014/main" id="{59DAE1FF-DC38-D448-057D-B57AD49D620F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45" name="Google Shape;1199;p70">
              <a:extLst>
                <a:ext uri="{FF2B5EF4-FFF2-40B4-BE49-F238E27FC236}">
                  <a16:creationId xmlns:a16="http://schemas.microsoft.com/office/drawing/2014/main" id="{EFBE9DA2-CAD2-CFFC-BAAC-03113CA2BF3A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00;p70">
              <a:extLst>
                <a:ext uri="{FF2B5EF4-FFF2-40B4-BE49-F238E27FC236}">
                  <a16:creationId xmlns:a16="http://schemas.microsoft.com/office/drawing/2014/main" id="{C5EABC24-3FDF-32D7-5F7B-AA59DD094AEC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oogle Shape;1201;p70">
            <a:extLst>
              <a:ext uri="{FF2B5EF4-FFF2-40B4-BE49-F238E27FC236}">
                <a16:creationId xmlns:a16="http://schemas.microsoft.com/office/drawing/2014/main" id="{D3BE4FB6-6C21-753C-14B0-B3F7A9941F9E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48" name="Google Shape;1202;p70">
              <a:extLst>
                <a:ext uri="{FF2B5EF4-FFF2-40B4-BE49-F238E27FC236}">
                  <a16:creationId xmlns:a16="http://schemas.microsoft.com/office/drawing/2014/main" id="{AD315042-9F9F-2CDB-6D44-06399129BD19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203;p70">
              <a:extLst>
                <a:ext uri="{FF2B5EF4-FFF2-40B4-BE49-F238E27FC236}">
                  <a16:creationId xmlns:a16="http://schemas.microsoft.com/office/drawing/2014/main" id="{36665649-2E60-943D-5DF1-21350DFD4113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04;p70">
              <a:extLst>
                <a:ext uri="{FF2B5EF4-FFF2-40B4-BE49-F238E27FC236}">
                  <a16:creationId xmlns:a16="http://schemas.microsoft.com/office/drawing/2014/main" id="{8A7D58AA-1A68-8D09-E629-7C3D835271E9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05;p70">
              <a:extLst>
                <a:ext uri="{FF2B5EF4-FFF2-40B4-BE49-F238E27FC236}">
                  <a16:creationId xmlns:a16="http://schemas.microsoft.com/office/drawing/2014/main" id="{B44748E2-64AA-A32E-A32A-AC0E290FF8FC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1206;p70">
            <a:extLst>
              <a:ext uri="{FF2B5EF4-FFF2-40B4-BE49-F238E27FC236}">
                <a16:creationId xmlns:a16="http://schemas.microsoft.com/office/drawing/2014/main" id="{40D4CC5C-F649-124E-014B-7A37C753C3CB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53" name="Google Shape;1207;p70">
              <a:extLst>
                <a:ext uri="{FF2B5EF4-FFF2-40B4-BE49-F238E27FC236}">
                  <a16:creationId xmlns:a16="http://schemas.microsoft.com/office/drawing/2014/main" id="{AD2B8282-8F57-B7C1-5D07-4C09B5A091A3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08;p70">
              <a:extLst>
                <a:ext uri="{FF2B5EF4-FFF2-40B4-BE49-F238E27FC236}">
                  <a16:creationId xmlns:a16="http://schemas.microsoft.com/office/drawing/2014/main" id="{555DE7BD-8FEE-95ED-92E8-14C7CD1AEC01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1209;p70">
            <a:extLst>
              <a:ext uri="{FF2B5EF4-FFF2-40B4-BE49-F238E27FC236}">
                <a16:creationId xmlns:a16="http://schemas.microsoft.com/office/drawing/2014/main" id="{6A0699F0-D086-0BF3-B3E4-55A87BDFA62F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56" name="Google Shape;1210;p70">
              <a:extLst>
                <a:ext uri="{FF2B5EF4-FFF2-40B4-BE49-F238E27FC236}">
                  <a16:creationId xmlns:a16="http://schemas.microsoft.com/office/drawing/2014/main" id="{4624D16B-5F3F-3D66-4635-108921665C8F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11;p70">
              <a:extLst>
                <a:ext uri="{FF2B5EF4-FFF2-40B4-BE49-F238E27FC236}">
                  <a16:creationId xmlns:a16="http://schemas.microsoft.com/office/drawing/2014/main" id="{ADA5061C-F1D8-CB86-8F62-BB352736C6B6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12;p70">
              <a:extLst>
                <a:ext uri="{FF2B5EF4-FFF2-40B4-BE49-F238E27FC236}">
                  <a16:creationId xmlns:a16="http://schemas.microsoft.com/office/drawing/2014/main" id="{E780778A-57C4-AABC-4818-26CBE3821F0A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1213;p70">
            <a:extLst>
              <a:ext uri="{FF2B5EF4-FFF2-40B4-BE49-F238E27FC236}">
                <a16:creationId xmlns:a16="http://schemas.microsoft.com/office/drawing/2014/main" id="{1B242299-D14B-B5A7-7465-1BE8E84AFE88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60" name="Google Shape;1214;p70">
              <a:extLst>
                <a:ext uri="{FF2B5EF4-FFF2-40B4-BE49-F238E27FC236}">
                  <a16:creationId xmlns:a16="http://schemas.microsoft.com/office/drawing/2014/main" id="{B28E61D8-6215-2838-9FFC-BD2BA5AF9BD5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15;p70">
              <a:extLst>
                <a:ext uri="{FF2B5EF4-FFF2-40B4-BE49-F238E27FC236}">
                  <a16:creationId xmlns:a16="http://schemas.microsoft.com/office/drawing/2014/main" id="{923E96C9-A9F9-5337-EB8A-16B4D01A60EB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1216;p70">
            <a:extLst>
              <a:ext uri="{FF2B5EF4-FFF2-40B4-BE49-F238E27FC236}">
                <a16:creationId xmlns:a16="http://schemas.microsoft.com/office/drawing/2014/main" id="{AE076390-1DA3-CA5B-F372-CD0AB2EA14A0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63" name="Google Shape;1217;p70">
              <a:extLst>
                <a:ext uri="{FF2B5EF4-FFF2-40B4-BE49-F238E27FC236}">
                  <a16:creationId xmlns:a16="http://schemas.microsoft.com/office/drawing/2014/main" id="{4759DEBF-F2F5-DA35-7475-85C6C9AB5401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18;p70">
              <a:extLst>
                <a:ext uri="{FF2B5EF4-FFF2-40B4-BE49-F238E27FC236}">
                  <a16:creationId xmlns:a16="http://schemas.microsoft.com/office/drawing/2014/main" id="{3B4B969D-1746-37A4-0230-4C69B4940CA1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19;p70">
              <a:extLst>
                <a:ext uri="{FF2B5EF4-FFF2-40B4-BE49-F238E27FC236}">
                  <a16:creationId xmlns:a16="http://schemas.microsoft.com/office/drawing/2014/main" id="{3DEFEB12-BD0A-21FD-7BB8-FA1CD388028D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20;p70">
              <a:extLst>
                <a:ext uri="{FF2B5EF4-FFF2-40B4-BE49-F238E27FC236}">
                  <a16:creationId xmlns:a16="http://schemas.microsoft.com/office/drawing/2014/main" id="{2505829A-CE6D-257C-ACAC-C58DC306A3F8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221;p70">
            <a:extLst>
              <a:ext uri="{FF2B5EF4-FFF2-40B4-BE49-F238E27FC236}">
                <a16:creationId xmlns:a16="http://schemas.microsoft.com/office/drawing/2014/main" id="{CC49B411-18B7-FB43-CD2C-699ABB356969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68" name="Google Shape;1222;p70">
              <a:extLst>
                <a:ext uri="{FF2B5EF4-FFF2-40B4-BE49-F238E27FC236}">
                  <a16:creationId xmlns:a16="http://schemas.microsoft.com/office/drawing/2014/main" id="{C719A908-07DE-062C-4554-0062EBFB38AF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23;p70">
              <a:extLst>
                <a:ext uri="{FF2B5EF4-FFF2-40B4-BE49-F238E27FC236}">
                  <a16:creationId xmlns:a16="http://schemas.microsoft.com/office/drawing/2014/main" id="{0B3AEDA5-E5D3-C11C-1D74-1377208A4E17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24;p70">
              <a:extLst>
                <a:ext uri="{FF2B5EF4-FFF2-40B4-BE49-F238E27FC236}">
                  <a16:creationId xmlns:a16="http://schemas.microsoft.com/office/drawing/2014/main" id="{01BA5807-6840-86A4-FE67-AA7E7CD96044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25;p70">
              <a:extLst>
                <a:ext uri="{FF2B5EF4-FFF2-40B4-BE49-F238E27FC236}">
                  <a16:creationId xmlns:a16="http://schemas.microsoft.com/office/drawing/2014/main" id="{C3FC1F4C-D68E-CE46-091D-11F143F03B98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226;p70">
            <a:extLst>
              <a:ext uri="{FF2B5EF4-FFF2-40B4-BE49-F238E27FC236}">
                <a16:creationId xmlns:a16="http://schemas.microsoft.com/office/drawing/2014/main" id="{2941D68A-20D7-34EA-DEF2-C831C05FCD9A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73" name="Google Shape;1227;p70">
              <a:extLst>
                <a:ext uri="{FF2B5EF4-FFF2-40B4-BE49-F238E27FC236}">
                  <a16:creationId xmlns:a16="http://schemas.microsoft.com/office/drawing/2014/main" id="{50520F09-EAF4-47F3-9AE3-9B5960B2F18C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28;p70">
              <a:extLst>
                <a:ext uri="{FF2B5EF4-FFF2-40B4-BE49-F238E27FC236}">
                  <a16:creationId xmlns:a16="http://schemas.microsoft.com/office/drawing/2014/main" id="{EE0FBB83-ABC1-7B39-A937-06EBCD083461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29;p70">
              <a:extLst>
                <a:ext uri="{FF2B5EF4-FFF2-40B4-BE49-F238E27FC236}">
                  <a16:creationId xmlns:a16="http://schemas.microsoft.com/office/drawing/2014/main" id="{93F6ED3A-5DAF-B2EF-C5C9-FA9005C2A36A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230;p70">
              <a:extLst>
                <a:ext uri="{FF2B5EF4-FFF2-40B4-BE49-F238E27FC236}">
                  <a16:creationId xmlns:a16="http://schemas.microsoft.com/office/drawing/2014/main" id="{DB6E5DCD-9EE1-BC7E-912E-8E2431599102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231;p70">
              <a:extLst>
                <a:ext uri="{FF2B5EF4-FFF2-40B4-BE49-F238E27FC236}">
                  <a16:creationId xmlns:a16="http://schemas.microsoft.com/office/drawing/2014/main" id="{A28B4415-205D-1FE2-956B-8B60C51D777E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1232;p70">
            <a:extLst>
              <a:ext uri="{FF2B5EF4-FFF2-40B4-BE49-F238E27FC236}">
                <a16:creationId xmlns:a16="http://schemas.microsoft.com/office/drawing/2014/main" id="{2163394B-CA89-D4EF-C5EB-1A8F52A71745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79" name="Google Shape;1233;p70">
              <a:extLst>
                <a:ext uri="{FF2B5EF4-FFF2-40B4-BE49-F238E27FC236}">
                  <a16:creationId xmlns:a16="http://schemas.microsoft.com/office/drawing/2014/main" id="{9470A648-A8DA-D302-FF0C-94187F018256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234;p70">
              <a:extLst>
                <a:ext uri="{FF2B5EF4-FFF2-40B4-BE49-F238E27FC236}">
                  <a16:creationId xmlns:a16="http://schemas.microsoft.com/office/drawing/2014/main" id="{BBBE2B43-C956-CF6C-54BC-1327824972CC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235;p70">
              <a:extLst>
                <a:ext uri="{FF2B5EF4-FFF2-40B4-BE49-F238E27FC236}">
                  <a16:creationId xmlns:a16="http://schemas.microsoft.com/office/drawing/2014/main" id="{F535763B-CDD3-FFCE-4083-4B2EA422A410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36;p70">
              <a:extLst>
                <a:ext uri="{FF2B5EF4-FFF2-40B4-BE49-F238E27FC236}">
                  <a16:creationId xmlns:a16="http://schemas.microsoft.com/office/drawing/2014/main" id="{A45DBBC8-1096-2083-4E1C-39B21C8C01BD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3" name="Google Shape;1237;p70">
            <a:extLst>
              <a:ext uri="{FF2B5EF4-FFF2-40B4-BE49-F238E27FC236}">
                <a16:creationId xmlns:a16="http://schemas.microsoft.com/office/drawing/2014/main" id="{D46906F0-B8D1-C418-8473-C6E5914E28AE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84" name="Google Shape;1238;p70">
              <a:extLst>
                <a:ext uri="{FF2B5EF4-FFF2-40B4-BE49-F238E27FC236}">
                  <a16:creationId xmlns:a16="http://schemas.microsoft.com/office/drawing/2014/main" id="{FB44A1BB-BB5C-32F0-1FED-9EB56B50587C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239;p70">
              <a:extLst>
                <a:ext uri="{FF2B5EF4-FFF2-40B4-BE49-F238E27FC236}">
                  <a16:creationId xmlns:a16="http://schemas.microsoft.com/office/drawing/2014/main" id="{E272F4BA-67F9-72D5-54AD-BB8426864B4B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240;p70">
              <a:extLst>
                <a:ext uri="{FF2B5EF4-FFF2-40B4-BE49-F238E27FC236}">
                  <a16:creationId xmlns:a16="http://schemas.microsoft.com/office/drawing/2014/main" id="{9ECFD153-4085-45E3-2204-1DF54FBA860E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241;p70">
            <a:extLst>
              <a:ext uri="{FF2B5EF4-FFF2-40B4-BE49-F238E27FC236}">
                <a16:creationId xmlns:a16="http://schemas.microsoft.com/office/drawing/2014/main" id="{A7BB6C47-0622-8390-2F38-A42F575705F5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88" name="Google Shape;1242;p70">
              <a:extLst>
                <a:ext uri="{FF2B5EF4-FFF2-40B4-BE49-F238E27FC236}">
                  <a16:creationId xmlns:a16="http://schemas.microsoft.com/office/drawing/2014/main" id="{B627E770-0232-8787-9C5C-BEF39A17D1A8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243;p70">
              <a:extLst>
                <a:ext uri="{FF2B5EF4-FFF2-40B4-BE49-F238E27FC236}">
                  <a16:creationId xmlns:a16="http://schemas.microsoft.com/office/drawing/2014/main" id="{66CF2047-7E9A-CA28-3181-3532BB3D47DF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244;p70">
              <a:extLst>
                <a:ext uri="{FF2B5EF4-FFF2-40B4-BE49-F238E27FC236}">
                  <a16:creationId xmlns:a16="http://schemas.microsoft.com/office/drawing/2014/main" id="{C724BE7E-7DCA-EC3E-371D-5228B7072C7B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245;p70">
              <a:extLst>
                <a:ext uri="{FF2B5EF4-FFF2-40B4-BE49-F238E27FC236}">
                  <a16:creationId xmlns:a16="http://schemas.microsoft.com/office/drawing/2014/main" id="{6C8F2B4F-D48F-4799-5FD2-002B86753989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246;p70">
              <a:extLst>
                <a:ext uri="{FF2B5EF4-FFF2-40B4-BE49-F238E27FC236}">
                  <a16:creationId xmlns:a16="http://schemas.microsoft.com/office/drawing/2014/main" id="{1E8FAA91-FE2F-75DC-98FF-147DC74E8F33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1247;p70">
              <a:extLst>
                <a:ext uri="{FF2B5EF4-FFF2-40B4-BE49-F238E27FC236}">
                  <a16:creationId xmlns:a16="http://schemas.microsoft.com/office/drawing/2014/main" id="{3D061870-4035-60C3-1379-CF49CE72C820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1248;p70">
            <a:extLst>
              <a:ext uri="{FF2B5EF4-FFF2-40B4-BE49-F238E27FC236}">
                <a16:creationId xmlns:a16="http://schemas.microsoft.com/office/drawing/2014/main" id="{9375A764-E1BB-5173-1C05-E28FE7182EF5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95" name="Google Shape;1249;p70">
              <a:extLst>
                <a:ext uri="{FF2B5EF4-FFF2-40B4-BE49-F238E27FC236}">
                  <a16:creationId xmlns:a16="http://schemas.microsoft.com/office/drawing/2014/main" id="{CE62850D-F0BE-7B01-8EFD-5650F0B9C51A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250;p70">
              <a:extLst>
                <a:ext uri="{FF2B5EF4-FFF2-40B4-BE49-F238E27FC236}">
                  <a16:creationId xmlns:a16="http://schemas.microsoft.com/office/drawing/2014/main" id="{29DBF425-1B9D-E888-B7E0-9ED956685600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251;p70">
              <a:extLst>
                <a:ext uri="{FF2B5EF4-FFF2-40B4-BE49-F238E27FC236}">
                  <a16:creationId xmlns:a16="http://schemas.microsoft.com/office/drawing/2014/main" id="{9AEB4A63-9696-5EB0-FC40-0FB4CF794BC1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252;p70">
              <a:extLst>
                <a:ext uri="{FF2B5EF4-FFF2-40B4-BE49-F238E27FC236}">
                  <a16:creationId xmlns:a16="http://schemas.microsoft.com/office/drawing/2014/main" id="{FB38166B-81AD-D424-6DBA-99DF47B129A5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253;p70">
              <a:extLst>
                <a:ext uri="{FF2B5EF4-FFF2-40B4-BE49-F238E27FC236}">
                  <a16:creationId xmlns:a16="http://schemas.microsoft.com/office/drawing/2014/main" id="{A49264EC-FAE9-E022-CCDF-2D50BA2599E3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254;p70">
              <a:extLst>
                <a:ext uri="{FF2B5EF4-FFF2-40B4-BE49-F238E27FC236}">
                  <a16:creationId xmlns:a16="http://schemas.microsoft.com/office/drawing/2014/main" id="{37BA1C94-4BF7-2352-FBDD-3CE6C5A559A8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255;p70">
              <a:extLst>
                <a:ext uri="{FF2B5EF4-FFF2-40B4-BE49-F238E27FC236}">
                  <a16:creationId xmlns:a16="http://schemas.microsoft.com/office/drawing/2014/main" id="{E0FC6AD5-9D20-FD4C-0FF2-D9ADB1EA845B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1256;p70">
            <a:extLst>
              <a:ext uri="{FF2B5EF4-FFF2-40B4-BE49-F238E27FC236}">
                <a16:creationId xmlns:a16="http://schemas.microsoft.com/office/drawing/2014/main" id="{38A55341-BD11-9E56-A5C5-2404D876BC2F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103" name="Google Shape;1257;p70">
              <a:extLst>
                <a:ext uri="{FF2B5EF4-FFF2-40B4-BE49-F238E27FC236}">
                  <a16:creationId xmlns:a16="http://schemas.microsoft.com/office/drawing/2014/main" id="{8DABB0F5-AC46-7F3F-5293-87A6A51ECD22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258;p70">
              <a:extLst>
                <a:ext uri="{FF2B5EF4-FFF2-40B4-BE49-F238E27FC236}">
                  <a16:creationId xmlns:a16="http://schemas.microsoft.com/office/drawing/2014/main" id="{43FD4FB9-73F3-4920-E279-362C8FE51CE7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259;p70">
              <a:extLst>
                <a:ext uri="{FF2B5EF4-FFF2-40B4-BE49-F238E27FC236}">
                  <a16:creationId xmlns:a16="http://schemas.microsoft.com/office/drawing/2014/main" id="{13167BE4-A542-A423-ACA8-47E062A2CF52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60;p70">
              <a:extLst>
                <a:ext uri="{FF2B5EF4-FFF2-40B4-BE49-F238E27FC236}">
                  <a16:creationId xmlns:a16="http://schemas.microsoft.com/office/drawing/2014/main" id="{3D4F6726-AFBD-BAAC-10B4-4C21415312D7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1261;p70">
            <a:extLst>
              <a:ext uri="{FF2B5EF4-FFF2-40B4-BE49-F238E27FC236}">
                <a16:creationId xmlns:a16="http://schemas.microsoft.com/office/drawing/2014/main" id="{4D3BCB84-CCA6-AD51-DBB0-8CE08A31D0A0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108" name="Google Shape;1262;p70">
              <a:extLst>
                <a:ext uri="{FF2B5EF4-FFF2-40B4-BE49-F238E27FC236}">
                  <a16:creationId xmlns:a16="http://schemas.microsoft.com/office/drawing/2014/main" id="{257E0374-7214-552E-CA90-777E4AD8090D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263;p70">
              <a:extLst>
                <a:ext uri="{FF2B5EF4-FFF2-40B4-BE49-F238E27FC236}">
                  <a16:creationId xmlns:a16="http://schemas.microsoft.com/office/drawing/2014/main" id="{0E63D709-5CAC-C338-2B7A-5ECAE73BA8E8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264;p70">
              <a:extLst>
                <a:ext uri="{FF2B5EF4-FFF2-40B4-BE49-F238E27FC236}">
                  <a16:creationId xmlns:a16="http://schemas.microsoft.com/office/drawing/2014/main" id="{AE6D42AB-FE7D-6A68-90A9-AC1BADD768F2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1" name="Google Shape;1265;p70">
            <a:extLst>
              <a:ext uri="{FF2B5EF4-FFF2-40B4-BE49-F238E27FC236}">
                <a16:creationId xmlns:a16="http://schemas.microsoft.com/office/drawing/2014/main" id="{FDEABBE1-74D6-3E3C-EC8D-2C6542C4876A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112" name="Google Shape;1266;p70">
              <a:extLst>
                <a:ext uri="{FF2B5EF4-FFF2-40B4-BE49-F238E27FC236}">
                  <a16:creationId xmlns:a16="http://schemas.microsoft.com/office/drawing/2014/main" id="{BDEC4C35-FDE2-47BC-E181-C646683F291D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267;p70">
              <a:extLst>
                <a:ext uri="{FF2B5EF4-FFF2-40B4-BE49-F238E27FC236}">
                  <a16:creationId xmlns:a16="http://schemas.microsoft.com/office/drawing/2014/main" id="{C2699662-601B-A695-9D5C-1A79FE8DB11D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268;p70">
              <a:extLst>
                <a:ext uri="{FF2B5EF4-FFF2-40B4-BE49-F238E27FC236}">
                  <a16:creationId xmlns:a16="http://schemas.microsoft.com/office/drawing/2014/main" id="{C484562E-B36C-1CFD-DA22-F44B05FDD6C2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1269;p70">
            <a:extLst>
              <a:ext uri="{FF2B5EF4-FFF2-40B4-BE49-F238E27FC236}">
                <a16:creationId xmlns:a16="http://schemas.microsoft.com/office/drawing/2014/main" id="{B9355226-E8AF-425D-A015-AE1256673A07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116" name="Google Shape;1270;p70">
              <a:extLst>
                <a:ext uri="{FF2B5EF4-FFF2-40B4-BE49-F238E27FC236}">
                  <a16:creationId xmlns:a16="http://schemas.microsoft.com/office/drawing/2014/main" id="{8E0B8FA6-4DD6-C0D8-DD84-95944BBE2B70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271;p70">
              <a:extLst>
                <a:ext uri="{FF2B5EF4-FFF2-40B4-BE49-F238E27FC236}">
                  <a16:creationId xmlns:a16="http://schemas.microsoft.com/office/drawing/2014/main" id="{F1B117B2-71F6-B4D0-99BD-2EBEB206BA3F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8" name="Google Shape;1272;p70">
            <a:extLst>
              <a:ext uri="{FF2B5EF4-FFF2-40B4-BE49-F238E27FC236}">
                <a16:creationId xmlns:a16="http://schemas.microsoft.com/office/drawing/2014/main" id="{1A23D84D-EBD1-F2A4-D926-C1B1AFA32F68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19" name="Google Shape;1273;p70">
            <a:extLst>
              <a:ext uri="{FF2B5EF4-FFF2-40B4-BE49-F238E27FC236}">
                <a16:creationId xmlns:a16="http://schemas.microsoft.com/office/drawing/2014/main" id="{699EDD44-2D31-2A93-DF48-66E95E7C0F41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120" name="Google Shape;1274;p70">
              <a:extLst>
                <a:ext uri="{FF2B5EF4-FFF2-40B4-BE49-F238E27FC236}">
                  <a16:creationId xmlns:a16="http://schemas.microsoft.com/office/drawing/2014/main" id="{FC1619F2-94E0-7FC2-FE12-AD203E6A7F4E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275;p70">
              <a:extLst>
                <a:ext uri="{FF2B5EF4-FFF2-40B4-BE49-F238E27FC236}">
                  <a16:creationId xmlns:a16="http://schemas.microsoft.com/office/drawing/2014/main" id="{6391A6C3-AD59-EAAD-0275-7AC5502C7706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276;p70">
              <a:extLst>
                <a:ext uri="{FF2B5EF4-FFF2-40B4-BE49-F238E27FC236}">
                  <a16:creationId xmlns:a16="http://schemas.microsoft.com/office/drawing/2014/main" id="{F3B2A7B4-F5EF-C39D-20D5-3B98C54F126E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277;p70">
              <a:extLst>
                <a:ext uri="{FF2B5EF4-FFF2-40B4-BE49-F238E27FC236}">
                  <a16:creationId xmlns:a16="http://schemas.microsoft.com/office/drawing/2014/main" id="{837AC592-AD14-6627-F9F0-B62B1D07FB1D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4" name="Google Shape;1278;p70">
            <a:extLst>
              <a:ext uri="{FF2B5EF4-FFF2-40B4-BE49-F238E27FC236}">
                <a16:creationId xmlns:a16="http://schemas.microsoft.com/office/drawing/2014/main" id="{791A9DDD-6CE5-C330-3A9F-E101B223D7FC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125" name="Google Shape;1279;p70">
              <a:extLst>
                <a:ext uri="{FF2B5EF4-FFF2-40B4-BE49-F238E27FC236}">
                  <a16:creationId xmlns:a16="http://schemas.microsoft.com/office/drawing/2014/main" id="{F33B4332-A431-8D0C-EC25-E3A3D8BC8616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280;p70">
              <a:extLst>
                <a:ext uri="{FF2B5EF4-FFF2-40B4-BE49-F238E27FC236}">
                  <a16:creationId xmlns:a16="http://schemas.microsoft.com/office/drawing/2014/main" id="{641D7F87-D26E-BF0D-FF3B-EB1055C7D204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281;p70">
            <a:extLst>
              <a:ext uri="{FF2B5EF4-FFF2-40B4-BE49-F238E27FC236}">
                <a16:creationId xmlns:a16="http://schemas.microsoft.com/office/drawing/2014/main" id="{B0A25006-C3E1-E0D8-208A-45D5ACF3C387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128" name="Google Shape;1282;p70">
              <a:extLst>
                <a:ext uri="{FF2B5EF4-FFF2-40B4-BE49-F238E27FC236}">
                  <a16:creationId xmlns:a16="http://schemas.microsoft.com/office/drawing/2014/main" id="{382D7067-3E18-EE07-D607-540BE3A94D05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283;p70">
              <a:extLst>
                <a:ext uri="{FF2B5EF4-FFF2-40B4-BE49-F238E27FC236}">
                  <a16:creationId xmlns:a16="http://schemas.microsoft.com/office/drawing/2014/main" id="{BA9F8755-0B7C-1A89-0B5D-3C5E00CAF11A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0" name="Google Shape;1284;p70" descr="Timeline background shape">
            <a:extLst>
              <a:ext uri="{FF2B5EF4-FFF2-40B4-BE49-F238E27FC236}">
                <a16:creationId xmlns:a16="http://schemas.microsoft.com/office/drawing/2014/main" id="{F86B6B4F-5611-1F51-F5B7-C810FE086F48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31" name="Google Shape;1285;p70">
            <a:extLst>
              <a:ext uri="{FF2B5EF4-FFF2-40B4-BE49-F238E27FC236}">
                <a16:creationId xmlns:a16="http://schemas.microsoft.com/office/drawing/2014/main" id="{8F2EADE6-8B69-06EA-D3D7-DA3EE9D90883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132" name="Google Shape;1286;p70">
              <a:extLst>
                <a:ext uri="{FF2B5EF4-FFF2-40B4-BE49-F238E27FC236}">
                  <a16:creationId xmlns:a16="http://schemas.microsoft.com/office/drawing/2014/main" id="{ED966478-370C-51A1-C48E-54F12BCC32AA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287;p70">
              <a:extLst>
                <a:ext uri="{FF2B5EF4-FFF2-40B4-BE49-F238E27FC236}">
                  <a16:creationId xmlns:a16="http://schemas.microsoft.com/office/drawing/2014/main" id="{1F4F9F02-8A33-ED01-6276-41189F0AAC23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288;p70">
            <a:extLst>
              <a:ext uri="{FF2B5EF4-FFF2-40B4-BE49-F238E27FC236}">
                <a16:creationId xmlns:a16="http://schemas.microsoft.com/office/drawing/2014/main" id="{E6FD4564-3D11-CDBC-7583-87A0CF3B89CB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35" name="Google Shape;1289;p70">
              <a:extLst>
                <a:ext uri="{FF2B5EF4-FFF2-40B4-BE49-F238E27FC236}">
                  <a16:creationId xmlns:a16="http://schemas.microsoft.com/office/drawing/2014/main" id="{E7043094-585E-53C4-3CD4-24EB91992AA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290;p70">
              <a:extLst>
                <a:ext uri="{FF2B5EF4-FFF2-40B4-BE49-F238E27FC236}">
                  <a16:creationId xmlns:a16="http://schemas.microsoft.com/office/drawing/2014/main" id="{6848FCF4-B77E-8693-0E6F-9B9D9227BB1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" name="Google Shape;1291;p70">
            <a:extLst>
              <a:ext uri="{FF2B5EF4-FFF2-40B4-BE49-F238E27FC236}">
                <a16:creationId xmlns:a16="http://schemas.microsoft.com/office/drawing/2014/main" id="{B04939A9-814F-F1D7-ECD0-60FD180FCA96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38" name="Google Shape;1292;p70">
              <a:extLst>
                <a:ext uri="{FF2B5EF4-FFF2-40B4-BE49-F238E27FC236}">
                  <a16:creationId xmlns:a16="http://schemas.microsoft.com/office/drawing/2014/main" id="{CA11004D-7943-3992-641F-6FE94135A319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293;p70">
              <a:extLst>
                <a:ext uri="{FF2B5EF4-FFF2-40B4-BE49-F238E27FC236}">
                  <a16:creationId xmlns:a16="http://schemas.microsoft.com/office/drawing/2014/main" id="{AA950854-44D3-E811-07AB-A52CF231C568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" name="Google Shape;1294;p70">
            <a:extLst>
              <a:ext uri="{FF2B5EF4-FFF2-40B4-BE49-F238E27FC236}">
                <a16:creationId xmlns:a16="http://schemas.microsoft.com/office/drawing/2014/main" id="{B6607487-EEEC-F133-508E-D1D29DDC8BF3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41" name="Google Shape;1295;p70">
              <a:extLst>
                <a:ext uri="{FF2B5EF4-FFF2-40B4-BE49-F238E27FC236}">
                  <a16:creationId xmlns:a16="http://schemas.microsoft.com/office/drawing/2014/main" id="{C845AF1C-F760-6E34-8682-3E7BFD0CF5C7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296;p70">
              <a:extLst>
                <a:ext uri="{FF2B5EF4-FFF2-40B4-BE49-F238E27FC236}">
                  <a16:creationId xmlns:a16="http://schemas.microsoft.com/office/drawing/2014/main" id="{8A9AF90E-8C30-D07E-82B6-BD19675AE527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297;p70">
              <a:extLst>
                <a:ext uri="{FF2B5EF4-FFF2-40B4-BE49-F238E27FC236}">
                  <a16:creationId xmlns:a16="http://schemas.microsoft.com/office/drawing/2014/main" id="{8ACAF3B8-4347-ABC9-1799-E07D9CA1EBE2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298;p70">
              <a:extLst>
                <a:ext uri="{FF2B5EF4-FFF2-40B4-BE49-F238E27FC236}">
                  <a16:creationId xmlns:a16="http://schemas.microsoft.com/office/drawing/2014/main" id="{550039DA-16EE-31EE-9C47-38FE1DE53EB6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299;p70">
              <a:extLst>
                <a:ext uri="{FF2B5EF4-FFF2-40B4-BE49-F238E27FC236}">
                  <a16:creationId xmlns:a16="http://schemas.microsoft.com/office/drawing/2014/main" id="{A9B353E8-F6A4-217C-3007-39F2C3683538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00;p70">
              <a:extLst>
                <a:ext uri="{FF2B5EF4-FFF2-40B4-BE49-F238E27FC236}">
                  <a16:creationId xmlns:a16="http://schemas.microsoft.com/office/drawing/2014/main" id="{F4FCA200-CE5B-776F-BC23-B95F4BF179F5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01;p70">
              <a:extLst>
                <a:ext uri="{FF2B5EF4-FFF2-40B4-BE49-F238E27FC236}">
                  <a16:creationId xmlns:a16="http://schemas.microsoft.com/office/drawing/2014/main" id="{B4822187-187A-CFAC-B953-33AB5BF5E8FB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02;p70">
              <a:extLst>
                <a:ext uri="{FF2B5EF4-FFF2-40B4-BE49-F238E27FC236}">
                  <a16:creationId xmlns:a16="http://schemas.microsoft.com/office/drawing/2014/main" id="{A30001CD-4CAA-5E46-C372-6880B7A62DC0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9" name="Google Shape;1303;p70">
            <a:extLst>
              <a:ext uri="{FF2B5EF4-FFF2-40B4-BE49-F238E27FC236}">
                <a16:creationId xmlns:a16="http://schemas.microsoft.com/office/drawing/2014/main" id="{F44786E6-ED88-3207-C2C7-D9B43512E988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50" name="Google Shape;1304;p70">
              <a:extLst>
                <a:ext uri="{FF2B5EF4-FFF2-40B4-BE49-F238E27FC236}">
                  <a16:creationId xmlns:a16="http://schemas.microsoft.com/office/drawing/2014/main" id="{11A63E33-29C5-C12D-C461-515C05B07D17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05;p70">
              <a:extLst>
                <a:ext uri="{FF2B5EF4-FFF2-40B4-BE49-F238E27FC236}">
                  <a16:creationId xmlns:a16="http://schemas.microsoft.com/office/drawing/2014/main" id="{EC25424E-77D5-E31E-EF47-792D53A43957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06;p70">
              <a:extLst>
                <a:ext uri="{FF2B5EF4-FFF2-40B4-BE49-F238E27FC236}">
                  <a16:creationId xmlns:a16="http://schemas.microsoft.com/office/drawing/2014/main" id="{8619D2CD-212C-78CD-46E3-FB89A77E6D4C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07;p70">
              <a:extLst>
                <a:ext uri="{FF2B5EF4-FFF2-40B4-BE49-F238E27FC236}">
                  <a16:creationId xmlns:a16="http://schemas.microsoft.com/office/drawing/2014/main" id="{58357D6C-A508-04E7-1E3A-A498345B4D59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308;p70">
              <a:extLst>
                <a:ext uri="{FF2B5EF4-FFF2-40B4-BE49-F238E27FC236}">
                  <a16:creationId xmlns:a16="http://schemas.microsoft.com/office/drawing/2014/main" id="{2B734C44-8822-91E1-AA93-C503763E3037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09;p70">
              <a:extLst>
                <a:ext uri="{FF2B5EF4-FFF2-40B4-BE49-F238E27FC236}">
                  <a16:creationId xmlns:a16="http://schemas.microsoft.com/office/drawing/2014/main" id="{1F9D22D5-62B2-C4DC-4CD2-B26F64982E0B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10;p70">
              <a:extLst>
                <a:ext uri="{FF2B5EF4-FFF2-40B4-BE49-F238E27FC236}">
                  <a16:creationId xmlns:a16="http://schemas.microsoft.com/office/drawing/2014/main" id="{43DB5BAB-DE39-DBFD-EA28-78934407FBCD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311;p70">
              <a:extLst>
                <a:ext uri="{FF2B5EF4-FFF2-40B4-BE49-F238E27FC236}">
                  <a16:creationId xmlns:a16="http://schemas.microsoft.com/office/drawing/2014/main" id="{25A94DCE-5C6D-86E1-C846-53A819EDA4E1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12;p70">
              <a:extLst>
                <a:ext uri="{FF2B5EF4-FFF2-40B4-BE49-F238E27FC236}">
                  <a16:creationId xmlns:a16="http://schemas.microsoft.com/office/drawing/2014/main" id="{ED8277BA-D6F7-3FA4-B146-00DDCE96ECBF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313;p70">
              <a:extLst>
                <a:ext uri="{FF2B5EF4-FFF2-40B4-BE49-F238E27FC236}">
                  <a16:creationId xmlns:a16="http://schemas.microsoft.com/office/drawing/2014/main" id="{B866683B-F4D8-FF86-4DF9-E812B559355E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314;p70">
              <a:extLst>
                <a:ext uri="{FF2B5EF4-FFF2-40B4-BE49-F238E27FC236}">
                  <a16:creationId xmlns:a16="http://schemas.microsoft.com/office/drawing/2014/main" id="{7B023D30-33C0-DCBF-6FE1-5B035814584D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315;p70">
              <a:extLst>
                <a:ext uri="{FF2B5EF4-FFF2-40B4-BE49-F238E27FC236}">
                  <a16:creationId xmlns:a16="http://schemas.microsoft.com/office/drawing/2014/main" id="{D722BEB0-AA8B-ECFF-0DB4-F9FC21B938B2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316;p70">
              <a:extLst>
                <a:ext uri="{FF2B5EF4-FFF2-40B4-BE49-F238E27FC236}">
                  <a16:creationId xmlns:a16="http://schemas.microsoft.com/office/drawing/2014/main" id="{BFA07ADB-ED2E-1629-DDFF-8FD1FD8FD080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317;p70">
              <a:extLst>
                <a:ext uri="{FF2B5EF4-FFF2-40B4-BE49-F238E27FC236}">
                  <a16:creationId xmlns:a16="http://schemas.microsoft.com/office/drawing/2014/main" id="{67867A7C-DDB0-12D9-C6F1-F9DF60B44284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318;p70">
              <a:extLst>
                <a:ext uri="{FF2B5EF4-FFF2-40B4-BE49-F238E27FC236}">
                  <a16:creationId xmlns:a16="http://schemas.microsoft.com/office/drawing/2014/main" id="{AA523216-960F-DB41-4AD8-6CDA3BB69248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319;p70">
              <a:extLst>
                <a:ext uri="{FF2B5EF4-FFF2-40B4-BE49-F238E27FC236}">
                  <a16:creationId xmlns:a16="http://schemas.microsoft.com/office/drawing/2014/main" id="{5FBFC570-0FAA-6622-FA49-4E77C71A5287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320;p70">
              <a:extLst>
                <a:ext uri="{FF2B5EF4-FFF2-40B4-BE49-F238E27FC236}">
                  <a16:creationId xmlns:a16="http://schemas.microsoft.com/office/drawing/2014/main" id="{2B005447-9C36-83C6-3EB3-4AC9BF835D7A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321;p70">
              <a:extLst>
                <a:ext uri="{FF2B5EF4-FFF2-40B4-BE49-F238E27FC236}">
                  <a16:creationId xmlns:a16="http://schemas.microsoft.com/office/drawing/2014/main" id="{255B74B1-CC3F-CF15-0457-36C1527392C5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322;p70">
              <a:extLst>
                <a:ext uri="{FF2B5EF4-FFF2-40B4-BE49-F238E27FC236}">
                  <a16:creationId xmlns:a16="http://schemas.microsoft.com/office/drawing/2014/main" id="{DD59C90C-842B-1E5C-A778-955E95A629AF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323;p70">
              <a:extLst>
                <a:ext uri="{FF2B5EF4-FFF2-40B4-BE49-F238E27FC236}">
                  <a16:creationId xmlns:a16="http://schemas.microsoft.com/office/drawing/2014/main" id="{C949AFAA-7757-1388-D1CD-CABB584321E7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324;p70">
              <a:extLst>
                <a:ext uri="{FF2B5EF4-FFF2-40B4-BE49-F238E27FC236}">
                  <a16:creationId xmlns:a16="http://schemas.microsoft.com/office/drawing/2014/main" id="{FC1180B1-1C2B-63B0-D7CD-8710384495F3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325;p70">
            <a:extLst>
              <a:ext uri="{FF2B5EF4-FFF2-40B4-BE49-F238E27FC236}">
                <a16:creationId xmlns:a16="http://schemas.microsoft.com/office/drawing/2014/main" id="{7E370256-4F11-FEA7-87EA-431F59AD4A12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72" name="Google Shape;1326;p70">
              <a:extLst>
                <a:ext uri="{FF2B5EF4-FFF2-40B4-BE49-F238E27FC236}">
                  <a16:creationId xmlns:a16="http://schemas.microsoft.com/office/drawing/2014/main" id="{02D1566E-8E94-BBAA-C2E8-9B2A1D88BAD3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327;p70">
              <a:extLst>
                <a:ext uri="{FF2B5EF4-FFF2-40B4-BE49-F238E27FC236}">
                  <a16:creationId xmlns:a16="http://schemas.microsoft.com/office/drawing/2014/main" id="{409EF308-5C73-B26E-3D5F-708420CBB3FB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328;p70">
              <a:extLst>
                <a:ext uri="{FF2B5EF4-FFF2-40B4-BE49-F238E27FC236}">
                  <a16:creationId xmlns:a16="http://schemas.microsoft.com/office/drawing/2014/main" id="{F9B0C237-7C36-E2D4-8F86-F8891358A32C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329;p70">
              <a:extLst>
                <a:ext uri="{FF2B5EF4-FFF2-40B4-BE49-F238E27FC236}">
                  <a16:creationId xmlns:a16="http://schemas.microsoft.com/office/drawing/2014/main" id="{36C23366-DFE6-B23E-1C8E-BD7E929F628A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330;p70">
            <a:extLst>
              <a:ext uri="{FF2B5EF4-FFF2-40B4-BE49-F238E27FC236}">
                <a16:creationId xmlns:a16="http://schemas.microsoft.com/office/drawing/2014/main" id="{8A117636-4EAD-4A83-055D-529021EE9860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77" name="Google Shape;1331;p70">
              <a:extLst>
                <a:ext uri="{FF2B5EF4-FFF2-40B4-BE49-F238E27FC236}">
                  <a16:creationId xmlns:a16="http://schemas.microsoft.com/office/drawing/2014/main" id="{7AB04F3B-F454-7848-6811-C73C21628861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332;p70">
              <a:extLst>
                <a:ext uri="{FF2B5EF4-FFF2-40B4-BE49-F238E27FC236}">
                  <a16:creationId xmlns:a16="http://schemas.microsoft.com/office/drawing/2014/main" id="{4098CD81-9479-8883-84C1-4AEF58680BDD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333;p70">
              <a:extLst>
                <a:ext uri="{FF2B5EF4-FFF2-40B4-BE49-F238E27FC236}">
                  <a16:creationId xmlns:a16="http://schemas.microsoft.com/office/drawing/2014/main" id="{600995C6-19EC-AEA0-0C38-53116B86CBEC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334;p70">
              <a:extLst>
                <a:ext uri="{FF2B5EF4-FFF2-40B4-BE49-F238E27FC236}">
                  <a16:creationId xmlns:a16="http://schemas.microsoft.com/office/drawing/2014/main" id="{01AA6036-FE57-1B94-EF2C-1468A7667234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335;p70">
              <a:extLst>
                <a:ext uri="{FF2B5EF4-FFF2-40B4-BE49-F238E27FC236}">
                  <a16:creationId xmlns:a16="http://schemas.microsoft.com/office/drawing/2014/main" id="{6369445F-E0C4-D2A9-B6AA-DC3F98C09BEF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336;p70">
              <a:extLst>
                <a:ext uri="{FF2B5EF4-FFF2-40B4-BE49-F238E27FC236}">
                  <a16:creationId xmlns:a16="http://schemas.microsoft.com/office/drawing/2014/main" id="{28CFF5DB-5979-DAD0-EAE0-28B2E0D2C047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337;p70">
              <a:extLst>
                <a:ext uri="{FF2B5EF4-FFF2-40B4-BE49-F238E27FC236}">
                  <a16:creationId xmlns:a16="http://schemas.microsoft.com/office/drawing/2014/main" id="{337E599E-EA6C-B71C-EAC0-C0958CD9CFA1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38;p70">
              <a:extLst>
                <a:ext uri="{FF2B5EF4-FFF2-40B4-BE49-F238E27FC236}">
                  <a16:creationId xmlns:a16="http://schemas.microsoft.com/office/drawing/2014/main" id="{0058FC0E-F730-4B21-2AE6-C7E32E72AEA2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339;p70">
              <a:extLst>
                <a:ext uri="{FF2B5EF4-FFF2-40B4-BE49-F238E27FC236}">
                  <a16:creationId xmlns:a16="http://schemas.microsoft.com/office/drawing/2014/main" id="{E988F74D-7D3B-F852-27C0-A9212A618DBC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340;p70">
              <a:extLst>
                <a:ext uri="{FF2B5EF4-FFF2-40B4-BE49-F238E27FC236}">
                  <a16:creationId xmlns:a16="http://schemas.microsoft.com/office/drawing/2014/main" id="{2D534B46-855D-CBA8-783F-445EF1404366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341;p70">
              <a:extLst>
                <a:ext uri="{FF2B5EF4-FFF2-40B4-BE49-F238E27FC236}">
                  <a16:creationId xmlns:a16="http://schemas.microsoft.com/office/drawing/2014/main" id="{19098080-1A62-E1FC-D50A-D92FA3C88648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42;p70">
              <a:extLst>
                <a:ext uri="{FF2B5EF4-FFF2-40B4-BE49-F238E27FC236}">
                  <a16:creationId xmlns:a16="http://schemas.microsoft.com/office/drawing/2014/main" id="{359312C4-1FA0-CCE1-96BB-266C8930B309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9" name="Google Shape;1343;p70">
            <a:extLst>
              <a:ext uri="{FF2B5EF4-FFF2-40B4-BE49-F238E27FC236}">
                <a16:creationId xmlns:a16="http://schemas.microsoft.com/office/drawing/2014/main" id="{E91C3BAF-9A6D-9920-BC75-A8CEEDC6DF85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90" name="Google Shape;1344;p70">
              <a:extLst>
                <a:ext uri="{FF2B5EF4-FFF2-40B4-BE49-F238E27FC236}">
                  <a16:creationId xmlns:a16="http://schemas.microsoft.com/office/drawing/2014/main" id="{D3E83133-29A9-80B2-F278-722135B26880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345;p70">
              <a:extLst>
                <a:ext uri="{FF2B5EF4-FFF2-40B4-BE49-F238E27FC236}">
                  <a16:creationId xmlns:a16="http://schemas.microsoft.com/office/drawing/2014/main" id="{52B5BCD6-4902-FE16-9A1E-477EEE35A4DB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1346;p70">
            <a:extLst>
              <a:ext uri="{FF2B5EF4-FFF2-40B4-BE49-F238E27FC236}">
                <a16:creationId xmlns:a16="http://schemas.microsoft.com/office/drawing/2014/main" id="{2573600B-940C-0B79-BA1D-CF5EA2811194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93" name="Google Shape;1347;p70">
              <a:extLst>
                <a:ext uri="{FF2B5EF4-FFF2-40B4-BE49-F238E27FC236}">
                  <a16:creationId xmlns:a16="http://schemas.microsoft.com/office/drawing/2014/main" id="{E5E6AF92-6835-7BAF-C205-710FE259A6A9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348;p70">
              <a:extLst>
                <a:ext uri="{FF2B5EF4-FFF2-40B4-BE49-F238E27FC236}">
                  <a16:creationId xmlns:a16="http://schemas.microsoft.com/office/drawing/2014/main" id="{46BCCE4D-761D-1AD7-04BD-724B952C1FA7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349;p70">
              <a:extLst>
                <a:ext uri="{FF2B5EF4-FFF2-40B4-BE49-F238E27FC236}">
                  <a16:creationId xmlns:a16="http://schemas.microsoft.com/office/drawing/2014/main" id="{AF179DFF-2611-517D-C3AF-36EC86225CD3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96" name="Google Shape;1350;p70">
            <a:extLst>
              <a:ext uri="{FF2B5EF4-FFF2-40B4-BE49-F238E27FC236}">
                <a16:creationId xmlns:a16="http://schemas.microsoft.com/office/drawing/2014/main" id="{9642C3AA-2160-0087-EA50-59D9D8FC4A7B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97" name="Google Shape;1351;p70">
            <a:extLst>
              <a:ext uri="{FF2B5EF4-FFF2-40B4-BE49-F238E27FC236}">
                <a16:creationId xmlns:a16="http://schemas.microsoft.com/office/drawing/2014/main" id="{A873A47A-0193-D0D2-A16E-525F6DAA9FD6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98" name="Google Shape;1352;p70">
            <a:extLst>
              <a:ext uri="{FF2B5EF4-FFF2-40B4-BE49-F238E27FC236}">
                <a16:creationId xmlns:a16="http://schemas.microsoft.com/office/drawing/2014/main" id="{B732D93A-8030-C383-0775-D0382DB10F47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99" name="Google Shape;1353;p70">
            <a:extLst>
              <a:ext uri="{FF2B5EF4-FFF2-40B4-BE49-F238E27FC236}">
                <a16:creationId xmlns:a16="http://schemas.microsoft.com/office/drawing/2014/main" id="{0D16BA03-BE49-15B7-9B65-2958850D97B9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00" name="Google Shape;1354;p70">
            <a:extLst>
              <a:ext uri="{FF2B5EF4-FFF2-40B4-BE49-F238E27FC236}">
                <a16:creationId xmlns:a16="http://schemas.microsoft.com/office/drawing/2014/main" id="{02B4334C-F187-3D89-592D-A0F30A1C9505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201" name="Google Shape;1355;p70">
              <a:extLst>
                <a:ext uri="{FF2B5EF4-FFF2-40B4-BE49-F238E27FC236}">
                  <a16:creationId xmlns:a16="http://schemas.microsoft.com/office/drawing/2014/main" id="{C487F802-EE50-3663-40A8-597EB22332B8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356;p70">
              <a:extLst>
                <a:ext uri="{FF2B5EF4-FFF2-40B4-BE49-F238E27FC236}">
                  <a16:creationId xmlns:a16="http://schemas.microsoft.com/office/drawing/2014/main" id="{15562A11-E5F7-7F55-71C1-EB4AD5B763AB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3" name="Google Shape;1357;p70">
            <a:extLst>
              <a:ext uri="{FF2B5EF4-FFF2-40B4-BE49-F238E27FC236}">
                <a16:creationId xmlns:a16="http://schemas.microsoft.com/office/drawing/2014/main" id="{CC68B21D-557F-FF04-A9C1-326369201684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204" name="Google Shape;1358;p70">
              <a:extLst>
                <a:ext uri="{FF2B5EF4-FFF2-40B4-BE49-F238E27FC236}">
                  <a16:creationId xmlns:a16="http://schemas.microsoft.com/office/drawing/2014/main" id="{204F0EB0-42CE-C8C0-5F40-16BA9961B68E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359;p70">
              <a:extLst>
                <a:ext uri="{FF2B5EF4-FFF2-40B4-BE49-F238E27FC236}">
                  <a16:creationId xmlns:a16="http://schemas.microsoft.com/office/drawing/2014/main" id="{1D9EBDB3-6549-D7D8-575A-FC525F652D50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6" name="Google Shape;1360;p70">
            <a:extLst>
              <a:ext uri="{FF2B5EF4-FFF2-40B4-BE49-F238E27FC236}">
                <a16:creationId xmlns:a16="http://schemas.microsoft.com/office/drawing/2014/main" id="{94422C9C-936B-9529-3503-351C62B90664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207" name="Google Shape;1361;p70">
              <a:extLst>
                <a:ext uri="{FF2B5EF4-FFF2-40B4-BE49-F238E27FC236}">
                  <a16:creationId xmlns:a16="http://schemas.microsoft.com/office/drawing/2014/main" id="{517B18E0-52F3-E305-48FE-07E8307483FA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362;p70">
              <a:extLst>
                <a:ext uri="{FF2B5EF4-FFF2-40B4-BE49-F238E27FC236}">
                  <a16:creationId xmlns:a16="http://schemas.microsoft.com/office/drawing/2014/main" id="{B36FFF48-CCBD-FBB5-A471-2DE2345E964F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9" name="Google Shape;1363;p70">
            <a:extLst>
              <a:ext uri="{FF2B5EF4-FFF2-40B4-BE49-F238E27FC236}">
                <a16:creationId xmlns:a16="http://schemas.microsoft.com/office/drawing/2014/main" id="{4E5DC3BC-367F-1205-A79A-9DD6BFDAC10D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210" name="Google Shape;1364;p70">
              <a:extLst>
                <a:ext uri="{FF2B5EF4-FFF2-40B4-BE49-F238E27FC236}">
                  <a16:creationId xmlns:a16="http://schemas.microsoft.com/office/drawing/2014/main" id="{AFB05D2B-E1E5-AC3E-F395-7DFCE5E7E12F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365;p70">
              <a:extLst>
                <a:ext uri="{FF2B5EF4-FFF2-40B4-BE49-F238E27FC236}">
                  <a16:creationId xmlns:a16="http://schemas.microsoft.com/office/drawing/2014/main" id="{3A63ED59-BA6F-6DFB-18C4-39F02CC01CB5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2" name="Google Shape;1366;p70">
            <a:extLst>
              <a:ext uri="{FF2B5EF4-FFF2-40B4-BE49-F238E27FC236}">
                <a16:creationId xmlns:a16="http://schemas.microsoft.com/office/drawing/2014/main" id="{963BA2A5-A997-772D-0336-D91C87C003A9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213" name="Google Shape;1367;p70">
              <a:extLst>
                <a:ext uri="{FF2B5EF4-FFF2-40B4-BE49-F238E27FC236}">
                  <a16:creationId xmlns:a16="http://schemas.microsoft.com/office/drawing/2014/main" id="{02EFCC22-A13A-97E6-5F8D-83C0D43511FC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368;p70">
              <a:extLst>
                <a:ext uri="{FF2B5EF4-FFF2-40B4-BE49-F238E27FC236}">
                  <a16:creationId xmlns:a16="http://schemas.microsoft.com/office/drawing/2014/main" id="{F999DBC2-4B6D-113F-0D23-AE9FCC7238C3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5" name="Google Shape;1369;p70">
            <a:extLst>
              <a:ext uri="{FF2B5EF4-FFF2-40B4-BE49-F238E27FC236}">
                <a16:creationId xmlns:a16="http://schemas.microsoft.com/office/drawing/2014/main" id="{ABA2A937-0E2A-CFB0-0421-B78C5A988B74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216" name="Google Shape;1370;p70">
              <a:extLst>
                <a:ext uri="{FF2B5EF4-FFF2-40B4-BE49-F238E27FC236}">
                  <a16:creationId xmlns:a16="http://schemas.microsoft.com/office/drawing/2014/main" id="{34720FF5-DADE-20DB-993E-F7DE29627B8A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371;p70">
              <a:extLst>
                <a:ext uri="{FF2B5EF4-FFF2-40B4-BE49-F238E27FC236}">
                  <a16:creationId xmlns:a16="http://schemas.microsoft.com/office/drawing/2014/main" id="{4E159B44-BBCA-AF2D-72B9-F28B41A6B38F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8" name="Google Shape;1372;p70">
            <a:extLst>
              <a:ext uri="{FF2B5EF4-FFF2-40B4-BE49-F238E27FC236}">
                <a16:creationId xmlns:a16="http://schemas.microsoft.com/office/drawing/2014/main" id="{09EF3C2D-8013-7348-A141-9444FFDD4EF1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219" name="Google Shape;1373;p70">
              <a:extLst>
                <a:ext uri="{FF2B5EF4-FFF2-40B4-BE49-F238E27FC236}">
                  <a16:creationId xmlns:a16="http://schemas.microsoft.com/office/drawing/2014/main" id="{C57C4385-8534-C872-40A3-28874BFA6E57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0" name="Google Shape;1374;p70">
              <a:extLst>
                <a:ext uri="{FF2B5EF4-FFF2-40B4-BE49-F238E27FC236}">
                  <a16:creationId xmlns:a16="http://schemas.microsoft.com/office/drawing/2014/main" id="{753ECB7B-2058-E7A9-E05D-953E620FE51B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1" name="Google Shape;1375;p70">
            <a:extLst>
              <a:ext uri="{FF2B5EF4-FFF2-40B4-BE49-F238E27FC236}">
                <a16:creationId xmlns:a16="http://schemas.microsoft.com/office/drawing/2014/main" id="{0763E5C1-455A-8FBD-A1DD-16EFE9CD0690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222" name="Google Shape;1376;p70">
              <a:extLst>
                <a:ext uri="{FF2B5EF4-FFF2-40B4-BE49-F238E27FC236}">
                  <a16:creationId xmlns:a16="http://schemas.microsoft.com/office/drawing/2014/main" id="{57A60987-8F8F-4766-52AF-668F21807F72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377;p70">
              <a:extLst>
                <a:ext uri="{FF2B5EF4-FFF2-40B4-BE49-F238E27FC236}">
                  <a16:creationId xmlns:a16="http://schemas.microsoft.com/office/drawing/2014/main" id="{1AC3F048-715E-DE0F-1D6E-BCCE25A17B49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378;p70">
              <a:extLst>
                <a:ext uri="{FF2B5EF4-FFF2-40B4-BE49-F238E27FC236}">
                  <a16:creationId xmlns:a16="http://schemas.microsoft.com/office/drawing/2014/main" id="{5C923E5B-957B-E612-4AAD-076C676E71D7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5" name="Google Shape;1379;p70">
            <a:extLst>
              <a:ext uri="{FF2B5EF4-FFF2-40B4-BE49-F238E27FC236}">
                <a16:creationId xmlns:a16="http://schemas.microsoft.com/office/drawing/2014/main" id="{2D7A9D04-B1BC-7E1D-054D-DED18947CC7D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226" name="Google Shape;1380;p70">
              <a:extLst>
                <a:ext uri="{FF2B5EF4-FFF2-40B4-BE49-F238E27FC236}">
                  <a16:creationId xmlns:a16="http://schemas.microsoft.com/office/drawing/2014/main" id="{89EF0B48-A459-317E-1480-63491AB1DF8A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381;p70">
              <a:extLst>
                <a:ext uri="{FF2B5EF4-FFF2-40B4-BE49-F238E27FC236}">
                  <a16:creationId xmlns:a16="http://schemas.microsoft.com/office/drawing/2014/main" id="{1622554E-7EC2-8824-3C76-CB5A14638E0B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382;p70">
              <a:extLst>
                <a:ext uri="{FF2B5EF4-FFF2-40B4-BE49-F238E27FC236}">
                  <a16:creationId xmlns:a16="http://schemas.microsoft.com/office/drawing/2014/main" id="{D9966312-8F9E-E7B2-4EEA-9215A6FCE20D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9" name="Google Shape;1383;p70">
            <a:extLst>
              <a:ext uri="{FF2B5EF4-FFF2-40B4-BE49-F238E27FC236}">
                <a16:creationId xmlns:a16="http://schemas.microsoft.com/office/drawing/2014/main" id="{2141C64B-4947-8EE2-3DE5-8536A479EA0F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230" name="Google Shape;1384;p70">
              <a:extLst>
                <a:ext uri="{FF2B5EF4-FFF2-40B4-BE49-F238E27FC236}">
                  <a16:creationId xmlns:a16="http://schemas.microsoft.com/office/drawing/2014/main" id="{66070662-2447-7CF3-1CDA-5C2AFFA9271B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385;p70">
              <a:extLst>
                <a:ext uri="{FF2B5EF4-FFF2-40B4-BE49-F238E27FC236}">
                  <a16:creationId xmlns:a16="http://schemas.microsoft.com/office/drawing/2014/main" id="{54AEC0C9-2CA3-85C6-AE16-575A237A90D8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386;p70">
              <a:extLst>
                <a:ext uri="{FF2B5EF4-FFF2-40B4-BE49-F238E27FC236}">
                  <a16:creationId xmlns:a16="http://schemas.microsoft.com/office/drawing/2014/main" id="{15257053-3FFF-3EC8-21E6-A9913CA2C826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3" name="Google Shape;1387;p70">
            <a:extLst>
              <a:ext uri="{FF2B5EF4-FFF2-40B4-BE49-F238E27FC236}">
                <a16:creationId xmlns:a16="http://schemas.microsoft.com/office/drawing/2014/main" id="{033D5EA2-2177-A158-F3A4-28B3C159060C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234" name="Google Shape;1388;p70">
              <a:extLst>
                <a:ext uri="{FF2B5EF4-FFF2-40B4-BE49-F238E27FC236}">
                  <a16:creationId xmlns:a16="http://schemas.microsoft.com/office/drawing/2014/main" id="{BD0606A6-BA23-97C1-4C94-DC3ABD397B91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389;p70">
              <a:extLst>
                <a:ext uri="{FF2B5EF4-FFF2-40B4-BE49-F238E27FC236}">
                  <a16:creationId xmlns:a16="http://schemas.microsoft.com/office/drawing/2014/main" id="{6F48A39C-F339-94DB-CE62-A2121DC48083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390;p70">
              <a:extLst>
                <a:ext uri="{FF2B5EF4-FFF2-40B4-BE49-F238E27FC236}">
                  <a16:creationId xmlns:a16="http://schemas.microsoft.com/office/drawing/2014/main" id="{BC37D427-1CED-B483-21A8-591FB99A9A40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7" name="Google Shape;1391;p70">
            <a:extLst>
              <a:ext uri="{FF2B5EF4-FFF2-40B4-BE49-F238E27FC236}">
                <a16:creationId xmlns:a16="http://schemas.microsoft.com/office/drawing/2014/main" id="{112FA1CD-C8FE-68B8-8488-E7DF4FAD3050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38" name="Google Shape;1392;p70">
              <a:extLst>
                <a:ext uri="{FF2B5EF4-FFF2-40B4-BE49-F238E27FC236}">
                  <a16:creationId xmlns:a16="http://schemas.microsoft.com/office/drawing/2014/main" id="{638337FF-CEFF-5A98-3D41-3B3AEE9A76DA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393;p70">
              <a:extLst>
                <a:ext uri="{FF2B5EF4-FFF2-40B4-BE49-F238E27FC236}">
                  <a16:creationId xmlns:a16="http://schemas.microsoft.com/office/drawing/2014/main" id="{A07B9F44-83E8-0F40-AA52-75B4D29226A7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40" name="Google Shape;1394;p70">
            <a:extLst>
              <a:ext uri="{FF2B5EF4-FFF2-40B4-BE49-F238E27FC236}">
                <a16:creationId xmlns:a16="http://schemas.microsoft.com/office/drawing/2014/main" id="{C3729C16-E837-F14E-4A85-EE12B4B4C9F6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1" name="Google Shape;1395;p70">
            <a:extLst>
              <a:ext uri="{FF2B5EF4-FFF2-40B4-BE49-F238E27FC236}">
                <a16:creationId xmlns:a16="http://schemas.microsoft.com/office/drawing/2014/main" id="{87174E4C-F2FC-32BA-C294-A1FC4F583CF5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2" name="Google Shape;1396;p70">
            <a:extLst>
              <a:ext uri="{FF2B5EF4-FFF2-40B4-BE49-F238E27FC236}">
                <a16:creationId xmlns:a16="http://schemas.microsoft.com/office/drawing/2014/main" id="{E1B4E104-D789-1E29-7BCE-0650C417893E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3" name="Google Shape;1397;p70">
            <a:extLst>
              <a:ext uri="{FF2B5EF4-FFF2-40B4-BE49-F238E27FC236}">
                <a16:creationId xmlns:a16="http://schemas.microsoft.com/office/drawing/2014/main" id="{D21ED287-BB69-EF16-5DC1-5E7C75D36413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4" name="Google Shape;1398;p70">
            <a:extLst>
              <a:ext uri="{FF2B5EF4-FFF2-40B4-BE49-F238E27FC236}">
                <a16:creationId xmlns:a16="http://schemas.microsoft.com/office/drawing/2014/main" id="{6864E956-2AA4-7244-C1D1-4F6A22D5298C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5" name="Google Shape;1399;p70">
            <a:extLst>
              <a:ext uri="{FF2B5EF4-FFF2-40B4-BE49-F238E27FC236}">
                <a16:creationId xmlns:a16="http://schemas.microsoft.com/office/drawing/2014/main" id="{2D142803-666D-EDB6-89A9-9F7468609746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46" name="Google Shape;1400;p70">
            <a:extLst>
              <a:ext uri="{FF2B5EF4-FFF2-40B4-BE49-F238E27FC236}">
                <a16:creationId xmlns:a16="http://schemas.microsoft.com/office/drawing/2014/main" id="{30CEE7C5-035B-1E92-B83C-C1A2D31A24A5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47" name="Google Shape;1401;p70">
              <a:extLst>
                <a:ext uri="{FF2B5EF4-FFF2-40B4-BE49-F238E27FC236}">
                  <a16:creationId xmlns:a16="http://schemas.microsoft.com/office/drawing/2014/main" id="{1C26BA89-58B3-E2DE-EC14-DE45EBAA5903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02;p70">
              <a:extLst>
                <a:ext uri="{FF2B5EF4-FFF2-40B4-BE49-F238E27FC236}">
                  <a16:creationId xmlns:a16="http://schemas.microsoft.com/office/drawing/2014/main" id="{F0C358CB-A9EB-6775-71C7-20E1F8195212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49" name="Google Shape;1403;p70">
            <a:extLst>
              <a:ext uri="{FF2B5EF4-FFF2-40B4-BE49-F238E27FC236}">
                <a16:creationId xmlns:a16="http://schemas.microsoft.com/office/drawing/2014/main" id="{FEABFE49-1056-7728-FED1-FF379685C9BC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50" name="Google Shape;1404;p70">
              <a:extLst>
                <a:ext uri="{FF2B5EF4-FFF2-40B4-BE49-F238E27FC236}">
                  <a16:creationId xmlns:a16="http://schemas.microsoft.com/office/drawing/2014/main" id="{CC939D4F-A9E0-A6B0-F67E-2E80726D13FE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05;p70">
              <a:extLst>
                <a:ext uri="{FF2B5EF4-FFF2-40B4-BE49-F238E27FC236}">
                  <a16:creationId xmlns:a16="http://schemas.microsoft.com/office/drawing/2014/main" id="{73577B12-E7F4-BF7B-5723-A02992FBFE32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2" name="Google Shape;1406;p70">
            <a:extLst>
              <a:ext uri="{FF2B5EF4-FFF2-40B4-BE49-F238E27FC236}">
                <a16:creationId xmlns:a16="http://schemas.microsoft.com/office/drawing/2014/main" id="{AA42283C-D0D9-D170-8971-B68CE0F1BD2F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53" name="Google Shape;1407;p70">
              <a:extLst>
                <a:ext uri="{FF2B5EF4-FFF2-40B4-BE49-F238E27FC236}">
                  <a16:creationId xmlns:a16="http://schemas.microsoft.com/office/drawing/2014/main" id="{E9375D83-2DC8-17D4-4D0C-FF12D21A857F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08;p70">
              <a:extLst>
                <a:ext uri="{FF2B5EF4-FFF2-40B4-BE49-F238E27FC236}">
                  <a16:creationId xmlns:a16="http://schemas.microsoft.com/office/drawing/2014/main" id="{78C010A9-1338-1F27-32CB-1EF7E0474BEF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55" name="Google Shape;1409;p70">
            <a:extLst>
              <a:ext uri="{FF2B5EF4-FFF2-40B4-BE49-F238E27FC236}">
                <a16:creationId xmlns:a16="http://schemas.microsoft.com/office/drawing/2014/main" id="{9D98B98F-0AFB-4EF6-BD97-69440B3C2CD4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56" name="Google Shape;1410;p70">
            <a:extLst>
              <a:ext uri="{FF2B5EF4-FFF2-40B4-BE49-F238E27FC236}">
                <a16:creationId xmlns:a16="http://schemas.microsoft.com/office/drawing/2014/main" id="{A488EEE9-9DE1-3E64-DCC1-1B2667936235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57" name="Google Shape;1411;p70">
            <a:extLst>
              <a:ext uri="{FF2B5EF4-FFF2-40B4-BE49-F238E27FC236}">
                <a16:creationId xmlns:a16="http://schemas.microsoft.com/office/drawing/2014/main" id="{60F8AA2F-FAB7-CA2D-254F-3553F36C8966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58" name="Google Shape;1412;p70">
            <a:extLst>
              <a:ext uri="{FF2B5EF4-FFF2-40B4-BE49-F238E27FC236}">
                <a16:creationId xmlns:a16="http://schemas.microsoft.com/office/drawing/2014/main" id="{7EE1AFA0-F6E3-3CE6-B47C-1D3F6C7D6FFE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59" name="Google Shape;1413;p70">
              <a:extLst>
                <a:ext uri="{FF2B5EF4-FFF2-40B4-BE49-F238E27FC236}">
                  <a16:creationId xmlns:a16="http://schemas.microsoft.com/office/drawing/2014/main" id="{FD2E5C16-1CD2-D760-8702-BEF41954C254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14;p70">
              <a:extLst>
                <a:ext uri="{FF2B5EF4-FFF2-40B4-BE49-F238E27FC236}">
                  <a16:creationId xmlns:a16="http://schemas.microsoft.com/office/drawing/2014/main" id="{9B9820FD-9366-10EE-F5F7-199FA09525C1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15;p70">
              <a:extLst>
                <a:ext uri="{FF2B5EF4-FFF2-40B4-BE49-F238E27FC236}">
                  <a16:creationId xmlns:a16="http://schemas.microsoft.com/office/drawing/2014/main" id="{8BA2B1B6-7DE1-D386-887A-4066385BC4EF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16;p70">
              <a:extLst>
                <a:ext uri="{FF2B5EF4-FFF2-40B4-BE49-F238E27FC236}">
                  <a16:creationId xmlns:a16="http://schemas.microsoft.com/office/drawing/2014/main" id="{299901EA-DBE5-6F5D-E7EF-B1041BB68160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17;p70">
              <a:extLst>
                <a:ext uri="{FF2B5EF4-FFF2-40B4-BE49-F238E27FC236}">
                  <a16:creationId xmlns:a16="http://schemas.microsoft.com/office/drawing/2014/main" id="{76B4F985-8701-DEB1-EBCD-F604096D3052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18;p70">
              <a:extLst>
                <a:ext uri="{FF2B5EF4-FFF2-40B4-BE49-F238E27FC236}">
                  <a16:creationId xmlns:a16="http://schemas.microsoft.com/office/drawing/2014/main" id="{616A4434-01DB-07FE-5951-FACBA678F671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19;p70">
              <a:extLst>
                <a:ext uri="{FF2B5EF4-FFF2-40B4-BE49-F238E27FC236}">
                  <a16:creationId xmlns:a16="http://schemas.microsoft.com/office/drawing/2014/main" id="{1BCB8A39-1FA7-8F09-461D-8F244D483814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20;p70">
              <a:extLst>
                <a:ext uri="{FF2B5EF4-FFF2-40B4-BE49-F238E27FC236}">
                  <a16:creationId xmlns:a16="http://schemas.microsoft.com/office/drawing/2014/main" id="{012E2C2A-33A3-1BEE-2FB5-303A58390B6A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21;p70">
              <a:extLst>
                <a:ext uri="{FF2B5EF4-FFF2-40B4-BE49-F238E27FC236}">
                  <a16:creationId xmlns:a16="http://schemas.microsoft.com/office/drawing/2014/main" id="{11EEBBD3-0E0A-F536-4C22-AA6A22D9C486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68" name="Google Shape;1422;p70">
            <a:extLst>
              <a:ext uri="{FF2B5EF4-FFF2-40B4-BE49-F238E27FC236}">
                <a16:creationId xmlns:a16="http://schemas.microsoft.com/office/drawing/2014/main" id="{040D0EC3-6943-E450-C31D-BBAB29DEC0E9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69" name="Google Shape;1423;p70">
              <a:extLst>
                <a:ext uri="{FF2B5EF4-FFF2-40B4-BE49-F238E27FC236}">
                  <a16:creationId xmlns:a16="http://schemas.microsoft.com/office/drawing/2014/main" id="{2E672CBD-ECDE-A16C-B199-70B5044DFBB1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24;p70">
              <a:extLst>
                <a:ext uri="{FF2B5EF4-FFF2-40B4-BE49-F238E27FC236}">
                  <a16:creationId xmlns:a16="http://schemas.microsoft.com/office/drawing/2014/main" id="{22022F89-2D73-6E3C-C9CB-25C2B8D20265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71" name="Google Shape;1425;p70">
            <a:extLst>
              <a:ext uri="{FF2B5EF4-FFF2-40B4-BE49-F238E27FC236}">
                <a16:creationId xmlns:a16="http://schemas.microsoft.com/office/drawing/2014/main" id="{8DFA8D68-9495-ABFC-1D92-BD3D5911BD14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72" name="Google Shape;1426;p70">
              <a:extLst>
                <a:ext uri="{FF2B5EF4-FFF2-40B4-BE49-F238E27FC236}">
                  <a16:creationId xmlns:a16="http://schemas.microsoft.com/office/drawing/2014/main" id="{3BB3ED8E-C6D1-77FD-521E-AB88971E7D41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27;p70">
              <a:extLst>
                <a:ext uri="{FF2B5EF4-FFF2-40B4-BE49-F238E27FC236}">
                  <a16:creationId xmlns:a16="http://schemas.microsoft.com/office/drawing/2014/main" id="{54544493-DAB5-C96C-2071-F8AB8AA631E9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28;p70">
              <a:extLst>
                <a:ext uri="{FF2B5EF4-FFF2-40B4-BE49-F238E27FC236}">
                  <a16:creationId xmlns:a16="http://schemas.microsoft.com/office/drawing/2014/main" id="{5D700CD4-1EF6-DD34-5D23-57CF0BBA5DCE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29;p70">
              <a:extLst>
                <a:ext uri="{FF2B5EF4-FFF2-40B4-BE49-F238E27FC236}">
                  <a16:creationId xmlns:a16="http://schemas.microsoft.com/office/drawing/2014/main" id="{E15E9077-E89B-F23B-3E01-E4F115046B79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30;p70">
              <a:extLst>
                <a:ext uri="{FF2B5EF4-FFF2-40B4-BE49-F238E27FC236}">
                  <a16:creationId xmlns:a16="http://schemas.microsoft.com/office/drawing/2014/main" id="{915BCC61-1CCA-4AD1-4999-E26F46B77454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31;p70">
              <a:extLst>
                <a:ext uri="{FF2B5EF4-FFF2-40B4-BE49-F238E27FC236}">
                  <a16:creationId xmlns:a16="http://schemas.microsoft.com/office/drawing/2014/main" id="{248F3AEE-7050-A255-858F-3A41F0C11C8E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32;p70">
              <a:extLst>
                <a:ext uri="{FF2B5EF4-FFF2-40B4-BE49-F238E27FC236}">
                  <a16:creationId xmlns:a16="http://schemas.microsoft.com/office/drawing/2014/main" id="{E830DBF6-8CC5-F7D2-ED2D-35D03356524F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33;p70">
              <a:extLst>
                <a:ext uri="{FF2B5EF4-FFF2-40B4-BE49-F238E27FC236}">
                  <a16:creationId xmlns:a16="http://schemas.microsoft.com/office/drawing/2014/main" id="{81BC8294-594C-7232-A59A-599A5198E59A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34;p70">
              <a:extLst>
                <a:ext uri="{FF2B5EF4-FFF2-40B4-BE49-F238E27FC236}">
                  <a16:creationId xmlns:a16="http://schemas.microsoft.com/office/drawing/2014/main" id="{391940E5-611A-950E-F719-49664D02ECE8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35;p70">
              <a:extLst>
                <a:ext uri="{FF2B5EF4-FFF2-40B4-BE49-F238E27FC236}">
                  <a16:creationId xmlns:a16="http://schemas.microsoft.com/office/drawing/2014/main" id="{576BF9DD-0200-6835-63EC-DF0BAFB87C18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36;p70">
              <a:extLst>
                <a:ext uri="{FF2B5EF4-FFF2-40B4-BE49-F238E27FC236}">
                  <a16:creationId xmlns:a16="http://schemas.microsoft.com/office/drawing/2014/main" id="{21A933A3-2F00-7A39-10B4-16E96467DFBB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37;p70">
              <a:extLst>
                <a:ext uri="{FF2B5EF4-FFF2-40B4-BE49-F238E27FC236}">
                  <a16:creationId xmlns:a16="http://schemas.microsoft.com/office/drawing/2014/main" id="{D1D80ED2-F276-6C22-8321-A71049613B0B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38;p70">
              <a:extLst>
                <a:ext uri="{FF2B5EF4-FFF2-40B4-BE49-F238E27FC236}">
                  <a16:creationId xmlns:a16="http://schemas.microsoft.com/office/drawing/2014/main" id="{30FD47DE-C103-0624-5C2D-11196742E2E2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39;p70">
              <a:extLst>
                <a:ext uri="{FF2B5EF4-FFF2-40B4-BE49-F238E27FC236}">
                  <a16:creationId xmlns:a16="http://schemas.microsoft.com/office/drawing/2014/main" id="{9DC1F62D-0EEC-DA77-0A81-5D2945C7396E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40;p70">
              <a:extLst>
                <a:ext uri="{FF2B5EF4-FFF2-40B4-BE49-F238E27FC236}">
                  <a16:creationId xmlns:a16="http://schemas.microsoft.com/office/drawing/2014/main" id="{EF434392-FF7A-84F1-72A8-BCC10A298A7F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41;p70">
              <a:extLst>
                <a:ext uri="{FF2B5EF4-FFF2-40B4-BE49-F238E27FC236}">
                  <a16:creationId xmlns:a16="http://schemas.microsoft.com/office/drawing/2014/main" id="{832690D1-633C-1420-20FB-ADF5111677EF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42;p70">
              <a:extLst>
                <a:ext uri="{FF2B5EF4-FFF2-40B4-BE49-F238E27FC236}">
                  <a16:creationId xmlns:a16="http://schemas.microsoft.com/office/drawing/2014/main" id="{153C9271-34F3-02BE-4ECA-C70BAAB9510A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43;p70">
              <a:extLst>
                <a:ext uri="{FF2B5EF4-FFF2-40B4-BE49-F238E27FC236}">
                  <a16:creationId xmlns:a16="http://schemas.microsoft.com/office/drawing/2014/main" id="{E835277D-6FC6-1189-0451-4B9359077D4E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44;p70">
              <a:extLst>
                <a:ext uri="{FF2B5EF4-FFF2-40B4-BE49-F238E27FC236}">
                  <a16:creationId xmlns:a16="http://schemas.microsoft.com/office/drawing/2014/main" id="{A60671F3-B9DD-F041-4126-D9CE89CC2068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45;p70">
              <a:extLst>
                <a:ext uri="{FF2B5EF4-FFF2-40B4-BE49-F238E27FC236}">
                  <a16:creationId xmlns:a16="http://schemas.microsoft.com/office/drawing/2014/main" id="{D552711A-6FE8-BFA8-D7F3-4B8D7BDDE1CD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92" name="Google Shape;1446;p70">
            <a:extLst>
              <a:ext uri="{FF2B5EF4-FFF2-40B4-BE49-F238E27FC236}">
                <a16:creationId xmlns:a16="http://schemas.microsoft.com/office/drawing/2014/main" id="{4824908A-EC4D-E6CE-02C6-E472F2E01047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93" name="Google Shape;1447;p70">
              <a:extLst>
                <a:ext uri="{FF2B5EF4-FFF2-40B4-BE49-F238E27FC236}">
                  <a16:creationId xmlns:a16="http://schemas.microsoft.com/office/drawing/2014/main" id="{4407502C-4A7F-276F-7BFE-0689AC70935F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48;p70">
              <a:extLst>
                <a:ext uri="{FF2B5EF4-FFF2-40B4-BE49-F238E27FC236}">
                  <a16:creationId xmlns:a16="http://schemas.microsoft.com/office/drawing/2014/main" id="{9F662EBB-0D78-D34D-00D1-0E51C04DFCCC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49;p70">
              <a:extLst>
                <a:ext uri="{FF2B5EF4-FFF2-40B4-BE49-F238E27FC236}">
                  <a16:creationId xmlns:a16="http://schemas.microsoft.com/office/drawing/2014/main" id="{13C9F7BA-6450-4F6E-C907-F499C707F892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50;p70">
              <a:extLst>
                <a:ext uri="{FF2B5EF4-FFF2-40B4-BE49-F238E27FC236}">
                  <a16:creationId xmlns:a16="http://schemas.microsoft.com/office/drawing/2014/main" id="{DD5356CB-D9D7-6F24-E585-E6C20DE6C93A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51;p70">
              <a:extLst>
                <a:ext uri="{FF2B5EF4-FFF2-40B4-BE49-F238E27FC236}">
                  <a16:creationId xmlns:a16="http://schemas.microsoft.com/office/drawing/2014/main" id="{5EE021D2-8508-44AF-613D-86BB50E48BB1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52;p70">
              <a:extLst>
                <a:ext uri="{FF2B5EF4-FFF2-40B4-BE49-F238E27FC236}">
                  <a16:creationId xmlns:a16="http://schemas.microsoft.com/office/drawing/2014/main" id="{60999EEA-7737-71E2-B86A-B028F6B2023D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53;p70">
              <a:extLst>
                <a:ext uri="{FF2B5EF4-FFF2-40B4-BE49-F238E27FC236}">
                  <a16:creationId xmlns:a16="http://schemas.microsoft.com/office/drawing/2014/main" id="{80018138-C5CF-D3F9-C004-B9B07FD348E2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54;p70">
              <a:extLst>
                <a:ext uri="{FF2B5EF4-FFF2-40B4-BE49-F238E27FC236}">
                  <a16:creationId xmlns:a16="http://schemas.microsoft.com/office/drawing/2014/main" id="{B01186D4-2316-347D-EEB7-9C311A8768FB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55;p70">
              <a:extLst>
                <a:ext uri="{FF2B5EF4-FFF2-40B4-BE49-F238E27FC236}">
                  <a16:creationId xmlns:a16="http://schemas.microsoft.com/office/drawing/2014/main" id="{010475FC-433B-40FA-5BC5-930FD1855601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56;p70">
              <a:extLst>
                <a:ext uri="{FF2B5EF4-FFF2-40B4-BE49-F238E27FC236}">
                  <a16:creationId xmlns:a16="http://schemas.microsoft.com/office/drawing/2014/main" id="{D845402A-A877-6F4B-18C6-D4BB9173232F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57;p70">
              <a:extLst>
                <a:ext uri="{FF2B5EF4-FFF2-40B4-BE49-F238E27FC236}">
                  <a16:creationId xmlns:a16="http://schemas.microsoft.com/office/drawing/2014/main" id="{DC42BE67-6240-6BD7-5D00-675F97D381F8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58;p70">
              <a:extLst>
                <a:ext uri="{FF2B5EF4-FFF2-40B4-BE49-F238E27FC236}">
                  <a16:creationId xmlns:a16="http://schemas.microsoft.com/office/drawing/2014/main" id="{F046FEF7-3DC6-3088-33AF-48BA2CE79E52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59;p70">
              <a:extLst>
                <a:ext uri="{FF2B5EF4-FFF2-40B4-BE49-F238E27FC236}">
                  <a16:creationId xmlns:a16="http://schemas.microsoft.com/office/drawing/2014/main" id="{E5B186AE-33FC-8389-7371-66B82C8CEF39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60;p70">
              <a:extLst>
                <a:ext uri="{FF2B5EF4-FFF2-40B4-BE49-F238E27FC236}">
                  <a16:creationId xmlns:a16="http://schemas.microsoft.com/office/drawing/2014/main" id="{4B3D6967-FF70-77B6-FCDF-106EE6A9261A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61;p70">
              <a:extLst>
                <a:ext uri="{FF2B5EF4-FFF2-40B4-BE49-F238E27FC236}">
                  <a16:creationId xmlns:a16="http://schemas.microsoft.com/office/drawing/2014/main" id="{EFF49436-66F3-D7C8-F9E3-61ED9A296F39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62;p70">
              <a:extLst>
                <a:ext uri="{FF2B5EF4-FFF2-40B4-BE49-F238E27FC236}">
                  <a16:creationId xmlns:a16="http://schemas.microsoft.com/office/drawing/2014/main" id="{9C699EAD-7A33-F4EC-E2D1-BC31233C6087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63;p70">
              <a:extLst>
                <a:ext uri="{FF2B5EF4-FFF2-40B4-BE49-F238E27FC236}">
                  <a16:creationId xmlns:a16="http://schemas.microsoft.com/office/drawing/2014/main" id="{251BC770-4D6B-8F56-44AC-4DEA1A977174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464;p70">
              <a:extLst>
                <a:ext uri="{FF2B5EF4-FFF2-40B4-BE49-F238E27FC236}">
                  <a16:creationId xmlns:a16="http://schemas.microsoft.com/office/drawing/2014/main" id="{D56FED9B-B93F-34D3-1071-3293360893EC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465;p70">
              <a:extLst>
                <a:ext uri="{FF2B5EF4-FFF2-40B4-BE49-F238E27FC236}">
                  <a16:creationId xmlns:a16="http://schemas.microsoft.com/office/drawing/2014/main" id="{0C8A2E14-C9C0-71DF-EA2C-AB59B9FCCD0E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466;p70">
              <a:extLst>
                <a:ext uri="{FF2B5EF4-FFF2-40B4-BE49-F238E27FC236}">
                  <a16:creationId xmlns:a16="http://schemas.microsoft.com/office/drawing/2014/main" id="{ABEFA7AE-78D0-E75A-3AE1-6A82B29F699E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467;p70">
              <a:extLst>
                <a:ext uri="{FF2B5EF4-FFF2-40B4-BE49-F238E27FC236}">
                  <a16:creationId xmlns:a16="http://schemas.microsoft.com/office/drawing/2014/main" id="{E585982D-6F03-44A9-4075-1EFFA34B3F36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468;p70">
              <a:extLst>
                <a:ext uri="{FF2B5EF4-FFF2-40B4-BE49-F238E27FC236}">
                  <a16:creationId xmlns:a16="http://schemas.microsoft.com/office/drawing/2014/main" id="{1491A8D8-2788-D174-F060-2051E605EC72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469;p70">
              <a:extLst>
                <a:ext uri="{FF2B5EF4-FFF2-40B4-BE49-F238E27FC236}">
                  <a16:creationId xmlns:a16="http://schemas.microsoft.com/office/drawing/2014/main" id="{8A28441A-572E-82B5-4713-CECC46C98A99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470;p70">
              <a:extLst>
                <a:ext uri="{FF2B5EF4-FFF2-40B4-BE49-F238E27FC236}">
                  <a16:creationId xmlns:a16="http://schemas.microsoft.com/office/drawing/2014/main" id="{AE2470E3-32EF-E53A-05AB-701AE5CAFAF5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471;p70">
              <a:extLst>
                <a:ext uri="{FF2B5EF4-FFF2-40B4-BE49-F238E27FC236}">
                  <a16:creationId xmlns:a16="http://schemas.microsoft.com/office/drawing/2014/main" id="{F1F82B84-1521-217D-695D-9CB626B58660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472;p70">
              <a:extLst>
                <a:ext uri="{FF2B5EF4-FFF2-40B4-BE49-F238E27FC236}">
                  <a16:creationId xmlns:a16="http://schemas.microsoft.com/office/drawing/2014/main" id="{94EEC274-651B-7392-2CD2-6180410ED523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473;p70">
              <a:extLst>
                <a:ext uri="{FF2B5EF4-FFF2-40B4-BE49-F238E27FC236}">
                  <a16:creationId xmlns:a16="http://schemas.microsoft.com/office/drawing/2014/main" id="{6924A1F0-F67A-ECFA-44DF-99BF4C392F9B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474;p70">
              <a:extLst>
                <a:ext uri="{FF2B5EF4-FFF2-40B4-BE49-F238E27FC236}">
                  <a16:creationId xmlns:a16="http://schemas.microsoft.com/office/drawing/2014/main" id="{E9904FD9-97FC-3D66-59AD-CF4704D64704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475;p70">
              <a:extLst>
                <a:ext uri="{FF2B5EF4-FFF2-40B4-BE49-F238E27FC236}">
                  <a16:creationId xmlns:a16="http://schemas.microsoft.com/office/drawing/2014/main" id="{564CBB4A-52A4-510F-D024-E19300469A7C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476;p70">
              <a:extLst>
                <a:ext uri="{FF2B5EF4-FFF2-40B4-BE49-F238E27FC236}">
                  <a16:creationId xmlns:a16="http://schemas.microsoft.com/office/drawing/2014/main" id="{9F856D59-2E70-1F7E-5FF9-9250B33F7F5F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477;p70">
              <a:extLst>
                <a:ext uri="{FF2B5EF4-FFF2-40B4-BE49-F238E27FC236}">
                  <a16:creationId xmlns:a16="http://schemas.microsoft.com/office/drawing/2014/main" id="{4209BCDB-A83B-F7D3-4499-B7CE9DDB07B7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478;p70">
              <a:extLst>
                <a:ext uri="{FF2B5EF4-FFF2-40B4-BE49-F238E27FC236}">
                  <a16:creationId xmlns:a16="http://schemas.microsoft.com/office/drawing/2014/main" id="{EC5BD415-F75B-8EEE-CDDF-22A3FC0E2F9E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479;p70">
              <a:extLst>
                <a:ext uri="{FF2B5EF4-FFF2-40B4-BE49-F238E27FC236}">
                  <a16:creationId xmlns:a16="http://schemas.microsoft.com/office/drawing/2014/main" id="{C8D18D1E-D3D6-AFE5-9F23-3C296E4366AE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480;p70">
              <a:extLst>
                <a:ext uri="{FF2B5EF4-FFF2-40B4-BE49-F238E27FC236}">
                  <a16:creationId xmlns:a16="http://schemas.microsoft.com/office/drawing/2014/main" id="{26952AC9-4024-70B1-D5DB-62EBF92B7388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481;p70">
              <a:extLst>
                <a:ext uri="{FF2B5EF4-FFF2-40B4-BE49-F238E27FC236}">
                  <a16:creationId xmlns:a16="http://schemas.microsoft.com/office/drawing/2014/main" id="{88D52304-209A-24A7-2ACC-7E3FCD2BF893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482;p70">
              <a:extLst>
                <a:ext uri="{FF2B5EF4-FFF2-40B4-BE49-F238E27FC236}">
                  <a16:creationId xmlns:a16="http://schemas.microsoft.com/office/drawing/2014/main" id="{C2DBD110-65B9-1C19-1DFA-400F00A3C855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483;p70">
              <a:extLst>
                <a:ext uri="{FF2B5EF4-FFF2-40B4-BE49-F238E27FC236}">
                  <a16:creationId xmlns:a16="http://schemas.microsoft.com/office/drawing/2014/main" id="{CC29AF05-8BD5-7E20-B7A4-B47EFD333C60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484;p70">
              <a:extLst>
                <a:ext uri="{FF2B5EF4-FFF2-40B4-BE49-F238E27FC236}">
                  <a16:creationId xmlns:a16="http://schemas.microsoft.com/office/drawing/2014/main" id="{98B4DCBC-F5D6-C4F0-7AC0-6C052057FC46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485;p70">
              <a:extLst>
                <a:ext uri="{FF2B5EF4-FFF2-40B4-BE49-F238E27FC236}">
                  <a16:creationId xmlns:a16="http://schemas.microsoft.com/office/drawing/2014/main" id="{D4CCCE01-D632-B7D3-4653-3AC9EEBC3D11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486;p70">
              <a:extLst>
                <a:ext uri="{FF2B5EF4-FFF2-40B4-BE49-F238E27FC236}">
                  <a16:creationId xmlns:a16="http://schemas.microsoft.com/office/drawing/2014/main" id="{8457B6FF-F044-93BB-5874-368F5E1CE58C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487;p70">
              <a:extLst>
                <a:ext uri="{FF2B5EF4-FFF2-40B4-BE49-F238E27FC236}">
                  <a16:creationId xmlns:a16="http://schemas.microsoft.com/office/drawing/2014/main" id="{B67CCA62-739C-9E64-1610-AF34D68A4F12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488;p70">
              <a:extLst>
                <a:ext uri="{FF2B5EF4-FFF2-40B4-BE49-F238E27FC236}">
                  <a16:creationId xmlns:a16="http://schemas.microsoft.com/office/drawing/2014/main" id="{8C2E9A4D-8E3D-3165-E75D-2E7A6CA7CE16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489;p70">
              <a:extLst>
                <a:ext uri="{FF2B5EF4-FFF2-40B4-BE49-F238E27FC236}">
                  <a16:creationId xmlns:a16="http://schemas.microsoft.com/office/drawing/2014/main" id="{5FD7C812-D280-15A0-EC07-EE2D3DF3E465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6" name="Google Shape;1490;p70">
              <a:extLst>
                <a:ext uri="{FF2B5EF4-FFF2-40B4-BE49-F238E27FC236}">
                  <a16:creationId xmlns:a16="http://schemas.microsoft.com/office/drawing/2014/main" id="{337F25E5-7E4C-C8EA-7151-D99A9DF1AE2F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7" name="Google Shape;1491;p70">
              <a:extLst>
                <a:ext uri="{FF2B5EF4-FFF2-40B4-BE49-F238E27FC236}">
                  <a16:creationId xmlns:a16="http://schemas.microsoft.com/office/drawing/2014/main" id="{96DCAC34-4EA3-7828-23F3-EE4DD99BFD60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8" name="Google Shape;1492;p70">
              <a:extLst>
                <a:ext uri="{FF2B5EF4-FFF2-40B4-BE49-F238E27FC236}">
                  <a16:creationId xmlns:a16="http://schemas.microsoft.com/office/drawing/2014/main" id="{3FCF3E02-F99D-6CE6-9BB9-72D003C4205E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9" name="Google Shape;1493;p70">
              <a:extLst>
                <a:ext uri="{FF2B5EF4-FFF2-40B4-BE49-F238E27FC236}">
                  <a16:creationId xmlns:a16="http://schemas.microsoft.com/office/drawing/2014/main" id="{B70D9F97-1C65-1B04-DF3F-2C4CD169DA7C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0" name="Google Shape;1494;p70">
              <a:extLst>
                <a:ext uri="{FF2B5EF4-FFF2-40B4-BE49-F238E27FC236}">
                  <a16:creationId xmlns:a16="http://schemas.microsoft.com/office/drawing/2014/main" id="{3BB78D8D-8C09-6C59-567D-0EC589F2FA49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1" name="Google Shape;1495;p70">
              <a:extLst>
                <a:ext uri="{FF2B5EF4-FFF2-40B4-BE49-F238E27FC236}">
                  <a16:creationId xmlns:a16="http://schemas.microsoft.com/office/drawing/2014/main" id="{B4D05C73-6D7B-8B69-3F1C-DE73B7E804CE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2" name="Google Shape;1496;p70">
              <a:extLst>
                <a:ext uri="{FF2B5EF4-FFF2-40B4-BE49-F238E27FC236}">
                  <a16:creationId xmlns:a16="http://schemas.microsoft.com/office/drawing/2014/main" id="{F34BA0E2-5E8A-7794-D026-40D98F571B1D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3" name="Google Shape;1497;p70">
              <a:extLst>
                <a:ext uri="{FF2B5EF4-FFF2-40B4-BE49-F238E27FC236}">
                  <a16:creationId xmlns:a16="http://schemas.microsoft.com/office/drawing/2014/main" id="{2C2A0E67-691F-2CC3-B54B-F8F23DD73882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4" name="Google Shape;1498;p70">
              <a:extLst>
                <a:ext uri="{FF2B5EF4-FFF2-40B4-BE49-F238E27FC236}">
                  <a16:creationId xmlns:a16="http://schemas.microsoft.com/office/drawing/2014/main" id="{EF3CFEFD-AEF3-A5B3-A3CD-485B40153BB8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5" name="Google Shape;1499;p70">
              <a:extLst>
                <a:ext uri="{FF2B5EF4-FFF2-40B4-BE49-F238E27FC236}">
                  <a16:creationId xmlns:a16="http://schemas.microsoft.com/office/drawing/2014/main" id="{5B88DF4D-AE4D-BB94-D49F-DDE84039A4A1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6" name="Google Shape;1500;p70">
              <a:extLst>
                <a:ext uri="{FF2B5EF4-FFF2-40B4-BE49-F238E27FC236}">
                  <a16:creationId xmlns:a16="http://schemas.microsoft.com/office/drawing/2014/main" id="{50F8A3EE-8A6A-EBDA-5272-F75AEAD99DFE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7" name="Google Shape;1501;p70">
              <a:extLst>
                <a:ext uri="{FF2B5EF4-FFF2-40B4-BE49-F238E27FC236}">
                  <a16:creationId xmlns:a16="http://schemas.microsoft.com/office/drawing/2014/main" id="{02F92D86-2F28-583F-7CE7-A79853C8BD7B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8" name="Google Shape;1502;p70">
              <a:extLst>
                <a:ext uri="{FF2B5EF4-FFF2-40B4-BE49-F238E27FC236}">
                  <a16:creationId xmlns:a16="http://schemas.microsoft.com/office/drawing/2014/main" id="{F7960CC0-189B-6E75-72D0-9FA85429B3B1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9" name="Google Shape;1503;p70">
              <a:extLst>
                <a:ext uri="{FF2B5EF4-FFF2-40B4-BE49-F238E27FC236}">
                  <a16:creationId xmlns:a16="http://schemas.microsoft.com/office/drawing/2014/main" id="{AAE55F8E-F6BA-32E8-D6F6-9609B7441A02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0" name="Google Shape;1504;p70">
              <a:extLst>
                <a:ext uri="{FF2B5EF4-FFF2-40B4-BE49-F238E27FC236}">
                  <a16:creationId xmlns:a16="http://schemas.microsoft.com/office/drawing/2014/main" id="{844A6AEC-6667-2B82-E3BC-3369208389B9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1" name="Google Shape;1505;p70">
              <a:extLst>
                <a:ext uri="{FF2B5EF4-FFF2-40B4-BE49-F238E27FC236}">
                  <a16:creationId xmlns:a16="http://schemas.microsoft.com/office/drawing/2014/main" id="{645B58E1-9F6E-F305-18E5-43E68CC5887D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2" name="Google Shape;1506;p70">
              <a:extLst>
                <a:ext uri="{FF2B5EF4-FFF2-40B4-BE49-F238E27FC236}">
                  <a16:creationId xmlns:a16="http://schemas.microsoft.com/office/drawing/2014/main" id="{650ECEE9-777E-698D-41D6-0BB3FDA2CA6C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3" name="Google Shape;1507;p70">
              <a:extLst>
                <a:ext uri="{FF2B5EF4-FFF2-40B4-BE49-F238E27FC236}">
                  <a16:creationId xmlns:a16="http://schemas.microsoft.com/office/drawing/2014/main" id="{4F22C2D8-6F91-3B8D-A72F-51EE692ADF8E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4" name="Google Shape;1508;p70">
              <a:extLst>
                <a:ext uri="{FF2B5EF4-FFF2-40B4-BE49-F238E27FC236}">
                  <a16:creationId xmlns:a16="http://schemas.microsoft.com/office/drawing/2014/main" id="{63CD7015-F892-2CBC-13E9-09A287275BA5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5" name="Google Shape;1509;p70">
              <a:extLst>
                <a:ext uri="{FF2B5EF4-FFF2-40B4-BE49-F238E27FC236}">
                  <a16:creationId xmlns:a16="http://schemas.microsoft.com/office/drawing/2014/main" id="{127292DD-1201-BC61-9761-41B3728A7E5F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6" name="Google Shape;1510;p70">
              <a:extLst>
                <a:ext uri="{FF2B5EF4-FFF2-40B4-BE49-F238E27FC236}">
                  <a16:creationId xmlns:a16="http://schemas.microsoft.com/office/drawing/2014/main" id="{B6A12FB5-58C8-E992-9CCF-1E591F9E68F4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7" name="Google Shape;1511;p70">
              <a:extLst>
                <a:ext uri="{FF2B5EF4-FFF2-40B4-BE49-F238E27FC236}">
                  <a16:creationId xmlns:a16="http://schemas.microsoft.com/office/drawing/2014/main" id="{6DA02BD5-B70E-F91C-D1CD-8FAB8B363125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8" name="Google Shape;1512;p70">
              <a:extLst>
                <a:ext uri="{FF2B5EF4-FFF2-40B4-BE49-F238E27FC236}">
                  <a16:creationId xmlns:a16="http://schemas.microsoft.com/office/drawing/2014/main" id="{FAC6919F-CC2B-FFAF-E0A9-7ECF976DCA92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9" name="Google Shape;1513;p70">
              <a:extLst>
                <a:ext uri="{FF2B5EF4-FFF2-40B4-BE49-F238E27FC236}">
                  <a16:creationId xmlns:a16="http://schemas.microsoft.com/office/drawing/2014/main" id="{F3AE5985-A18F-FCB7-9257-49170F7FC092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0" name="Google Shape;1514;p70">
              <a:extLst>
                <a:ext uri="{FF2B5EF4-FFF2-40B4-BE49-F238E27FC236}">
                  <a16:creationId xmlns:a16="http://schemas.microsoft.com/office/drawing/2014/main" id="{27533C6C-AC80-C2EE-3D09-42C3F906B3AC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1" name="Google Shape;1515;p70">
              <a:extLst>
                <a:ext uri="{FF2B5EF4-FFF2-40B4-BE49-F238E27FC236}">
                  <a16:creationId xmlns:a16="http://schemas.microsoft.com/office/drawing/2014/main" id="{1D7552FF-E7EE-66C0-E1FA-B944025D2097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2" name="Google Shape;1516;p70">
              <a:extLst>
                <a:ext uri="{FF2B5EF4-FFF2-40B4-BE49-F238E27FC236}">
                  <a16:creationId xmlns:a16="http://schemas.microsoft.com/office/drawing/2014/main" id="{4E7CB5D4-DC90-3B0D-79F1-AE3FF945858A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3" name="Google Shape;1517;p70">
              <a:extLst>
                <a:ext uri="{FF2B5EF4-FFF2-40B4-BE49-F238E27FC236}">
                  <a16:creationId xmlns:a16="http://schemas.microsoft.com/office/drawing/2014/main" id="{36587D37-D56D-33DE-5E74-49FDB16A622E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4" name="Google Shape;1518;p70">
              <a:extLst>
                <a:ext uri="{FF2B5EF4-FFF2-40B4-BE49-F238E27FC236}">
                  <a16:creationId xmlns:a16="http://schemas.microsoft.com/office/drawing/2014/main" id="{16F85539-3DF9-3C94-01DC-70834E681C62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5" name="Google Shape;1519;p70">
              <a:extLst>
                <a:ext uri="{FF2B5EF4-FFF2-40B4-BE49-F238E27FC236}">
                  <a16:creationId xmlns:a16="http://schemas.microsoft.com/office/drawing/2014/main" id="{C9721F6E-2ECB-AA5B-979B-08020CB26214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6" name="Google Shape;1520;p70">
              <a:extLst>
                <a:ext uri="{FF2B5EF4-FFF2-40B4-BE49-F238E27FC236}">
                  <a16:creationId xmlns:a16="http://schemas.microsoft.com/office/drawing/2014/main" id="{50FE9039-6AF2-AD7D-F49E-EFE5C26930FE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7" name="Google Shape;1521;p70">
              <a:extLst>
                <a:ext uri="{FF2B5EF4-FFF2-40B4-BE49-F238E27FC236}">
                  <a16:creationId xmlns:a16="http://schemas.microsoft.com/office/drawing/2014/main" id="{BB73AACF-9C20-337F-6CED-8542B435FFCC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8" name="Google Shape;1522;p70">
              <a:extLst>
                <a:ext uri="{FF2B5EF4-FFF2-40B4-BE49-F238E27FC236}">
                  <a16:creationId xmlns:a16="http://schemas.microsoft.com/office/drawing/2014/main" id="{E63DDD4C-C5BD-0B44-7DB1-B7A4BA328457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9" name="Google Shape;1523;p70">
              <a:extLst>
                <a:ext uri="{FF2B5EF4-FFF2-40B4-BE49-F238E27FC236}">
                  <a16:creationId xmlns:a16="http://schemas.microsoft.com/office/drawing/2014/main" id="{18CE9435-A6F3-9BB8-FF07-8395A11F9A63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70" name="Google Shape;1524;p70">
              <a:extLst>
                <a:ext uri="{FF2B5EF4-FFF2-40B4-BE49-F238E27FC236}">
                  <a16:creationId xmlns:a16="http://schemas.microsoft.com/office/drawing/2014/main" id="{85FFCAED-2758-6717-8F66-FA303E71CE19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71" name="Google Shape;1525;p70">
            <a:extLst>
              <a:ext uri="{FF2B5EF4-FFF2-40B4-BE49-F238E27FC236}">
                <a16:creationId xmlns:a16="http://schemas.microsoft.com/office/drawing/2014/main" id="{3961A9D3-5A71-F27A-C48F-BF21C20D786A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72" name="Google Shape;1526;p70">
            <a:extLst>
              <a:ext uri="{FF2B5EF4-FFF2-40B4-BE49-F238E27FC236}">
                <a16:creationId xmlns:a16="http://schemas.microsoft.com/office/drawing/2014/main" id="{423132E5-9D08-419A-41B8-487AAEEC346B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73" name="Google Shape;1527;p70">
            <a:extLst>
              <a:ext uri="{FF2B5EF4-FFF2-40B4-BE49-F238E27FC236}">
                <a16:creationId xmlns:a16="http://schemas.microsoft.com/office/drawing/2014/main" id="{D5C603DF-51E5-DAE9-74A7-B4E9DD6D08D7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74" name="Google Shape;1528;p70">
            <a:extLst>
              <a:ext uri="{FF2B5EF4-FFF2-40B4-BE49-F238E27FC236}">
                <a16:creationId xmlns:a16="http://schemas.microsoft.com/office/drawing/2014/main" id="{3F4FEDDE-75F0-0B50-AA44-7A2952F0DA4C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75" name="Google Shape;1529;p70">
            <a:extLst>
              <a:ext uri="{FF2B5EF4-FFF2-40B4-BE49-F238E27FC236}">
                <a16:creationId xmlns:a16="http://schemas.microsoft.com/office/drawing/2014/main" id="{7E5C7505-BB61-1AFE-96A4-7302D6DACE35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285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43" name="Google Shape;12249;p21">
            <a:extLst>
              <a:ext uri="{FF2B5EF4-FFF2-40B4-BE49-F238E27FC236}">
                <a16:creationId xmlns:a16="http://schemas.microsoft.com/office/drawing/2014/main" id="{D93AA118-EC58-FE95-1E5E-F29790AAE8D1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50;p21">
            <a:extLst>
              <a:ext uri="{FF2B5EF4-FFF2-40B4-BE49-F238E27FC236}">
                <a16:creationId xmlns:a16="http://schemas.microsoft.com/office/drawing/2014/main" id="{CDF21E24-97E4-538F-CBF4-64AC9EFAA164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51;p21">
            <a:extLst>
              <a:ext uri="{FF2B5EF4-FFF2-40B4-BE49-F238E27FC236}">
                <a16:creationId xmlns:a16="http://schemas.microsoft.com/office/drawing/2014/main" id="{D35D166C-F530-1F09-1A0E-3C6886EB8B08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52;p21">
            <a:extLst>
              <a:ext uri="{FF2B5EF4-FFF2-40B4-BE49-F238E27FC236}">
                <a16:creationId xmlns:a16="http://schemas.microsoft.com/office/drawing/2014/main" id="{3D96D366-5E91-CB59-504E-CFE5564C4919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53;p21">
            <a:extLst>
              <a:ext uri="{FF2B5EF4-FFF2-40B4-BE49-F238E27FC236}">
                <a16:creationId xmlns:a16="http://schemas.microsoft.com/office/drawing/2014/main" id="{8971E644-FD54-886A-A40A-64B99224494A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54;p21">
            <a:extLst>
              <a:ext uri="{FF2B5EF4-FFF2-40B4-BE49-F238E27FC236}">
                <a16:creationId xmlns:a16="http://schemas.microsoft.com/office/drawing/2014/main" id="{693EA1EA-EF39-E200-7587-14EFBB72BEC9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55;p21">
            <a:extLst>
              <a:ext uri="{FF2B5EF4-FFF2-40B4-BE49-F238E27FC236}">
                <a16:creationId xmlns:a16="http://schemas.microsoft.com/office/drawing/2014/main" id="{C6F0C898-007B-52B5-A23B-D19DD06ED266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56;p21">
            <a:extLst>
              <a:ext uri="{FF2B5EF4-FFF2-40B4-BE49-F238E27FC236}">
                <a16:creationId xmlns:a16="http://schemas.microsoft.com/office/drawing/2014/main" id="{293B5C41-A213-BB7B-E3F5-2823E336B9EC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57;p21">
            <a:extLst>
              <a:ext uri="{FF2B5EF4-FFF2-40B4-BE49-F238E27FC236}">
                <a16:creationId xmlns:a16="http://schemas.microsoft.com/office/drawing/2014/main" id="{069EADBC-D092-447B-0E9F-ECED538E20F3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58;p21">
            <a:extLst>
              <a:ext uri="{FF2B5EF4-FFF2-40B4-BE49-F238E27FC236}">
                <a16:creationId xmlns:a16="http://schemas.microsoft.com/office/drawing/2014/main" id="{94C76A24-16FC-765A-1153-F283E4925E13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59;p21">
            <a:extLst>
              <a:ext uri="{FF2B5EF4-FFF2-40B4-BE49-F238E27FC236}">
                <a16:creationId xmlns:a16="http://schemas.microsoft.com/office/drawing/2014/main" id="{CE77B724-8DE1-B2E7-18E4-403E78421705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60;p21">
            <a:extLst>
              <a:ext uri="{FF2B5EF4-FFF2-40B4-BE49-F238E27FC236}">
                <a16:creationId xmlns:a16="http://schemas.microsoft.com/office/drawing/2014/main" id="{EA2AF30A-DF00-EA4E-DCB4-DE0A20C10FF3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261;p21">
            <a:extLst>
              <a:ext uri="{FF2B5EF4-FFF2-40B4-BE49-F238E27FC236}">
                <a16:creationId xmlns:a16="http://schemas.microsoft.com/office/drawing/2014/main" id="{42533BE4-D37A-FD0D-9ACB-43933EA1394C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262;p21">
            <a:extLst>
              <a:ext uri="{FF2B5EF4-FFF2-40B4-BE49-F238E27FC236}">
                <a16:creationId xmlns:a16="http://schemas.microsoft.com/office/drawing/2014/main" id="{A8D6C28E-BBC2-8DF6-C781-8F95F3CBB751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12263;p21">
            <a:extLst>
              <a:ext uri="{FF2B5EF4-FFF2-40B4-BE49-F238E27FC236}">
                <a16:creationId xmlns:a16="http://schemas.microsoft.com/office/drawing/2014/main" id="{35D621C3-D9A7-2B8B-D7B6-C8483B9E61C0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12264;p21">
            <a:extLst>
              <a:ext uri="{FF2B5EF4-FFF2-40B4-BE49-F238E27FC236}">
                <a16:creationId xmlns:a16="http://schemas.microsoft.com/office/drawing/2014/main" id="{69FCDF93-A59A-1676-F007-B197FE4943BC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59" name="Google Shape;12265;p21">
            <a:extLst>
              <a:ext uri="{FF2B5EF4-FFF2-40B4-BE49-F238E27FC236}">
                <a16:creationId xmlns:a16="http://schemas.microsoft.com/office/drawing/2014/main" id="{C1B9471A-41D0-2665-63C3-49CF6223057D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60" name="Google Shape;12266;p21">
              <a:extLst>
                <a:ext uri="{FF2B5EF4-FFF2-40B4-BE49-F238E27FC236}">
                  <a16:creationId xmlns:a16="http://schemas.microsoft.com/office/drawing/2014/main" id="{63E219FA-D715-6985-0E53-00A95B8F6AF0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12267;p21">
              <a:extLst>
                <a:ext uri="{FF2B5EF4-FFF2-40B4-BE49-F238E27FC236}">
                  <a16:creationId xmlns:a16="http://schemas.microsoft.com/office/drawing/2014/main" id="{8675457E-28A9-3318-DA47-0749BEED711B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12268;p21">
              <a:extLst>
                <a:ext uri="{FF2B5EF4-FFF2-40B4-BE49-F238E27FC236}">
                  <a16:creationId xmlns:a16="http://schemas.microsoft.com/office/drawing/2014/main" id="{9308BB51-F1ED-824F-7D37-0802F076A396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3" name="Google Shape;12269;p21">
            <a:extLst>
              <a:ext uri="{FF2B5EF4-FFF2-40B4-BE49-F238E27FC236}">
                <a16:creationId xmlns:a16="http://schemas.microsoft.com/office/drawing/2014/main" id="{F59815A9-1D9E-AC1B-4BA9-FA26D3B66CC5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64" name="Google Shape;12270;p21">
              <a:extLst>
                <a:ext uri="{FF2B5EF4-FFF2-40B4-BE49-F238E27FC236}">
                  <a16:creationId xmlns:a16="http://schemas.microsoft.com/office/drawing/2014/main" id="{85FBA44B-3CAB-53FF-B980-BDD6CAA3D95D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12271;p21">
              <a:extLst>
                <a:ext uri="{FF2B5EF4-FFF2-40B4-BE49-F238E27FC236}">
                  <a16:creationId xmlns:a16="http://schemas.microsoft.com/office/drawing/2014/main" id="{AB5DA183-4A35-86FC-1BAE-81D709E4FB7D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12272;p21">
              <a:extLst>
                <a:ext uri="{FF2B5EF4-FFF2-40B4-BE49-F238E27FC236}">
                  <a16:creationId xmlns:a16="http://schemas.microsoft.com/office/drawing/2014/main" id="{FDEA9717-0C04-DA77-81D1-A2DAD292C723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7" name="Google Shape;12273;p21">
            <a:extLst>
              <a:ext uri="{FF2B5EF4-FFF2-40B4-BE49-F238E27FC236}">
                <a16:creationId xmlns:a16="http://schemas.microsoft.com/office/drawing/2014/main" id="{26557537-A8E6-6094-A1EA-149D57FF8614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68" name="Google Shape;12274;p21">
              <a:extLst>
                <a:ext uri="{FF2B5EF4-FFF2-40B4-BE49-F238E27FC236}">
                  <a16:creationId xmlns:a16="http://schemas.microsoft.com/office/drawing/2014/main" id="{052746F7-FF9E-09E8-368A-206C2ED502C4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12275;p21">
              <a:extLst>
                <a:ext uri="{FF2B5EF4-FFF2-40B4-BE49-F238E27FC236}">
                  <a16:creationId xmlns:a16="http://schemas.microsoft.com/office/drawing/2014/main" id="{6401DEAC-B696-6C3F-C0B6-D2B90324452F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12276;p21">
              <a:extLst>
                <a:ext uri="{FF2B5EF4-FFF2-40B4-BE49-F238E27FC236}">
                  <a16:creationId xmlns:a16="http://schemas.microsoft.com/office/drawing/2014/main" id="{7698E16C-CBD6-6A42-EB07-333A00C796E7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1" name="Google Shape;12277;p21">
            <a:extLst>
              <a:ext uri="{FF2B5EF4-FFF2-40B4-BE49-F238E27FC236}">
                <a16:creationId xmlns:a16="http://schemas.microsoft.com/office/drawing/2014/main" id="{F2BDE145-D74F-6807-00BD-9E61040E374B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278;p21">
            <a:extLst>
              <a:ext uri="{FF2B5EF4-FFF2-40B4-BE49-F238E27FC236}">
                <a16:creationId xmlns:a16="http://schemas.microsoft.com/office/drawing/2014/main" id="{18CDAC56-0279-24B1-F381-CB99289F67ED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73" name="Google Shape;12279;p21">
            <a:extLst>
              <a:ext uri="{FF2B5EF4-FFF2-40B4-BE49-F238E27FC236}">
                <a16:creationId xmlns:a16="http://schemas.microsoft.com/office/drawing/2014/main" id="{84F51795-78F4-1D42-AAD9-C50A3FA96448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74" name="Google Shape;12280;p21">
              <a:extLst>
                <a:ext uri="{FF2B5EF4-FFF2-40B4-BE49-F238E27FC236}">
                  <a16:creationId xmlns:a16="http://schemas.microsoft.com/office/drawing/2014/main" id="{4B858FFD-438F-05F4-07EC-325E413113AD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12281;p21">
              <a:extLst>
                <a:ext uri="{FF2B5EF4-FFF2-40B4-BE49-F238E27FC236}">
                  <a16:creationId xmlns:a16="http://schemas.microsoft.com/office/drawing/2014/main" id="{33E9B185-51C0-C67A-0E52-C1303020C435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12282;p21">
              <a:extLst>
                <a:ext uri="{FF2B5EF4-FFF2-40B4-BE49-F238E27FC236}">
                  <a16:creationId xmlns:a16="http://schemas.microsoft.com/office/drawing/2014/main" id="{DC004DAE-B0C0-68EE-E3AF-0E38661034A6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7" name="Google Shape;12283;p21">
            <a:extLst>
              <a:ext uri="{FF2B5EF4-FFF2-40B4-BE49-F238E27FC236}">
                <a16:creationId xmlns:a16="http://schemas.microsoft.com/office/drawing/2014/main" id="{54D023BF-61FA-3846-409A-1A0A7E09DDA4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1</a:t>
            </a:r>
            <a:endParaRPr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284;p21">
            <a:extLst>
              <a:ext uri="{FF2B5EF4-FFF2-40B4-BE49-F238E27FC236}">
                <a16:creationId xmlns:a16="http://schemas.microsoft.com/office/drawing/2014/main" id="{8514E00F-E404-7534-0148-499305FEEC8A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2</a:t>
            </a:r>
            <a:endParaRPr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285;p21">
            <a:extLst>
              <a:ext uri="{FF2B5EF4-FFF2-40B4-BE49-F238E27FC236}">
                <a16:creationId xmlns:a16="http://schemas.microsoft.com/office/drawing/2014/main" id="{1652DB8A-3002-B896-FD49-1F09E8C17322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3</a:t>
            </a:r>
            <a:endParaRPr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286;p21">
            <a:extLst>
              <a:ext uri="{FF2B5EF4-FFF2-40B4-BE49-F238E27FC236}">
                <a16:creationId xmlns:a16="http://schemas.microsoft.com/office/drawing/2014/main" id="{8252E9AC-75C7-A728-FCEC-8CF2D9FFA4E8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4</a:t>
            </a:r>
            <a:endParaRPr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287;p21">
            <a:extLst>
              <a:ext uri="{FF2B5EF4-FFF2-40B4-BE49-F238E27FC236}">
                <a16:creationId xmlns:a16="http://schemas.microsoft.com/office/drawing/2014/main" id="{6B2B1913-D528-FF35-C173-EDE0BE07A08E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5</a:t>
            </a:r>
            <a:endParaRPr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288;p21">
            <a:extLst>
              <a:ext uri="{FF2B5EF4-FFF2-40B4-BE49-F238E27FC236}">
                <a16:creationId xmlns:a16="http://schemas.microsoft.com/office/drawing/2014/main" id="{690873EA-7872-ED56-7095-65673C6A071C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6</a:t>
            </a:r>
            <a:endParaRPr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289;p21">
            <a:extLst>
              <a:ext uri="{FF2B5EF4-FFF2-40B4-BE49-F238E27FC236}">
                <a16:creationId xmlns:a16="http://schemas.microsoft.com/office/drawing/2014/main" id="{A027CD88-C8FE-C2A1-28EB-04EA3123C232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290;p21">
            <a:extLst>
              <a:ext uri="{FF2B5EF4-FFF2-40B4-BE49-F238E27FC236}">
                <a16:creationId xmlns:a16="http://schemas.microsoft.com/office/drawing/2014/main" id="{11E9465A-F95B-3107-E1C5-6CAA7190D3E1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5" name="Google Shape;12291;p21">
            <a:extLst>
              <a:ext uri="{FF2B5EF4-FFF2-40B4-BE49-F238E27FC236}">
                <a16:creationId xmlns:a16="http://schemas.microsoft.com/office/drawing/2014/main" id="{4DFD8267-EB8F-A1D7-F4CA-AADA4F86BC20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6" name="Google Shape;12292;p21">
            <a:extLst>
              <a:ext uri="{FF2B5EF4-FFF2-40B4-BE49-F238E27FC236}">
                <a16:creationId xmlns:a16="http://schemas.microsoft.com/office/drawing/2014/main" id="{45BFFE3C-47A2-05B5-A92C-ADCECBF7D597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7" name="Google Shape;12293;p21">
            <a:extLst>
              <a:ext uri="{FF2B5EF4-FFF2-40B4-BE49-F238E27FC236}">
                <a16:creationId xmlns:a16="http://schemas.microsoft.com/office/drawing/2014/main" id="{95201607-FFA5-474A-BAA1-FDB7BCFE9023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8" name="Google Shape;12294;p21">
            <a:extLst>
              <a:ext uri="{FF2B5EF4-FFF2-40B4-BE49-F238E27FC236}">
                <a16:creationId xmlns:a16="http://schemas.microsoft.com/office/drawing/2014/main" id="{311163BA-20BC-8D5A-4237-A044625DB08D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9" name="Google Shape;12295;p21">
            <a:extLst>
              <a:ext uri="{FF2B5EF4-FFF2-40B4-BE49-F238E27FC236}">
                <a16:creationId xmlns:a16="http://schemas.microsoft.com/office/drawing/2014/main" id="{D1DC8C4E-CEC2-8DC0-75C6-237C6AE05FAC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0" name="Google Shape;12296;p21">
            <a:extLst>
              <a:ext uri="{FF2B5EF4-FFF2-40B4-BE49-F238E27FC236}">
                <a16:creationId xmlns:a16="http://schemas.microsoft.com/office/drawing/2014/main" id="{384AA1D7-D2CB-0E12-6BDF-C129F4699196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12297;p21">
            <a:extLst>
              <a:ext uri="{FF2B5EF4-FFF2-40B4-BE49-F238E27FC236}">
                <a16:creationId xmlns:a16="http://schemas.microsoft.com/office/drawing/2014/main" id="{098E9CA0-5531-3019-8F31-04118F3A5C69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12298;p21">
            <a:extLst>
              <a:ext uri="{FF2B5EF4-FFF2-40B4-BE49-F238E27FC236}">
                <a16:creationId xmlns:a16="http://schemas.microsoft.com/office/drawing/2014/main" id="{0CF6558C-140A-2B5D-B426-FF8569BB9875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12299;p21">
            <a:extLst>
              <a:ext uri="{FF2B5EF4-FFF2-40B4-BE49-F238E27FC236}">
                <a16:creationId xmlns:a16="http://schemas.microsoft.com/office/drawing/2014/main" id="{AC6A9EF8-9F6F-9C4E-E7CC-BA17B5844C4E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4" name="Google Shape;12300;p21">
            <a:extLst>
              <a:ext uri="{FF2B5EF4-FFF2-40B4-BE49-F238E27FC236}">
                <a16:creationId xmlns:a16="http://schemas.microsoft.com/office/drawing/2014/main" id="{DAFE028F-7B4F-F3AA-0D36-72B1E6CCD835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95" name="Google Shape;12301;p21">
            <a:extLst>
              <a:ext uri="{FF2B5EF4-FFF2-40B4-BE49-F238E27FC236}">
                <a16:creationId xmlns:a16="http://schemas.microsoft.com/office/drawing/2014/main" id="{388B37FC-67EB-45A2-DC1B-0B4C90CAD7CF}"/>
              </a:ext>
            </a:extLst>
          </p:cNvPr>
          <p:cNvCxnSpPr>
            <a:stCxn id="83" idx="4"/>
            <a:endCxn id="89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" name="Google Shape;12302;p21">
            <a:extLst>
              <a:ext uri="{FF2B5EF4-FFF2-40B4-BE49-F238E27FC236}">
                <a16:creationId xmlns:a16="http://schemas.microsoft.com/office/drawing/2014/main" id="{38941C52-EEE8-1120-D3CE-3CB90A581604}"/>
              </a:ext>
            </a:extLst>
          </p:cNvPr>
          <p:cNvCxnSpPr>
            <a:stCxn id="85" idx="4"/>
            <a:endCxn id="91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" name="Google Shape;12303;p21">
            <a:extLst>
              <a:ext uri="{FF2B5EF4-FFF2-40B4-BE49-F238E27FC236}">
                <a16:creationId xmlns:a16="http://schemas.microsoft.com/office/drawing/2014/main" id="{9B326FD8-F6D4-D72F-C23D-94400CE693A4}"/>
              </a:ext>
            </a:extLst>
          </p:cNvPr>
          <p:cNvCxnSpPr>
            <a:stCxn id="84" idx="4"/>
            <a:endCxn id="90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8" name="Google Shape;12304;p21">
            <a:extLst>
              <a:ext uri="{FF2B5EF4-FFF2-40B4-BE49-F238E27FC236}">
                <a16:creationId xmlns:a16="http://schemas.microsoft.com/office/drawing/2014/main" id="{5C631E59-171C-8CFB-4B8F-DAE195C839BE}"/>
              </a:ext>
            </a:extLst>
          </p:cNvPr>
          <p:cNvCxnSpPr>
            <a:stCxn id="86" idx="0"/>
            <a:endCxn id="92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9" name="Google Shape;12305;p21">
            <a:extLst>
              <a:ext uri="{FF2B5EF4-FFF2-40B4-BE49-F238E27FC236}">
                <a16:creationId xmlns:a16="http://schemas.microsoft.com/office/drawing/2014/main" id="{AB98F815-F4B8-14C8-6FB2-41EB2A377B26}"/>
              </a:ext>
            </a:extLst>
          </p:cNvPr>
          <p:cNvCxnSpPr>
            <a:stCxn id="88" idx="0"/>
            <a:endCxn id="94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" name="Google Shape;12306;p21">
            <a:extLst>
              <a:ext uri="{FF2B5EF4-FFF2-40B4-BE49-F238E27FC236}">
                <a16:creationId xmlns:a16="http://schemas.microsoft.com/office/drawing/2014/main" id="{47E9CBC2-BD21-449A-93B6-08807A80D576}"/>
              </a:ext>
            </a:extLst>
          </p:cNvPr>
          <p:cNvCxnSpPr>
            <a:stCxn id="87" idx="0"/>
            <a:endCxn id="93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1" name="Google Shape;12307;p21">
            <a:extLst>
              <a:ext uri="{FF2B5EF4-FFF2-40B4-BE49-F238E27FC236}">
                <a16:creationId xmlns:a16="http://schemas.microsoft.com/office/drawing/2014/main" id="{103828DF-F906-D25F-B2AC-612534AECF18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2" name="Google Shape;12308;p21">
            <a:extLst>
              <a:ext uri="{FF2B5EF4-FFF2-40B4-BE49-F238E27FC236}">
                <a16:creationId xmlns:a16="http://schemas.microsoft.com/office/drawing/2014/main" id="{A7DEF188-67FC-FF62-3900-B50B9E4A3497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3" name="Google Shape;12309;p21">
            <a:extLst>
              <a:ext uri="{FF2B5EF4-FFF2-40B4-BE49-F238E27FC236}">
                <a16:creationId xmlns:a16="http://schemas.microsoft.com/office/drawing/2014/main" id="{115B441C-5BE6-990F-C90D-F88DBAE2F2F2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4" name="Google Shape;12310;p21">
            <a:extLst>
              <a:ext uri="{FF2B5EF4-FFF2-40B4-BE49-F238E27FC236}">
                <a16:creationId xmlns:a16="http://schemas.microsoft.com/office/drawing/2014/main" id="{DE01E5FC-1576-0A27-F414-2C899C969CA1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5" name="Google Shape;12311;p21">
            <a:extLst>
              <a:ext uri="{FF2B5EF4-FFF2-40B4-BE49-F238E27FC236}">
                <a16:creationId xmlns:a16="http://schemas.microsoft.com/office/drawing/2014/main" id="{65582FC7-AAD6-F3B1-BB9F-0FE3A373BF3B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6" name="Google Shape;12312;p21">
            <a:extLst>
              <a:ext uri="{FF2B5EF4-FFF2-40B4-BE49-F238E27FC236}">
                <a16:creationId xmlns:a16="http://schemas.microsoft.com/office/drawing/2014/main" id="{0057B15B-6226-CEBB-C946-90010089BBF2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7" name="Google Shape;12313;p21">
            <a:extLst>
              <a:ext uri="{FF2B5EF4-FFF2-40B4-BE49-F238E27FC236}">
                <a16:creationId xmlns:a16="http://schemas.microsoft.com/office/drawing/2014/main" id="{0438CA6B-5CD3-F04D-9C61-8B8C58FF0A68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8" name="Google Shape;12314;p21">
            <a:extLst>
              <a:ext uri="{FF2B5EF4-FFF2-40B4-BE49-F238E27FC236}">
                <a16:creationId xmlns:a16="http://schemas.microsoft.com/office/drawing/2014/main" id="{1F48B8EC-7CD7-8B35-C55D-98FA3726197C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9" name="Google Shape;12315;p21">
            <a:extLst>
              <a:ext uri="{FF2B5EF4-FFF2-40B4-BE49-F238E27FC236}">
                <a16:creationId xmlns:a16="http://schemas.microsoft.com/office/drawing/2014/main" id="{F186844A-C522-484F-CE3F-8251923B2A1D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0" name="Google Shape;12316;p21">
            <a:extLst>
              <a:ext uri="{FF2B5EF4-FFF2-40B4-BE49-F238E27FC236}">
                <a16:creationId xmlns:a16="http://schemas.microsoft.com/office/drawing/2014/main" id="{7C65732B-6C6C-D453-1248-036F912DCB2C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1" name="Google Shape;12317;p21">
            <a:extLst>
              <a:ext uri="{FF2B5EF4-FFF2-40B4-BE49-F238E27FC236}">
                <a16:creationId xmlns:a16="http://schemas.microsoft.com/office/drawing/2014/main" id="{DB9A7506-76D0-CE56-0FF9-A92961EF6CAF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2" name="Google Shape;12318;p21">
            <a:extLst>
              <a:ext uri="{FF2B5EF4-FFF2-40B4-BE49-F238E27FC236}">
                <a16:creationId xmlns:a16="http://schemas.microsoft.com/office/drawing/2014/main" id="{3FC71823-FB69-D420-16D1-C1109677A646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3" name="Google Shape;12319;p21">
            <a:extLst>
              <a:ext uri="{FF2B5EF4-FFF2-40B4-BE49-F238E27FC236}">
                <a16:creationId xmlns:a16="http://schemas.microsoft.com/office/drawing/2014/main" id="{E304D699-49D8-00D1-5022-A3CADB596A50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4" name="Google Shape;12320;p21">
            <a:extLst>
              <a:ext uri="{FF2B5EF4-FFF2-40B4-BE49-F238E27FC236}">
                <a16:creationId xmlns:a16="http://schemas.microsoft.com/office/drawing/2014/main" id="{519CEEDA-AA6F-AD11-8631-E19B53F6A189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5" name="Google Shape;12321;p21">
            <a:extLst>
              <a:ext uri="{FF2B5EF4-FFF2-40B4-BE49-F238E27FC236}">
                <a16:creationId xmlns:a16="http://schemas.microsoft.com/office/drawing/2014/main" id="{42B1AE5C-4681-3E3A-050A-ACC9AEDF278F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6" name="Google Shape;12322;p21">
            <a:extLst>
              <a:ext uri="{FF2B5EF4-FFF2-40B4-BE49-F238E27FC236}">
                <a16:creationId xmlns:a16="http://schemas.microsoft.com/office/drawing/2014/main" id="{64819D0B-897D-C101-CC04-CF6DBAA072F9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2016</a:t>
            </a:r>
            <a:endParaRPr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7" name="Google Shape;12323;p21">
            <a:extLst>
              <a:ext uri="{FF2B5EF4-FFF2-40B4-BE49-F238E27FC236}">
                <a16:creationId xmlns:a16="http://schemas.microsoft.com/office/drawing/2014/main" id="{BEC3325B-2BBA-8228-E9DA-80334A99D957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8" name="Google Shape;12324;p21">
            <a:extLst>
              <a:ext uri="{FF2B5EF4-FFF2-40B4-BE49-F238E27FC236}">
                <a16:creationId xmlns:a16="http://schemas.microsoft.com/office/drawing/2014/main" id="{2387A2B0-EA40-EF6E-E6E9-106C0B82E8F9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9" name="Google Shape;12325;p21">
            <a:extLst>
              <a:ext uri="{FF2B5EF4-FFF2-40B4-BE49-F238E27FC236}">
                <a16:creationId xmlns:a16="http://schemas.microsoft.com/office/drawing/2014/main" id="{2278BE56-A780-49D5-8FDC-61D0FBF8C06C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0" name="Google Shape;12326;p21">
            <a:extLst>
              <a:ext uri="{FF2B5EF4-FFF2-40B4-BE49-F238E27FC236}">
                <a16:creationId xmlns:a16="http://schemas.microsoft.com/office/drawing/2014/main" id="{18E805FF-DC18-1B3A-66AF-FF64BA1BA96B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1" name="Google Shape;12327;p21">
            <a:extLst>
              <a:ext uri="{FF2B5EF4-FFF2-40B4-BE49-F238E27FC236}">
                <a16:creationId xmlns:a16="http://schemas.microsoft.com/office/drawing/2014/main" id="{BCC23738-E70E-9735-7D6E-2406E8B07F17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2" name="Google Shape;12328;p21">
            <a:extLst>
              <a:ext uri="{FF2B5EF4-FFF2-40B4-BE49-F238E27FC236}">
                <a16:creationId xmlns:a16="http://schemas.microsoft.com/office/drawing/2014/main" id="{FB7762DD-2061-D688-130A-50CB3F97177C}"/>
              </a:ext>
            </a:extLst>
          </p:cNvPr>
          <p:cNvCxnSpPr>
            <a:stCxn id="111" idx="0"/>
            <a:endCxn id="117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" name="Google Shape;12329;p21">
            <a:extLst>
              <a:ext uri="{FF2B5EF4-FFF2-40B4-BE49-F238E27FC236}">
                <a16:creationId xmlns:a16="http://schemas.microsoft.com/office/drawing/2014/main" id="{7AE38760-BD1F-CFA4-89CD-6BF96229BAD1}"/>
              </a:ext>
            </a:extLst>
          </p:cNvPr>
          <p:cNvCxnSpPr>
            <a:stCxn id="112" idx="0"/>
            <a:endCxn id="118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4" name="Google Shape;12330;p21">
            <a:extLst>
              <a:ext uri="{FF2B5EF4-FFF2-40B4-BE49-F238E27FC236}">
                <a16:creationId xmlns:a16="http://schemas.microsoft.com/office/drawing/2014/main" id="{D7E4521F-E697-4226-8165-8ED21FBA1DDD}"/>
              </a:ext>
            </a:extLst>
          </p:cNvPr>
          <p:cNvCxnSpPr>
            <a:stCxn id="113" idx="0"/>
            <a:endCxn id="119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5" name="Google Shape;12331;p21">
            <a:extLst>
              <a:ext uri="{FF2B5EF4-FFF2-40B4-BE49-F238E27FC236}">
                <a16:creationId xmlns:a16="http://schemas.microsoft.com/office/drawing/2014/main" id="{DDEBA951-F1A3-82A8-68FF-82C576370AEB}"/>
              </a:ext>
            </a:extLst>
          </p:cNvPr>
          <p:cNvCxnSpPr>
            <a:stCxn id="114" idx="4"/>
            <a:endCxn id="120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6" name="Google Shape;12332;p21">
            <a:extLst>
              <a:ext uri="{FF2B5EF4-FFF2-40B4-BE49-F238E27FC236}">
                <a16:creationId xmlns:a16="http://schemas.microsoft.com/office/drawing/2014/main" id="{E8276349-78C9-753C-DB9F-3837F811D126}"/>
              </a:ext>
            </a:extLst>
          </p:cNvPr>
          <p:cNvCxnSpPr>
            <a:stCxn id="115" idx="4"/>
            <a:endCxn id="121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7" name="Google Shape;12333;p21">
            <a:extLst>
              <a:ext uri="{FF2B5EF4-FFF2-40B4-BE49-F238E27FC236}">
                <a16:creationId xmlns:a16="http://schemas.microsoft.com/office/drawing/2014/main" id="{F78DEA73-D1F2-0631-0BCF-A198AB2704DB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2017</a:t>
            </a:r>
            <a:endParaRPr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8" name="Google Shape;12334;p21">
            <a:extLst>
              <a:ext uri="{FF2B5EF4-FFF2-40B4-BE49-F238E27FC236}">
                <a16:creationId xmlns:a16="http://schemas.microsoft.com/office/drawing/2014/main" id="{B0614FD6-CC7E-02AC-034C-9EACACB730CB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2018</a:t>
            </a:r>
            <a:endParaRPr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9" name="Google Shape;12335;p21">
            <a:extLst>
              <a:ext uri="{FF2B5EF4-FFF2-40B4-BE49-F238E27FC236}">
                <a16:creationId xmlns:a16="http://schemas.microsoft.com/office/drawing/2014/main" id="{30F70A64-10E5-ABAF-9F76-E110C2DCE746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2019</a:t>
            </a:r>
            <a:endParaRPr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0" name="Google Shape;12336;p21">
            <a:extLst>
              <a:ext uri="{FF2B5EF4-FFF2-40B4-BE49-F238E27FC236}">
                <a16:creationId xmlns:a16="http://schemas.microsoft.com/office/drawing/2014/main" id="{54121134-0ABD-0477-56C0-0717E4C183D6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2020</a:t>
            </a:r>
            <a:endParaRPr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1" name="Google Shape;12337;p21">
            <a:extLst>
              <a:ext uri="{FF2B5EF4-FFF2-40B4-BE49-F238E27FC236}">
                <a16:creationId xmlns:a16="http://schemas.microsoft.com/office/drawing/2014/main" id="{884E1B62-7FC4-426A-5731-28FCCE0756E7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32" name="Google Shape;12338;p21">
            <a:extLst>
              <a:ext uri="{FF2B5EF4-FFF2-40B4-BE49-F238E27FC236}">
                <a16:creationId xmlns:a16="http://schemas.microsoft.com/office/drawing/2014/main" id="{1C1A8958-6374-8F9C-340E-1ECB32A725B5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133" name="Google Shape;12339;p21">
              <a:extLst>
                <a:ext uri="{FF2B5EF4-FFF2-40B4-BE49-F238E27FC236}">
                  <a16:creationId xmlns:a16="http://schemas.microsoft.com/office/drawing/2014/main" id="{E13EF2E7-FD07-C684-F44B-AC9BA5AB716E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12340;p21">
              <a:extLst>
                <a:ext uri="{FF2B5EF4-FFF2-40B4-BE49-F238E27FC236}">
                  <a16:creationId xmlns:a16="http://schemas.microsoft.com/office/drawing/2014/main" id="{5348295C-67C4-064A-4C0C-EBE5C0D33B45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5" name="Google Shape;12341;p21">
            <a:extLst>
              <a:ext uri="{FF2B5EF4-FFF2-40B4-BE49-F238E27FC236}">
                <a16:creationId xmlns:a16="http://schemas.microsoft.com/office/drawing/2014/main" id="{A51601EA-1B18-77E7-5ED8-559C9634393F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36" name="Google Shape;12342;p21">
              <a:extLst>
                <a:ext uri="{FF2B5EF4-FFF2-40B4-BE49-F238E27FC236}">
                  <a16:creationId xmlns:a16="http://schemas.microsoft.com/office/drawing/2014/main" id="{20819F24-16C6-A98D-65F9-965C4712B826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12343;p21">
              <a:extLst>
                <a:ext uri="{FF2B5EF4-FFF2-40B4-BE49-F238E27FC236}">
                  <a16:creationId xmlns:a16="http://schemas.microsoft.com/office/drawing/2014/main" id="{43F46EE3-44BD-4DE4-2F82-184589391589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8" name="Google Shape;12344;p21">
            <a:extLst>
              <a:ext uri="{FF2B5EF4-FFF2-40B4-BE49-F238E27FC236}">
                <a16:creationId xmlns:a16="http://schemas.microsoft.com/office/drawing/2014/main" id="{BA65C8DE-AF90-BB50-8FE7-FF249E9D0F46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39" name="Google Shape;12345;p21">
              <a:extLst>
                <a:ext uri="{FF2B5EF4-FFF2-40B4-BE49-F238E27FC236}">
                  <a16:creationId xmlns:a16="http://schemas.microsoft.com/office/drawing/2014/main" id="{21E8A952-FB28-1629-3859-229D52513EA1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12346;p21">
              <a:extLst>
                <a:ext uri="{FF2B5EF4-FFF2-40B4-BE49-F238E27FC236}">
                  <a16:creationId xmlns:a16="http://schemas.microsoft.com/office/drawing/2014/main" id="{B8185577-0B40-4A9B-7878-2048471826E0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12347;p21">
              <a:extLst>
                <a:ext uri="{FF2B5EF4-FFF2-40B4-BE49-F238E27FC236}">
                  <a16:creationId xmlns:a16="http://schemas.microsoft.com/office/drawing/2014/main" id="{A4F65D88-6F28-4204-7E84-BD2C466D3789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2" name="Google Shape;12348;p21">
            <a:extLst>
              <a:ext uri="{FF2B5EF4-FFF2-40B4-BE49-F238E27FC236}">
                <a16:creationId xmlns:a16="http://schemas.microsoft.com/office/drawing/2014/main" id="{FD98D433-C519-BFD2-3E63-1C5DA0E157B7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43" name="Google Shape;12349;p21">
              <a:extLst>
                <a:ext uri="{FF2B5EF4-FFF2-40B4-BE49-F238E27FC236}">
                  <a16:creationId xmlns:a16="http://schemas.microsoft.com/office/drawing/2014/main" id="{3AC4967B-EBC7-EE51-594D-75293EF9DA63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12350;p21">
              <a:extLst>
                <a:ext uri="{FF2B5EF4-FFF2-40B4-BE49-F238E27FC236}">
                  <a16:creationId xmlns:a16="http://schemas.microsoft.com/office/drawing/2014/main" id="{523CB221-6711-2861-F3FD-A63687201CF1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2351;p21">
              <a:extLst>
                <a:ext uri="{FF2B5EF4-FFF2-40B4-BE49-F238E27FC236}">
                  <a16:creationId xmlns:a16="http://schemas.microsoft.com/office/drawing/2014/main" id="{4D8A05F1-5F6A-B538-FB2F-A8825BE8AE46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2352;p21">
              <a:extLst>
                <a:ext uri="{FF2B5EF4-FFF2-40B4-BE49-F238E27FC236}">
                  <a16:creationId xmlns:a16="http://schemas.microsoft.com/office/drawing/2014/main" id="{92ECBB5D-1855-FD29-B4F3-E51566AD5D89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7" name="Google Shape;12353;p21">
            <a:extLst>
              <a:ext uri="{FF2B5EF4-FFF2-40B4-BE49-F238E27FC236}">
                <a16:creationId xmlns:a16="http://schemas.microsoft.com/office/drawing/2014/main" id="{3B0B252A-BAF6-F0AA-EB6A-083E72CBB7CF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48" name="Google Shape;12354;p21">
            <a:extLst>
              <a:ext uri="{FF2B5EF4-FFF2-40B4-BE49-F238E27FC236}">
                <a16:creationId xmlns:a16="http://schemas.microsoft.com/office/drawing/2014/main" id="{11B7B370-9C90-2D08-11B7-18A55E0266DF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49" name="Google Shape;12355;p21">
            <a:extLst>
              <a:ext uri="{FF2B5EF4-FFF2-40B4-BE49-F238E27FC236}">
                <a16:creationId xmlns:a16="http://schemas.microsoft.com/office/drawing/2014/main" id="{0D1ADE5F-00A6-369A-C988-F9884234CF90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50" name="Google Shape;12356;p21">
            <a:extLst>
              <a:ext uri="{FF2B5EF4-FFF2-40B4-BE49-F238E27FC236}">
                <a16:creationId xmlns:a16="http://schemas.microsoft.com/office/drawing/2014/main" id="{2DD636E6-8EE6-9471-18C3-10FA48375D82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51" name="Google Shape;12357;p21">
            <a:extLst>
              <a:ext uri="{FF2B5EF4-FFF2-40B4-BE49-F238E27FC236}">
                <a16:creationId xmlns:a16="http://schemas.microsoft.com/office/drawing/2014/main" id="{63338B93-C81D-2C14-382D-C4B85F01DB6A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52" name="Google Shape;12358;p21">
            <a:extLst>
              <a:ext uri="{FF2B5EF4-FFF2-40B4-BE49-F238E27FC236}">
                <a16:creationId xmlns:a16="http://schemas.microsoft.com/office/drawing/2014/main" id="{6221C33C-2C81-A7F2-4A44-31A6EAFA0C13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91363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43" name="Google Shape;12363;p22">
            <a:extLst>
              <a:ext uri="{FF2B5EF4-FFF2-40B4-BE49-F238E27FC236}">
                <a16:creationId xmlns:a16="http://schemas.microsoft.com/office/drawing/2014/main" id="{CF04C62C-4C6F-0BDF-EA3F-489B1EF6B5A4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44" name="Google Shape;12364;p22">
            <a:extLst>
              <a:ext uri="{FF2B5EF4-FFF2-40B4-BE49-F238E27FC236}">
                <a16:creationId xmlns:a16="http://schemas.microsoft.com/office/drawing/2014/main" id="{54DE8EBD-5050-DCEA-17C6-7A4960A6A279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45" name="Google Shape;12365;p22">
              <a:extLst>
                <a:ext uri="{FF2B5EF4-FFF2-40B4-BE49-F238E27FC236}">
                  <a16:creationId xmlns:a16="http://schemas.microsoft.com/office/drawing/2014/main" id="{23A4DCFF-EB40-7950-E741-B88D4CD0674C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12366;p22">
              <a:extLst>
                <a:ext uri="{FF2B5EF4-FFF2-40B4-BE49-F238E27FC236}">
                  <a16:creationId xmlns:a16="http://schemas.microsoft.com/office/drawing/2014/main" id="{04B161EE-9A4D-2670-5E02-B3441E564F2E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7" name="Google Shape;12367;p22">
            <a:extLst>
              <a:ext uri="{FF2B5EF4-FFF2-40B4-BE49-F238E27FC236}">
                <a16:creationId xmlns:a16="http://schemas.microsoft.com/office/drawing/2014/main" id="{79808302-2E86-10A6-A8AF-5F977C8E94B0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368;p22">
            <a:extLst>
              <a:ext uri="{FF2B5EF4-FFF2-40B4-BE49-F238E27FC236}">
                <a16:creationId xmlns:a16="http://schemas.microsoft.com/office/drawing/2014/main" id="{965BBAA4-93D4-B9DD-A8CC-35426985326B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49" name="Google Shape;12369;p22">
            <a:extLst>
              <a:ext uri="{FF2B5EF4-FFF2-40B4-BE49-F238E27FC236}">
                <a16:creationId xmlns:a16="http://schemas.microsoft.com/office/drawing/2014/main" id="{73139EA5-F34B-124B-5549-1F313008203C}"/>
              </a:ext>
            </a:extLst>
          </p:cNvPr>
          <p:cNvCxnSpPr>
            <a:stCxn id="45" idx="4"/>
            <a:endCxn id="47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" name="Google Shape;12370;p22">
            <a:extLst>
              <a:ext uri="{FF2B5EF4-FFF2-40B4-BE49-F238E27FC236}">
                <a16:creationId xmlns:a16="http://schemas.microsoft.com/office/drawing/2014/main" id="{E41EB8B0-BA9B-BBE1-386D-E2A7DEDFAD4D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" name="Google Shape;12371;p22">
            <a:extLst>
              <a:ext uri="{FF2B5EF4-FFF2-40B4-BE49-F238E27FC236}">
                <a16:creationId xmlns:a16="http://schemas.microsoft.com/office/drawing/2014/main" id="{45656F6F-07A2-9E5C-A6F4-DE5523B7E2F1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lang="en-US" sz="1600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52" name="Google Shape;12372;p22">
            <a:extLst>
              <a:ext uri="{FF2B5EF4-FFF2-40B4-BE49-F238E27FC236}">
                <a16:creationId xmlns:a16="http://schemas.microsoft.com/office/drawing/2014/main" id="{8AC14B38-5A88-19BF-B7AF-03DE918C1781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3" name="Google Shape;12373;p22">
            <a:extLst>
              <a:ext uri="{FF2B5EF4-FFF2-40B4-BE49-F238E27FC236}">
                <a16:creationId xmlns:a16="http://schemas.microsoft.com/office/drawing/2014/main" id="{BD2963CB-E33D-15D7-0182-1D662BAA24B6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b="1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عنوان</a:t>
            </a:r>
            <a:r>
              <a:rPr lang="es" sz="1600" b="1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 1</a:t>
            </a:r>
            <a:endParaRPr sz="1600" b="1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374;p22">
            <a:extLst>
              <a:ext uri="{FF2B5EF4-FFF2-40B4-BE49-F238E27FC236}">
                <a16:creationId xmlns:a16="http://schemas.microsoft.com/office/drawing/2014/main" id="{1E68BAE8-9C54-F99D-4A1A-5AEB7EDFA497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600" b="1" kern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75%</a:t>
            </a:r>
            <a:endParaRPr sz="2600" b="1" kern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375;p22">
            <a:extLst>
              <a:ext uri="{FF2B5EF4-FFF2-40B4-BE49-F238E27FC236}">
                <a16:creationId xmlns:a16="http://schemas.microsoft.com/office/drawing/2014/main" id="{C084C970-9527-651D-0885-F77437702B12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376;p22">
            <a:extLst>
              <a:ext uri="{FF2B5EF4-FFF2-40B4-BE49-F238E27FC236}">
                <a16:creationId xmlns:a16="http://schemas.microsoft.com/office/drawing/2014/main" id="{DBB71C27-8FAD-0C4C-6E9C-7CE381271F34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57" name="Google Shape;12377;p22">
            <a:extLst>
              <a:ext uri="{FF2B5EF4-FFF2-40B4-BE49-F238E27FC236}">
                <a16:creationId xmlns:a16="http://schemas.microsoft.com/office/drawing/2014/main" id="{F8F6AB2E-57CA-DEDF-D80F-6D510DB2FEED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58" name="Google Shape;12378;p22">
              <a:extLst>
                <a:ext uri="{FF2B5EF4-FFF2-40B4-BE49-F238E27FC236}">
                  <a16:creationId xmlns:a16="http://schemas.microsoft.com/office/drawing/2014/main" id="{2BD044F7-54E8-7DA7-2A47-9B8B548F090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12379;p22">
              <a:extLst>
                <a:ext uri="{FF2B5EF4-FFF2-40B4-BE49-F238E27FC236}">
                  <a16:creationId xmlns:a16="http://schemas.microsoft.com/office/drawing/2014/main" id="{4AEBBDDE-345B-E235-D6BD-DAC46A29A86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0" name="Google Shape;12380;p22">
            <a:extLst>
              <a:ext uri="{FF2B5EF4-FFF2-40B4-BE49-F238E27FC236}">
                <a16:creationId xmlns:a16="http://schemas.microsoft.com/office/drawing/2014/main" id="{F730BFDE-4A26-6E2E-A71A-B4CDCA4ACE31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61" name="Google Shape;12381;p22">
              <a:extLst>
                <a:ext uri="{FF2B5EF4-FFF2-40B4-BE49-F238E27FC236}">
                  <a16:creationId xmlns:a16="http://schemas.microsoft.com/office/drawing/2014/main" id="{63EB0755-51A0-3823-3BF2-2A5B66646030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12382;p22">
              <a:extLst>
                <a:ext uri="{FF2B5EF4-FFF2-40B4-BE49-F238E27FC236}">
                  <a16:creationId xmlns:a16="http://schemas.microsoft.com/office/drawing/2014/main" id="{341F9797-794B-2E3E-5536-48E54CB9703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3" name="Google Shape;12383;p22">
            <a:extLst>
              <a:ext uri="{FF2B5EF4-FFF2-40B4-BE49-F238E27FC236}">
                <a16:creationId xmlns:a16="http://schemas.microsoft.com/office/drawing/2014/main" id="{759532F5-8903-58B0-351F-C6C4B11F7E0C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sz="1600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4" name="Google Shape;12384;p22">
            <a:extLst>
              <a:ext uri="{FF2B5EF4-FFF2-40B4-BE49-F238E27FC236}">
                <a16:creationId xmlns:a16="http://schemas.microsoft.com/office/drawing/2014/main" id="{8B9EB92E-25F4-00F1-F815-2960D1C6E2A9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65" name="Google Shape;12385;p22">
            <a:extLst>
              <a:ext uri="{FF2B5EF4-FFF2-40B4-BE49-F238E27FC236}">
                <a16:creationId xmlns:a16="http://schemas.microsoft.com/office/drawing/2014/main" id="{A64573BD-10B8-FB5B-227A-19B4715EB9F3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66" name="Google Shape;12386;p22">
              <a:extLst>
                <a:ext uri="{FF2B5EF4-FFF2-40B4-BE49-F238E27FC236}">
                  <a16:creationId xmlns:a16="http://schemas.microsoft.com/office/drawing/2014/main" id="{49253E91-34D3-BF95-9B31-741442466D6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12387;p22">
              <a:extLst>
                <a:ext uri="{FF2B5EF4-FFF2-40B4-BE49-F238E27FC236}">
                  <a16:creationId xmlns:a16="http://schemas.microsoft.com/office/drawing/2014/main" id="{36B792C0-6488-F1B0-6DA5-546D8F50929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8" name="Google Shape;12388;p22">
            <a:extLst>
              <a:ext uri="{FF2B5EF4-FFF2-40B4-BE49-F238E27FC236}">
                <a16:creationId xmlns:a16="http://schemas.microsoft.com/office/drawing/2014/main" id="{563AD36E-2625-2B85-3436-FD7BF7985E7A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69" name="Google Shape;12389;p22">
            <a:extLst>
              <a:ext uri="{FF2B5EF4-FFF2-40B4-BE49-F238E27FC236}">
                <a16:creationId xmlns:a16="http://schemas.microsoft.com/office/drawing/2014/main" id="{FAC89301-6287-E5D2-8E09-DB665152DA58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70" name="Google Shape;12390;p22">
            <a:extLst>
              <a:ext uri="{FF2B5EF4-FFF2-40B4-BE49-F238E27FC236}">
                <a16:creationId xmlns:a16="http://schemas.microsoft.com/office/drawing/2014/main" id="{BD5871DD-32ED-670F-A13E-6137379EF0DB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71" name="Google Shape;12391;p22">
              <a:extLst>
                <a:ext uri="{FF2B5EF4-FFF2-40B4-BE49-F238E27FC236}">
                  <a16:creationId xmlns:a16="http://schemas.microsoft.com/office/drawing/2014/main" id="{7057832C-9014-7EB7-16CE-FB1737818AE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12392;p22">
              <a:extLst>
                <a:ext uri="{FF2B5EF4-FFF2-40B4-BE49-F238E27FC236}">
                  <a16:creationId xmlns:a16="http://schemas.microsoft.com/office/drawing/2014/main" id="{437F8805-7FF0-A86B-ECFD-A6BB1A3EFD3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3" name="Google Shape;12393;p22">
            <a:extLst>
              <a:ext uri="{FF2B5EF4-FFF2-40B4-BE49-F238E27FC236}">
                <a16:creationId xmlns:a16="http://schemas.microsoft.com/office/drawing/2014/main" id="{20BBA565-77E7-DC15-DA85-AAA74E6C4425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74" name="Google Shape;12394;p22">
            <a:extLst>
              <a:ext uri="{FF2B5EF4-FFF2-40B4-BE49-F238E27FC236}">
                <a16:creationId xmlns:a16="http://schemas.microsoft.com/office/drawing/2014/main" id="{F4904F22-0314-73F4-B362-DD2B8712B158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95;p22">
            <a:extLst>
              <a:ext uri="{FF2B5EF4-FFF2-40B4-BE49-F238E27FC236}">
                <a16:creationId xmlns:a16="http://schemas.microsoft.com/office/drawing/2014/main" id="{F5B5213A-728B-8BC8-1462-4DCB38A32054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96;p22">
            <a:extLst>
              <a:ext uri="{FF2B5EF4-FFF2-40B4-BE49-F238E27FC236}">
                <a16:creationId xmlns:a16="http://schemas.microsoft.com/office/drawing/2014/main" id="{20647036-9F93-DDCD-BE09-B259395360D5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77" name="Google Shape;12397;p22">
            <a:extLst>
              <a:ext uri="{FF2B5EF4-FFF2-40B4-BE49-F238E27FC236}">
                <a16:creationId xmlns:a16="http://schemas.microsoft.com/office/drawing/2014/main" id="{E6A9128B-C8C9-F27A-15D6-BB6296402052}"/>
              </a:ext>
            </a:extLst>
          </p:cNvPr>
          <p:cNvCxnSpPr>
            <a:stCxn id="76" idx="6"/>
            <a:endCxn id="62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" name="Google Shape;12398;p22">
            <a:extLst>
              <a:ext uri="{FF2B5EF4-FFF2-40B4-BE49-F238E27FC236}">
                <a16:creationId xmlns:a16="http://schemas.microsoft.com/office/drawing/2014/main" id="{D1C2DDB7-FCF5-0FFE-E6EB-D362A1D769EE}"/>
              </a:ext>
            </a:extLst>
          </p:cNvPr>
          <p:cNvCxnSpPr>
            <a:stCxn id="76" idx="6"/>
            <a:endCxn id="72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" name="Google Shape;12399;p22">
            <a:extLst>
              <a:ext uri="{FF2B5EF4-FFF2-40B4-BE49-F238E27FC236}">
                <a16:creationId xmlns:a16="http://schemas.microsoft.com/office/drawing/2014/main" id="{489A04B5-B946-B2B1-D099-5879314F0EBD}"/>
              </a:ext>
            </a:extLst>
          </p:cNvPr>
          <p:cNvCxnSpPr>
            <a:stCxn id="76" idx="6"/>
            <a:endCxn id="67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0" name="Google Shape;12400;p22">
            <a:extLst>
              <a:ext uri="{FF2B5EF4-FFF2-40B4-BE49-F238E27FC236}">
                <a16:creationId xmlns:a16="http://schemas.microsoft.com/office/drawing/2014/main" id="{83F3BC63-4153-020F-AE55-739282763168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6000" b="1" kern="0">
                <a:solidFill>
                  <a:srgbClr val="213B55"/>
                </a:solidFill>
                <a:latin typeface="Arial"/>
                <a:cs typeface="Arial"/>
                <a:sym typeface="Arial"/>
              </a:rPr>
              <a:t>75%</a:t>
            </a:r>
            <a:endParaRPr sz="6000" b="1" kern="0">
              <a:solidFill>
                <a:srgbClr val="213B55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401;p22">
            <a:extLst>
              <a:ext uri="{FF2B5EF4-FFF2-40B4-BE49-F238E27FC236}">
                <a16:creationId xmlns:a16="http://schemas.microsoft.com/office/drawing/2014/main" id="{DF5D3B24-C66B-2B7E-7602-434C39043812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lt1"/>
                </a:solidFill>
              </a:rPr>
              <a:t>اینفوگرافیک ممتاز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79132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43" name="Google Shape;7448;p72">
            <a:extLst>
              <a:ext uri="{FF2B5EF4-FFF2-40B4-BE49-F238E27FC236}">
                <a16:creationId xmlns:a16="http://schemas.microsoft.com/office/drawing/2014/main" id="{6D55C440-670C-4700-77CD-E9A3C420F883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44" name="Google Shape;7449;p72">
              <a:extLst>
                <a:ext uri="{FF2B5EF4-FFF2-40B4-BE49-F238E27FC236}">
                  <a16:creationId xmlns:a16="http://schemas.microsoft.com/office/drawing/2014/main" id="{BFB60B33-D4FA-4C4A-26EC-B625B96BE412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51" name="Google Shape;7450;p72">
                <a:extLst>
                  <a:ext uri="{FF2B5EF4-FFF2-40B4-BE49-F238E27FC236}">
                    <a16:creationId xmlns:a16="http://schemas.microsoft.com/office/drawing/2014/main" id="{03E97316-440F-921F-62D2-FCEDCDAC1D5C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451;p72">
                <a:extLst>
                  <a:ext uri="{FF2B5EF4-FFF2-40B4-BE49-F238E27FC236}">
                    <a16:creationId xmlns:a16="http://schemas.microsoft.com/office/drawing/2014/main" id="{576179DB-5E4B-9ED8-0753-FF6D532DF862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7452;p72">
                <a:extLst>
                  <a:ext uri="{FF2B5EF4-FFF2-40B4-BE49-F238E27FC236}">
                    <a16:creationId xmlns:a16="http://schemas.microsoft.com/office/drawing/2014/main" id="{1E765BCA-E722-574F-0DFA-1F61B872BAB3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7453;p72">
                <a:extLst>
                  <a:ext uri="{FF2B5EF4-FFF2-40B4-BE49-F238E27FC236}">
                    <a16:creationId xmlns:a16="http://schemas.microsoft.com/office/drawing/2014/main" id="{87036101-6666-FA4E-B85D-9B38FDD57B19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454;p72">
                <a:extLst>
                  <a:ext uri="{FF2B5EF4-FFF2-40B4-BE49-F238E27FC236}">
                    <a16:creationId xmlns:a16="http://schemas.microsoft.com/office/drawing/2014/main" id="{7ED3B462-CEFD-68B5-AC76-6D1F3DF7E671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455;p72">
                <a:extLst>
                  <a:ext uri="{FF2B5EF4-FFF2-40B4-BE49-F238E27FC236}">
                    <a16:creationId xmlns:a16="http://schemas.microsoft.com/office/drawing/2014/main" id="{18E36D91-7114-0227-7556-2C3D09D1BB43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7456;p72">
                <a:extLst>
                  <a:ext uri="{FF2B5EF4-FFF2-40B4-BE49-F238E27FC236}">
                    <a16:creationId xmlns:a16="http://schemas.microsoft.com/office/drawing/2014/main" id="{E0F36185-6E87-F642-54DB-06F4A29FA303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5" name="Google Shape;7457;p72">
              <a:extLst>
                <a:ext uri="{FF2B5EF4-FFF2-40B4-BE49-F238E27FC236}">
                  <a16:creationId xmlns:a16="http://schemas.microsoft.com/office/drawing/2014/main" id="{6C2D35EA-548A-60D7-2D3E-E9C7D2F28C15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46" name="Google Shape;7458;p72">
                <a:extLst>
                  <a:ext uri="{FF2B5EF4-FFF2-40B4-BE49-F238E27FC236}">
                    <a16:creationId xmlns:a16="http://schemas.microsoft.com/office/drawing/2014/main" id="{8B998F9D-BAF6-CCBD-3D7D-D10786ED567B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" name="Google Shape;7459;p72">
                <a:extLst>
                  <a:ext uri="{FF2B5EF4-FFF2-40B4-BE49-F238E27FC236}">
                    <a16:creationId xmlns:a16="http://schemas.microsoft.com/office/drawing/2014/main" id="{6146EA24-ED6D-E30E-5A0E-934246F7B1FD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7460;p72">
                <a:extLst>
                  <a:ext uri="{FF2B5EF4-FFF2-40B4-BE49-F238E27FC236}">
                    <a16:creationId xmlns:a16="http://schemas.microsoft.com/office/drawing/2014/main" id="{E0551C08-CBF8-9976-3714-3E7A4C96A11D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7461;p72">
                <a:extLst>
                  <a:ext uri="{FF2B5EF4-FFF2-40B4-BE49-F238E27FC236}">
                    <a16:creationId xmlns:a16="http://schemas.microsoft.com/office/drawing/2014/main" id="{5B171E1F-B266-A817-3D5B-1BC831FD3179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7462;p72">
                <a:extLst>
                  <a:ext uri="{FF2B5EF4-FFF2-40B4-BE49-F238E27FC236}">
                    <a16:creationId xmlns:a16="http://schemas.microsoft.com/office/drawing/2014/main" id="{DB3F6400-D541-7A2C-E4F4-7CE8F6B24D0C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58" name="Google Shape;7463;p72">
            <a:extLst>
              <a:ext uri="{FF2B5EF4-FFF2-40B4-BE49-F238E27FC236}">
                <a16:creationId xmlns:a16="http://schemas.microsoft.com/office/drawing/2014/main" id="{1D311107-D90D-ECA8-641A-46EBDB651C16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59" name="Google Shape;7464;p72">
              <a:extLst>
                <a:ext uri="{FF2B5EF4-FFF2-40B4-BE49-F238E27FC236}">
                  <a16:creationId xmlns:a16="http://schemas.microsoft.com/office/drawing/2014/main" id="{9F4F252F-E777-8EF8-76BB-85087EBEA908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6" name="Google Shape;7465;p72">
                <a:extLst>
                  <a:ext uri="{FF2B5EF4-FFF2-40B4-BE49-F238E27FC236}">
                    <a16:creationId xmlns:a16="http://schemas.microsoft.com/office/drawing/2014/main" id="{2EF2CBA9-768A-2AEA-D294-5356EBB8723D}"/>
                  </a:ext>
                </a:extLst>
              </p:cNvPr>
              <p:cNvCxnSpPr>
                <a:endCxn id="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" name="Google Shape;7467;p72">
                <a:extLst>
                  <a:ext uri="{FF2B5EF4-FFF2-40B4-BE49-F238E27FC236}">
                    <a16:creationId xmlns:a16="http://schemas.microsoft.com/office/drawing/2014/main" id="{A368AACF-EE5B-52A3-B9AE-76C7AC261816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8" name="Google Shape;7468;p72">
                <a:extLst>
                  <a:ext uri="{FF2B5EF4-FFF2-40B4-BE49-F238E27FC236}">
                    <a16:creationId xmlns:a16="http://schemas.microsoft.com/office/drawing/2014/main" id="{CB90AD55-0242-C84E-13E6-F24600B4B4E9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9" name="Google Shape;7469;p72">
                <a:extLst>
                  <a:ext uri="{FF2B5EF4-FFF2-40B4-BE49-F238E27FC236}">
                    <a16:creationId xmlns:a16="http://schemas.microsoft.com/office/drawing/2014/main" id="{5B6AF4DB-EBF4-89FD-8B9A-23174AF68C67}"/>
                  </a:ext>
                </a:extLst>
              </p:cNvPr>
              <p:cNvCxnSpPr>
                <a:stCxn id="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60" name="Google Shape;7470;p72">
              <a:extLst>
                <a:ext uri="{FF2B5EF4-FFF2-40B4-BE49-F238E27FC236}">
                  <a16:creationId xmlns:a16="http://schemas.microsoft.com/office/drawing/2014/main" id="{EC53571C-A255-B763-714A-B993C61C7F2B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" name="Google Shape;7471;p72">
                <a:extLst>
                  <a:ext uri="{FF2B5EF4-FFF2-40B4-BE49-F238E27FC236}">
                    <a16:creationId xmlns:a16="http://schemas.microsoft.com/office/drawing/2014/main" id="{74605295-BB52-D329-08AE-200417CF6025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" name="Google Shape;7472;p72">
                <a:extLst>
                  <a:ext uri="{FF2B5EF4-FFF2-40B4-BE49-F238E27FC236}">
                    <a16:creationId xmlns:a16="http://schemas.microsoft.com/office/drawing/2014/main" id="{82426D6B-3865-0183-4CBA-813AADC54EAC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61" name="Google Shape;7473;p72">
              <a:extLst>
                <a:ext uri="{FF2B5EF4-FFF2-40B4-BE49-F238E27FC236}">
                  <a16:creationId xmlns:a16="http://schemas.microsoft.com/office/drawing/2014/main" id="{EFD18C6F-0E98-C83C-847C-408DF4A92AF1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" name="Google Shape;7474;p72">
              <a:extLst>
                <a:ext uri="{FF2B5EF4-FFF2-40B4-BE49-F238E27FC236}">
                  <a16:creationId xmlns:a16="http://schemas.microsoft.com/office/drawing/2014/main" id="{DDFBE9B3-8925-C3EA-874E-0A7F0D2C4C7F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63" name="Google Shape;7475;p72">
              <a:extLst>
                <a:ext uri="{FF2B5EF4-FFF2-40B4-BE49-F238E27FC236}">
                  <a16:creationId xmlns:a16="http://schemas.microsoft.com/office/drawing/2014/main" id="{E56FC064-F6FE-2125-22EA-705F078D0F0E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2" name="Google Shape;7476;p72">
                <a:extLst>
                  <a:ext uri="{FF2B5EF4-FFF2-40B4-BE49-F238E27FC236}">
                    <a16:creationId xmlns:a16="http://schemas.microsoft.com/office/drawing/2014/main" id="{03228D30-8C0C-A426-67E9-1733776B8B0F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3" name="Google Shape;7477;p72">
                <a:extLst>
                  <a:ext uri="{FF2B5EF4-FFF2-40B4-BE49-F238E27FC236}">
                    <a16:creationId xmlns:a16="http://schemas.microsoft.com/office/drawing/2014/main" id="{9A08B9AB-93E4-2687-66A6-BAE5CE9068BE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4" name="Google Shape;7478;p72">
              <a:extLst>
                <a:ext uri="{FF2B5EF4-FFF2-40B4-BE49-F238E27FC236}">
                  <a16:creationId xmlns:a16="http://schemas.microsoft.com/office/drawing/2014/main" id="{F4595AE1-968E-1781-BFFE-B4648E36D72E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0" name="Google Shape;7479;p72">
                <a:extLst>
                  <a:ext uri="{FF2B5EF4-FFF2-40B4-BE49-F238E27FC236}">
                    <a16:creationId xmlns:a16="http://schemas.microsoft.com/office/drawing/2014/main" id="{CA81B652-ECCC-3DC5-75DD-CC862F76F620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1" name="Google Shape;7480;p72">
                <a:extLst>
                  <a:ext uri="{FF2B5EF4-FFF2-40B4-BE49-F238E27FC236}">
                    <a16:creationId xmlns:a16="http://schemas.microsoft.com/office/drawing/2014/main" id="{44558572-E86C-AF37-182A-5DB223EF94B6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65" name="Google Shape;7481;p72">
              <a:extLst>
                <a:ext uri="{FF2B5EF4-FFF2-40B4-BE49-F238E27FC236}">
                  <a16:creationId xmlns:a16="http://schemas.microsoft.com/office/drawing/2014/main" id="{569378AD-7FDC-54F2-479A-3B74C370C311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" name="Google Shape;7466;p72">
              <a:extLst>
                <a:ext uri="{FF2B5EF4-FFF2-40B4-BE49-F238E27FC236}">
                  <a16:creationId xmlns:a16="http://schemas.microsoft.com/office/drawing/2014/main" id="{F048AF23-216D-3DAD-1B4C-CFC3124C9136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67" name="Google Shape;7482;p72">
              <a:extLst>
                <a:ext uri="{FF2B5EF4-FFF2-40B4-BE49-F238E27FC236}">
                  <a16:creationId xmlns:a16="http://schemas.microsoft.com/office/drawing/2014/main" id="{B23B543A-B86C-C3F4-0C9F-D4C4676C77BA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68" name="Google Shape;7483;p72">
                <a:extLst>
                  <a:ext uri="{FF2B5EF4-FFF2-40B4-BE49-F238E27FC236}">
                    <a16:creationId xmlns:a16="http://schemas.microsoft.com/office/drawing/2014/main" id="{5EB4E5ED-8450-0B66-6D7F-6D8F4D67CD39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9" name="Google Shape;7484;p72">
                <a:extLst>
                  <a:ext uri="{FF2B5EF4-FFF2-40B4-BE49-F238E27FC236}">
                    <a16:creationId xmlns:a16="http://schemas.microsoft.com/office/drawing/2014/main" id="{C793BEDB-F61D-C98C-B46C-4BA6E1284464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0" name="Google Shape;7485;p72">
            <a:extLst>
              <a:ext uri="{FF2B5EF4-FFF2-40B4-BE49-F238E27FC236}">
                <a16:creationId xmlns:a16="http://schemas.microsoft.com/office/drawing/2014/main" id="{3A3D3FD5-307F-75D3-82A2-C225B80359F2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81" name="Google Shape;7486;p72">
              <a:extLst>
                <a:ext uri="{FF2B5EF4-FFF2-40B4-BE49-F238E27FC236}">
                  <a16:creationId xmlns:a16="http://schemas.microsoft.com/office/drawing/2014/main" id="{D7502F65-587D-7A0D-F247-5733F8F7627B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98" name="Google Shape;7487;p72">
                <a:extLst>
                  <a:ext uri="{FF2B5EF4-FFF2-40B4-BE49-F238E27FC236}">
                    <a16:creationId xmlns:a16="http://schemas.microsoft.com/office/drawing/2014/main" id="{9DE00224-7897-1DF4-D025-A8C4B09C182D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" name="Google Shape;7488;p72">
                <a:extLst>
                  <a:ext uri="{FF2B5EF4-FFF2-40B4-BE49-F238E27FC236}">
                    <a16:creationId xmlns:a16="http://schemas.microsoft.com/office/drawing/2014/main" id="{7CACE178-9D5F-B1B5-AA5B-F6D24418D8F6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" name="Google Shape;7489;p72">
                <a:extLst>
                  <a:ext uri="{FF2B5EF4-FFF2-40B4-BE49-F238E27FC236}">
                    <a16:creationId xmlns:a16="http://schemas.microsoft.com/office/drawing/2014/main" id="{E07310A2-2711-A65A-CC11-10242D075F75}"/>
                  </a:ext>
                </a:extLst>
              </p:cNvPr>
              <p:cNvCxnSpPr>
                <a:stCxn id="87" idx="6"/>
                <a:endCxn id="96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2" name="Google Shape;7492;p72">
              <a:extLst>
                <a:ext uri="{FF2B5EF4-FFF2-40B4-BE49-F238E27FC236}">
                  <a16:creationId xmlns:a16="http://schemas.microsoft.com/office/drawing/2014/main" id="{AB0C5504-4B55-7AAB-152C-2900CB8DE3DA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95" name="Google Shape;7493;p72">
                <a:extLst>
                  <a:ext uri="{FF2B5EF4-FFF2-40B4-BE49-F238E27FC236}">
                    <a16:creationId xmlns:a16="http://schemas.microsoft.com/office/drawing/2014/main" id="{B0AA9BD7-246C-374A-E58A-84C9C21DA779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6" name="Google Shape;7491;p72">
                <a:extLst>
                  <a:ext uri="{FF2B5EF4-FFF2-40B4-BE49-F238E27FC236}">
                    <a16:creationId xmlns:a16="http://schemas.microsoft.com/office/drawing/2014/main" id="{666D3BD7-EED6-22A8-B717-0E068249ADC8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494;p72">
                <a:extLst>
                  <a:ext uri="{FF2B5EF4-FFF2-40B4-BE49-F238E27FC236}">
                    <a16:creationId xmlns:a16="http://schemas.microsoft.com/office/drawing/2014/main" id="{0C460926-F182-ADA7-E08D-9F8A9A309339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" name="Google Shape;7495;p72">
              <a:extLst>
                <a:ext uri="{FF2B5EF4-FFF2-40B4-BE49-F238E27FC236}">
                  <a16:creationId xmlns:a16="http://schemas.microsoft.com/office/drawing/2014/main" id="{A2A7CE6E-1FCD-8A41-802D-17BCF62E30EF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92" name="Google Shape;7496;p72">
                <a:extLst>
                  <a:ext uri="{FF2B5EF4-FFF2-40B4-BE49-F238E27FC236}">
                    <a16:creationId xmlns:a16="http://schemas.microsoft.com/office/drawing/2014/main" id="{295DFA25-FA31-30B5-3B57-105CA9769C1C}"/>
                  </a:ext>
                </a:extLst>
              </p:cNvPr>
              <p:cNvCxnSpPr>
                <a:stCxn id="94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3" name="Google Shape;7498;p72">
                <a:extLst>
                  <a:ext uri="{FF2B5EF4-FFF2-40B4-BE49-F238E27FC236}">
                    <a16:creationId xmlns:a16="http://schemas.microsoft.com/office/drawing/2014/main" id="{F2F6DE34-0FE9-016A-0FCE-88CFBD3AF73D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497;p72">
                <a:extLst>
                  <a:ext uri="{FF2B5EF4-FFF2-40B4-BE49-F238E27FC236}">
                    <a16:creationId xmlns:a16="http://schemas.microsoft.com/office/drawing/2014/main" id="{76B2FBB4-4A4F-CD7C-0244-695235E69C6C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" name="Google Shape;7499;p72">
              <a:extLst>
                <a:ext uri="{FF2B5EF4-FFF2-40B4-BE49-F238E27FC236}">
                  <a16:creationId xmlns:a16="http://schemas.microsoft.com/office/drawing/2014/main" id="{12B7CE67-D7C5-3A94-C651-5EA2BDE405B7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89" name="Google Shape;7500;p72">
                <a:extLst>
                  <a:ext uri="{FF2B5EF4-FFF2-40B4-BE49-F238E27FC236}">
                    <a16:creationId xmlns:a16="http://schemas.microsoft.com/office/drawing/2014/main" id="{5088B554-3E37-B23D-33E6-45BAF5EE4E1E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0" name="Google Shape;7501;p72">
                <a:extLst>
                  <a:ext uri="{FF2B5EF4-FFF2-40B4-BE49-F238E27FC236}">
                    <a16:creationId xmlns:a16="http://schemas.microsoft.com/office/drawing/2014/main" id="{C61448E8-AFDF-2266-14A6-7BA4591F5297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7502;p72">
                <a:extLst>
                  <a:ext uri="{FF2B5EF4-FFF2-40B4-BE49-F238E27FC236}">
                    <a16:creationId xmlns:a16="http://schemas.microsoft.com/office/drawing/2014/main" id="{C9BDB373-BC88-DEA5-F9D8-69C38A315DE9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" name="Google Shape;7503;p72">
              <a:extLst>
                <a:ext uri="{FF2B5EF4-FFF2-40B4-BE49-F238E27FC236}">
                  <a16:creationId xmlns:a16="http://schemas.microsoft.com/office/drawing/2014/main" id="{B0BCD53E-F4E5-B960-FB49-AC551E3A5D45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86" name="Google Shape;7504;p72">
                <a:extLst>
                  <a:ext uri="{FF2B5EF4-FFF2-40B4-BE49-F238E27FC236}">
                    <a16:creationId xmlns:a16="http://schemas.microsoft.com/office/drawing/2014/main" id="{E644A784-CB58-F76C-A031-045916E11D6C}"/>
                  </a:ext>
                </a:extLst>
              </p:cNvPr>
              <p:cNvCxnSpPr>
                <a:stCxn id="88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7" name="Google Shape;7490;p72">
                <a:extLst>
                  <a:ext uri="{FF2B5EF4-FFF2-40B4-BE49-F238E27FC236}">
                    <a16:creationId xmlns:a16="http://schemas.microsoft.com/office/drawing/2014/main" id="{071C27E7-9A1F-EABA-2B6E-73F774AA3077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7505;p72">
                <a:extLst>
                  <a:ext uri="{FF2B5EF4-FFF2-40B4-BE49-F238E27FC236}">
                    <a16:creationId xmlns:a16="http://schemas.microsoft.com/office/drawing/2014/main" id="{7AFA1C7D-F83E-CD2A-87AB-5E66364EB40C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1" name="Google Shape;7506;p72">
            <a:extLst>
              <a:ext uri="{FF2B5EF4-FFF2-40B4-BE49-F238E27FC236}">
                <a16:creationId xmlns:a16="http://schemas.microsoft.com/office/drawing/2014/main" id="{07E45599-D325-7C3F-23C9-F31F4A4D580F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102" name="Google Shape;7507;p72">
              <a:extLst>
                <a:ext uri="{FF2B5EF4-FFF2-40B4-BE49-F238E27FC236}">
                  <a16:creationId xmlns:a16="http://schemas.microsoft.com/office/drawing/2014/main" id="{C5D802B3-B724-DE1B-91C6-840D092412DB}"/>
                </a:ext>
              </a:extLst>
            </p:cNvPr>
            <p:cNvCxnSpPr>
              <a:stCxn id="108" idx="4"/>
              <a:endCxn id="110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7510;p72">
              <a:extLst>
                <a:ext uri="{FF2B5EF4-FFF2-40B4-BE49-F238E27FC236}">
                  <a16:creationId xmlns:a16="http://schemas.microsoft.com/office/drawing/2014/main" id="{0FBEAF54-5396-99BB-D893-BAB031FAB9C1}"/>
                </a:ext>
              </a:extLst>
            </p:cNvPr>
            <p:cNvCxnSpPr>
              <a:stCxn id="110" idx="0"/>
              <a:endCxn id="107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7512;p72">
              <a:extLst>
                <a:ext uri="{FF2B5EF4-FFF2-40B4-BE49-F238E27FC236}">
                  <a16:creationId xmlns:a16="http://schemas.microsoft.com/office/drawing/2014/main" id="{DB66ED34-F1EB-F72E-D5B8-16898A09FFFC}"/>
                </a:ext>
              </a:extLst>
            </p:cNvPr>
            <p:cNvCxnSpPr>
              <a:stCxn id="107" idx="4"/>
              <a:endCxn id="109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7514;p72">
              <a:extLst>
                <a:ext uri="{FF2B5EF4-FFF2-40B4-BE49-F238E27FC236}">
                  <a16:creationId xmlns:a16="http://schemas.microsoft.com/office/drawing/2014/main" id="{3DF714D7-7B21-AD6C-6AD0-1D2D63A9F9B3}"/>
                </a:ext>
              </a:extLst>
            </p:cNvPr>
            <p:cNvCxnSpPr>
              <a:stCxn id="109" idx="0"/>
              <a:endCxn id="106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6" name="Google Shape;7515;p72">
              <a:extLst>
                <a:ext uri="{FF2B5EF4-FFF2-40B4-BE49-F238E27FC236}">
                  <a16:creationId xmlns:a16="http://schemas.microsoft.com/office/drawing/2014/main" id="{E1D73DF5-FD51-083A-7784-1FCD53D837F9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7511;p72">
              <a:extLst>
                <a:ext uri="{FF2B5EF4-FFF2-40B4-BE49-F238E27FC236}">
                  <a16:creationId xmlns:a16="http://schemas.microsoft.com/office/drawing/2014/main" id="{A34682ED-CB1F-FFED-3BD9-251299E668CF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7508;p72">
              <a:extLst>
                <a:ext uri="{FF2B5EF4-FFF2-40B4-BE49-F238E27FC236}">
                  <a16:creationId xmlns:a16="http://schemas.microsoft.com/office/drawing/2014/main" id="{1684FCDA-B858-3583-3DEC-0E937A185E99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7513;p72">
              <a:extLst>
                <a:ext uri="{FF2B5EF4-FFF2-40B4-BE49-F238E27FC236}">
                  <a16:creationId xmlns:a16="http://schemas.microsoft.com/office/drawing/2014/main" id="{11892D13-2282-1A3E-A373-DA64A5C08EA6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7509;p72">
              <a:extLst>
                <a:ext uri="{FF2B5EF4-FFF2-40B4-BE49-F238E27FC236}">
                  <a16:creationId xmlns:a16="http://schemas.microsoft.com/office/drawing/2014/main" id="{66FEA728-BF7D-9967-9310-C3C98AE5139E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1" name="Google Shape;7516;p72">
            <a:extLst>
              <a:ext uri="{FF2B5EF4-FFF2-40B4-BE49-F238E27FC236}">
                <a16:creationId xmlns:a16="http://schemas.microsoft.com/office/drawing/2014/main" id="{BA49F3C7-A5EA-E653-4D57-2138C2CC011E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112" name="Google Shape;7517;p72">
              <a:extLst>
                <a:ext uri="{FF2B5EF4-FFF2-40B4-BE49-F238E27FC236}">
                  <a16:creationId xmlns:a16="http://schemas.microsoft.com/office/drawing/2014/main" id="{D9587D10-8473-5E5E-9AC8-36847354BB03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3" name="Google Shape;7518;p72">
              <a:extLst>
                <a:ext uri="{FF2B5EF4-FFF2-40B4-BE49-F238E27FC236}">
                  <a16:creationId xmlns:a16="http://schemas.microsoft.com/office/drawing/2014/main" id="{9C880015-645D-6071-5B21-EAE0E7AB83F1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7519;p72">
              <a:extLst>
                <a:ext uri="{FF2B5EF4-FFF2-40B4-BE49-F238E27FC236}">
                  <a16:creationId xmlns:a16="http://schemas.microsoft.com/office/drawing/2014/main" id="{895E7DEC-0B0F-6E9B-A523-A025D541BB90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7520;p72">
              <a:extLst>
                <a:ext uri="{FF2B5EF4-FFF2-40B4-BE49-F238E27FC236}">
                  <a16:creationId xmlns:a16="http://schemas.microsoft.com/office/drawing/2014/main" id="{D98FE980-6BC3-6D31-0D79-EB821184D572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7521;p72">
              <a:extLst>
                <a:ext uri="{FF2B5EF4-FFF2-40B4-BE49-F238E27FC236}">
                  <a16:creationId xmlns:a16="http://schemas.microsoft.com/office/drawing/2014/main" id="{43F86009-8309-46F4-6445-2622FC6F4A0D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7" name="Google Shape;7522;p72">
            <a:extLst>
              <a:ext uri="{FF2B5EF4-FFF2-40B4-BE49-F238E27FC236}">
                <a16:creationId xmlns:a16="http://schemas.microsoft.com/office/drawing/2014/main" id="{2ADB5544-51D4-2829-4473-D92CCA1C4BD6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118" name="Google Shape;7523;p72">
              <a:extLst>
                <a:ext uri="{FF2B5EF4-FFF2-40B4-BE49-F238E27FC236}">
                  <a16:creationId xmlns:a16="http://schemas.microsoft.com/office/drawing/2014/main" id="{D1C08DDA-0D9A-DC34-4347-930913570C0C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" name="Google Shape;7524;p72">
              <a:extLst>
                <a:ext uri="{FF2B5EF4-FFF2-40B4-BE49-F238E27FC236}">
                  <a16:creationId xmlns:a16="http://schemas.microsoft.com/office/drawing/2014/main" id="{4E9EE9C5-AA65-D23D-52FC-6518E3571A60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" name="Google Shape;7525;p72">
              <a:extLst>
                <a:ext uri="{FF2B5EF4-FFF2-40B4-BE49-F238E27FC236}">
                  <a16:creationId xmlns:a16="http://schemas.microsoft.com/office/drawing/2014/main" id="{018CB2E3-E396-627B-EE3C-3815F578D911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1" name="Google Shape;7526;p72">
              <a:extLst>
                <a:ext uri="{FF2B5EF4-FFF2-40B4-BE49-F238E27FC236}">
                  <a16:creationId xmlns:a16="http://schemas.microsoft.com/office/drawing/2014/main" id="{7951ACA6-568A-648C-0A70-8B9F62F0EB17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2" name="Google Shape;7527;p72">
              <a:extLst>
                <a:ext uri="{FF2B5EF4-FFF2-40B4-BE49-F238E27FC236}">
                  <a16:creationId xmlns:a16="http://schemas.microsoft.com/office/drawing/2014/main" id="{AFACBDD6-085B-2124-6769-0FEFABAA97BB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3" name="Google Shape;7528;p72">
              <a:extLst>
                <a:ext uri="{FF2B5EF4-FFF2-40B4-BE49-F238E27FC236}">
                  <a16:creationId xmlns:a16="http://schemas.microsoft.com/office/drawing/2014/main" id="{63779BEE-C64B-E6EA-8F9F-29E16812B5E7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4" name="Google Shape;7529;p72">
            <a:extLst>
              <a:ext uri="{FF2B5EF4-FFF2-40B4-BE49-F238E27FC236}">
                <a16:creationId xmlns:a16="http://schemas.microsoft.com/office/drawing/2014/main" id="{AC099CB5-CE4E-1096-B718-AC8DC8BD5F24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125" name="Google Shape;7530;p72">
              <a:extLst>
                <a:ext uri="{FF2B5EF4-FFF2-40B4-BE49-F238E27FC236}">
                  <a16:creationId xmlns:a16="http://schemas.microsoft.com/office/drawing/2014/main" id="{AB8C1E90-7FC1-BD36-E5AE-D6DA8E0184F6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26" name="Google Shape;7531;p72">
              <a:extLst>
                <a:ext uri="{FF2B5EF4-FFF2-40B4-BE49-F238E27FC236}">
                  <a16:creationId xmlns:a16="http://schemas.microsoft.com/office/drawing/2014/main" id="{C30834B7-D2F3-C761-9BA4-8805CE3E32DD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27" name="Google Shape;7532;p72">
              <a:extLst>
                <a:ext uri="{FF2B5EF4-FFF2-40B4-BE49-F238E27FC236}">
                  <a16:creationId xmlns:a16="http://schemas.microsoft.com/office/drawing/2014/main" id="{94A4DD7C-F459-5413-630D-248E14F4CD63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28" name="Google Shape;7533;p72">
              <a:extLst>
                <a:ext uri="{FF2B5EF4-FFF2-40B4-BE49-F238E27FC236}">
                  <a16:creationId xmlns:a16="http://schemas.microsoft.com/office/drawing/2014/main" id="{216F965C-ECFB-3D9D-5D9B-E59F5A941A77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129" name="Google Shape;7534;p72">
              <a:extLst>
                <a:ext uri="{FF2B5EF4-FFF2-40B4-BE49-F238E27FC236}">
                  <a16:creationId xmlns:a16="http://schemas.microsoft.com/office/drawing/2014/main" id="{507C82EB-B13C-BA6B-A7F4-2C56FB8E8127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130" name="Google Shape;7535;p72">
                <a:extLst>
                  <a:ext uri="{FF2B5EF4-FFF2-40B4-BE49-F238E27FC236}">
                    <a16:creationId xmlns:a16="http://schemas.microsoft.com/office/drawing/2014/main" id="{76090360-6E41-6EA0-EF44-2715EA5B4C60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1" name="Google Shape;7536;p72">
                <a:extLst>
                  <a:ext uri="{FF2B5EF4-FFF2-40B4-BE49-F238E27FC236}">
                    <a16:creationId xmlns:a16="http://schemas.microsoft.com/office/drawing/2014/main" id="{B9F213CE-224B-C0E8-2B2D-1C8010858CD9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7537;p72">
                <a:extLst>
                  <a:ext uri="{FF2B5EF4-FFF2-40B4-BE49-F238E27FC236}">
                    <a16:creationId xmlns:a16="http://schemas.microsoft.com/office/drawing/2014/main" id="{F2CB8CD7-9A2C-D914-B7F8-8504F1B5B583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33" name="Google Shape;7538;p72">
            <a:extLst>
              <a:ext uri="{FF2B5EF4-FFF2-40B4-BE49-F238E27FC236}">
                <a16:creationId xmlns:a16="http://schemas.microsoft.com/office/drawing/2014/main" id="{F09DC065-BD75-B17D-9446-4A36FBAEBD22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134" name="Google Shape;7539;p72">
              <a:extLst>
                <a:ext uri="{FF2B5EF4-FFF2-40B4-BE49-F238E27FC236}">
                  <a16:creationId xmlns:a16="http://schemas.microsoft.com/office/drawing/2014/main" id="{33F1E7AE-13E8-1EFB-C8A6-4A0B57578A16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5" name="Google Shape;7540;p72">
              <a:extLst>
                <a:ext uri="{FF2B5EF4-FFF2-40B4-BE49-F238E27FC236}">
                  <a16:creationId xmlns:a16="http://schemas.microsoft.com/office/drawing/2014/main" id="{FCF36EFD-EF6E-6661-6563-BF1132F5C8C4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6" name="Google Shape;7541;p72">
              <a:extLst>
                <a:ext uri="{FF2B5EF4-FFF2-40B4-BE49-F238E27FC236}">
                  <a16:creationId xmlns:a16="http://schemas.microsoft.com/office/drawing/2014/main" id="{4ED099F0-D1BD-DC5F-946E-C0929983E8BC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37" name="Google Shape;7542;p72">
              <a:extLst>
                <a:ext uri="{FF2B5EF4-FFF2-40B4-BE49-F238E27FC236}">
                  <a16:creationId xmlns:a16="http://schemas.microsoft.com/office/drawing/2014/main" id="{07026405-9D95-D8BC-38C1-EBD06B51E4AF}"/>
                </a:ext>
              </a:extLst>
            </p:cNvPr>
            <p:cNvCxnSpPr>
              <a:stCxn id="134" idx="6"/>
              <a:endCxn id="135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8" name="Google Shape;7543;p72">
              <a:extLst>
                <a:ext uri="{FF2B5EF4-FFF2-40B4-BE49-F238E27FC236}">
                  <a16:creationId xmlns:a16="http://schemas.microsoft.com/office/drawing/2014/main" id="{1ED3CA38-E46F-1430-BA26-F216EFB78F50}"/>
                </a:ext>
              </a:extLst>
            </p:cNvPr>
            <p:cNvCxnSpPr>
              <a:stCxn id="135" idx="4"/>
              <a:endCxn id="141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9" name="Google Shape;7545;p72">
              <a:extLst>
                <a:ext uri="{FF2B5EF4-FFF2-40B4-BE49-F238E27FC236}">
                  <a16:creationId xmlns:a16="http://schemas.microsoft.com/office/drawing/2014/main" id="{E3FC5661-DAA8-39AC-8688-58E42F3D3D87}"/>
                </a:ext>
              </a:extLst>
            </p:cNvPr>
            <p:cNvCxnSpPr>
              <a:stCxn id="141" idx="6"/>
              <a:endCxn id="136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0" name="Google Shape;7546;p72">
              <a:extLst>
                <a:ext uri="{FF2B5EF4-FFF2-40B4-BE49-F238E27FC236}">
                  <a16:creationId xmlns:a16="http://schemas.microsoft.com/office/drawing/2014/main" id="{F44F66F5-003D-A048-8975-EDB6C2ABC1FA}"/>
                </a:ext>
              </a:extLst>
            </p:cNvPr>
            <p:cNvCxnSpPr>
              <a:stCxn id="136" idx="4"/>
              <a:endCxn id="142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41" name="Google Shape;7544;p72">
              <a:extLst>
                <a:ext uri="{FF2B5EF4-FFF2-40B4-BE49-F238E27FC236}">
                  <a16:creationId xmlns:a16="http://schemas.microsoft.com/office/drawing/2014/main" id="{1F7C59F5-2DBB-D1E0-B7B5-82A407EAFF52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2" name="Google Shape;7547;p72">
              <a:extLst>
                <a:ext uri="{FF2B5EF4-FFF2-40B4-BE49-F238E27FC236}">
                  <a16:creationId xmlns:a16="http://schemas.microsoft.com/office/drawing/2014/main" id="{7C5A1E89-026D-0AB4-5147-F6706E6009BA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3" name="Google Shape;7548;p72">
              <a:extLst>
                <a:ext uri="{FF2B5EF4-FFF2-40B4-BE49-F238E27FC236}">
                  <a16:creationId xmlns:a16="http://schemas.microsoft.com/office/drawing/2014/main" id="{B8CD56BA-8B41-CD7F-8DA5-AB8AF3BEA27E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44" name="Google Shape;7549;p72">
              <a:extLst>
                <a:ext uri="{FF2B5EF4-FFF2-40B4-BE49-F238E27FC236}">
                  <a16:creationId xmlns:a16="http://schemas.microsoft.com/office/drawing/2014/main" id="{F04529B7-AAA6-0CB4-8135-F37FDFB127F6}"/>
                </a:ext>
              </a:extLst>
            </p:cNvPr>
            <p:cNvCxnSpPr>
              <a:endCxn id="143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45" name="Google Shape;7550;p72">
            <a:extLst>
              <a:ext uri="{FF2B5EF4-FFF2-40B4-BE49-F238E27FC236}">
                <a16:creationId xmlns:a16="http://schemas.microsoft.com/office/drawing/2014/main" id="{05C92135-7A06-D399-77A5-49D44D17F4E6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46" name="Google Shape;7551;p72">
              <a:extLst>
                <a:ext uri="{FF2B5EF4-FFF2-40B4-BE49-F238E27FC236}">
                  <a16:creationId xmlns:a16="http://schemas.microsoft.com/office/drawing/2014/main" id="{0B7DB4AA-FB64-FF6C-DFE7-468A753F1A98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7" name="Google Shape;7552;p72">
              <a:extLst>
                <a:ext uri="{FF2B5EF4-FFF2-40B4-BE49-F238E27FC236}">
                  <a16:creationId xmlns:a16="http://schemas.microsoft.com/office/drawing/2014/main" id="{E80B99EE-D245-3BF1-084F-DFDBE7837C23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8" name="Google Shape;7553;p72">
              <a:extLst>
                <a:ext uri="{FF2B5EF4-FFF2-40B4-BE49-F238E27FC236}">
                  <a16:creationId xmlns:a16="http://schemas.microsoft.com/office/drawing/2014/main" id="{F4221BC1-0B9A-B355-DAD4-1B3A514F4D00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9" name="Google Shape;7554;p72">
              <a:extLst>
                <a:ext uri="{FF2B5EF4-FFF2-40B4-BE49-F238E27FC236}">
                  <a16:creationId xmlns:a16="http://schemas.microsoft.com/office/drawing/2014/main" id="{AD7BD9AC-622D-55E8-40C1-8D29ABFE537B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0" name="Google Shape;7555;p72">
              <a:extLst>
                <a:ext uri="{FF2B5EF4-FFF2-40B4-BE49-F238E27FC236}">
                  <a16:creationId xmlns:a16="http://schemas.microsoft.com/office/drawing/2014/main" id="{7585D927-A3CF-CE1D-8074-6489F5621897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1" name="Google Shape;7556;p72">
            <a:extLst>
              <a:ext uri="{FF2B5EF4-FFF2-40B4-BE49-F238E27FC236}">
                <a16:creationId xmlns:a16="http://schemas.microsoft.com/office/drawing/2014/main" id="{4435809E-678F-D127-E0A8-64E1C14F6F70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52" name="Google Shape;7557;p72">
              <a:extLst>
                <a:ext uri="{FF2B5EF4-FFF2-40B4-BE49-F238E27FC236}">
                  <a16:creationId xmlns:a16="http://schemas.microsoft.com/office/drawing/2014/main" id="{1C0C62AE-98BA-0451-D175-34E90EA7A5FC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3" name="Google Shape;7558;p72">
              <a:extLst>
                <a:ext uri="{FF2B5EF4-FFF2-40B4-BE49-F238E27FC236}">
                  <a16:creationId xmlns:a16="http://schemas.microsoft.com/office/drawing/2014/main" id="{3235041A-876A-2802-80BB-8CF35836799D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4" name="Google Shape;7559;p72">
              <a:extLst>
                <a:ext uri="{FF2B5EF4-FFF2-40B4-BE49-F238E27FC236}">
                  <a16:creationId xmlns:a16="http://schemas.microsoft.com/office/drawing/2014/main" id="{075A1A11-D7F4-6A82-37E6-CD0827DE6500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7560;p72">
              <a:extLst>
                <a:ext uri="{FF2B5EF4-FFF2-40B4-BE49-F238E27FC236}">
                  <a16:creationId xmlns:a16="http://schemas.microsoft.com/office/drawing/2014/main" id="{06586ADD-B935-F38E-E977-CA1844FC9547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" name="Google Shape;7561;p72">
              <a:extLst>
                <a:ext uri="{FF2B5EF4-FFF2-40B4-BE49-F238E27FC236}">
                  <a16:creationId xmlns:a16="http://schemas.microsoft.com/office/drawing/2014/main" id="{384862ED-0932-4DD0-FF1F-BE9D20D18A35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57" name="Google Shape;7562;p72">
              <a:extLst>
                <a:ext uri="{FF2B5EF4-FFF2-40B4-BE49-F238E27FC236}">
                  <a16:creationId xmlns:a16="http://schemas.microsoft.com/office/drawing/2014/main" id="{9DD028B4-8901-9C50-2F88-9CD70AD83FD4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8" name="Google Shape;7563;p72">
              <a:extLst>
                <a:ext uri="{FF2B5EF4-FFF2-40B4-BE49-F238E27FC236}">
                  <a16:creationId xmlns:a16="http://schemas.microsoft.com/office/drawing/2014/main" id="{CF641169-0E46-3638-7AB9-38E5CD5C6A4B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9" name="Google Shape;7564;p72">
              <a:extLst>
                <a:ext uri="{FF2B5EF4-FFF2-40B4-BE49-F238E27FC236}">
                  <a16:creationId xmlns:a16="http://schemas.microsoft.com/office/drawing/2014/main" id="{CC8EAB91-1140-60EB-CBBD-6D307C1905B5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0" name="Google Shape;7565;p72">
              <a:extLst>
                <a:ext uri="{FF2B5EF4-FFF2-40B4-BE49-F238E27FC236}">
                  <a16:creationId xmlns:a16="http://schemas.microsoft.com/office/drawing/2014/main" id="{C24B8285-99F0-A603-7714-3D6487330351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61" name="Google Shape;7566;p72">
            <a:extLst>
              <a:ext uri="{FF2B5EF4-FFF2-40B4-BE49-F238E27FC236}">
                <a16:creationId xmlns:a16="http://schemas.microsoft.com/office/drawing/2014/main" id="{8DB2C998-3429-0948-897B-00E907A01548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62" name="Google Shape;7567;p72">
              <a:extLst>
                <a:ext uri="{FF2B5EF4-FFF2-40B4-BE49-F238E27FC236}">
                  <a16:creationId xmlns:a16="http://schemas.microsoft.com/office/drawing/2014/main" id="{CB9C82BB-D5FE-56DA-6ACF-C1ACBB59D2A7}"/>
                </a:ext>
              </a:extLst>
            </p:cNvPr>
            <p:cNvCxnSpPr>
              <a:stCxn id="174" idx="2"/>
              <a:endCxn id="172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3" name="Google Shape;7570;p72">
              <a:extLst>
                <a:ext uri="{FF2B5EF4-FFF2-40B4-BE49-F238E27FC236}">
                  <a16:creationId xmlns:a16="http://schemas.microsoft.com/office/drawing/2014/main" id="{6EF90224-87BA-AF0F-40CE-42E871867712}"/>
                </a:ext>
              </a:extLst>
            </p:cNvPr>
            <p:cNvCxnSpPr>
              <a:stCxn id="173" idx="0"/>
              <a:endCxn id="174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4" name="Google Shape;7572;p72">
              <a:extLst>
                <a:ext uri="{FF2B5EF4-FFF2-40B4-BE49-F238E27FC236}">
                  <a16:creationId xmlns:a16="http://schemas.microsoft.com/office/drawing/2014/main" id="{67B3E3CB-C472-B496-191E-74F70D689C34}"/>
                </a:ext>
              </a:extLst>
            </p:cNvPr>
            <p:cNvCxnSpPr>
              <a:stCxn id="173" idx="2"/>
              <a:endCxn id="169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5" name="Google Shape;7574;p72">
              <a:extLst>
                <a:ext uri="{FF2B5EF4-FFF2-40B4-BE49-F238E27FC236}">
                  <a16:creationId xmlns:a16="http://schemas.microsoft.com/office/drawing/2014/main" id="{9B064E54-EE22-7149-F7AB-232BC3B0C2E2}"/>
                </a:ext>
              </a:extLst>
            </p:cNvPr>
            <p:cNvCxnSpPr>
              <a:stCxn id="168" idx="0"/>
              <a:endCxn id="173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6" name="Google Shape;7576;p72">
              <a:extLst>
                <a:ext uri="{FF2B5EF4-FFF2-40B4-BE49-F238E27FC236}">
                  <a16:creationId xmlns:a16="http://schemas.microsoft.com/office/drawing/2014/main" id="{19A27AFE-468F-D274-FE3E-3DD306CA80F6}"/>
                </a:ext>
              </a:extLst>
            </p:cNvPr>
            <p:cNvCxnSpPr>
              <a:stCxn id="172" idx="2"/>
              <a:endCxn id="171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7" name="Google Shape;7578;p72">
              <a:extLst>
                <a:ext uri="{FF2B5EF4-FFF2-40B4-BE49-F238E27FC236}">
                  <a16:creationId xmlns:a16="http://schemas.microsoft.com/office/drawing/2014/main" id="{7939ED2E-D7E5-F606-BD61-F9F832D5DB09}"/>
                </a:ext>
              </a:extLst>
            </p:cNvPr>
            <p:cNvCxnSpPr>
              <a:stCxn id="170" idx="0"/>
              <a:endCxn id="172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8" name="Google Shape;7575;p72">
              <a:extLst>
                <a:ext uri="{FF2B5EF4-FFF2-40B4-BE49-F238E27FC236}">
                  <a16:creationId xmlns:a16="http://schemas.microsoft.com/office/drawing/2014/main" id="{A589BEED-4EE1-F1C7-79A8-FEA4BA41E4F6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69" name="Google Shape;7573;p72">
              <a:extLst>
                <a:ext uri="{FF2B5EF4-FFF2-40B4-BE49-F238E27FC236}">
                  <a16:creationId xmlns:a16="http://schemas.microsoft.com/office/drawing/2014/main" id="{BB7614A2-261F-B602-9128-637AE3B38A4A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70" name="Google Shape;7579;p72">
              <a:extLst>
                <a:ext uri="{FF2B5EF4-FFF2-40B4-BE49-F238E27FC236}">
                  <a16:creationId xmlns:a16="http://schemas.microsoft.com/office/drawing/2014/main" id="{09D6E6E5-FB48-E1A0-42C2-689FAD42B503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71" name="Google Shape;7577;p72">
              <a:extLst>
                <a:ext uri="{FF2B5EF4-FFF2-40B4-BE49-F238E27FC236}">
                  <a16:creationId xmlns:a16="http://schemas.microsoft.com/office/drawing/2014/main" id="{A2493BF2-6460-DB07-A46A-33FB1E0ED2C5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72" name="Google Shape;7569;p72">
              <a:extLst>
                <a:ext uri="{FF2B5EF4-FFF2-40B4-BE49-F238E27FC236}">
                  <a16:creationId xmlns:a16="http://schemas.microsoft.com/office/drawing/2014/main" id="{674E50C7-6C4A-B299-D761-4219A37684D1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73" name="Google Shape;7571;p72">
              <a:extLst>
                <a:ext uri="{FF2B5EF4-FFF2-40B4-BE49-F238E27FC236}">
                  <a16:creationId xmlns:a16="http://schemas.microsoft.com/office/drawing/2014/main" id="{5C0302D6-59F6-8567-422A-B7203F384E4A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74" name="Google Shape;7568;p72">
              <a:extLst>
                <a:ext uri="{FF2B5EF4-FFF2-40B4-BE49-F238E27FC236}">
                  <a16:creationId xmlns:a16="http://schemas.microsoft.com/office/drawing/2014/main" id="{39390D94-DA80-A314-F82E-E09C1CE8CC10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FFFF"/>
                </a:solidFill>
              </a:endParaRPr>
            </a:p>
          </p:txBody>
        </p:sp>
      </p:grpSp>
      <p:grpSp>
        <p:nvGrpSpPr>
          <p:cNvPr id="175" name="Google Shape;7580;p72">
            <a:extLst>
              <a:ext uri="{FF2B5EF4-FFF2-40B4-BE49-F238E27FC236}">
                <a16:creationId xmlns:a16="http://schemas.microsoft.com/office/drawing/2014/main" id="{C81A609E-6654-24D6-A00C-DACF5E7041A6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76" name="Google Shape;7581;p72">
              <a:extLst>
                <a:ext uri="{FF2B5EF4-FFF2-40B4-BE49-F238E27FC236}">
                  <a16:creationId xmlns:a16="http://schemas.microsoft.com/office/drawing/2014/main" id="{B73D617D-AFBD-D879-BF59-494BE317622F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94" name="Google Shape;7582;p72">
                <a:extLst>
                  <a:ext uri="{FF2B5EF4-FFF2-40B4-BE49-F238E27FC236}">
                    <a16:creationId xmlns:a16="http://schemas.microsoft.com/office/drawing/2014/main" id="{C69F7BA2-A245-C1FC-50A2-6574C24CAC6C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95" name="Google Shape;7583;p72">
                <a:extLst>
                  <a:ext uri="{FF2B5EF4-FFF2-40B4-BE49-F238E27FC236}">
                    <a16:creationId xmlns:a16="http://schemas.microsoft.com/office/drawing/2014/main" id="{244B11BE-AC6C-728A-D11A-C0D25B308760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96" name="Google Shape;7584;p72">
                  <a:extLst>
                    <a:ext uri="{FF2B5EF4-FFF2-40B4-BE49-F238E27FC236}">
                      <a16:creationId xmlns:a16="http://schemas.microsoft.com/office/drawing/2014/main" id="{CD2D3F85-3424-8B1F-8F0C-F85B269FEAA4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97" name="Google Shape;7585;p72">
                  <a:extLst>
                    <a:ext uri="{FF2B5EF4-FFF2-40B4-BE49-F238E27FC236}">
                      <a16:creationId xmlns:a16="http://schemas.microsoft.com/office/drawing/2014/main" id="{05920D86-DDE1-2FE4-8C4F-D81740FEEE29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77" name="Google Shape;7586;p72">
              <a:extLst>
                <a:ext uri="{FF2B5EF4-FFF2-40B4-BE49-F238E27FC236}">
                  <a16:creationId xmlns:a16="http://schemas.microsoft.com/office/drawing/2014/main" id="{24350283-5F04-9A8B-91C2-39A8DEA8408F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8" name="Google Shape;7587;p72">
              <a:extLst>
                <a:ext uri="{FF2B5EF4-FFF2-40B4-BE49-F238E27FC236}">
                  <a16:creationId xmlns:a16="http://schemas.microsoft.com/office/drawing/2014/main" id="{37318318-6349-6963-814B-B81A690A6CD8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79" name="Google Shape;7588;p72">
              <a:extLst>
                <a:ext uri="{FF2B5EF4-FFF2-40B4-BE49-F238E27FC236}">
                  <a16:creationId xmlns:a16="http://schemas.microsoft.com/office/drawing/2014/main" id="{07EE7DC5-0F58-2E31-22F1-A0F9658AE680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90" name="Google Shape;7589;p72">
                <a:extLst>
                  <a:ext uri="{FF2B5EF4-FFF2-40B4-BE49-F238E27FC236}">
                    <a16:creationId xmlns:a16="http://schemas.microsoft.com/office/drawing/2014/main" id="{F0CCC588-4AFF-FC04-ADFE-ECC6B0403A2B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92" name="Google Shape;7590;p72">
                  <a:extLst>
                    <a:ext uri="{FF2B5EF4-FFF2-40B4-BE49-F238E27FC236}">
                      <a16:creationId xmlns:a16="http://schemas.microsoft.com/office/drawing/2014/main" id="{5539F6F9-283D-62C2-A291-B354406B31E5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93" name="Google Shape;7591;p72">
                  <a:extLst>
                    <a:ext uri="{FF2B5EF4-FFF2-40B4-BE49-F238E27FC236}">
                      <a16:creationId xmlns:a16="http://schemas.microsoft.com/office/drawing/2014/main" id="{0661AAA8-83F4-C3E8-E2F7-7CB19EAFDA03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91" name="Google Shape;7592;p72">
                <a:extLst>
                  <a:ext uri="{FF2B5EF4-FFF2-40B4-BE49-F238E27FC236}">
                    <a16:creationId xmlns:a16="http://schemas.microsoft.com/office/drawing/2014/main" id="{391E9AEA-FF95-E191-A52A-579544716E86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0" name="Google Shape;7593;p72">
              <a:extLst>
                <a:ext uri="{FF2B5EF4-FFF2-40B4-BE49-F238E27FC236}">
                  <a16:creationId xmlns:a16="http://schemas.microsoft.com/office/drawing/2014/main" id="{4D9FCC99-0870-802F-373D-A818D182962A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86" name="Google Shape;7594;p72">
                <a:extLst>
                  <a:ext uri="{FF2B5EF4-FFF2-40B4-BE49-F238E27FC236}">
                    <a16:creationId xmlns:a16="http://schemas.microsoft.com/office/drawing/2014/main" id="{8CB12C15-AC84-2995-3BDE-0761D010553F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88" name="Google Shape;7595;p72">
                  <a:extLst>
                    <a:ext uri="{FF2B5EF4-FFF2-40B4-BE49-F238E27FC236}">
                      <a16:creationId xmlns:a16="http://schemas.microsoft.com/office/drawing/2014/main" id="{5F016E16-2FE0-20BB-5C3A-C8718A556FBA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89" name="Google Shape;7596;p72">
                  <a:extLst>
                    <a:ext uri="{FF2B5EF4-FFF2-40B4-BE49-F238E27FC236}">
                      <a16:creationId xmlns:a16="http://schemas.microsoft.com/office/drawing/2014/main" id="{104115FD-4193-0466-B72D-23DDD1F16369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87" name="Google Shape;7597;p72">
                <a:extLst>
                  <a:ext uri="{FF2B5EF4-FFF2-40B4-BE49-F238E27FC236}">
                    <a16:creationId xmlns:a16="http://schemas.microsoft.com/office/drawing/2014/main" id="{23A0362D-CD74-A912-6F07-8CAF6544AB75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1" name="Google Shape;7598;p72">
              <a:extLst>
                <a:ext uri="{FF2B5EF4-FFF2-40B4-BE49-F238E27FC236}">
                  <a16:creationId xmlns:a16="http://schemas.microsoft.com/office/drawing/2014/main" id="{393F1FFB-D5A7-826C-00EB-7F41589C1190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82" name="Google Shape;7599;p72">
                <a:extLst>
                  <a:ext uri="{FF2B5EF4-FFF2-40B4-BE49-F238E27FC236}">
                    <a16:creationId xmlns:a16="http://schemas.microsoft.com/office/drawing/2014/main" id="{0090F6F9-3400-C4F6-0DFA-9C48410122CA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84" name="Google Shape;7600;p72">
                  <a:extLst>
                    <a:ext uri="{FF2B5EF4-FFF2-40B4-BE49-F238E27FC236}">
                      <a16:creationId xmlns:a16="http://schemas.microsoft.com/office/drawing/2014/main" id="{F846C71A-BCBE-393B-E466-355AEB0D2391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85" name="Google Shape;7601;p72">
                  <a:extLst>
                    <a:ext uri="{FF2B5EF4-FFF2-40B4-BE49-F238E27FC236}">
                      <a16:creationId xmlns:a16="http://schemas.microsoft.com/office/drawing/2014/main" id="{1331873A-9D34-9E82-D79A-0EDEF6475A7C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83" name="Google Shape;7602;p72">
                <a:extLst>
                  <a:ext uri="{FF2B5EF4-FFF2-40B4-BE49-F238E27FC236}">
                    <a16:creationId xmlns:a16="http://schemas.microsoft.com/office/drawing/2014/main" id="{900AAC01-85C0-6CAC-F873-D6F88AD1187E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98" name="Google Shape;7603;p72">
            <a:extLst>
              <a:ext uri="{FF2B5EF4-FFF2-40B4-BE49-F238E27FC236}">
                <a16:creationId xmlns:a16="http://schemas.microsoft.com/office/drawing/2014/main" id="{7BE6C993-D5B6-2CAB-C39D-FE7CA9FD4F0C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99" name="Google Shape;7604;p72">
              <a:extLst>
                <a:ext uri="{FF2B5EF4-FFF2-40B4-BE49-F238E27FC236}">
                  <a16:creationId xmlns:a16="http://schemas.microsoft.com/office/drawing/2014/main" id="{38D922A2-7A60-CB80-394A-D02DE713653B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212" name="Google Shape;7605;p72">
                <a:extLst>
                  <a:ext uri="{FF2B5EF4-FFF2-40B4-BE49-F238E27FC236}">
                    <a16:creationId xmlns:a16="http://schemas.microsoft.com/office/drawing/2014/main" id="{48AB8C59-3642-1F97-BB9A-E0EC0B5959D9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3" name="Google Shape;7606;p72">
                <a:extLst>
                  <a:ext uri="{FF2B5EF4-FFF2-40B4-BE49-F238E27FC236}">
                    <a16:creationId xmlns:a16="http://schemas.microsoft.com/office/drawing/2014/main" id="{29D133EB-A2DC-B3BC-EF9A-035F5B9D4C5E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4" name="Google Shape;7607;p72">
                <a:extLst>
                  <a:ext uri="{FF2B5EF4-FFF2-40B4-BE49-F238E27FC236}">
                    <a16:creationId xmlns:a16="http://schemas.microsoft.com/office/drawing/2014/main" id="{3263A7C8-B273-8691-A814-D9B1C3B48FF2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0" name="Google Shape;7608;p72">
              <a:extLst>
                <a:ext uri="{FF2B5EF4-FFF2-40B4-BE49-F238E27FC236}">
                  <a16:creationId xmlns:a16="http://schemas.microsoft.com/office/drawing/2014/main" id="{014F5155-AC61-6C41-5185-53E64A8A9748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209" name="Google Shape;7609;p72">
                <a:extLst>
                  <a:ext uri="{FF2B5EF4-FFF2-40B4-BE49-F238E27FC236}">
                    <a16:creationId xmlns:a16="http://schemas.microsoft.com/office/drawing/2014/main" id="{3B3A5950-1324-899E-1574-018CD4FE3AAC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0" name="Google Shape;7610;p72">
                <a:extLst>
                  <a:ext uri="{FF2B5EF4-FFF2-40B4-BE49-F238E27FC236}">
                    <a16:creationId xmlns:a16="http://schemas.microsoft.com/office/drawing/2014/main" id="{9DA6EB6B-9BDE-4E38-1630-381140877E58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1" name="Google Shape;7611;p72">
                <a:extLst>
                  <a:ext uri="{FF2B5EF4-FFF2-40B4-BE49-F238E27FC236}">
                    <a16:creationId xmlns:a16="http://schemas.microsoft.com/office/drawing/2014/main" id="{622B073C-6820-1657-A031-37A307CC10C4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1" name="Google Shape;7612;p72">
              <a:extLst>
                <a:ext uri="{FF2B5EF4-FFF2-40B4-BE49-F238E27FC236}">
                  <a16:creationId xmlns:a16="http://schemas.microsoft.com/office/drawing/2014/main" id="{6FAEF915-A1F9-848F-4F32-2773DBEE3BC0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206" name="Google Shape;7613;p72">
                <a:extLst>
                  <a:ext uri="{FF2B5EF4-FFF2-40B4-BE49-F238E27FC236}">
                    <a16:creationId xmlns:a16="http://schemas.microsoft.com/office/drawing/2014/main" id="{52675D8A-A32B-AAE7-7912-15F3D1C7E0BA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7" name="Google Shape;7614;p72">
                <a:extLst>
                  <a:ext uri="{FF2B5EF4-FFF2-40B4-BE49-F238E27FC236}">
                    <a16:creationId xmlns:a16="http://schemas.microsoft.com/office/drawing/2014/main" id="{4826A714-0897-F397-10F4-66F2E5122692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8" name="Google Shape;7615;p72">
                <a:extLst>
                  <a:ext uri="{FF2B5EF4-FFF2-40B4-BE49-F238E27FC236}">
                    <a16:creationId xmlns:a16="http://schemas.microsoft.com/office/drawing/2014/main" id="{476D177E-C360-D312-63BB-09B7217B86BF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2" name="Google Shape;7616;p72">
              <a:extLst>
                <a:ext uri="{FF2B5EF4-FFF2-40B4-BE49-F238E27FC236}">
                  <a16:creationId xmlns:a16="http://schemas.microsoft.com/office/drawing/2014/main" id="{726A4862-0DA5-B7D1-E981-7E97881FF6B6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203" name="Google Shape;7617;p72">
                <a:extLst>
                  <a:ext uri="{FF2B5EF4-FFF2-40B4-BE49-F238E27FC236}">
                    <a16:creationId xmlns:a16="http://schemas.microsoft.com/office/drawing/2014/main" id="{3CF4E016-CF2E-BDB7-B008-E6883AA67DA3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4" name="Google Shape;7618;p72">
                <a:extLst>
                  <a:ext uri="{FF2B5EF4-FFF2-40B4-BE49-F238E27FC236}">
                    <a16:creationId xmlns:a16="http://schemas.microsoft.com/office/drawing/2014/main" id="{53E7DB3E-5E4C-AADD-08D2-144BE72EED79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5" name="Google Shape;7619;p72">
                <a:extLst>
                  <a:ext uri="{FF2B5EF4-FFF2-40B4-BE49-F238E27FC236}">
                    <a16:creationId xmlns:a16="http://schemas.microsoft.com/office/drawing/2014/main" id="{2BE06C8B-8B03-BA2F-A3B5-4B0B30F58A85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15" name="Google Shape;7620;p72">
            <a:extLst>
              <a:ext uri="{FF2B5EF4-FFF2-40B4-BE49-F238E27FC236}">
                <a16:creationId xmlns:a16="http://schemas.microsoft.com/office/drawing/2014/main" id="{6C178773-4EFA-A281-40B4-CFA09FDAA2CC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216" name="Google Shape;7621;p72">
              <a:extLst>
                <a:ext uri="{FF2B5EF4-FFF2-40B4-BE49-F238E27FC236}">
                  <a16:creationId xmlns:a16="http://schemas.microsoft.com/office/drawing/2014/main" id="{332A6B7F-4CC3-A048-E7DB-956C7BBCB25E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7622;p72">
              <a:extLst>
                <a:ext uri="{FF2B5EF4-FFF2-40B4-BE49-F238E27FC236}">
                  <a16:creationId xmlns:a16="http://schemas.microsoft.com/office/drawing/2014/main" id="{D07A7065-4778-F8BD-F46C-73A488C77E02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7623;p72">
              <a:extLst>
                <a:ext uri="{FF2B5EF4-FFF2-40B4-BE49-F238E27FC236}">
                  <a16:creationId xmlns:a16="http://schemas.microsoft.com/office/drawing/2014/main" id="{E6B4B578-39F5-3D7D-A74F-779E8BB369EF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24;p72">
              <a:extLst>
                <a:ext uri="{FF2B5EF4-FFF2-40B4-BE49-F238E27FC236}">
                  <a16:creationId xmlns:a16="http://schemas.microsoft.com/office/drawing/2014/main" id="{D2B00412-FD64-3349-3051-590619F3D12B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25;p72">
              <a:extLst>
                <a:ext uri="{FF2B5EF4-FFF2-40B4-BE49-F238E27FC236}">
                  <a16:creationId xmlns:a16="http://schemas.microsoft.com/office/drawing/2014/main" id="{BF899819-1185-BB73-BF5B-105360D0A973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26;p72">
              <a:extLst>
                <a:ext uri="{FF2B5EF4-FFF2-40B4-BE49-F238E27FC236}">
                  <a16:creationId xmlns:a16="http://schemas.microsoft.com/office/drawing/2014/main" id="{2BCD8066-EEB6-51A4-B77A-AABFD6878BD8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27;p72">
              <a:extLst>
                <a:ext uri="{FF2B5EF4-FFF2-40B4-BE49-F238E27FC236}">
                  <a16:creationId xmlns:a16="http://schemas.microsoft.com/office/drawing/2014/main" id="{B215A978-3EB2-4043-0294-B875985EB9A0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28;p72">
              <a:extLst>
                <a:ext uri="{FF2B5EF4-FFF2-40B4-BE49-F238E27FC236}">
                  <a16:creationId xmlns:a16="http://schemas.microsoft.com/office/drawing/2014/main" id="{2F47A860-7BE5-F22C-6CCC-DA69C164A3AB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29;p72">
              <a:extLst>
                <a:ext uri="{FF2B5EF4-FFF2-40B4-BE49-F238E27FC236}">
                  <a16:creationId xmlns:a16="http://schemas.microsoft.com/office/drawing/2014/main" id="{CD17C38E-0109-9ABC-FAD4-78BDD0661DF7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30;p72">
              <a:extLst>
                <a:ext uri="{FF2B5EF4-FFF2-40B4-BE49-F238E27FC236}">
                  <a16:creationId xmlns:a16="http://schemas.microsoft.com/office/drawing/2014/main" id="{F6FB546A-00E5-D695-3EBE-F89B820FF8DA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26" name="Google Shape;7631;p72">
            <a:extLst>
              <a:ext uri="{FF2B5EF4-FFF2-40B4-BE49-F238E27FC236}">
                <a16:creationId xmlns:a16="http://schemas.microsoft.com/office/drawing/2014/main" id="{06AD7652-D3A6-1BF0-4A1C-5B496B0854DB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227" name="Google Shape;7632;p72">
              <a:extLst>
                <a:ext uri="{FF2B5EF4-FFF2-40B4-BE49-F238E27FC236}">
                  <a16:creationId xmlns:a16="http://schemas.microsoft.com/office/drawing/2014/main" id="{21C8F90E-8E1C-F739-E70E-99B742A7EE97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7633;p72">
              <a:extLst>
                <a:ext uri="{FF2B5EF4-FFF2-40B4-BE49-F238E27FC236}">
                  <a16:creationId xmlns:a16="http://schemas.microsoft.com/office/drawing/2014/main" id="{4A631E2A-150B-02BA-87F5-FF5534700F5A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7634;p72">
              <a:extLst>
                <a:ext uri="{FF2B5EF4-FFF2-40B4-BE49-F238E27FC236}">
                  <a16:creationId xmlns:a16="http://schemas.microsoft.com/office/drawing/2014/main" id="{185A491B-6A2A-7476-E0D6-9FCA28D89B14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7635;p72">
              <a:extLst>
                <a:ext uri="{FF2B5EF4-FFF2-40B4-BE49-F238E27FC236}">
                  <a16:creationId xmlns:a16="http://schemas.microsoft.com/office/drawing/2014/main" id="{1DD81E1C-8156-8F6E-B05F-C1F9A60A154E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7636;p72">
              <a:extLst>
                <a:ext uri="{FF2B5EF4-FFF2-40B4-BE49-F238E27FC236}">
                  <a16:creationId xmlns:a16="http://schemas.microsoft.com/office/drawing/2014/main" id="{4CC46BE8-743C-6320-F54C-1378CE64B50B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7637;p72">
              <a:extLst>
                <a:ext uri="{FF2B5EF4-FFF2-40B4-BE49-F238E27FC236}">
                  <a16:creationId xmlns:a16="http://schemas.microsoft.com/office/drawing/2014/main" id="{F9DE37FD-338F-91A8-D164-9AEB6199EAAE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" name="Google Shape;7638;p72">
              <a:extLst>
                <a:ext uri="{FF2B5EF4-FFF2-40B4-BE49-F238E27FC236}">
                  <a16:creationId xmlns:a16="http://schemas.microsoft.com/office/drawing/2014/main" id="{2A97117E-546D-195D-F8AA-595A755C5B37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" name="Google Shape;7639;p72">
              <a:extLst>
                <a:ext uri="{FF2B5EF4-FFF2-40B4-BE49-F238E27FC236}">
                  <a16:creationId xmlns:a16="http://schemas.microsoft.com/office/drawing/2014/main" id="{85ACB3A8-E5B1-CBB1-C9B3-FE3BDDCC5119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" name="Google Shape;7640;p72">
              <a:extLst>
                <a:ext uri="{FF2B5EF4-FFF2-40B4-BE49-F238E27FC236}">
                  <a16:creationId xmlns:a16="http://schemas.microsoft.com/office/drawing/2014/main" id="{2FEE892E-D412-84E4-5838-5F73448C8EAE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" name="Google Shape;7641;p72">
              <a:extLst>
                <a:ext uri="{FF2B5EF4-FFF2-40B4-BE49-F238E27FC236}">
                  <a16:creationId xmlns:a16="http://schemas.microsoft.com/office/drawing/2014/main" id="{6B847CA9-7106-5DA4-1AEA-39B5684BED4B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" name="Google Shape;7642;p72">
              <a:extLst>
                <a:ext uri="{FF2B5EF4-FFF2-40B4-BE49-F238E27FC236}">
                  <a16:creationId xmlns:a16="http://schemas.microsoft.com/office/drawing/2014/main" id="{F982D2A8-7533-DCD4-103A-F6D69A21B250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" name="Google Shape;7643;p72">
              <a:extLst>
                <a:ext uri="{FF2B5EF4-FFF2-40B4-BE49-F238E27FC236}">
                  <a16:creationId xmlns:a16="http://schemas.microsoft.com/office/drawing/2014/main" id="{61D301BA-FB07-14AF-8A4C-79C8A000A417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" name="Google Shape;7644;p72">
              <a:extLst>
                <a:ext uri="{FF2B5EF4-FFF2-40B4-BE49-F238E27FC236}">
                  <a16:creationId xmlns:a16="http://schemas.microsoft.com/office/drawing/2014/main" id="{4248B8FF-6B1C-0340-81C5-E839E22456C0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" name="Google Shape;7645;p72">
              <a:extLst>
                <a:ext uri="{FF2B5EF4-FFF2-40B4-BE49-F238E27FC236}">
                  <a16:creationId xmlns:a16="http://schemas.microsoft.com/office/drawing/2014/main" id="{E0B17336-AD73-2F5A-A96E-DAA5F4F46D7D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" name="Google Shape;7646;p72">
              <a:extLst>
                <a:ext uri="{FF2B5EF4-FFF2-40B4-BE49-F238E27FC236}">
                  <a16:creationId xmlns:a16="http://schemas.microsoft.com/office/drawing/2014/main" id="{2E54E171-8E9B-DF65-81B5-645319FB5BC9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" name="Google Shape;7647;p72">
              <a:extLst>
                <a:ext uri="{FF2B5EF4-FFF2-40B4-BE49-F238E27FC236}">
                  <a16:creationId xmlns:a16="http://schemas.microsoft.com/office/drawing/2014/main" id="{1B244D67-7880-5BA3-8975-C1ED29AFC63F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" name="Google Shape;7648;p72">
              <a:extLst>
                <a:ext uri="{FF2B5EF4-FFF2-40B4-BE49-F238E27FC236}">
                  <a16:creationId xmlns:a16="http://schemas.microsoft.com/office/drawing/2014/main" id="{2670570F-8A51-6EBE-D8EC-50916483340E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" name="Google Shape;7649;p72">
              <a:extLst>
                <a:ext uri="{FF2B5EF4-FFF2-40B4-BE49-F238E27FC236}">
                  <a16:creationId xmlns:a16="http://schemas.microsoft.com/office/drawing/2014/main" id="{410B532D-724E-FB94-9224-51D6AC147007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" name="Google Shape;7650;p72">
              <a:extLst>
                <a:ext uri="{FF2B5EF4-FFF2-40B4-BE49-F238E27FC236}">
                  <a16:creationId xmlns:a16="http://schemas.microsoft.com/office/drawing/2014/main" id="{45361494-EAA4-2AC9-BE87-762D26B7C0F9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" name="Google Shape;7651;p72">
              <a:extLst>
                <a:ext uri="{FF2B5EF4-FFF2-40B4-BE49-F238E27FC236}">
                  <a16:creationId xmlns:a16="http://schemas.microsoft.com/office/drawing/2014/main" id="{ABE535B1-87AB-AEB4-06B4-0FE0B00AC066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" name="Google Shape;7652;p72">
              <a:extLst>
                <a:ext uri="{FF2B5EF4-FFF2-40B4-BE49-F238E27FC236}">
                  <a16:creationId xmlns:a16="http://schemas.microsoft.com/office/drawing/2014/main" id="{5AAF9133-2C16-1F1C-290F-70FD9BB201E2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8" name="Google Shape;7653;p72">
              <a:extLst>
                <a:ext uri="{FF2B5EF4-FFF2-40B4-BE49-F238E27FC236}">
                  <a16:creationId xmlns:a16="http://schemas.microsoft.com/office/drawing/2014/main" id="{CEC10477-C310-0127-70C8-923385E54F24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" name="Google Shape;7654;p72">
              <a:extLst>
                <a:ext uri="{FF2B5EF4-FFF2-40B4-BE49-F238E27FC236}">
                  <a16:creationId xmlns:a16="http://schemas.microsoft.com/office/drawing/2014/main" id="{8A212973-B589-18DC-E745-EE74DDE6EC87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" name="Google Shape;7655;p72">
              <a:extLst>
                <a:ext uri="{FF2B5EF4-FFF2-40B4-BE49-F238E27FC236}">
                  <a16:creationId xmlns:a16="http://schemas.microsoft.com/office/drawing/2014/main" id="{640E9A24-745E-6513-372C-62D2B68CBF21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" name="Google Shape;7656;p72">
              <a:extLst>
                <a:ext uri="{FF2B5EF4-FFF2-40B4-BE49-F238E27FC236}">
                  <a16:creationId xmlns:a16="http://schemas.microsoft.com/office/drawing/2014/main" id="{8E31C266-C3CF-99D6-B25E-01792E42A2BA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52" name="Google Shape;7657;p72">
              <a:extLst>
                <a:ext uri="{FF2B5EF4-FFF2-40B4-BE49-F238E27FC236}">
                  <a16:creationId xmlns:a16="http://schemas.microsoft.com/office/drawing/2014/main" id="{7BAB2CDC-96F2-A062-507B-72FBE1C90302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67" name="Google Shape;7658;p72">
                <a:extLst>
                  <a:ext uri="{FF2B5EF4-FFF2-40B4-BE49-F238E27FC236}">
                    <a16:creationId xmlns:a16="http://schemas.microsoft.com/office/drawing/2014/main" id="{32C75005-FDFF-83C2-834C-EC9821FE6DDA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8" name="Google Shape;7659;p72">
                <a:extLst>
                  <a:ext uri="{FF2B5EF4-FFF2-40B4-BE49-F238E27FC236}">
                    <a16:creationId xmlns:a16="http://schemas.microsoft.com/office/drawing/2014/main" id="{A0689F7A-2E36-3EC0-D5CF-3A2675EEF68A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9" name="Google Shape;7660;p72">
                <a:extLst>
                  <a:ext uri="{FF2B5EF4-FFF2-40B4-BE49-F238E27FC236}">
                    <a16:creationId xmlns:a16="http://schemas.microsoft.com/office/drawing/2014/main" id="{911579A7-C124-C2DE-27E1-B90A3DA04B7C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0" name="Google Shape;7661;p72">
                <a:extLst>
                  <a:ext uri="{FF2B5EF4-FFF2-40B4-BE49-F238E27FC236}">
                    <a16:creationId xmlns:a16="http://schemas.microsoft.com/office/drawing/2014/main" id="{5B70D80D-2F3E-10FC-A268-17F2BCD88BAF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7662;p72">
                <a:extLst>
                  <a:ext uri="{FF2B5EF4-FFF2-40B4-BE49-F238E27FC236}">
                    <a16:creationId xmlns:a16="http://schemas.microsoft.com/office/drawing/2014/main" id="{8CD649C3-A606-EFF5-2266-E466C3C7DD23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7663;p72">
                <a:extLst>
                  <a:ext uri="{FF2B5EF4-FFF2-40B4-BE49-F238E27FC236}">
                    <a16:creationId xmlns:a16="http://schemas.microsoft.com/office/drawing/2014/main" id="{D2CCDD20-37DE-36F6-5BB3-F4F973E7F672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7664;p72">
                <a:extLst>
                  <a:ext uri="{FF2B5EF4-FFF2-40B4-BE49-F238E27FC236}">
                    <a16:creationId xmlns:a16="http://schemas.microsoft.com/office/drawing/2014/main" id="{A6727152-D31A-C3F7-B39A-9E0C6C7C288E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4" name="Google Shape;7665;p72">
                <a:extLst>
                  <a:ext uri="{FF2B5EF4-FFF2-40B4-BE49-F238E27FC236}">
                    <a16:creationId xmlns:a16="http://schemas.microsoft.com/office/drawing/2014/main" id="{CB6EC185-DE2F-BBE5-58F9-6F6940EBF6E4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5" name="Google Shape;7666;p72">
                <a:extLst>
                  <a:ext uri="{FF2B5EF4-FFF2-40B4-BE49-F238E27FC236}">
                    <a16:creationId xmlns:a16="http://schemas.microsoft.com/office/drawing/2014/main" id="{1B7D525D-FE59-6C0E-58FB-D424CE52BEBA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6" name="Google Shape;7667;p72">
                <a:extLst>
                  <a:ext uri="{FF2B5EF4-FFF2-40B4-BE49-F238E27FC236}">
                    <a16:creationId xmlns:a16="http://schemas.microsoft.com/office/drawing/2014/main" id="{41291749-A4BE-FE73-D2FB-F7E8C5ECD2C8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7" name="Google Shape;7668;p72">
                <a:extLst>
                  <a:ext uri="{FF2B5EF4-FFF2-40B4-BE49-F238E27FC236}">
                    <a16:creationId xmlns:a16="http://schemas.microsoft.com/office/drawing/2014/main" id="{FE6BB74D-E510-35B0-194F-F51F7075010A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8" name="Google Shape;7669;p72">
                <a:extLst>
                  <a:ext uri="{FF2B5EF4-FFF2-40B4-BE49-F238E27FC236}">
                    <a16:creationId xmlns:a16="http://schemas.microsoft.com/office/drawing/2014/main" id="{A2501B22-D038-932A-6344-4B0683C0562D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9" name="Google Shape;7670;p72">
                <a:extLst>
                  <a:ext uri="{FF2B5EF4-FFF2-40B4-BE49-F238E27FC236}">
                    <a16:creationId xmlns:a16="http://schemas.microsoft.com/office/drawing/2014/main" id="{D690015B-21B7-E3FA-5123-C58A1095E6E5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0" name="Google Shape;7671;p72">
                <a:extLst>
                  <a:ext uri="{FF2B5EF4-FFF2-40B4-BE49-F238E27FC236}">
                    <a16:creationId xmlns:a16="http://schemas.microsoft.com/office/drawing/2014/main" id="{8C06706C-AD34-4097-8824-A1301BBD0F62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1" name="Google Shape;7672;p72">
                <a:extLst>
                  <a:ext uri="{FF2B5EF4-FFF2-40B4-BE49-F238E27FC236}">
                    <a16:creationId xmlns:a16="http://schemas.microsoft.com/office/drawing/2014/main" id="{9124AA84-192F-5318-8A4C-449E84ACE704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2" name="Google Shape;7673;p72">
                <a:extLst>
                  <a:ext uri="{FF2B5EF4-FFF2-40B4-BE49-F238E27FC236}">
                    <a16:creationId xmlns:a16="http://schemas.microsoft.com/office/drawing/2014/main" id="{583611C7-B19C-3044-2DA9-D7007D238F84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3" name="Google Shape;7674;p72">
                <a:extLst>
                  <a:ext uri="{FF2B5EF4-FFF2-40B4-BE49-F238E27FC236}">
                    <a16:creationId xmlns:a16="http://schemas.microsoft.com/office/drawing/2014/main" id="{2D6CA4A0-6747-5BC6-0EAB-742AF3F1DD4D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4" name="Google Shape;7675;p72">
                <a:extLst>
                  <a:ext uri="{FF2B5EF4-FFF2-40B4-BE49-F238E27FC236}">
                    <a16:creationId xmlns:a16="http://schemas.microsoft.com/office/drawing/2014/main" id="{30834924-8095-B923-C5DC-42DE455CB45E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5" name="Google Shape;7676;p72">
                <a:extLst>
                  <a:ext uri="{FF2B5EF4-FFF2-40B4-BE49-F238E27FC236}">
                    <a16:creationId xmlns:a16="http://schemas.microsoft.com/office/drawing/2014/main" id="{19CC2DD7-4D08-8796-4AB5-84BEBB76221D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6" name="Google Shape;7677;p72">
                <a:extLst>
                  <a:ext uri="{FF2B5EF4-FFF2-40B4-BE49-F238E27FC236}">
                    <a16:creationId xmlns:a16="http://schemas.microsoft.com/office/drawing/2014/main" id="{0F07C7AD-76D5-7A34-817B-D3A1D60E7E49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53" name="Google Shape;7678;p72">
              <a:extLst>
                <a:ext uri="{FF2B5EF4-FFF2-40B4-BE49-F238E27FC236}">
                  <a16:creationId xmlns:a16="http://schemas.microsoft.com/office/drawing/2014/main" id="{D608ACA6-A1C2-9B24-A5F5-DF4AFBC359C5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7679;p72">
              <a:extLst>
                <a:ext uri="{FF2B5EF4-FFF2-40B4-BE49-F238E27FC236}">
                  <a16:creationId xmlns:a16="http://schemas.microsoft.com/office/drawing/2014/main" id="{CDE4B671-6749-AA35-E14A-46CA9F05F7B2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7680;p72">
              <a:extLst>
                <a:ext uri="{FF2B5EF4-FFF2-40B4-BE49-F238E27FC236}">
                  <a16:creationId xmlns:a16="http://schemas.microsoft.com/office/drawing/2014/main" id="{7AF4FF91-D930-1B68-5959-2BBEAED3DED2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7681;p72">
              <a:extLst>
                <a:ext uri="{FF2B5EF4-FFF2-40B4-BE49-F238E27FC236}">
                  <a16:creationId xmlns:a16="http://schemas.microsoft.com/office/drawing/2014/main" id="{03F80C73-0680-906C-B15D-DB919DBC3186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7682;p72">
              <a:extLst>
                <a:ext uri="{FF2B5EF4-FFF2-40B4-BE49-F238E27FC236}">
                  <a16:creationId xmlns:a16="http://schemas.microsoft.com/office/drawing/2014/main" id="{7473F4C8-44F4-EA46-5B24-04A80797FCA2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7683;p72">
              <a:extLst>
                <a:ext uri="{FF2B5EF4-FFF2-40B4-BE49-F238E27FC236}">
                  <a16:creationId xmlns:a16="http://schemas.microsoft.com/office/drawing/2014/main" id="{9E9016E2-6201-08AA-F247-1EE15292A45F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7684;p72">
              <a:extLst>
                <a:ext uri="{FF2B5EF4-FFF2-40B4-BE49-F238E27FC236}">
                  <a16:creationId xmlns:a16="http://schemas.microsoft.com/office/drawing/2014/main" id="{43AA7A4A-011A-4BE7-D8C6-0B995C4A8C83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7685;p72">
              <a:extLst>
                <a:ext uri="{FF2B5EF4-FFF2-40B4-BE49-F238E27FC236}">
                  <a16:creationId xmlns:a16="http://schemas.microsoft.com/office/drawing/2014/main" id="{6ACD92F2-F533-337B-7110-25FDE0371449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686;p72">
              <a:extLst>
                <a:ext uri="{FF2B5EF4-FFF2-40B4-BE49-F238E27FC236}">
                  <a16:creationId xmlns:a16="http://schemas.microsoft.com/office/drawing/2014/main" id="{CE402001-3105-FCD7-097A-779BD1BF3E98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687;p72">
              <a:extLst>
                <a:ext uri="{FF2B5EF4-FFF2-40B4-BE49-F238E27FC236}">
                  <a16:creationId xmlns:a16="http://schemas.microsoft.com/office/drawing/2014/main" id="{A0BE80CF-C1D3-A71B-1A1A-F3FE217C6619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688;p72">
              <a:extLst>
                <a:ext uri="{FF2B5EF4-FFF2-40B4-BE49-F238E27FC236}">
                  <a16:creationId xmlns:a16="http://schemas.microsoft.com/office/drawing/2014/main" id="{D883D87B-9FFE-F1B3-81C5-B4BDCB2DB929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689;p72">
              <a:extLst>
                <a:ext uri="{FF2B5EF4-FFF2-40B4-BE49-F238E27FC236}">
                  <a16:creationId xmlns:a16="http://schemas.microsoft.com/office/drawing/2014/main" id="{4AF07741-1247-40F5-4654-0F44538725B2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690;p72">
              <a:extLst>
                <a:ext uri="{FF2B5EF4-FFF2-40B4-BE49-F238E27FC236}">
                  <a16:creationId xmlns:a16="http://schemas.microsoft.com/office/drawing/2014/main" id="{7E387200-E7D1-B030-A8DE-3366A88ED604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691;p72">
              <a:extLst>
                <a:ext uri="{FF2B5EF4-FFF2-40B4-BE49-F238E27FC236}">
                  <a16:creationId xmlns:a16="http://schemas.microsoft.com/office/drawing/2014/main" id="{F8BC2DA5-B937-FE7C-96F0-289D64DE614A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7" name="Google Shape;7692;p72">
            <a:extLst>
              <a:ext uri="{FF2B5EF4-FFF2-40B4-BE49-F238E27FC236}">
                <a16:creationId xmlns:a16="http://schemas.microsoft.com/office/drawing/2014/main" id="{9B0D5D39-4201-B496-CB4E-99E068923804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88" name="Google Shape;7693;p72">
              <a:extLst>
                <a:ext uri="{FF2B5EF4-FFF2-40B4-BE49-F238E27FC236}">
                  <a16:creationId xmlns:a16="http://schemas.microsoft.com/office/drawing/2014/main" id="{1558EBED-298C-19C2-E56F-F1012BF1EDA8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7694;p72">
              <a:extLst>
                <a:ext uri="{FF2B5EF4-FFF2-40B4-BE49-F238E27FC236}">
                  <a16:creationId xmlns:a16="http://schemas.microsoft.com/office/drawing/2014/main" id="{D8E14CF6-10D5-BB57-A6C4-B2533076AD34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7695;p72">
              <a:extLst>
                <a:ext uri="{FF2B5EF4-FFF2-40B4-BE49-F238E27FC236}">
                  <a16:creationId xmlns:a16="http://schemas.microsoft.com/office/drawing/2014/main" id="{F9C307DE-E822-68A9-5302-FE11E2695B15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7696;p72">
              <a:extLst>
                <a:ext uri="{FF2B5EF4-FFF2-40B4-BE49-F238E27FC236}">
                  <a16:creationId xmlns:a16="http://schemas.microsoft.com/office/drawing/2014/main" id="{795CBAF0-043A-089A-DA2C-E76B93F5B228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7697;p72">
              <a:extLst>
                <a:ext uri="{FF2B5EF4-FFF2-40B4-BE49-F238E27FC236}">
                  <a16:creationId xmlns:a16="http://schemas.microsoft.com/office/drawing/2014/main" id="{725A5F90-F750-551F-9A99-08C5DDD2F12C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7698;p72">
              <a:extLst>
                <a:ext uri="{FF2B5EF4-FFF2-40B4-BE49-F238E27FC236}">
                  <a16:creationId xmlns:a16="http://schemas.microsoft.com/office/drawing/2014/main" id="{DFFD335B-A76B-4F68-796E-6AA6B616332E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7699;p72">
              <a:extLst>
                <a:ext uri="{FF2B5EF4-FFF2-40B4-BE49-F238E27FC236}">
                  <a16:creationId xmlns:a16="http://schemas.microsoft.com/office/drawing/2014/main" id="{3B31DC3C-CD16-A4E6-9E83-BD1E5AB8CFF1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" name="Google Shape;7700;p72">
              <a:extLst>
                <a:ext uri="{FF2B5EF4-FFF2-40B4-BE49-F238E27FC236}">
                  <a16:creationId xmlns:a16="http://schemas.microsoft.com/office/drawing/2014/main" id="{169122A8-420E-FFD7-1203-A37C54F3D0DF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" name="Google Shape;7701;p72">
              <a:extLst>
                <a:ext uri="{FF2B5EF4-FFF2-40B4-BE49-F238E27FC236}">
                  <a16:creationId xmlns:a16="http://schemas.microsoft.com/office/drawing/2014/main" id="{CA27EFDA-1F02-F53E-1BDB-B891B874044C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" name="Google Shape;7702;p72">
              <a:extLst>
                <a:ext uri="{FF2B5EF4-FFF2-40B4-BE49-F238E27FC236}">
                  <a16:creationId xmlns:a16="http://schemas.microsoft.com/office/drawing/2014/main" id="{D186C5D8-ABEF-DC22-6B3F-A5AD2AF95AA2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" name="Google Shape;7703;p72">
              <a:extLst>
                <a:ext uri="{FF2B5EF4-FFF2-40B4-BE49-F238E27FC236}">
                  <a16:creationId xmlns:a16="http://schemas.microsoft.com/office/drawing/2014/main" id="{312768C3-4D38-9E6C-189F-389A1E99BAB8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" name="Google Shape;7704;p72">
              <a:extLst>
                <a:ext uri="{FF2B5EF4-FFF2-40B4-BE49-F238E27FC236}">
                  <a16:creationId xmlns:a16="http://schemas.microsoft.com/office/drawing/2014/main" id="{5213963B-1618-C130-6B30-C40EAB27FB8E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" name="Google Shape;7705;p72">
              <a:extLst>
                <a:ext uri="{FF2B5EF4-FFF2-40B4-BE49-F238E27FC236}">
                  <a16:creationId xmlns:a16="http://schemas.microsoft.com/office/drawing/2014/main" id="{E02BBF9B-FC57-39ED-4B9E-67ADB6767077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" name="Google Shape;7706;p72">
              <a:extLst>
                <a:ext uri="{FF2B5EF4-FFF2-40B4-BE49-F238E27FC236}">
                  <a16:creationId xmlns:a16="http://schemas.microsoft.com/office/drawing/2014/main" id="{168A351F-4E75-83E4-A1CA-5404A3966AB5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" name="Google Shape;7707;p72">
              <a:extLst>
                <a:ext uri="{FF2B5EF4-FFF2-40B4-BE49-F238E27FC236}">
                  <a16:creationId xmlns:a16="http://schemas.microsoft.com/office/drawing/2014/main" id="{42A2B642-39D8-66F7-5527-AA6791E0F544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" name="Google Shape;7708;p72">
              <a:extLst>
                <a:ext uri="{FF2B5EF4-FFF2-40B4-BE49-F238E27FC236}">
                  <a16:creationId xmlns:a16="http://schemas.microsoft.com/office/drawing/2014/main" id="{9A7A345F-4675-ED08-1B2A-1EC355FC72C9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" name="Google Shape;7709;p72">
              <a:extLst>
                <a:ext uri="{FF2B5EF4-FFF2-40B4-BE49-F238E27FC236}">
                  <a16:creationId xmlns:a16="http://schemas.microsoft.com/office/drawing/2014/main" id="{445042A8-1C2D-215B-F3B7-FA022B93B5A9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" name="Google Shape;7710;p72">
              <a:extLst>
                <a:ext uri="{FF2B5EF4-FFF2-40B4-BE49-F238E27FC236}">
                  <a16:creationId xmlns:a16="http://schemas.microsoft.com/office/drawing/2014/main" id="{DE31AD9E-704E-5586-6F3C-B3E047852BA3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" name="Google Shape;7711;p72">
              <a:extLst>
                <a:ext uri="{FF2B5EF4-FFF2-40B4-BE49-F238E27FC236}">
                  <a16:creationId xmlns:a16="http://schemas.microsoft.com/office/drawing/2014/main" id="{5C1D1751-CF60-9220-8FE7-B8B3700A0294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" name="Google Shape;7712;p72">
              <a:extLst>
                <a:ext uri="{FF2B5EF4-FFF2-40B4-BE49-F238E27FC236}">
                  <a16:creationId xmlns:a16="http://schemas.microsoft.com/office/drawing/2014/main" id="{A4BBC90A-F9E6-851C-7044-2448BE2E0AFB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" name="Google Shape;7713;p72">
              <a:extLst>
                <a:ext uri="{FF2B5EF4-FFF2-40B4-BE49-F238E27FC236}">
                  <a16:creationId xmlns:a16="http://schemas.microsoft.com/office/drawing/2014/main" id="{8D48AA9B-65E6-5222-D9C5-B4B5955C8003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" name="Google Shape;7714;p72">
              <a:extLst>
                <a:ext uri="{FF2B5EF4-FFF2-40B4-BE49-F238E27FC236}">
                  <a16:creationId xmlns:a16="http://schemas.microsoft.com/office/drawing/2014/main" id="{11F68F37-670E-1637-8B7D-B90B3FD0EB7D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" name="Google Shape;7715;p72">
              <a:extLst>
                <a:ext uri="{FF2B5EF4-FFF2-40B4-BE49-F238E27FC236}">
                  <a16:creationId xmlns:a16="http://schemas.microsoft.com/office/drawing/2014/main" id="{D899B0B6-18D9-883C-9CC5-D61368413523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" name="Google Shape;7716;p72">
              <a:extLst>
                <a:ext uri="{FF2B5EF4-FFF2-40B4-BE49-F238E27FC236}">
                  <a16:creationId xmlns:a16="http://schemas.microsoft.com/office/drawing/2014/main" id="{6646FB94-734E-747D-2E9A-E510CB06FDAC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7717;p72">
              <a:extLst>
                <a:ext uri="{FF2B5EF4-FFF2-40B4-BE49-F238E27FC236}">
                  <a16:creationId xmlns:a16="http://schemas.microsoft.com/office/drawing/2014/main" id="{3B68E029-6623-6EFB-13D9-ADDA24B442EC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7718;p72">
              <a:extLst>
                <a:ext uri="{FF2B5EF4-FFF2-40B4-BE49-F238E27FC236}">
                  <a16:creationId xmlns:a16="http://schemas.microsoft.com/office/drawing/2014/main" id="{1C1C2850-5469-3D84-33A3-D9939DE03369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7719;p72">
              <a:extLst>
                <a:ext uri="{FF2B5EF4-FFF2-40B4-BE49-F238E27FC236}">
                  <a16:creationId xmlns:a16="http://schemas.microsoft.com/office/drawing/2014/main" id="{C521C7B1-8C65-50E7-9790-F3E8752952BA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7720;p72">
              <a:extLst>
                <a:ext uri="{FF2B5EF4-FFF2-40B4-BE49-F238E27FC236}">
                  <a16:creationId xmlns:a16="http://schemas.microsoft.com/office/drawing/2014/main" id="{0331918D-E16B-15D5-5985-31086778418A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7721;p72">
              <a:extLst>
                <a:ext uri="{FF2B5EF4-FFF2-40B4-BE49-F238E27FC236}">
                  <a16:creationId xmlns:a16="http://schemas.microsoft.com/office/drawing/2014/main" id="{52E72AC1-F59C-2E4B-44E2-4FEE3E184E98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7722;p72">
              <a:extLst>
                <a:ext uri="{FF2B5EF4-FFF2-40B4-BE49-F238E27FC236}">
                  <a16:creationId xmlns:a16="http://schemas.microsoft.com/office/drawing/2014/main" id="{65AD30A3-3F41-D0CA-1C63-FAFCC8D2E807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7723;p72">
              <a:extLst>
                <a:ext uri="{FF2B5EF4-FFF2-40B4-BE49-F238E27FC236}">
                  <a16:creationId xmlns:a16="http://schemas.microsoft.com/office/drawing/2014/main" id="{6780AB09-A3F1-862E-6689-47AC8373AF6E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7724;p72">
              <a:extLst>
                <a:ext uri="{FF2B5EF4-FFF2-40B4-BE49-F238E27FC236}">
                  <a16:creationId xmlns:a16="http://schemas.microsoft.com/office/drawing/2014/main" id="{7652F6FB-4DFD-0409-2F50-3AFE6CFC4CC1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0" name="Google Shape;7725;p72">
            <a:extLst>
              <a:ext uri="{FF2B5EF4-FFF2-40B4-BE49-F238E27FC236}">
                <a16:creationId xmlns:a16="http://schemas.microsoft.com/office/drawing/2014/main" id="{51D7AF81-0602-F1DA-288E-0B3910C365F1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321" name="Google Shape;7726;p72">
              <a:extLst>
                <a:ext uri="{FF2B5EF4-FFF2-40B4-BE49-F238E27FC236}">
                  <a16:creationId xmlns:a16="http://schemas.microsoft.com/office/drawing/2014/main" id="{E7AEBA66-6D0E-BEC7-124C-23EC4E4431C4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22" name="Google Shape;7727;p72">
              <a:extLst>
                <a:ext uri="{FF2B5EF4-FFF2-40B4-BE49-F238E27FC236}">
                  <a16:creationId xmlns:a16="http://schemas.microsoft.com/office/drawing/2014/main" id="{0B8FDB98-420B-2FBE-8163-2A13F5916348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" name="Google Shape;7728;p72">
              <a:extLst>
                <a:ext uri="{FF2B5EF4-FFF2-40B4-BE49-F238E27FC236}">
                  <a16:creationId xmlns:a16="http://schemas.microsoft.com/office/drawing/2014/main" id="{4C1697E9-272C-FF94-E68E-3B3ACAE68AEA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4" name="Google Shape;7729;p72">
              <a:extLst>
                <a:ext uri="{FF2B5EF4-FFF2-40B4-BE49-F238E27FC236}">
                  <a16:creationId xmlns:a16="http://schemas.microsoft.com/office/drawing/2014/main" id="{3291AF13-C628-18B3-0F3D-E8488A1A6292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" name="Google Shape;7730;p72">
              <a:extLst>
                <a:ext uri="{FF2B5EF4-FFF2-40B4-BE49-F238E27FC236}">
                  <a16:creationId xmlns:a16="http://schemas.microsoft.com/office/drawing/2014/main" id="{408409A5-4938-D0B4-DFCE-1011ABC3B113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" name="Google Shape;7731;p72">
              <a:extLst>
                <a:ext uri="{FF2B5EF4-FFF2-40B4-BE49-F238E27FC236}">
                  <a16:creationId xmlns:a16="http://schemas.microsoft.com/office/drawing/2014/main" id="{F546FB09-5964-D5EC-191C-3A8E30A80A48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7" name="Google Shape;7732;p72">
            <a:extLst>
              <a:ext uri="{FF2B5EF4-FFF2-40B4-BE49-F238E27FC236}">
                <a16:creationId xmlns:a16="http://schemas.microsoft.com/office/drawing/2014/main" id="{E897DA25-A153-CEF7-AD80-1A96F4236750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328" name="Google Shape;7733;p72">
              <a:extLst>
                <a:ext uri="{FF2B5EF4-FFF2-40B4-BE49-F238E27FC236}">
                  <a16:creationId xmlns:a16="http://schemas.microsoft.com/office/drawing/2014/main" id="{08F0DABC-099B-7B9B-5D65-BF0F78BCCAD2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329" name="Google Shape;7734;p72">
              <a:extLst>
                <a:ext uri="{FF2B5EF4-FFF2-40B4-BE49-F238E27FC236}">
                  <a16:creationId xmlns:a16="http://schemas.microsoft.com/office/drawing/2014/main" id="{C74B7323-4801-AD24-BE43-2A1766AD38C8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330" name="Google Shape;7735;p72">
              <a:extLst>
                <a:ext uri="{FF2B5EF4-FFF2-40B4-BE49-F238E27FC236}">
                  <a16:creationId xmlns:a16="http://schemas.microsoft.com/office/drawing/2014/main" id="{8AD026BA-259D-575B-1051-6E9FA6E90F14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332" name="Google Shape;7736;p72">
                <a:extLst>
                  <a:ext uri="{FF2B5EF4-FFF2-40B4-BE49-F238E27FC236}">
                    <a16:creationId xmlns:a16="http://schemas.microsoft.com/office/drawing/2014/main" id="{9E154A89-7BE3-EEBF-2560-66CAB12A5200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3" name="Google Shape;7737;p72">
                <a:extLst>
                  <a:ext uri="{FF2B5EF4-FFF2-40B4-BE49-F238E27FC236}">
                    <a16:creationId xmlns:a16="http://schemas.microsoft.com/office/drawing/2014/main" id="{BA7B92D5-F45A-67CF-C60E-FDB9E3678021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4" name="Google Shape;7738;p72">
                <a:extLst>
                  <a:ext uri="{FF2B5EF4-FFF2-40B4-BE49-F238E27FC236}">
                    <a16:creationId xmlns:a16="http://schemas.microsoft.com/office/drawing/2014/main" id="{99C683F7-CB6C-22D8-8BD6-97E3CCE7E5B4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5" name="Google Shape;7739;p72">
                <a:extLst>
                  <a:ext uri="{FF2B5EF4-FFF2-40B4-BE49-F238E27FC236}">
                    <a16:creationId xmlns:a16="http://schemas.microsoft.com/office/drawing/2014/main" id="{6FCCF8A2-5237-20DE-DC34-ED37BFCEF3AA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6" name="Google Shape;7740;p72">
                <a:extLst>
                  <a:ext uri="{FF2B5EF4-FFF2-40B4-BE49-F238E27FC236}">
                    <a16:creationId xmlns:a16="http://schemas.microsoft.com/office/drawing/2014/main" id="{59EC5A39-1C1B-9C92-6AF7-9A617B28566F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7" name="Google Shape;7741;p72">
                <a:extLst>
                  <a:ext uri="{FF2B5EF4-FFF2-40B4-BE49-F238E27FC236}">
                    <a16:creationId xmlns:a16="http://schemas.microsoft.com/office/drawing/2014/main" id="{13A0DB85-3CF7-C8B2-420D-FCFC20C50A8D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8" name="Google Shape;7742;p72">
                <a:extLst>
                  <a:ext uri="{FF2B5EF4-FFF2-40B4-BE49-F238E27FC236}">
                    <a16:creationId xmlns:a16="http://schemas.microsoft.com/office/drawing/2014/main" id="{A47F3511-E285-E1F1-5D0F-5DA19C17A6A9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9" name="Google Shape;7743;p72">
                <a:extLst>
                  <a:ext uri="{FF2B5EF4-FFF2-40B4-BE49-F238E27FC236}">
                    <a16:creationId xmlns:a16="http://schemas.microsoft.com/office/drawing/2014/main" id="{7C0ACF8F-8675-CD60-C2CB-9D7E09F76EF9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31" name="Google Shape;7744;p72">
              <a:extLst>
                <a:ext uri="{FF2B5EF4-FFF2-40B4-BE49-F238E27FC236}">
                  <a16:creationId xmlns:a16="http://schemas.microsoft.com/office/drawing/2014/main" id="{23C4D16D-FE2C-A8A6-402B-2662A40F5682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40" name="Google Shape;7745;p72">
            <a:extLst>
              <a:ext uri="{FF2B5EF4-FFF2-40B4-BE49-F238E27FC236}">
                <a16:creationId xmlns:a16="http://schemas.microsoft.com/office/drawing/2014/main" id="{B6B42A3E-319A-481B-4F65-49AF3681431B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41" name="Google Shape;7746;p72">
              <a:extLst>
                <a:ext uri="{FF2B5EF4-FFF2-40B4-BE49-F238E27FC236}">
                  <a16:creationId xmlns:a16="http://schemas.microsoft.com/office/drawing/2014/main" id="{12395269-5F4E-827E-AC66-E15BC53978BF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58" name="Google Shape;7747;p72">
                <a:extLst>
                  <a:ext uri="{FF2B5EF4-FFF2-40B4-BE49-F238E27FC236}">
                    <a16:creationId xmlns:a16="http://schemas.microsoft.com/office/drawing/2014/main" id="{F7F911F3-766F-79F2-60EE-9AD3661CD6D5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62" name="Google Shape;7748;p72">
                  <a:extLst>
                    <a:ext uri="{FF2B5EF4-FFF2-40B4-BE49-F238E27FC236}">
                      <a16:creationId xmlns:a16="http://schemas.microsoft.com/office/drawing/2014/main" id="{DF8EA4B1-40FD-5903-21BC-5421EE174465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63" name="Google Shape;7749;p72">
                  <a:extLst>
                    <a:ext uri="{FF2B5EF4-FFF2-40B4-BE49-F238E27FC236}">
                      <a16:creationId xmlns:a16="http://schemas.microsoft.com/office/drawing/2014/main" id="{CC59D6AF-2EF5-C149-3BA9-F21CC3CFC8EB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59" name="Google Shape;7750;p72">
                <a:extLst>
                  <a:ext uri="{FF2B5EF4-FFF2-40B4-BE49-F238E27FC236}">
                    <a16:creationId xmlns:a16="http://schemas.microsoft.com/office/drawing/2014/main" id="{A41BA956-BD28-DF3B-CDD4-9962418DD877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60" name="Google Shape;7751;p72">
                  <a:extLst>
                    <a:ext uri="{FF2B5EF4-FFF2-40B4-BE49-F238E27FC236}">
                      <a16:creationId xmlns:a16="http://schemas.microsoft.com/office/drawing/2014/main" id="{8B855FFD-9A50-9C3B-5C91-53AAED434768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61" name="Google Shape;7752;p72">
                  <a:extLst>
                    <a:ext uri="{FF2B5EF4-FFF2-40B4-BE49-F238E27FC236}">
                      <a16:creationId xmlns:a16="http://schemas.microsoft.com/office/drawing/2014/main" id="{0592DF35-94F4-8847-7137-A896D6C66D57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42" name="Google Shape;7753;p72">
              <a:extLst>
                <a:ext uri="{FF2B5EF4-FFF2-40B4-BE49-F238E27FC236}">
                  <a16:creationId xmlns:a16="http://schemas.microsoft.com/office/drawing/2014/main" id="{1C6426CC-58C9-4B88-4767-D787C54501C6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43" name="Google Shape;7754;p72">
                <a:extLst>
                  <a:ext uri="{FF2B5EF4-FFF2-40B4-BE49-F238E27FC236}">
                    <a16:creationId xmlns:a16="http://schemas.microsoft.com/office/drawing/2014/main" id="{95A57FB3-B03E-120D-152A-2C6FE2B07986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52" name="Google Shape;7755;p72">
                  <a:extLst>
                    <a:ext uri="{FF2B5EF4-FFF2-40B4-BE49-F238E27FC236}">
                      <a16:creationId xmlns:a16="http://schemas.microsoft.com/office/drawing/2014/main" id="{F7443006-7A0E-1A97-6444-007E8998CE0F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56" name="Google Shape;7756;p72">
                    <a:extLst>
                      <a:ext uri="{FF2B5EF4-FFF2-40B4-BE49-F238E27FC236}">
                        <a16:creationId xmlns:a16="http://schemas.microsoft.com/office/drawing/2014/main" id="{A278500F-9AFC-ECD0-B8A2-DB6487A01795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57" name="Google Shape;7757;p72">
                    <a:extLst>
                      <a:ext uri="{FF2B5EF4-FFF2-40B4-BE49-F238E27FC236}">
                        <a16:creationId xmlns:a16="http://schemas.microsoft.com/office/drawing/2014/main" id="{CF5C296C-98B9-9454-F952-7B040EFBA98D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53" name="Google Shape;7758;p72">
                  <a:extLst>
                    <a:ext uri="{FF2B5EF4-FFF2-40B4-BE49-F238E27FC236}">
                      <a16:creationId xmlns:a16="http://schemas.microsoft.com/office/drawing/2014/main" id="{01B2AD33-D0D0-A6DA-968D-03AA14622917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54" name="Google Shape;7759;p72">
                    <a:extLst>
                      <a:ext uri="{FF2B5EF4-FFF2-40B4-BE49-F238E27FC236}">
                        <a16:creationId xmlns:a16="http://schemas.microsoft.com/office/drawing/2014/main" id="{308C7536-C740-A39C-14CC-0DDE5AE69B7F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55" name="Google Shape;7760;p72">
                    <a:extLst>
                      <a:ext uri="{FF2B5EF4-FFF2-40B4-BE49-F238E27FC236}">
                        <a16:creationId xmlns:a16="http://schemas.microsoft.com/office/drawing/2014/main" id="{E96C2A40-4946-165B-DB52-E32B5BD6ABD5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44" name="Google Shape;7761;p72">
                <a:extLst>
                  <a:ext uri="{FF2B5EF4-FFF2-40B4-BE49-F238E27FC236}">
                    <a16:creationId xmlns:a16="http://schemas.microsoft.com/office/drawing/2014/main" id="{A64E34A7-1CB4-34E2-9D7F-445B4E1F6DFD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45" name="Google Shape;7762;p72">
                  <a:extLst>
                    <a:ext uri="{FF2B5EF4-FFF2-40B4-BE49-F238E27FC236}">
                      <a16:creationId xmlns:a16="http://schemas.microsoft.com/office/drawing/2014/main" id="{078BD74B-BF5A-2991-1E1D-3F4F7EBE821E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46" name="Google Shape;7763;p72">
                  <a:extLst>
                    <a:ext uri="{FF2B5EF4-FFF2-40B4-BE49-F238E27FC236}">
                      <a16:creationId xmlns:a16="http://schemas.microsoft.com/office/drawing/2014/main" id="{D48130EE-B047-84CD-7E18-EE8AC370BE50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50" name="Google Shape;7764;p72">
                    <a:extLst>
                      <a:ext uri="{FF2B5EF4-FFF2-40B4-BE49-F238E27FC236}">
                        <a16:creationId xmlns:a16="http://schemas.microsoft.com/office/drawing/2014/main" id="{BF6C6075-1AF4-259B-DA54-FF0C8EFB2033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51" name="Google Shape;7765;p72">
                    <a:extLst>
                      <a:ext uri="{FF2B5EF4-FFF2-40B4-BE49-F238E27FC236}">
                        <a16:creationId xmlns:a16="http://schemas.microsoft.com/office/drawing/2014/main" id="{154451F7-9BC4-7CBF-8223-8145110BF43C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47" name="Google Shape;7766;p72">
                  <a:extLst>
                    <a:ext uri="{FF2B5EF4-FFF2-40B4-BE49-F238E27FC236}">
                      <a16:creationId xmlns:a16="http://schemas.microsoft.com/office/drawing/2014/main" id="{1AAE132C-E803-4038-D92D-1418D754016E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48" name="Google Shape;7767;p72">
                    <a:extLst>
                      <a:ext uri="{FF2B5EF4-FFF2-40B4-BE49-F238E27FC236}">
                        <a16:creationId xmlns:a16="http://schemas.microsoft.com/office/drawing/2014/main" id="{8560334D-982D-F35B-FDDC-03C2D422CB08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49" name="Google Shape;7768;p72">
                    <a:extLst>
                      <a:ext uri="{FF2B5EF4-FFF2-40B4-BE49-F238E27FC236}">
                        <a16:creationId xmlns:a16="http://schemas.microsoft.com/office/drawing/2014/main" id="{FCE6ECA5-3F76-DD75-8845-8B161CA05B88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64" name="Google Shape;7769;p72">
            <a:extLst>
              <a:ext uri="{FF2B5EF4-FFF2-40B4-BE49-F238E27FC236}">
                <a16:creationId xmlns:a16="http://schemas.microsoft.com/office/drawing/2014/main" id="{D849E020-5689-DF5E-2BFE-92466333F05A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65" name="Google Shape;7770;p72">
              <a:extLst>
                <a:ext uri="{FF2B5EF4-FFF2-40B4-BE49-F238E27FC236}">
                  <a16:creationId xmlns:a16="http://schemas.microsoft.com/office/drawing/2014/main" id="{05B168BF-5B72-A73F-C689-01A848AC12F8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92" name="Google Shape;7771;p72">
                <a:extLst>
                  <a:ext uri="{FF2B5EF4-FFF2-40B4-BE49-F238E27FC236}">
                    <a16:creationId xmlns:a16="http://schemas.microsoft.com/office/drawing/2014/main" id="{F7E2C175-135F-A7BA-6180-0985749A5C0E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3" name="Google Shape;7772;p72">
                <a:extLst>
                  <a:ext uri="{FF2B5EF4-FFF2-40B4-BE49-F238E27FC236}">
                    <a16:creationId xmlns:a16="http://schemas.microsoft.com/office/drawing/2014/main" id="{E2F1A4AF-31FA-52B4-9EBB-518E0641A807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4" name="Google Shape;7773;p72">
                <a:extLst>
                  <a:ext uri="{FF2B5EF4-FFF2-40B4-BE49-F238E27FC236}">
                    <a16:creationId xmlns:a16="http://schemas.microsoft.com/office/drawing/2014/main" id="{F505B659-AC91-776C-6004-1D9AE5623E73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5" name="Google Shape;7774;p72">
                <a:extLst>
                  <a:ext uri="{FF2B5EF4-FFF2-40B4-BE49-F238E27FC236}">
                    <a16:creationId xmlns:a16="http://schemas.microsoft.com/office/drawing/2014/main" id="{14644EF4-EF14-DACB-B21D-C9CE046CC0F3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6" name="Google Shape;7775;p72">
                <a:extLst>
                  <a:ext uri="{FF2B5EF4-FFF2-40B4-BE49-F238E27FC236}">
                    <a16:creationId xmlns:a16="http://schemas.microsoft.com/office/drawing/2014/main" id="{9D685BE9-2EC6-2F6D-7CC7-5ED4A5E91541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7" name="Google Shape;7776;p72">
                <a:extLst>
                  <a:ext uri="{FF2B5EF4-FFF2-40B4-BE49-F238E27FC236}">
                    <a16:creationId xmlns:a16="http://schemas.microsoft.com/office/drawing/2014/main" id="{6831563E-83CF-A545-EAB4-0F40FFF77D1F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6" name="Google Shape;7777;p72">
              <a:extLst>
                <a:ext uri="{FF2B5EF4-FFF2-40B4-BE49-F238E27FC236}">
                  <a16:creationId xmlns:a16="http://schemas.microsoft.com/office/drawing/2014/main" id="{2EA1852C-3994-302D-5130-ACF91C7A3D05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80" name="Google Shape;7778;p72">
                <a:extLst>
                  <a:ext uri="{FF2B5EF4-FFF2-40B4-BE49-F238E27FC236}">
                    <a16:creationId xmlns:a16="http://schemas.microsoft.com/office/drawing/2014/main" id="{A49EF337-6C79-4B03-870E-7009BE2E7B2D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81" name="Google Shape;7779;p72">
                <a:extLst>
                  <a:ext uri="{FF2B5EF4-FFF2-40B4-BE49-F238E27FC236}">
                    <a16:creationId xmlns:a16="http://schemas.microsoft.com/office/drawing/2014/main" id="{8A9E4363-4615-1536-1328-6DC00F522A9A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82" name="Google Shape;7780;p72">
                  <a:extLst>
                    <a:ext uri="{FF2B5EF4-FFF2-40B4-BE49-F238E27FC236}">
                      <a16:creationId xmlns:a16="http://schemas.microsoft.com/office/drawing/2014/main" id="{AC17E9C6-B185-5D8D-8E40-D52AD924903C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85" name="Google Shape;7781;p72">
                    <a:extLst>
                      <a:ext uri="{FF2B5EF4-FFF2-40B4-BE49-F238E27FC236}">
                        <a16:creationId xmlns:a16="http://schemas.microsoft.com/office/drawing/2014/main" id="{FC72C7A5-2223-55A0-AB6E-258A4BD54B57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6" name="Google Shape;7782;p72">
                    <a:extLst>
                      <a:ext uri="{FF2B5EF4-FFF2-40B4-BE49-F238E27FC236}">
                        <a16:creationId xmlns:a16="http://schemas.microsoft.com/office/drawing/2014/main" id="{E017D641-5C18-19A2-7365-585779E88857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7" name="Google Shape;7783;p72">
                    <a:extLst>
                      <a:ext uri="{FF2B5EF4-FFF2-40B4-BE49-F238E27FC236}">
                        <a16:creationId xmlns:a16="http://schemas.microsoft.com/office/drawing/2014/main" id="{17E7A45E-C634-A560-6C43-C1B830FF7588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8" name="Google Shape;7784;p72">
                    <a:extLst>
                      <a:ext uri="{FF2B5EF4-FFF2-40B4-BE49-F238E27FC236}">
                        <a16:creationId xmlns:a16="http://schemas.microsoft.com/office/drawing/2014/main" id="{2C368A55-A183-C09B-8568-6A7BE4EE3E8C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9" name="Google Shape;7785;p72">
                    <a:extLst>
                      <a:ext uri="{FF2B5EF4-FFF2-40B4-BE49-F238E27FC236}">
                        <a16:creationId xmlns:a16="http://schemas.microsoft.com/office/drawing/2014/main" id="{BFEDF04D-964F-6A45-82E1-F3C8A690BAF9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0" name="Google Shape;7786;p72">
                    <a:extLst>
                      <a:ext uri="{FF2B5EF4-FFF2-40B4-BE49-F238E27FC236}">
                        <a16:creationId xmlns:a16="http://schemas.microsoft.com/office/drawing/2014/main" id="{0619444B-26CD-AFC8-6CA3-0A07C2C3B929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1" name="Google Shape;7787;p72">
                    <a:extLst>
                      <a:ext uri="{FF2B5EF4-FFF2-40B4-BE49-F238E27FC236}">
                        <a16:creationId xmlns:a16="http://schemas.microsoft.com/office/drawing/2014/main" id="{17394C95-5514-6674-6407-1B983F31E485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83" name="Google Shape;7788;p72">
                  <a:extLst>
                    <a:ext uri="{FF2B5EF4-FFF2-40B4-BE49-F238E27FC236}">
                      <a16:creationId xmlns:a16="http://schemas.microsoft.com/office/drawing/2014/main" id="{DFDCB461-22BB-56F8-384A-760EE6D2644E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84" name="Google Shape;7789;p72">
                  <a:extLst>
                    <a:ext uri="{FF2B5EF4-FFF2-40B4-BE49-F238E27FC236}">
                      <a16:creationId xmlns:a16="http://schemas.microsoft.com/office/drawing/2014/main" id="{36ACA0CD-F1A4-8B27-3277-D89B1EFE75BF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67" name="Google Shape;7790;p72">
              <a:extLst>
                <a:ext uri="{FF2B5EF4-FFF2-40B4-BE49-F238E27FC236}">
                  <a16:creationId xmlns:a16="http://schemas.microsoft.com/office/drawing/2014/main" id="{F4052F58-4221-A5ED-B187-4F36BC8CB25E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68" name="Google Shape;7791;p72">
                <a:extLst>
                  <a:ext uri="{FF2B5EF4-FFF2-40B4-BE49-F238E27FC236}">
                    <a16:creationId xmlns:a16="http://schemas.microsoft.com/office/drawing/2014/main" id="{BBCDB987-338D-14A1-3D6A-ED80716BB4D5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9" name="Google Shape;7792;p72">
                <a:extLst>
                  <a:ext uri="{FF2B5EF4-FFF2-40B4-BE49-F238E27FC236}">
                    <a16:creationId xmlns:a16="http://schemas.microsoft.com/office/drawing/2014/main" id="{4B13B95B-0999-F594-76D4-270ADFE97FC0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70" name="Google Shape;7793;p72">
                  <a:extLst>
                    <a:ext uri="{FF2B5EF4-FFF2-40B4-BE49-F238E27FC236}">
                      <a16:creationId xmlns:a16="http://schemas.microsoft.com/office/drawing/2014/main" id="{F792D86A-B6AD-608D-0DD0-72ACA6980DEA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73" name="Google Shape;7794;p72">
                    <a:extLst>
                      <a:ext uri="{FF2B5EF4-FFF2-40B4-BE49-F238E27FC236}">
                        <a16:creationId xmlns:a16="http://schemas.microsoft.com/office/drawing/2014/main" id="{46258E5E-743B-83C7-0D7C-51EEF27D6405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4" name="Google Shape;7795;p72">
                    <a:extLst>
                      <a:ext uri="{FF2B5EF4-FFF2-40B4-BE49-F238E27FC236}">
                        <a16:creationId xmlns:a16="http://schemas.microsoft.com/office/drawing/2014/main" id="{78D2F5F4-6008-2C9D-2E1D-769A816D0B8F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5" name="Google Shape;7796;p72">
                    <a:extLst>
                      <a:ext uri="{FF2B5EF4-FFF2-40B4-BE49-F238E27FC236}">
                        <a16:creationId xmlns:a16="http://schemas.microsoft.com/office/drawing/2014/main" id="{08796488-8E65-1D46-0BA0-4ECA04215998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6" name="Google Shape;7797;p72">
                    <a:extLst>
                      <a:ext uri="{FF2B5EF4-FFF2-40B4-BE49-F238E27FC236}">
                        <a16:creationId xmlns:a16="http://schemas.microsoft.com/office/drawing/2014/main" id="{8C64EC41-0610-6AD4-71B8-13406C82C572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7" name="Google Shape;7798;p72">
                    <a:extLst>
                      <a:ext uri="{FF2B5EF4-FFF2-40B4-BE49-F238E27FC236}">
                        <a16:creationId xmlns:a16="http://schemas.microsoft.com/office/drawing/2014/main" id="{9D5E829E-643A-5435-21C2-4FC4D43CFAF5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8" name="Google Shape;7799;p72">
                    <a:extLst>
                      <a:ext uri="{FF2B5EF4-FFF2-40B4-BE49-F238E27FC236}">
                        <a16:creationId xmlns:a16="http://schemas.microsoft.com/office/drawing/2014/main" id="{584894AA-6A63-552E-7215-78556B5AC6F9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9" name="Google Shape;7800;p72">
                    <a:extLst>
                      <a:ext uri="{FF2B5EF4-FFF2-40B4-BE49-F238E27FC236}">
                        <a16:creationId xmlns:a16="http://schemas.microsoft.com/office/drawing/2014/main" id="{A988B0AE-411D-EB60-4BE5-4F5AA9713FC8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71" name="Google Shape;7801;p72">
                  <a:extLst>
                    <a:ext uri="{FF2B5EF4-FFF2-40B4-BE49-F238E27FC236}">
                      <a16:creationId xmlns:a16="http://schemas.microsoft.com/office/drawing/2014/main" id="{3FA73966-7536-4D74-BEBC-484166664288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72" name="Google Shape;7802;p72">
                  <a:extLst>
                    <a:ext uri="{FF2B5EF4-FFF2-40B4-BE49-F238E27FC236}">
                      <a16:creationId xmlns:a16="http://schemas.microsoft.com/office/drawing/2014/main" id="{9B4A6D3F-A172-4B7F-0A2C-546D58EDDA18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98" name="Google Shape;7803;p72">
            <a:extLst>
              <a:ext uri="{FF2B5EF4-FFF2-40B4-BE49-F238E27FC236}">
                <a16:creationId xmlns:a16="http://schemas.microsoft.com/office/drawing/2014/main" id="{E24D9E79-A89A-9BF2-7F44-33EE56EDAFC2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99" name="Google Shape;7804;p72">
              <a:extLst>
                <a:ext uri="{FF2B5EF4-FFF2-40B4-BE49-F238E27FC236}">
                  <a16:creationId xmlns:a16="http://schemas.microsoft.com/office/drawing/2014/main" id="{E55EEDA2-85FD-BAA1-712A-5A8FE352B2D7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" name="Google Shape;7805;p72">
              <a:extLst>
                <a:ext uri="{FF2B5EF4-FFF2-40B4-BE49-F238E27FC236}">
                  <a16:creationId xmlns:a16="http://schemas.microsoft.com/office/drawing/2014/main" id="{4042AEC1-2616-3C8A-CD34-FE402E539793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" name="Google Shape;7806;p72">
              <a:extLst>
                <a:ext uri="{FF2B5EF4-FFF2-40B4-BE49-F238E27FC236}">
                  <a16:creationId xmlns:a16="http://schemas.microsoft.com/office/drawing/2014/main" id="{A6FA3263-8425-ABF7-69A1-F4A814C529AF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" name="Google Shape;7807;p72">
              <a:extLst>
                <a:ext uri="{FF2B5EF4-FFF2-40B4-BE49-F238E27FC236}">
                  <a16:creationId xmlns:a16="http://schemas.microsoft.com/office/drawing/2014/main" id="{8B4D035A-B7CB-B7A0-7698-82DB119F0CB4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" name="Google Shape;7808;p72">
              <a:extLst>
                <a:ext uri="{FF2B5EF4-FFF2-40B4-BE49-F238E27FC236}">
                  <a16:creationId xmlns:a16="http://schemas.microsoft.com/office/drawing/2014/main" id="{C4C7B98D-018C-7D03-099B-EB516D284DDD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404" name="Google Shape;7809;p72">
              <a:extLst>
                <a:ext uri="{FF2B5EF4-FFF2-40B4-BE49-F238E27FC236}">
                  <a16:creationId xmlns:a16="http://schemas.microsoft.com/office/drawing/2014/main" id="{B5B720CA-E660-8AB2-8D1B-4C7AF187FF7C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05" name="Google Shape;7810;p72">
            <a:extLst>
              <a:ext uri="{FF2B5EF4-FFF2-40B4-BE49-F238E27FC236}">
                <a16:creationId xmlns:a16="http://schemas.microsoft.com/office/drawing/2014/main" id="{0039BEAB-4502-46A8-C6D9-8909461B8174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406" name="Google Shape;7811;p72">
              <a:extLst>
                <a:ext uri="{FF2B5EF4-FFF2-40B4-BE49-F238E27FC236}">
                  <a16:creationId xmlns:a16="http://schemas.microsoft.com/office/drawing/2014/main" id="{7BF93C99-DDF7-4DAC-E6EB-9A99DC5DC394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7" name="Google Shape;7812;p72">
              <a:extLst>
                <a:ext uri="{FF2B5EF4-FFF2-40B4-BE49-F238E27FC236}">
                  <a16:creationId xmlns:a16="http://schemas.microsoft.com/office/drawing/2014/main" id="{9AFAA07C-C556-2E22-24FC-BFE1997E5D4C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8" name="Google Shape;7813;p72">
              <a:extLst>
                <a:ext uri="{FF2B5EF4-FFF2-40B4-BE49-F238E27FC236}">
                  <a16:creationId xmlns:a16="http://schemas.microsoft.com/office/drawing/2014/main" id="{5BD8A205-5618-D9D2-2F26-020422212DD5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9" name="Google Shape;7814;p72">
              <a:extLst>
                <a:ext uri="{FF2B5EF4-FFF2-40B4-BE49-F238E27FC236}">
                  <a16:creationId xmlns:a16="http://schemas.microsoft.com/office/drawing/2014/main" id="{462966FF-BD73-BD9E-898F-0FB67F3426FA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10" name="Google Shape;7815;p72">
              <a:extLst>
                <a:ext uri="{FF2B5EF4-FFF2-40B4-BE49-F238E27FC236}">
                  <a16:creationId xmlns:a16="http://schemas.microsoft.com/office/drawing/2014/main" id="{136FAD14-88E4-4357-9842-C8174A750145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11" name="Google Shape;7816;p72">
            <a:extLst>
              <a:ext uri="{FF2B5EF4-FFF2-40B4-BE49-F238E27FC236}">
                <a16:creationId xmlns:a16="http://schemas.microsoft.com/office/drawing/2014/main" id="{9A98FA1D-55A6-185D-A55D-4E24DD2D0177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412" name="Google Shape;7817;p72">
              <a:extLst>
                <a:ext uri="{FF2B5EF4-FFF2-40B4-BE49-F238E27FC236}">
                  <a16:creationId xmlns:a16="http://schemas.microsoft.com/office/drawing/2014/main" id="{03706240-B48D-6EC4-ADFC-B1CC79C18F92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63" name="Google Shape;7818;p72">
                <a:extLst>
                  <a:ext uri="{FF2B5EF4-FFF2-40B4-BE49-F238E27FC236}">
                    <a16:creationId xmlns:a16="http://schemas.microsoft.com/office/drawing/2014/main" id="{C1091257-342A-94FE-5F7C-2D0DA67BEF33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4" name="Google Shape;7819;p72">
                <a:extLst>
                  <a:ext uri="{FF2B5EF4-FFF2-40B4-BE49-F238E27FC236}">
                    <a16:creationId xmlns:a16="http://schemas.microsoft.com/office/drawing/2014/main" id="{7C1AB719-429A-286F-8518-B2EAD85A63C4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5" name="Google Shape;7820;p72">
                <a:extLst>
                  <a:ext uri="{FF2B5EF4-FFF2-40B4-BE49-F238E27FC236}">
                    <a16:creationId xmlns:a16="http://schemas.microsoft.com/office/drawing/2014/main" id="{250E84D4-CB84-9030-B6AF-6134D263D4BC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13" name="Google Shape;7821;p72">
              <a:extLst>
                <a:ext uri="{FF2B5EF4-FFF2-40B4-BE49-F238E27FC236}">
                  <a16:creationId xmlns:a16="http://schemas.microsoft.com/office/drawing/2014/main" id="{AD357709-B6A9-9859-4BEC-AC33ECC2CE5C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39" name="Google Shape;7822;p72">
                <a:extLst>
                  <a:ext uri="{FF2B5EF4-FFF2-40B4-BE49-F238E27FC236}">
                    <a16:creationId xmlns:a16="http://schemas.microsoft.com/office/drawing/2014/main" id="{4981A846-DB6F-AF7F-E7C2-CCE0BFA6CF02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56" name="Google Shape;7823;p72">
                  <a:extLst>
                    <a:ext uri="{FF2B5EF4-FFF2-40B4-BE49-F238E27FC236}">
                      <a16:creationId xmlns:a16="http://schemas.microsoft.com/office/drawing/2014/main" id="{BF519FE4-8EE9-692E-7964-3A7B386F3FF9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60" name="Google Shape;7824;p72">
                    <a:extLst>
                      <a:ext uri="{FF2B5EF4-FFF2-40B4-BE49-F238E27FC236}">
                        <a16:creationId xmlns:a16="http://schemas.microsoft.com/office/drawing/2014/main" id="{F47DE568-881D-2494-D1EA-21EB53B5BE99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61" name="Google Shape;7825;p72">
                    <a:extLst>
                      <a:ext uri="{FF2B5EF4-FFF2-40B4-BE49-F238E27FC236}">
                        <a16:creationId xmlns:a16="http://schemas.microsoft.com/office/drawing/2014/main" id="{A49F9BAC-30AE-1B3B-54D4-B20A62C26CE2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62" name="Google Shape;7826;p72">
                    <a:extLst>
                      <a:ext uri="{FF2B5EF4-FFF2-40B4-BE49-F238E27FC236}">
                        <a16:creationId xmlns:a16="http://schemas.microsoft.com/office/drawing/2014/main" id="{6081A9B8-1F62-BDEA-DF3B-C1570770C132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57" name="Google Shape;7827;p72">
                  <a:extLst>
                    <a:ext uri="{FF2B5EF4-FFF2-40B4-BE49-F238E27FC236}">
                      <a16:creationId xmlns:a16="http://schemas.microsoft.com/office/drawing/2014/main" id="{11DCE7D6-2506-50BC-CA2E-C07D2D8D7056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58" name="Google Shape;7828;p72">
                    <a:extLst>
                      <a:ext uri="{FF2B5EF4-FFF2-40B4-BE49-F238E27FC236}">
                        <a16:creationId xmlns:a16="http://schemas.microsoft.com/office/drawing/2014/main" id="{0C95EF9B-E592-1D06-C152-77295C186318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9" name="Google Shape;7829;p72">
                    <a:extLst>
                      <a:ext uri="{FF2B5EF4-FFF2-40B4-BE49-F238E27FC236}">
                        <a16:creationId xmlns:a16="http://schemas.microsoft.com/office/drawing/2014/main" id="{329E24BB-1EE8-1E13-4F94-174B22E4CADF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40" name="Google Shape;7830;p72">
                <a:extLst>
                  <a:ext uri="{FF2B5EF4-FFF2-40B4-BE49-F238E27FC236}">
                    <a16:creationId xmlns:a16="http://schemas.microsoft.com/office/drawing/2014/main" id="{148FBF70-86A6-EB99-DFFA-E28699548FEC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49" name="Google Shape;7831;p72">
                  <a:extLst>
                    <a:ext uri="{FF2B5EF4-FFF2-40B4-BE49-F238E27FC236}">
                      <a16:creationId xmlns:a16="http://schemas.microsoft.com/office/drawing/2014/main" id="{B776DEF1-995C-31B7-B7DC-997D1675E6CE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53" name="Google Shape;7832;p72">
                    <a:extLst>
                      <a:ext uri="{FF2B5EF4-FFF2-40B4-BE49-F238E27FC236}">
                        <a16:creationId xmlns:a16="http://schemas.microsoft.com/office/drawing/2014/main" id="{603CEDA6-B1D9-D05D-F5FF-0E16C91E350A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4" name="Google Shape;7833;p72">
                    <a:extLst>
                      <a:ext uri="{FF2B5EF4-FFF2-40B4-BE49-F238E27FC236}">
                        <a16:creationId xmlns:a16="http://schemas.microsoft.com/office/drawing/2014/main" id="{D4D853D0-984B-99FF-7B91-585055637C73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5" name="Google Shape;7834;p72">
                    <a:extLst>
                      <a:ext uri="{FF2B5EF4-FFF2-40B4-BE49-F238E27FC236}">
                        <a16:creationId xmlns:a16="http://schemas.microsoft.com/office/drawing/2014/main" id="{D840CB37-BB33-9268-FFD1-33C4366B74DE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50" name="Google Shape;7835;p72">
                  <a:extLst>
                    <a:ext uri="{FF2B5EF4-FFF2-40B4-BE49-F238E27FC236}">
                      <a16:creationId xmlns:a16="http://schemas.microsoft.com/office/drawing/2014/main" id="{0AD0EFBC-9030-467E-3ED6-2ADB82A58703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51" name="Google Shape;7836;p72">
                    <a:extLst>
                      <a:ext uri="{FF2B5EF4-FFF2-40B4-BE49-F238E27FC236}">
                        <a16:creationId xmlns:a16="http://schemas.microsoft.com/office/drawing/2014/main" id="{BD70539F-800C-3B2C-D5CC-C3ACDCC361C7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2" name="Google Shape;7837;p72">
                    <a:extLst>
                      <a:ext uri="{FF2B5EF4-FFF2-40B4-BE49-F238E27FC236}">
                        <a16:creationId xmlns:a16="http://schemas.microsoft.com/office/drawing/2014/main" id="{09759907-0B34-090B-85B3-F7BF822D0247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41" name="Google Shape;7838;p72">
                <a:extLst>
                  <a:ext uri="{FF2B5EF4-FFF2-40B4-BE49-F238E27FC236}">
                    <a16:creationId xmlns:a16="http://schemas.microsoft.com/office/drawing/2014/main" id="{60E42BAA-6308-8591-5339-72119EC455B9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42" name="Google Shape;7839;p72">
                  <a:extLst>
                    <a:ext uri="{FF2B5EF4-FFF2-40B4-BE49-F238E27FC236}">
                      <a16:creationId xmlns:a16="http://schemas.microsoft.com/office/drawing/2014/main" id="{9831DD9C-711A-A611-563F-46C03C907047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46" name="Google Shape;7840;p72">
                    <a:extLst>
                      <a:ext uri="{FF2B5EF4-FFF2-40B4-BE49-F238E27FC236}">
                        <a16:creationId xmlns:a16="http://schemas.microsoft.com/office/drawing/2014/main" id="{4EFBB18D-4357-550E-E379-B622BA47F386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7" name="Google Shape;7841;p72">
                    <a:extLst>
                      <a:ext uri="{FF2B5EF4-FFF2-40B4-BE49-F238E27FC236}">
                        <a16:creationId xmlns:a16="http://schemas.microsoft.com/office/drawing/2014/main" id="{14CE23C7-8314-A97B-3071-6AC1760171CF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8" name="Google Shape;7842;p72">
                    <a:extLst>
                      <a:ext uri="{FF2B5EF4-FFF2-40B4-BE49-F238E27FC236}">
                        <a16:creationId xmlns:a16="http://schemas.microsoft.com/office/drawing/2014/main" id="{806B9F1B-ADAC-A250-A504-372E6C9E9D92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43" name="Google Shape;7843;p72">
                  <a:extLst>
                    <a:ext uri="{FF2B5EF4-FFF2-40B4-BE49-F238E27FC236}">
                      <a16:creationId xmlns:a16="http://schemas.microsoft.com/office/drawing/2014/main" id="{C7866CCB-3D71-AA03-099D-88ED84F1486A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44" name="Google Shape;7844;p72">
                    <a:extLst>
                      <a:ext uri="{FF2B5EF4-FFF2-40B4-BE49-F238E27FC236}">
                        <a16:creationId xmlns:a16="http://schemas.microsoft.com/office/drawing/2014/main" id="{41B1085A-BB2F-ECC9-E5B7-C7A863D18AFE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5" name="Google Shape;7845;p72">
                    <a:extLst>
                      <a:ext uri="{FF2B5EF4-FFF2-40B4-BE49-F238E27FC236}">
                        <a16:creationId xmlns:a16="http://schemas.microsoft.com/office/drawing/2014/main" id="{F6CBF517-EFEC-246D-15D6-20AC191EDC60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414" name="Google Shape;7846;p72">
              <a:extLst>
                <a:ext uri="{FF2B5EF4-FFF2-40B4-BE49-F238E27FC236}">
                  <a16:creationId xmlns:a16="http://schemas.microsoft.com/office/drawing/2014/main" id="{46DC127A-1A1B-D942-4205-21C1B8801A57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415" name="Google Shape;7847;p72">
                <a:extLst>
                  <a:ext uri="{FF2B5EF4-FFF2-40B4-BE49-F238E27FC236}">
                    <a16:creationId xmlns:a16="http://schemas.microsoft.com/office/drawing/2014/main" id="{BD02EAB6-5A65-FA61-55A0-4E2FFB9C9513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432" name="Google Shape;7848;p72">
                  <a:extLst>
                    <a:ext uri="{FF2B5EF4-FFF2-40B4-BE49-F238E27FC236}">
                      <a16:creationId xmlns:a16="http://schemas.microsoft.com/office/drawing/2014/main" id="{659912C9-6456-D99C-F081-CC8C066288C8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36" name="Google Shape;7849;p72">
                    <a:extLst>
                      <a:ext uri="{FF2B5EF4-FFF2-40B4-BE49-F238E27FC236}">
                        <a16:creationId xmlns:a16="http://schemas.microsoft.com/office/drawing/2014/main" id="{34BBA02C-A2A9-CE3C-5F9C-532235207EE9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7" name="Google Shape;7850;p72">
                    <a:extLst>
                      <a:ext uri="{FF2B5EF4-FFF2-40B4-BE49-F238E27FC236}">
                        <a16:creationId xmlns:a16="http://schemas.microsoft.com/office/drawing/2014/main" id="{B799D4E2-BEFC-AA0D-5B3C-E3B61C92589E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8" name="Google Shape;7851;p72">
                    <a:extLst>
                      <a:ext uri="{FF2B5EF4-FFF2-40B4-BE49-F238E27FC236}">
                        <a16:creationId xmlns:a16="http://schemas.microsoft.com/office/drawing/2014/main" id="{AE5227B4-79C5-2D6C-3423-68070F99E83F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33" name="Google Shape;7852;p72">
                  <a:extLst>
                    <a:ext uri="{FF2B5EF4-FFF2-40B4-BE49-F238E27FC236}">
                      <a16:creationId xmlns:a16="http://schemas.microsoft.com/office/drawing/2014/main" id="{3BDCC61F-76ED-E90B-B0F8-F181308354C2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434" name="Google Shape;7853;p72">
                    <a:extLst>
                      <a:ext uri="{FF2B5EF4-FFF2-40B4-BE49-F238E27FC236}">
                        <a16:creationId xmlns:a16="http://schemas.microsoft.com/office/drawing/2014/main" id="{6071C801-D354-02A7-571F-D346ADC4E4E3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5" name="Google Shape;7854;p72">
                    <a:extLst>
                      <a:ext uri="{FF2B5EF4-FFF2-40B4-BE49-F238E27FC236}">
                        <a16:creationId xmlns:a16="http://schemas.microsoft.com/office/drawing/2014/main" id="{13B8F848-7873-0FC5-8D33-1CACA4DAA15C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16" name="Google Shape;7855;p72">
                <a:extLst>
                  <a:ext uri="{FF2B5EF4-FFF2-40B4-BE49-F238E27FC236}">
                    <a16:creationId xmlns:a16="http://schemas.microsoft.com/office/drawing/2014/main" id="{AF9F67DB-62C0-4C44-7728-7D2B6686FC6D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425" name="Google Shape;7856;p72">
                  <a:extLst>
                    <a:ext uri="{FF2B5EF4-FFF2-40B4-BE49-F238E27FC236}">
                      <a16:creationId xmlns:a16="http://schemas.microsoft.com/office/drawing/2014/main" id="{CB5735A0-1DB6-477D-9477-30ED85DE7648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429" name="Google Shape;7857;p72">
                    <a:extLst>
                      <a:ext uri="{FF2B5EF4-FFF2-40B4-BE49-F238E27FC236}">
                        <a16:creationId xmlns:a16="http://schemas.microsoft.com/office/drawing/2014/main" id="{3287E275-C56F-7673-089F-AD8A2ED7BCDF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0" name="Google Shape;7858;p72">
                    <a:extLst>
                      <a:ext uri="{FF2B5EF4-FFF2-40B4-BE49-F238E27FC236}">
                        <a16:creationId xmlns:a16="http://schemas.microsoft.com/office/drawing/2014/main" id="{556040C4-6D76-CA44-CA36-1219C837266F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1" name="Google Shape;7859;p72">
                    <a:extLst>
                      <a:ext uri="{FF2B5EF4-FFF2-40B4-BE49-F238E27FC236}">
                        <a16:creationId xmlns:a16="http://schemas.microsoft.com/office/drawing/2014/main" id="{3238FF30-CCAF-621F-0BE7-D7003A17F6D6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6" name="Google Shape;7860;p72">
                  <a:extLst>
                    <a:ext uri="{FF2B5EF4-FFF2-40B4-BE49-F238E27FC236}">
                      <a16:creationId xmlns:a16="http://schemas.microsoft.com/office/drawing/2014/main" id="{0AC8F153-B77D-7C50-8846-0B12E6A12384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427" name="Google Shape;7861;p72">
                    <a:extLst>
                      <a:ext uri="{FF2B5EF4-FFF2-40B4-BE49-F238E27FC236}">
                        <a16:creationId xmlns:a16="http://schemas.microsoft.com/office/drawing/2014/main" id="{B96DCEC4-62D4-EE63-5A3D-1D7D07AA47E8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8" name="Google Shape;7862;p72">
                    <a:extLst>
                      <a:ext uri="{FF2B5EF4-FFF2-40B4-BE49-F238E27FC236}">
                        <a16:creationId xmlns:a16="http://schemas.microsoft.com/office/drawing/2014/main" id="{652B9956-F4B7-7FA1-C390-994523298057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17" name="Google Shape;7863;p72">
                <a:extLst>
                  <a:ext uri="{FF2B5EF4-FFF2-40B4-BE49-F238E27FC236}">
                    <a16:creationId xmlns:a16="http://schemas.microsoft.com/office/drawing/2014/main" id="{339B3EA6-9D78-EC88-DF54-3EF0E14E73E0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418" name="Google Shape;7864;p72">
                  <a:extLst>
                    <a:ext uri="{FF2B5EF4-FFF2-40B4-BE49-F238E27FC236}">
                      <a16:creationId xmlns:a16="http://schemas.microsoft.com/office/drawing/2014/main" id="{0AD4374E-55FB-4122-A1CA-B627496EE57E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422" name="Google Shape;7865;p72">
                    <a:extLst>
                      <a:ext uri="{FF2B5EF4-FFF2-40B4-BE49-F238E27FC236}">
                        <a16:creationId xmlns:a16="http://schemas.microsoft.com/office/drawing/2014/main" id="{BD0249C9-686D-2F4A-F4FB-B0E7B38776E9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3" name="Google Shape;7866;p72">
                    <a:extLst>
                      <a:ext uri="{FF2B5EF4-FFF2-40B4-BE49-F238E27FC236}">
                        <a16:creationId xmlns:a16="http://schemas.microsoft.com/office/drawing/2014/main" id="{E73431BA-D9E2-0945-6C3E-ACC74AC98FA4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4" name="Google Shape;7867;p72">
                    <a:extLst>
                      <a:ext uri="{FF2B5EF4-FFF2-40B4-BE49-F238E27FC236}">
                        <a16:creationId xmlns:a16="http://schemas.microsoft.com/office/drawing/2014/main" id="{635BEA12-2CD0-0892-AF2C-44666DC68767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9" name="Google Shape;7868;p72">
                  <a:extLst>
                    <a:ext uri="{FF2B5EF4-FFF2-40B4-BE49-F238E27FC236}">
                      <a16:creationId xmlns:a16="http://schemas.microsoft.com/office/drawing/2014/main" id="{AF48386C-A203-975A-B8C3-670E22AD8DCE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420" name="Google Shape;7869;p72">
                    <a:extLst>
                      <a:ext uri="{FF2B5EF4-FFF2-40B4-BE49-F238E27FC236}">
                        <a16:creationId xmlns:a16="http://schemas.microsoft.com/office/drawing/2014/main" id="{E17CE975-B3DE-0DB7-1522-C0A2177796E1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1" name="Google Shape;7870;p72">
                    <a:extLst>
                      <a:ext uri="{FF2B5EF4-FFF2-40B4-BE49-F238E27FC236}">
                        <a16:creationId xmlns:a16="http://schemas.microsoft.com/office/drawing/2014/main" id="{20FAF6E9-C9EC-6C4C-56E6-923B0E27DE18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66" name="Google Shape;1529;p70">
            <a:extLst>
              <a:ext uri="{FF2B5EF4-FFF2-40B4-BE49-F238E27FC236}">
                <a16:creationId xmlns:a16="http://schemas.microsoft.com/office/drawing/2014/main" id="{37D145FE-3391-4FCD-473D-598E34E32727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36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8084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43" name="Google Shape;7875;p73">
            <a:extLst>
              <a:ext uri="{FF2B5EF4-FFF2-40B4-BE49-F238E27FC236}">
                <a16:creationId xmlns:a16="http://schemas.microsoft.com/office/drawing/2014/main" id="{3C54A410-089C-38B5-B999-092B56803453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44" name="Google Shape;7876;p73">
              <a:extLst>
                <a:ext uri="{FF2B5EF4-FFF2-40B4-BE49-F238E27FC236}">
                  <a16:creationId xmlns:a16="http://schemas.microsoft.com/office/drawing/2014/main" id="{780148EC-F590-6E97-B68E-31B90A0ADC6E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2" name="Google Shape;7877;p73">
                <a:extLst>
                  <a:ext uri="{FF2B5EF4-FFF2-40B4-BE49-F238E27FC236}">
                    <a16:creationId xmlns:a16="http://schemas.microsoft.com/office/drawing/2014/main" id="{9892F10D-CAC5-2ECD-4DAF-EDC643BB1CE0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3" name="Google Shape;7878;p73">
                <a:extLst>
                  <a:ext uri="{FF2B5EF4-FFF2-40B4-BE49-F238E27FC236}">
                    <a16:creationId xmlns:a16="http://schemas.microsoft.com/office/drawing/2014/main" id="{0C681B7C-0A40-AFAE-F07E-A95156575BF3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45" name="Google Shape;7879;p73">
              <a:extLst>
                <a:ext uri="{FF2B5EF4-FFF2-40B4-BE49-F238E27FC236}">
                  <a16:creationId xmlns:a16="http://schemas.microsoft.com/office/drawing/2014/main" id="{61D744A3-204A-38F6-0358-B612F78D3DF6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67" name="Google Shape;7880;p73">
                <a:extLst>
                  <a:ext uri="{FF2B5EF4-FFF2-40B4-BE49-F238E27FC236}">
                    <a16:creationId xmlns:a16="http://schemas.microsoft.com/office/drawing/2014/main" id="{2070387D-4948-E15C-9067-F17BE33F622C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68" name="Google Shape;7881;p73">
                <a:extLst>
                  <a:ext uri="{FF2B5EF4-FFF2-40B4-BE49-F238E27FC236}">
                    <a16:creationId xmlns:a16="http://schemas.microsoft.com/office/drawing/2014/main" id="{CFDCF441-6351-E293-2D48-C81F36D0C312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69" name="Google Shape;7882;p73">
                <a:extLst>
                  <a:ext uri="{FF2B5EF4-FFF2-40B4-BE49-F238E27FC236}">
                    <a16:creationId xmlns:a16="http://schemas.microsoft.com/office/drawing/2014/main" id="{4FA8048C-C79E-07CA-EDAC-39213E9F13B2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0" name="Google Shape;7883;p73">
                <a:extLst>
                  <a:ext uri="{FF2B5EF4-FFF2-40B4-BE49-F238E27FC236}">
                    <a16:creationId xmlns:a16="http://schemas.microsoft.com/office/drawing/2014/main" id="{858C7248-76D2-733D-54B9-7404F0A25B4E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1" name="Google Shape;7884;p73">
                <a:extLst>
                  <a:ext uri="{FF2B5EF4-FFF2-40B4-BE49-F238E27FC236}">
                    <a16:creationId xmlns:a16="http://schemas.microsoft.com/office/drawing/2014/main" id="{081B4102-1E28-543B-57FE-BED5C7AE0506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46" name="Google Shape;7885;p73">
              <a:extLst>
                <a:ext uri="{FF2B5EF4-FFF2-40B4-BE49-F238E27FC236}">
                  <a16:creationId xmlns:a16="http://schemas.microsoft.com/office/drawing/2014/main" id="{BEC72CEC-3E96-6C24-C033-ED491A6A94D3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47" name="Google Shape;7886;p73">
                <a:extLst>
                  <a:ext uri="{FF2B5EF4-FFF2-40B4-BE49-F238E27FC236}">
                    <a16:creationId xmlns:a16="http://schemas.microsoft.com/office/drawing/2014/main" id="{099CD126-B18A-6813-A995-E9892745FC3F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7887;p73">
                <a:extLst>
                  <a:ext uri="{FF2B5EF4-FFF2-40B4-BE49-F238E27FC236}">
                    <a16:creationId xmlns:a16="http://schemas.microsoft.com/office/drawing/2014/main" id="{D46206EC-3C2A-BF4B-4CA6-649C991B5784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7888;p73">
                <a:extLst>
                  <a:ext uri="{FF2B5EF4-FFF2-40B4-BE49-F238E27FC236}">
                    <a16:creationId xmlns:a16="http://schemas.microsoft.com/office/drawing/2014/main" id="{270EA6EA-71C3-EEA9-53BD-CEFE335BFDEA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7889;p73">
                <a:extLst>
                  <a:ext uri="{FF2B5EF4-FFF2-40B4-BE49-F238E27FC236}">
                    <a16:creationId xmlns:a16="http://schemas.microsoft.com/office/drawing/2014/main" id="{40FFFC44-A544-045D-776D-5CA6DAA7BDAD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7890;p73">
                <a:extLst>
                  <a:ext uri="{FF2B5EF4-FFF2-40B4-BE49-F238E27FC236}">
                    <a16:creationId xmlns:a16="http://schemas.microsoft.com/office/drawing/2014/main" id="{F93801D8-9690-06FC-547E-FEC9AE988CAE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891;p73">
                <a:extLst>
                  <a:ext uri="{FF2B5EF4-FFF2-40B4-BE49-F238E27FC236}">
                    <a16:creationId xmlns:a16="http://schemas.microsoft.com/office/drawing/2014/main" id="{81C767FC-766E-3371-0EDC-AFF5F471B1A0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7892;p73">
                <a:extLst>
                  <a:ext uri="{FF2B5EF4-FFF2-40B4-BE49-F238E27FC236}">
                    <a16:creationId xmlns:a16="http://schemas.microsoft.com/office/drawing/2014/main" id="{0C30726A-3756-4E9B-AB20-BF43CE421A21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7893;p73">
                <a:extLst>
                  <a:ext uri="{FF2B5EF4-FFF2-40B4-BE49-F238E27FC236}">
                    <a16:creationId xmlns:a16="http://schemas.microsoft.com/office/drawing/2014/main" id="{5E913138-9AD5-62AB-16EB-968E9056D30F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894;p73">
                <a:extLst>
                  <a:ext uri="{FF2B5EF4-FFF2-40B4-BE49-F238E27FC236}">
                    <a16:creationId xmlns:a16="http://schemas.microsoft.com/office/drawing/2014/main" id="{7DEBC0F5-39F1-C5D0-AF51-6266F2EFD154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895;p73">
                <a:extLst>
                  <a:ext uri="{FF2B5EF4-FFF2-40B4-BE49-F238E27FC236}">
                    <a16:creationId xmlns:a16="http://schemas.microsoft.com/office/drawing/2014/main" id="{57230DA5-E18D-E542-4EE1-87B9FBD94246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7896;p73">
                <a:extLst>
                  <a:ext uri="{FF2B5EF4-FFF2-40B4-BE49-F238E27FC236}">
                    <a16:creationId xmlns:a16="http://schemas.microsoft.com/office/drawing/2014/main" id="{5F3457F3-C1AE-D623-3402-A27F1B3896C5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897;p73">
                <a:extLst>
                  <a:ext uri="{FF2B5EF4-FFF2-40B4-BE49-F238E27FC236}">
                    <a16:creationId xmlns:a16="http://schemas.microsoft.com/office/drawing/2014/main" id="{719ED3D4-D7E6-BBD4-BB92-F457A967FA98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7898;p73">
                <a:extLst>
                  <a:ext uri="{FF2B5EF4-FFF2-40B4-BE49-F238E27FC236}">
                    <a16:creationId xmlns:a16="http://schemas.microsoft.com/office/drawing/2014/main" id="{43A8843E-3DB7-D36A-613A-F7C4D3041F25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7899;p73">
                <a:extLst>
                  <a:ext uri="{FF2B5EF4-FFF2-40B4-BE49-F238E27FC236}">
                    <a16:creationId xmlns:a16="http://schemas.microsoft.com/office/drawing/2014/main" id="{B0A0C49C-81DC-CC55-68D6-DE9F6F8C1DB6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900;p73">
                <a:extLst>
                  <a:ext uri="{FF2B5EF4-FFF2-40B4-BE49-F238E27FC236}">
                    <a16:creationId xmlns:a16="http://schemas.microsoft.com/office/drawing/2014/main" id="{04D479C8-69C2-DFFE-E8F5-F6195B0BB0F8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7901;p73">
                <a:extLst>
                  <a:ext uri="{FF2B5EF4-FFF2-40B4-BE49-F238E27FC236}">
                    <a16:creationId xmlns:a16="http://schemas.microsoft.com/office/drawing/2014/main" id="{6FE1D4DA-F59C-4444-D33E-B87ABDBCA876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7902;p73">
                <a:extLst>
                  <a:ext uri="{FF2B5EF4-FFF2-40B4-BE49-F238E27FC236}">
                    <a16:creationId xmlns:a16="http://schemas.microsoft.com/office/drawing/2014/main" id="{8616A822-DDC2-2860-1098-05A08BA9CB45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7903;p73">
                <a:extLst>
                  <a:ext uri="{FF2B5EF4-FFF2-40B4-BE49-F238E27FC236}">
                    <a16:creationId xmlns:a16="http://schemas.microsoft.com/office/drawing/2014/main" id="{AF365DDA-32A8-77BF-B3C1-A2C7BD9C5F45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7904;p73">
                <a:extLst>
                  <a:ext uri="{FF2B5EF4-FFF2-40B4-BE49-F238E27FC236}">
                    <a16:creationId xmlns:a16="http://schemas.microsoft.com/office/drawing/2014/main" id="{16CF7E6C-B711-09EC-1C61-E79D665DDAA9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7905;p73">
                <a:extLst>
                  <a:ext uri="{FF2B5EF4-FFF2-40B4-BE49-F238E27FC236}">
                    <a16:creationId xmlns:a16="http://schemas.microsoft.com/office/drawing/2014/main" id="{5A95C9F5-8F4D-5BFC-84E4-17305DB8C612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4" name="Google Shape;7906;p73">
            <a:extLst>
              <a:ext uri="{FF2B5EF4-FFF2-40B4-BE49-F238E27FC236}">
                <a16:creationId xmlns:a16="http://schemas.microsoft.com/office/drawing/2014/main" id="{082C10F6-4A1C-1E99-3D87-94112AE28340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5" name="Google Shape;7907;p73">
            <a:extLst>
              <a:ext uri="{FF2B5EF4-FFF2-40B4-BE49-F238E27FC236}">
                <a16:creationId xmlns:a16="http://schemas.microsoft.com/office/drawing/2014/main" id="{798EAFDC-6622-FB8A-D962-E76FAA082D9E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76" name="Google Shape;7908;p73">
              <a:extLst>
                <a:ext uri="{FF2B5EF4-FFF2-40B4-BE49-F238E27FC236}">
                  <a16:creationId xmlns:a16="http://schemas.microsoft.com/office/drawing/2014/main" id="{5A3959EB-4BF4-4A50-F9AD-80CA486812DE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86" name="Google Shape;7909;p73">
                <a:extLst>
                  <a:ext uri="{FF2B5EF4-FFF2-40B4-BE49-F238E27FC236}">
                    <a16:creationId xmlns:a16="http://schemas.microsoft.com/office/drawing/2014/main" id="{22A15D94-6B71-D956-8858-277200E08F70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7910;p73">
                <a:extLst>
                  <a:ext uri="{FF2B5EF4-FFF2-40B4-BE49-F238E27FC236}">
                    <a16:creationId xmlns:a16="http://schemas.microsoft.com/office/drawing/2014/main" id="{094382FE-4305-7EF6-54C3-C742AE310837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7911;p73">
                <a:extLst>
                  <a:ext uri="{FF2B5EF4-FFF2-40B4-BE49-F238E27FC236}">
                    <a16:creationId xmlns:a16="http://schemas.microsoft.com/office/drawing/2014/main" id="{D9F67461-99A6-9782-A178-4A34083E8F08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7912;p73">
                <a:extLst>
                  <a:ext uri="{FF2B5EF4-FFF2-40B4-BE49-F238E27FC236}">
                    <a16:creationId xmlns:a16="http://schemas.microsoft.com/office/drawing/2014/main" id="{A3DDF620-468F-77FC-448E-29A477A6ACDC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7913;p73">
                <a:extLst>
                  <a:ext uri="{FF2B5EF4-FFF2-40B4-BE49-F238E27FC236}">
                    <a16:creationId xmlns:a16="http://schemas.microsoft.com/office/drawing/2014/main" id="{C5A58D33-514D-7E01-8A3F-D26D1F8FC0F3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7914;p73">
                <a:extLst>
                  <a:ext uri="{FF2B5EF4-FFF2-40B4-BE49-F238E27FC236}">
                    <a16:creationId xmlns:a16="http://schemas.microsoft.com/office/drawing/2014/main" id="{F7417D8C-7EBF-3FCA-32F4-4E4ADD9B3371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7915;p73">
                <a:extLst>
                  <a:ext uri="{FF2B5EF4-FFF2-40B4-BE49-F238E27FC236}">
                    <a16:creationId xmlns:a16="http://schemas.microsoft.com/office/drawing/2014/main" id="{619BC174-9F1A-66E0-6C6F-F39FE30D1E41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916;p73">
                <a:extLst>
                  <a:ext uri="{FF2B5EF4-FFF2-40B4-BE49-F238E27FC236}">
                    <a16:creationId xmlns:a16="http://schemas.microsoft.com/office/drawing/2014/main" id="{B1688C90-F0F7-CDD1-BB26-A035F9B1A0E9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917;p73">
                <a:extLst>
                  <a:ext uri="{FF2B5EF4-FFF2-40B4-BE49-F238E27FC236}">
                    <a16:creationId xmlns:a16="http://schemas.microsoft.com/office/drawing/2014/main" id="{35C5CDA5-D60B-1C6B-C925-D8EF87D92377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7918;p73">
                <a:extLst>
                  <a:ext uri="{FF2B5EF4-FFF2-40B4-BE49-F238E27FC236}">
                    <a16:creationId xmlns:a16="http://schemas.microsoft.com/office/drawing/2014/main" id="{A2B31899-D14E-A01A-38D4-8F9C7266B1B0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919;p73">
                <a:extLst>
                  <a:ext uri="{FF2B5EF4-FFF2-40B4-BE49-F238E27FC236}">
                    <a16:creationId xmlns:a16="http://schemas.microsoft.com/office/drawing/2014/main" id="{00C35C50-C804-502F-F425-9D6C90592270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920;p73">
                <a:extLst>
                  <a:ext uri="{FF2B5EF4-FFF2-40B4-BE49-F238E27FC236}">
                    <a16:creationId xmlns:a16="http://schemas.microsoft.com/office/drawing/2014/main" id="{398B5F4C-A735-F341-E722-17B74600C436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7921;p73">
                <a:extLst>
                  <a:ext uri="{FF2B5EF4-FFF2-40B4-BE49-F238E27FC236}">
                    <a16:creationId xmlns:a16="http://schemas.microsoft.com/office/drawing/2014/main" id="{B4EA4E33-2012-9C5E-43F1-F8CE50D911E9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922;p73">
                <a:extLst>
                  <a:ext uri="{FF2B5EF4-FFF2-40B4-BE49-F238E27FC236}">
                    <a16:creationId xmlns:a16="http://schemas.microsoft.com/office/drawing/2014/main" id="{ABFC0AA5-7ACF-768D-27A5-515D1F4F8A05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7923;p73">
                <a:extLst>
                  <a:ext uri="{FF2B5EF4-FFF2-40B4-BE49-F238E27FC236}">
                    <a16:creationId xmlns:a16="http://schemas.microsoft.com/office/drawing/2014/main" id="{4D491266-C80C-0CAC-BAC5-CFED99CC7DC0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7924;p73">
                <a:extLst>
                  <a:ext uri="{FF2B5EF4-FFF2-40B4-BE49-F238E27FC236}">
                    <a16:creationId xmlns:a16="http://schemas.microsoft.com/office/drawing/2014/main" id="{5B74A96C-2946-AA2E-9C70-85E934A8E8F5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7925;p73">
                <a:extLst>
                  <a:ext uri="{FF2B5EF4-FFF2-40B4-BE49-F238E27FC236}">
                    <a16:creationId xmlns:a16="http://schemas.microsoft.com/office/drawing/2014/main" id="{D70882FB-D993-9AA0-D720-4657136C8FD8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7926;p73">
                <a:extLst>
                  <a:ext uri="{FF2B5EF4-FFF2-40B4-BE49-F238E27FC236}">
                    <a16:creationId xmlns:a16="http://schemas.microsoft.com/office/drawing/2014/main" id="{D1EA1EFB-7201-5094-A041-3978C08A9EBC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7927;p73">
                <a:extLst>
                  <a:ext uri="{FF2B5EF4-FFF2-40B4-BE49-F238E27FC236}">
                    <a16:creationId xmlns:a16="http://schemas.microsoft.com/office/drawing/2014/main" id="{00F07CEC-0A89-DDF4-1E0E-C449A136CA29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7928;p73">
                <a:extLst>
                  <a:ext uri="{FF2B5EF4-FFF2-40B4-BE49-F238E27FC236}">
                    <a16:creationId xmlns:a16="http://schemas.microsoft.com/office/drawing/2014/main" id="{EEDEA4F2-BAFD-7E7D-9DE1-484B9CC31A37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7929;p73">
                <a:extLst>
                  <a:ext uri="{FF2B5EF4-FFF2-40B4-BE49-F238E27FC236}">
                    <a16:creationId xmlns:a16="http://schemas.microsoft.com/office/drawing/2014/main" id="{E37F4C4B-0425-B17A-60A1-31C39F1D3804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7930;p73">
                <a:extLst>
                  <a:ext uri="{FF2B5EF4-FFF2-40B4-BE49-F238E27FC236}">
                    <a16:creationId xmlns:a16="http://schemas.microsoft.com/office/drawing/2014/main" id="{5F85E012-C3BF-C686-B9D3-22C7F3176062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7931;p73">
                <a:extLst>
                  <a:ext uri="{FF2B5EF4-FFF2-40B4-BE49-F238E27FC236}">
                    <a16:creationId xmlns:a16="http://schemas.microsoft.com/office/drawing/2014/main" id="{1E893BFC-7E76-D0BA-DC29-E48D50672D13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7932;p73">
                <a:extLst>
                  <a:ext uri="{FF2B5EF4-FFF2-40B4-BE49-F238E27FC236}">
                    <a16:creationId xmlns:a16="http://schemas.microsoft.com/office/drawing/2014/main" id="{59658B8D-E523-758B-45DB-147414C1477B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7" name="Google Shape;7933;p73">
              <a:extLst>
                <a:ext uri="{FF2B5EF4-FFF2-40B4-BE49-F238E27FC236}">
                  <a16:creationId xmlns:a16="http://schemas.microsoft.com/office/drawing/2014/main" id="{46D5005A-92AF-13AE-D034-6F7839200076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82" name="Google Shape;7934;p73">
                <a:extLst>
                  <a:ext uri="{FF2B5EF4-FFF2-40B4-BE49-F238E27FC236}">
                    <a16:creationId xmlns:a16="http://schemas.microsoft.com/office/drawing/2014/main" id="{4973798E-7D14-8049-4119-3BB5EBFCB782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7935;p73">
                <a:extLst>
                  <a:ext uri="{FF2B5EF4-FFF2-40B4-BE49-F238E27FC236}">
                    <a16:creationId xmlns:a16="http://schemas.microsoft.com/office/drawing/2014/main" id="{DF12D255-9462-8F09-13F1-87475C698C4D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7936;p73">
                <a:extLst>
                  <a:ext uri="{FF2B5EF4-FFF2-40B4-BE49-F238E27FC236}">
                    <a16:creationId xmlns:a16="http://schemas.microsoft.com/office/drawing/2014/main" id="{F2D19C51-36AB-4177-35DA-D61079CB8E9C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7937;p73">
                <a:extLst>
                  <a:ext uri="{FF2B5EF4-FFF2-40B4-BE49-F238E27FC236}">
                    <a16:creationId xmlns:a16="http://schemas.microsoft.com/office/drawing/2014/main" id="{D3B48A23-A3F2-48AD-0E5E-66FDDC2115EE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8" name="Google Shape;7938;p73">
              <a:extLst>
                <a:ext uri="{FF2B5EF4-FFF2-40B4-BE49-F238E27FC236}">
                  <a16:creationId xmlns:a16="http://schemas.microsoft.com/office/drawing/2014/main" id="{670AE84E-0A7D-F1CD-673B-9819E28173B4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" name="Google Shape;7939;p73">
              <a:extLst>
                <a:ext uri="{FF2B5EF4-FFF2-40B4-BE49-F238E27FC236}">
                  <a16:creationId xmlns:a16="http://schemas.microsoft.com/office/drawing/2014/main" id="{539BC788-2860-9534-D3BF-36AF21A18B15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7940;p73">
              <a:extLst>
                <a:ext uri="{FF2B5EF4-FFF2-40B4-BE49-F238E27FC236}">
                  <a16:creationId xmlns:a16="http://schemas.microsoft.com/office/drawing/2014/main" id="{30D03744-9DE7-7CD2-1B69-5D03A6A8D126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7941;p73">
              <a:extLst>
                <a:ext uri="{FF2B5EF4-FFF2-40B4-BE49-F238E27FC236}">
                  <a16:creationId xmlns:a16="http://schemas.microsoft.com/office/drawing/2014/main" id="{70F8CD7A-EAAE-3654-6EE9-E3D2F4E1CE6C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110" name="Google Shape;7942;p73">
            <a:extLst>
              <a:ext uri="{FF2B5EF4-FFF2-40B4-BE49-F238E27FC236}">
                <a16:creationId xmlns:a16="http://schemas.microsoft.com/office/drawing/2014/main" id="{D9764755-BC8E-3BA5-5940-4C4885C96F40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11" name="Google Shape;7943;p73">
            <a:extLst>
              <a:ext uri="{FF2B5EF4-FFF2-40B4-BE49-F238E27FC236}">
                <a16:creationId xmlns:a16="http://schemas.microsoft.com/office/drawing/2014/main" id="{66EAD3BE-E2AA-408E-87F8-54043FD6FF39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2" name="Google Shape;7944;p73">
            <a:extLst>
              <a:ext uri="{FF2B5EF4-FFF2-40B4-BE49-F238E27FC236}">
                <a16:creationId xmlns:a16="http://schemas.microsoft.com/office/drawing/2014/main" id="{FB880A29-85E0-8A87-C274-D02DE90D536B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113" name="Google Shape;7945;p73">
              <a:extLst>
                <a:ext uri="{FF2B5EF4-FFF2-40B4-BE49-F238E27FC236}">
                  <a16:creationId xmlns:a16="http://schemas.microsoft.com/office/drawing/2014/main" id="{9A6B88F9-0EB8-1FB7-0EE7-2FABA94CA9CE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44" name="Google Shape;7946;p73">
                <a:extLst>
                  <a:ext uri="{FF2B5EF4-FFF2-40B4-BE49-F238E27FC236}">
                    <a16:creationId xmlns:a16="http://schemas.microsoft.com/office/drawing/2014/main" id="{F24FA707-9581-9DBC-492F-2877B984C4DA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7947;p73">
                <a:extLst>
                  <a:ext uri="{FF2B5EF4-FFF2-40B4-BE49-F238E27FC236}">
                    <a16:creationId xmlns:a16="http://schemas.microsoft.com/office/drawing/2014/main" id="{3F3451E7-5F8A-93F5-7216-DDEC491F8358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6" name="Google Shape;7948;p73">
                <a:extLst>
                  <a:ext uri="{FF2B5EF4-FFF2-40B4-BE49-F238E27FC236}">
                    <a16:creationId xmlns:a16="http://schemas.microsoft.com/office/drawing/2014/main" id="{B3C1746A-8C2E-7E83-FDD4-AF771DFC1A93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7949;p73">
                <a:extLst>
                  <a:ext uri="{FF2B5EF4-FFF2-40B4-BE49-F238E27FC236}">
                    <a16:creationId xmlns:a16="http://schemas.microsoft.com/office/drawing/2014/main" id="{F68C26CC-3698-D4D2-63B0-ADFC90FC5A56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8" name="Google Shape;7950;p73">
                <a:extLst>
                  <a:ext uri="{FF2B5EF4-FFF2-40B4-BE49-F238E27FC236}">
                    <a16:creationId xmlns:a16="http://schemas.microsoft.com/office/drawing/2014/main" id="{8165C868-7C83-1C58-6D0D-0C1D00FC2E3E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4" name="Google Shape;7951;p73">
              <a:extLst>
                <a:ext uri="{FF2B5EF4-FFF2-40B4-BE49-F238E27FC236}">
                  <a16:creationId xmlns:a16="http://schemas.microsoft.com/office/drawing/2014/main" id="{53DEFBC1-C595-3B3D-A66F-114AC0E04ACB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39" name="Google Shape;7952;p73">
                <a:extLst>
                  <a:ext uri="{FF2B5EF4-FFF2-40B4-BE49-F238E27FC236}">
                    <a16:creationId xmlns:a16="http://schemas.microsoft.com/office/drawing/2014/main" id="{D6FEE42A-5099-9577-3BFF-4CAA09B3E4DD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7953;p73">
                <a:extLst>
                  <a:ext uri="{FF2B5EF4-FFF2-40B4-BE49-F238E27FC236}">
                    <a16:creationId xmlns:a16="http://schemas.microsoft.com/office/drawing/2014/main" id="{463FA5E2-C4DD-17B1-7773-AFE8F5FC37E2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1" name="Google Shape;7954;p73">
                <a:extLst>
                  <a:ext uri="{FF2B5EF4-FFF2-40B4-BE49-F238E27FC236}">
                    <a16:creationId xmlns:a16="http://schemas.microsoft.com/office/drawing/2014/main" id="{FEB937A3-DFBE-9613-4190-181E311DD60D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7955;p73">
                <a:extLst>
                  <a:ext uri="{FF2B5EF4-FFF2-40B4-BE49-F238E27FC236}">
                    <a16:creationId xmlns:a16="http://schemas.microsoft.com/office/drawing/2014/main" id="{38936350-F498-6117-5B8D-B7F84427A32A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7956;p73">
                <a:extLst>
                  <a:ext uri="{FF2B5EF4-FFF2-40B4-BE49-F238E27FC236}">
                    <a16:creationId xmlns:a16="http://schemas.microsoft.com/office/drawing/2014/main" id="{D4A371F6-3AD1-BCD5-3517-E0268F883B84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5" name="Google Shape;7957;p73">
              <a:extLst>
                <a:ext uri="{FF2B5EF4-FFF2-40B4-BE49-F238E27FC236}">
                  <a16:creationId xmlns:a16="http://schemas.microsoft.com/office/drawing/2014/main" id="{C091B4C2-C773-B707-D8E6-45702EE3DE76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134" name="Google Shape;7958;p73">
                <a:extLst>
                  <a:ext uri="{FF2B5EF4-FFF2-40B4-BE49-F238E27FC236}">
                    <a16:creationId xmlns:a16="http://schemas.microsoft.com/office/drawing/2014/main" id="{9B0683A0-E662-9A5B-AFEF-90130BC41212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5" name="Google Shape;7959;p73">
                <a:extLst>
                  <a:ext uri="{FF2B5EF4-FFF2-40B4-BE49-F238E27FC236}">
                    <a16:creationId xmlns:a16="http://schemas.microsoft.com/office/drawing/2014/main" id="{AE753069-087E-B93D-E2E2-03DF783A2C87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6" name="Google Shape;7960;p73">
                <a:extLst>
                  <a:ext uri="{FF2B5EF4-FFF2-40B4-BE49-F238E27FC236}">
                    <a16:creationId xmlns:a16="http://schemas.microsoft.com/office/drawing/2014/main" id="{DE6AC986-5D37-F99A-97C6-EF4AD3853CA7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7961;p73">
                <a:extLst>
                  <a:ext uri="{FF2B5EF4-FFF2-40B4-BE49-F238E27FC236}">
                    <a16:creationId xmlns:a16="http://schemas.microsoft.com/office/drawing/2014/main" id="{9A3E7EE5-D042-6297-8089-0EB5DC892366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7962;p73">
                <a:extLst>
                  <a:ext uri="{FF2B5EF4-FFF2-40B4-BE49-F238E27FC236}">
                    <a16:creationId xmlns:a16="http://schemas.microsoft.com/office/drawing/2014/main" id="{3A023CBD-DFE2-031D-31C4-EB5A8F50EE8B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6" name="Google Shape;7963;p73">
              <a:extLst>
                <a:ext uri="{FF2B5EF4-FFF2-40B4-BE49-F238E27FC236}">
                  <a16:creationId xmlns:a16="http://schemas.microsoft.com/office/drawing/2014/main" id="{8FAD9C6D-0E8A-CDB9-C9DA-E13EBBC154DA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129" name="Google Shape;7964;p73">
                <a:extLst>
                  <a:ext uri="{FF2B5EF4-FFF2-40B4-BE49-F238E27FC236}">
                    <a16:creationId xmlns:a16="http://schemas.microsoft.com/office/drawing/2014/main" id="{3489E6D2-FE03-80D1-7BDA-3E188A51FE7C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0" name="Google Shape;7965;p73">
                <a:extLst>
                  <a:ext uri="{FF2B5EF4-FFF2-40B4-BE49-F238E27FC236}">
                    <a16:creationId xmlns:a16="http://schemas.microsoft.com/office/drawing/2014/main" id="{2F360F11-1BBC-9C01-2334-14ADD4AB96FB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1" name="Google Shape;7966;p73">
                <a:extLst>
                  <a:ext uri="{FF2B5EF4-FFF2-40B4-BE49-F238E27FC236}">
                    <a16:creationId xmlns:a16="http://schemas.microsoft.com/office/drawing/2014/main" id="{04DF9D65-B9FF-158A-409F-76C04DB863B4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7967;p73">
                <a:extLst>
                  <a:ext uri="{FF2B5EF4-FFF2-40B4-BE49-F238E27FC236}">
                    <a16:creationId xmlns:a16="http://schemas.microsoft.com/office/drawing/2014/main" id="{9F9AD20F-85C5-43C8-5340-9CEA8A0C103D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7968;p73">
                <a:extLst>
                  <a:ext uri="{FF2B5EF4-FFF2-40B4-BE49-F238E27FC236}">
                    <a16:creationId xmlns:a16="http://schemas.microsoft.com/office/drawing/2014/main" id="{89FD22BF-4195-5356-2B03-815BD2D48FFD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7" name="Google Shape;7969;p73">
              <a:extLst>
                <a:ext uri="{FF2B5EF4-FFF2-40B4-BE49-F238E27FC236}">
                  <a16:creationId xmlns:a16="http://schemas.microsoft.com/office/drawing/2014/main" id="{A75AA911-DCBB-9000-A52D-9016D1263ED9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124" name="Google Shape;7970;p73">
                <a:extLst>
                  <a:ext uri="{FF2B5EF4-FFF2-40B4-BE49-F238E27FC236}">
                    <a16:creationId xmlns:a16="http://schemas.microsoft.com/office/drawing/2014/main" id="{F843F1A2-E958-A4A0-3326-6B31500DC11E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5" name="Google Shape;7971;p73">
                <a:extLst>
                  <a:ext uri="{FF2B5EF4-FFF2-40B4-BE49-F238E27FC236}">
                    <a16:creationId xmlns:a16="http://schemas.microsoft.com/office/drawing/2014/main" id="{D25699B6-2A32-3B91-8DD5-05ABA2C074F5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6" name="Google Shape;7972;p73">
                <a:extLst>
                  <a:ext uri="{FF2B5EF4-FFF2-40B4-BE49-F238E27FC236}">
                    <a16:creationId xmlns:a16="http://schemas.microsoft.com/office/drawing/2014/main" id="{636ED34D-2B5B-26FA-3D10-214ECA7CE2C1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7" name="Google Shape;7973;p73">
                <a:extLst>
                  <a:ext uri="{FF2B5EF4-FFF2-40B4-BE49-F238E27FC236}">
                    <a16:creationId xmlns:a16="http://schemas.microsoft.com/office/drawing/2014/main" id="{A0D60678-F9C7-B492-47AD-A883FB7184C4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8" name="Google Shape;7974;p73">
                <a:extLst>
                  <a:ext uri="{FF2B5EF4-FFF2-40B4-BE49-F238E27FC236}">
                    <a16:creationId xmlns:a16="http://schemas.microsoft.com/office/drawing/2014/main" id="{1FC45250-4F79-1D1A-64AC-3FB706853F2C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8" name="Google Shape;7975;p73">
              <a:extLst>
                <a:ext uri="{FF2B5EF4-FFF2-40B4-BE49-F238E27FC236}">
                  <a16:creationId xmlns:a16="http://schemas.microsoft.com/office/drawing/2014/main" id="{1E4229FA-FEB4-8ADD-9C7C-1970AFBAD54C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119" name="Google Shape;7976;p73">
                <a:extLst>
                  <a:ext uri="{FF2B5EF4-FFF2-40B4-BE49-F238E27FC236}">
                    <a16:creationId xmlns:a16="http://schemas.microsoft.com/office/drawing/2014/main" id="{00CEC1A3-9FE8-1CC1-85BF-2190546F338A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0" name="Google Shape;7977;p73">
                <a:extLst>
                  <a:ext uri="{FF2B5EF4-FFF2-40B4-BE49-F238E27FC236}">
                    <a16:creationId xmlns:a16="http://schemas.microsoft.com/office/drawing/2014/main" id="{FD9A00CA-0747-457C-8CB9-8429950B5AB3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1" name="Google Shape;7978;p73">
                <a:extLst>
                  <a:ext uri="{FF2B5EF4-FFF2-40B4-BE49-F238E27FC236}">
                    <a16:creationId xmlns:a16="http://schemas.microsoft.com/office/drawing/2014/main" id="{6A4784B9-3C3A-676B-3944-F9B0C7FC7838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2" name="Google Shape;7979;p73">
                <a:extLst>
                  <a:ext uri="{FF2B5EF4-FFF2-40B4-BE49-F238E27FC236}">
                    <a16:creationId xmlns:a16="http://schemas.microsoft.com/office/drawing/2014/main" id="{56DCF519-B2AD-771B-669F-885DB3DE93E1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3" name="Google Shape;7980;p73">
                <a:extLst>
                  <a:ext uri="{FF2B5EF4-FFF2-40B4-BE49-F238E27FC236}">
                    <a16:creationId xmlns:a16="http://schemas.microsoft.com/office/drawing/2014/main" id="{CA113388-A5E1-6640-A58D-5A7AD5DEB652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49" name="Google Shape;7981;p73">
            <a:extLst>
              <a:ext uri="{FF2B5EF4-FFF2-40B4-BE49-F238E27FC236}">
                <a16:creationId xmlns:a16="http://schemas.microsoft.com/office/drawing/2014/main" id="{CC01D810-6872-5CF7-A7F6-8EAF329A062C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50" name="Google Shape;7982;p73">
            <a:extLst>
              <a:ext uri="{FF2B5EF4-FFF2-40B4-BE49-F238E27FC236}">
                <a16:creationId xmlns:a16="http://schemas.microsoft.com/office/drawing/2014/main" id="{42D5B668-756F-D786-4EA5-D762C58535E1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51" name="Google Shape;7983;p73">
              <a:extLst>
                <a:ext uri="{FF2B5EF4-FFF2-40B4-BE49-F238E27FC236}">
                  <a16:creationId xmlns:a16="http://schemas.microsoft.com/office/drawing/2014/main" id="{F99204E8-431A-E517-8DC7-9E7958664BF0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2" name="Google Shape;7984;p73">
              <a:extLst>
                <a:ext uri="{FF2B5EF4-FFF2-40B4-BE49-F238E27FC236}">
                  <a16:creationId xmlns:a16="http://schemas.microsoft.com/office/drawing/2014/main" id="{61E70F66-E930-7821-E581-E724DB1EE791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3" name="Google Shape;7985;p73">
            <a:extLst>
              <a:ext uri="{FF2B5EF4-FFF2-40B4-BE49-F238E27FC236}">
                <a16:creationId xmlns:a16="http://schemas.microsoft.com/office/drawing/2014/main" id="{D32702C6-30F6-C256-8C77-BBA80E208AE9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54" name="Google Shape;7986;p73">
              <a:extLst>
                <a:ext uri="{FF2B5EF4-FFF2-40B4-BE49-F238E27FC236}">
                  <a16:creationId xmlns:a16="http://schemas.microsoft.com/office/drawing/2014/main" id="{D4F303F8-5B6B-E486-9CE5-EAF85527E6CF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7987;p73">
              <a:extLst>
                <a:ext uri="{FF2B5EF4-FFF2-40B4-BE49-F238E27FC236}">
                  <a16:creationId xmlns:a16="http://schemas.microsoft.com/office/drawing/2014/main" id="{01542151-2B41-5F13-6475-CE843F16DEA1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6" name="Google Shape;7988;p73">
            <a:extLst>
              <a:ext uri="{FF2B5EF4-FFF2-40B4-BE49-F238E27FC236}">
                <a16:creationId xmlns:a16="http://schemas.microsoft.com/office/drawing/2014/main" id="{638A4B6D-E122-EBB5-92BB-EF6A79AB794B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57" name="Google Shape;7989;p73">
              <a:extLst>
                <a:ext uri="{FF2B5EF4-FFF2-40B4-BE49-F238E27FC236}">
                  <a16:creationId xmlns:a16="http://schemas.microsoft.com/office/drawing/2014/main" id="{0D7CFE6E-64AD-B932-2C29-354A62868CB1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8" name="Google Shape;7990;p73">
              <a:extLst>
                <a:ext uri="{FF2B5EF4-FFF2-40B4-BE49-F238E27FC236}">
                  <a16:creationId xmlns:a16="http://schemas.microsoft.com/office/drawing/2014/main" id="{554073B6-87C3-6A89-5CA1-026EA6C704CC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9" name="Google Shape;7991;p73">
              <a:extLst>
                <a:ext uri="{FF2B5EF4-FFF2-40B4-BE49-F238E27FC236}">
                  <a16:creationId xmlns:a16="http://schemas.microsoft.com/office/drawing/2014/main" id="{BA22B61A-2ADD-4ECE-A5DA-3A43154C6B3D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0" name="Google Shape;7992;p73">
              <a:extLst>
                <a:ext uri="{FF2B5EF4-FFF2-40B4-BE49-F238E27FC236}">
                  <a16:creationId xmlns:a16="http://schemas.microsoft.com/office/drawing/2014/main" id="{9CA09F9A-A7CE-DA77-9403-5ED072029851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JANUARY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161" name="Google Shape;7993;p73">
              <a:extLst>
                <a:ext uri="{FF2B5EF4-FFF2-40B4-BE49-F238E27FC236}">
                  <a16:creationId xmlns:a16="http://schemas.microsoft.com/office/drawing/2014/main" id="{304E8CD8-25CD-325E-70EB-1A8FABB7F85A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FEBRUARY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162" name="Google Shape;7994;p73">
              <a:extLst>
                <a:ext uri="{FF2B5EF4-FFF2-40B4-BE49-F238E27FC236}">
                  <a16:creationId xmlns:a16="http://schemas.microsoft.com/office/drawing/2014/main" id="{77814769-615F-5FBF-5523-A3442FF40E61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MARCH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163" name="Google Shape;7995;p73">
              <a:extLst>
                <a:ext uri="{FF2B5EF4-FFF2-40B4-BE49-F238E27FC236}">
                  <a16:creationId xmlns:a16="http://schemas.microsoft.com/office/drawing/2014/main" id="{184778C8-CAAA-A30C-6F0A-CEF74E29944E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APRIL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164" name="Google Shape;7996;p73">
              <a:extLst>
                <a:ext uri="{FF2B5EF4-FFF2-40B4-BE49-F238E27FC236}">
                  <a16:creationId xmlns:a16="http://schemas.microsoft.com/office/drawing/2014/main" id="{75CC09DD-D796-737D-7C50-CCAAAED66E20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" name="Google Shape;7997;p73">
              <a:extLst>
                <a:ext uri="{FF2B5EF4-FFF2-40B4-BE49-F238E27FC236}">
                  <a16:creationId xmlns:a16="http://schemas.microsoft.com/office/drawing/2014/main" id="{FFD3BA7C-CA93-67DC-1C90-EE367322F61F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" name="Google Shape;7998;p73">
              <a:extLst>
                <a:ext uri="{FF2B5EF4-FFF2-40B4-BE49-F238E27FC236}">
                  <a16:creationId xmlns:a16="http://schemas.microsoft.com/office/drawing/2014/main" id="{436F264A-06C1-22DA-646E-1E69D4A0F610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7999;p73">
              <a:extLst>
                <a:ext uri="{FF2B5EF4-FFF2-40B4-BE49-F238E27FC236}">
                  <a16:creationId xmlns:a16="http://schemas.microsoft.com/office/drawing/2014/main" id="{A20F46AA-3C94-CD86-9D77-24937CCE51F9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000;p73">
              <a:extLst>
                <a:ext uri="{FF2B5EF4-FFF2-40B4-BE49-F238E27FC236}">
                  <a16:creationId xmlns:a16="http://schemas.microsoft.com/office/drawing/2014/main" id="{D7C8751B-9CFF-BD9E-C6FA-CD14597EE191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001;p73">
              <a:extLst>
                <a:ext uri="{FF2B5EF4-FFF2-40B4-BE49-F238E27FC236}">
                  <a16:creationId xmlns:a16="http://schemas.microsoft.com/office/drawing/2014/main" id="{9FFF82A0-2722-12F7-469D-5564A5FC3276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002;p73">
              <a:extLst>
                <a:ext uri="{FF2B5EF4-FFF2-40B4-BE49-F238E27FC236}">
                  <a16:creationId xmlns:a16="http://schemas.microsoft.com/office/drawing/2014/main" id="{17152A3B-DEA4-9DD5-EE38-B6B86E940A2D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PHASE 1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171" name="Google Shape;8003;p73">
              <a:extLst>
                <a:ext uri="{FF2B5EF4-FFF2-40B4-BE49-F238E27FC236}">
                  <a16:creationId xmlns:a16="http://schemas.microsoft.com/office/drawing/2014/main" id="{2A1BF838-2FB0-D7DA-1FF0-07D97AA4B04C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Task 1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172" name="Google Shape;8004;p73">
              <a:extLst>
                <a:ext uri="{FF2B5EF4-FFF2-40B4-BE49-F238E27FC236}">
                  <a16:creationId xmlns:a16="http://schemas.microsoft.com/office/drawing/2014/main" id="{8B36C9B7-95D7-65CF-518A-4D8573EAF30F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Task 2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173" name="Google Shape;8005;p73">
              <a:extLst>
                <a:ext uri="{FF2B5EF4-FFF2-40B4-BE49-F238E27FC236}">
                  <a16:creationId xmlns:a16="http://schemas.microsoft.com/office/drawing/2014/main" id="{2A1C439B-6B3F-DD4E-4B86-3E731633BEB4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4" name="Google Shape;8006;p73">
            <a:extLst>
              <a:ext uri="{FF2B5EF4-FFF2-40B4-BE49-F238E27FC236}">
                <a16:creationId xmlns:a16="http://schemas.microsoft.com/office/drawing/2014/main" id="{8A78D0AD-97A3-0D89-B82A-6D0CA09D4A6D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75" name="Google Shape;8007;p73">
              <a:extLst>
                <a:ext uri="{FF2B5EF4-FFF2-40B4-BE49-F238E27FC236}">
                  <a16:creationId xmlns:a16="http://schemas.microsoft.com/office/drawing/2014/main" id="{6ECB52EA-0F2F-5FC2-85F1-4819B69BEEFB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76" name="Google Shape;8008;p73">
              <a:extLst>
                <a:ext uri="{FF2B5EF4-FFF2-40B4-BE49-F238E27FC236}">
                  <a16:creationId xmlns:a16="http://schemas.microsoft.com/office/drawing/2014/main" id="{74F40FEF-A708-CF88-8795-8E12DB472B0D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77" name="Google Shape;8009;p73">
              <a:extLst>
                <a:ext uri="{FF2B5EF4-FFF2-40B4-BE49-F238E27FC236}">
                  <a16:creationId xmlns:a16="http://schemas.microsoft.com/office/drawing/2014/main" id="{9F6EF756-B509-9891-5517-974121BFF549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JANUARY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78" name="Google Shape;8010;p73">
              <a:extLst>
                <a:ext uri="{FF2B5EF4-FFF2-40B4-BE49-F238E27FC236}">
                  <a16:creationId xmlns:a16="http://schemas.microsoft.com/office/drawing/2014/main" id="{253B65F3-B405-1BC1-2E78-9407C78BC891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FEBRUARY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79" name="Google Shape;8011;p73">
              <a:extLst>
                <a:ext uri="{FF2B5EF4-FFF2-40B4-BE49-F238E27FC236}">
                  <a16:creationId xmlns:a16="http://schemas.microsoft.com/office/drawing/2014/main" id="{26B0FC26-3CCC-E628-FE07-7CB7D4B25169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MARCH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0" name="Google Shape;8012;p73">
              <a:extLst>
                <a:ext uri="{FF2B5EF4-FFF2-40B4-BE49-F238E27FC236}">
                  <a16:creationId xmlns:a16="http://schemas.microsoft.com/office/drawing/2014/main" id="{613A45C4-FA9A-3283-AC20-4742F7D7FB3C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APRIL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1" name="Google Shape;8013;p73">
              <a:extLst>
                <a:ext uri="{FF2B5EF4-FFF2-40B4-BE49-F238E27FC236}">
                  <a16:creationId xmlns:a16="http://schemas.microsoft.com/office/drawing/2014/main" id="{93DAAD8A-786C-4F0E-9ADE-D554BE2E251F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MAY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2" name="Google Shape;8014;p73">
              <a:extLst>
                <a:ext uri="{FF2B5EF4-FFF2-40B4-BE49-F238E27FC236}">
                  <a16:creationId xmlns:a16="http://schemas.microsoft.com/office/drawing/2014/main" id="{5A31A25E-CA66-BF1D-4A8B-D491A947026E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JUNE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3" name="Google Shape;8015;p73">
              <a:extLst>
                <a:ext uri="{FF2B5EF4-FFF2-40B4-BE49-F238E27FC236}">
                  <a16:creationId xmlns:a16="http://schemas.microsoft.com/office/drawing/2014/main" id="{2D4C6967-1A48-8A4D-5CEF-0E33ADE309A3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PHASE 1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4" name="Google Shape;8016;p73">
              <a:extLst>
                <a:ext uri="{FF2B5EF4-FFF2-40B4-BE49-F238E27FC236}">
                  <a16:creationId xmlns:a16="http://schemas.microsoft.com/office/drawing/2014/main" id="{83572543-E5F5-775B-BB39-35CDCABA070E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PHASE 2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5" name="Google Shape;8017;p73">
              <a:extLst>
                <a:ext uri="{FF2B5EF4-FFF2-40B4-BE49-F238E27FC236}">
                  <a16:creationId xmlns:a16="http://schemas.microsoft.com/office/drawing/2014/main" id="{987D7CC5-7522-974E-AB94-3D46A1752310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Task 1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6" name="Google Shape;8018;p73">
              <a:extLst>
                <a:ext uri="{FF2B5EF4-FFF2-40B4-BE49-F238E27FC236}">
                  <a16:creationId xmlns:a16="http://schemas.microsoft.com/office/drawing/2014/main" id="{6503358A-C09D-AC1E-63C3-1679115EE7A4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Task 2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7" name="Google Shape;8019;p73">
              <a:extLst>
                <a:ext uri="{FF2B5EF4-FFF2-40B4-BE49-F238E27FC236}">
                  <a16:creationId xmlns:a16="http://schemas.microsoft.com/office/drawing/2014/main" id="{750B94CC-39EF-9B75-1EC6-0408A6B2B6F6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Task 1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8" name="Google Shape;8020;p73">
              <a:extLst>
                <a:ext uri="{FF2B5EF4-FFF2-40B4-BE49-F238E27FC236}">
                  <a16:creationId xmlns:a16="http://schemas.microsoft.com/office/drawing/2014/main" id="{EA275A65-9384-A7E1-2CDC-8002DFF385E4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Task 2</a:t>
              </a:r>
              <a:endParaRPr sz="800">
                <a:solidFill>
                  <a:srgbClr val="FFFFFF"/>
                </a:solidFill>
              </a:endParaRPr>
            </a:p>
          </p:txBody>
        </p:sp>
        <p:grpSp>
          <p:nvGrpSpPr>
            <p:cNvPr id="189" name="Google Shape;8021;p73">
              <a:extLst>
                <a:ext uri="{FF2B5EF4-FFF2-40B4-BE49-F238E27FC236}">
                  <a16:creationId xmlns:a16="http://schemas.microsoft.com/office/drawing/2014/main" id="{D190540E-B48C-7842-9FB4-BB296D3F43D3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90" name="Google Shape;8022;p73">
                <a:extLst>
                  <a:ext uri="{FF2B5EF4-FFF2-40B4-BE49-F238E27FC236}">
                    <a16:creationId xmlns:a16="http://schemas.microsoft.com/office/drawing/2014/main" id="{AC63537F-AF97-AB1D-6FC4-B55B52BBB58E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1" name="Google Shape;8023;p73">
                <a:extLst>
                  <a:ext uri="{FF2B5EF4-FFF2-40B4-BE49-F238E27FC236}">
                    <a16:creationId xmlns:a16="http://schemas.microsoft.com/office/drawing/2014/main" id="{5C9B5A44-F2C8-EA0B-10B7-549EA68CF3F6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2" name="Google Shape;8024;p73">
                <a:extLst>
                  <a:ext uri="{FF2B5EF4-FFF2-40B4-BE49-F238E27FC236}">
                    <a16:creationId xmlns:a16="http://schemas.microsoft.com/office/drawing/2014/main" id="{00B8CA9F-8C20-75FA-6152-AC5DF24FD04F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3" name="Google Shape;8025;p73">
                <a:extLst>
                  <a:ext uri="{FF2B5EF4-FFF2-40B4-BE49-F238E27FC236}">
                    <a16:creationId xmlns:a16="http://schemas.microsoft.com/office/drawing/2014/main" id="{C7E45E3D-7207-E93D-9FD3-BD4EE9E231CE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4" name="Google Shape;8026;p73">
                <a:extLst>
                  <a:ext uri="{FF2B5EF4-FFF2-40B4-BE49-F238E27FC236}">
                    <a16:creationId xmlns:a16="http://schemas.microsoft.com/office/drawing/2014/main" id="{E8A0F852-E9A5-D48E-E35F-31B46F2EF0E9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5" name="Google Shape;8027;p73">
                <a:extLst>
                  <a:ext uri="{FF2B5EF4-FFF2-40B4-BE49-F238E27FC236}">
                    <a16:creationId xmlns:a16="http://schemas.microsoft.com/office/drawing/2014/main" id="{B1B90FD8-1A57-FD84-0F8B-4329B9C513DA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6" name="Google Shape;8028;p73">
                <a:extLst>
                  <a:ext uri="{FF2B5EF4-FFF2-40B4-BE49-F238E27FC236}">
                    <a16:creationId xmlns:a16="http://schemas.microsoft.com/office/drawing/2014/main" id="{DA87348E-4D33-9BB9-DA15-FEB93BA35EC4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7" name="Google Shape;8029;p73">
                <a:extLst>
                  <a:ext uri="{FF2B5EF4-FFF2-40B4-BE49-F238E27FC236}">
                    <a16:creationId xmlns:a16="http://schemas.microsoft.com/office/drawing/2014/main" id="{424737B1-15D5-BF9B-018A-88C5F7CFCB1F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8" name="Google Shape;8030;p73">
                <a:extLst>
                  <a:ext uri="{FF2B5EF4-FFF2-40B4-BE49-F238E27FC236}">
                    <a16:creationId xmlns:a16="http://schemas.microsoft.com/office/drawing/2014/main" id="{C3313AC3-13DB-0E10-3B44-CF82EE02AE28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9" name="Google Shape;8031;p73">
                <a:extLst>
                  <a:ext uri="{FF2B5EF4-FFF2-40B4-BE49-F238E27FC236}">
                    <a16:creationId xmlns:a16="http://schemas.microsoft.com/office/drawing/2014/main" id="{945CFD00-ADC4-7CC8-9429-936B160222D9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0" name="Google Shape;8032;p73">
                <a:extLst>
                  <a:ext uri="{FF2B5EF4-FFF2-40B4-BE49-F238E27FC236}">
                    <a16:creationId xmlns:a16="http://schemas.microsoft.com/office/drawing/2014/main" id="{4E00B6CF-86B6-0688-BC4D-C1E24D4CB75B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1" name="Google Shape;8033;p73">
                <a:extLst>
                  <a:ext uri="{FF2B5EF4-FFF2-40B4-BE49-F238E27FC236}">
                    <a16:creationId xmlns:a16="http://schemas.microsoft.com/office/drawing/2014/main" id="{96477772-8D1D-0783-65AA-86E42FC28552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02" name="Google Shape;1529;p70">
            <a:extLst>
              <a:ext uri="{FF2B5EF4-FFF2-40B4-BE49-F238E27FC236}">
                <a16:creationId xmlns:a16="http://schemas.microsoft.com/office/drawing/2014/main" id="{90674411-D7EE-A9EB-EDA7-F89E7ED03004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32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281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9F5E479A-1781-9676-D45F-DBF914248D5F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3" name="Google Shape;8039;p74">
              <a:extLst>
                <a:ext uri="{FF2B5EF4-FFF2-40B4-BE49-F238E27FC236}">
                  <a16:creationId xmlns:a16="http://schemas.microsoft.com/office/drawing/2014/main" id="{F7BC69F5-B44C-A38F-5607-FEE8E59E1559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4" name="Google Shape;8040;p74">
              <a:extLst>
                <a:ext uri="{FF2B5EF4-FFF2-40B4-BE49-F238E27FC236}">
                  <a16:creationId xmlns:a16="http://schemas.microsoft.com/office/drawing/2014/main" id="{B89A1CD5-74AB-8D81-CA3A-BCE3AE0A5E4F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55" name="Google Shape;8041;p74">
                <a:extLst>
                  <a:ext uri="{FF2B5EF4-FFF2-40B4-BE49-F238E27FC236}">
                    <a16:creationId xmlns:a16="http://schemas.microsoft.com/office/drawing/2014/main" id="{FEAD7E6D-504A-2950-7F5B-EB415C1A6551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56" name="Google Shape;8042;p74">
                <a:extLst>
                  <a:ext uri="{FF2B5EF4-FFF2-40B4-BE49-F238E27FC236}">
                    <a16:creationId xmlns:a16="http://schemas.microsoft.com/office/drawing/2014/main" id="{329DFB44-E0B9-D071-ABAD-DF129733A6A5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3" name="Google Shape;8043;p74">
              <a:extLst>
                <a:ext uri="{FF2B5EF4-FFF2-40B4-BE49-F238E27FC236}">
                  <a16:creationId xmlns:a16="http://schemas.microsoft.com/office/drawing/2014/main" id="{CAE267B7-C520-E3D3-4201-E7FBC2398D34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53" name="Google Shape;8044;p74">
                <a:extLst>
                  <a:ext uri="{FF2B5EF4-FFF2-40B4-BE49-F238E27FC236}">
                    <a16:creationId xmlns:a16="http://schemas.microsoft.com/office/drawing/2014/main" id="{9C56C7F8-0121-3A2C-1B7E-A0CC22E96D59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54" name="Google Shape;8045;p74">
                <a:extLst>
                  <a:ext uri="{FF2B5EF4-FFF2-40B4-BE49-F238E27FC236}">
                    <a16:creationId xmlns:a16="http://schemas.microsoft.com/office/drawing/2014/main" id="{515E1E96-C844-DB4D-545C-0FE1D0EA485E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4" name="Google Shape;8046;p74">
              <a:extLst>
                <a:ext uri="{FF2B5EF4-FFF2-40B4-BE49-F238E27FC236}">
                  <a16:creationId xmlns:a16="http://schemas.microsoft.com/office/drawing/2014/main" id="{6FFF1205-596D-CE87-48BF-C3A54147BBCE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51" name="Google Shape;8047;p74">
                <a:extLst>
                  <a:ext uri="{FF2B5EF4-FFF2-40B4-BE49-F238E27FC236}">
                    <a16:creationId xmlns:a16="http://schemas.microsoft.com/office/drawing/2014/main" id="{2FDDABF1-B3E3-E05F-F5EB-1D53C8B3184B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52" name="Google Shape;8048;p74">
                <a:extLst>
                  <a:ext uri="{FF2B5EF4-FFF2-40B4-BE49-F238E27FC236}">
                    <a16:creationId xmlns:a16="http://schemas.microsoft.com/office/drawing/2014/main" id="{4CE005E4-BDC0-E6BE-C856-155A3FD879F1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5" name="Google Shape;8049;p74">
              <a:extLst>
                <a:ext uri="{FF2B5EF4-FFF2-40B4-BE49-F238E27FC236}">
                  <a16:creationId xmlns:a16="http://schemas.microsoft.com/office/drawing/2014/main" id="{7EA98BFB-5395-5C93-AEF6-BB56E6E36A1C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49" name="Google Shape;8050;p74">
                <a:extLst>
                  <a:ext uri="{FF2B5EF4-FFF2-40B4-BE49-F238E27FC236}">
                    <a16:creationId xmlns:a16="http://schemas.microsoft.com/office/drawing/2014/main" id="{C254116D-9FDF-DF95-7C01-8B443FEBF245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50" name="Google Shape;8051;p74">
                <a:extLst>
                  <a:ext uri="{FF2B5EF4-FFF2-40B4-BE49-F238E27FC236}">
                    <a16:creationId xmlns:a16="http://schemas.microsoft.com/office/drawing/2014/main" id="{84A1F1FD-F033-F1AE-290C-DCF08B3126DF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6" name="Google Shape;8052;p74">
              <a:extLst>
                <a:ext uri="{FF2B5EF4-FFF2-40B4-BE49-F238E27FC236}">
                  <a16:creationId xmlns:a16="http://schemas.microsoft.com/office/drawing/2014/main" id="{4367E58A-413D-7D9D-DD69-1B154A4B2711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47" name="Google Shape;8053;p74">
                <a:extLst>
                  <a:ext uri="{FF2B5EF4-FFF2-40B4-BE49-F238E27FC236}">
                    <a16:creationId xmlns:a16="http://schemas.microsoft.com/office/drawing/2014/main" id="{C9F961F5-A393-24EC-8332-DE11DD3553AA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48" name="Google Shape;8054;p74">
                <a:extLst>
                  <a:ext uri="{FF2B5EF4-FFF2-40B4-BE49-F238E27FC236}">
                    <a16:creationId xmlns:a16="http://schemas.microsoft.com/office/drawing/2014/main" id="{BE2006A8-8F70-448A-3480-71243ACA1AEF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57" name="Google Shape;8055;p74">
            <a:extLst>
              <a:ext uri="{FF2B5EF4-FFF2-40B4-BE49-F238E27FC236}">
                <a16:creationId xmlns:a16="http://schemas.microsoft.com/office/drawing/2014/main" id="{430F83D8-7238-D35C-60C4-53A39B08CCF4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58" name="Google Shape;8056;p74">
              <a:extLst>
                <a:ext uri="{FF2B5EF4-FFF2-40B4-BE49-F238E27FC236}">
                  <a16:creationId xmlns:a16="http://schemas.microsoft.com/office/drawing/2014/main" id="{B4F4E335-9A5C-3148-591F-C91C682FF64E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" name="Google Shape;8057;p74">
              <a:extLst>
                <a:ext uri="{FF2B5EF4-FFF2-40B4-BE49-F238E27FC236}">
                  <a16:creationId xmlns:a16="http://schemas.microsoft.com/office/drawing/2014/main" id="{2E108444-F1B0-2CCA-8730-AAEE0A1B9A6B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" name="Google Shape;8058;p74">
              <a:extLst>
                <a:ext uri="{FF2B5EF4-FFF2-40B4-BE49-F238E27FC236}">
                  <a16:creationId xmlns:a16="http://schemas.microsoft.com/office/drawing/2014/main" id="{10D80E1A-46B8-078C-EAF0-02026E299A36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" name="Google Shape;8059;p74">
              <a:extLst>
                <a:ext uri="{FF2B5EF4-FFF2-40B4-BE49-F238E27FC236}">
                  <a16:creationId xmlns:a16="http://schemas.microsoft.com/office/drawing/2014/main" id="{55A7872E-6272-E974-595A-452766FCD1C3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" name="Google Shape;8060;p74">
              <a:extLst>
                <a:ext uri="{FF2B5EF4-FFF2-40B4-BE49-F238E27FC236}">
                  <a16:creationId xmlns:a16="http://schemas.microsoft.com/office/drawing/2014/main" id="{46C5C4CA-6AE9-E582-E06D-B56936D186F5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" name="Google Shape;8061;p74">
              <a:extLst>
                <a:ext uri="{FF2B5EF4-FFF2-40B4-BE49-F238E27FC236}">
                  <a16:creationId xmlns:a16="http://schemas.microsoft.com/office/drawing/2014/main" id="{6F94974F-68E6-7257-29A2-E55F659E9C05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4" name="Google Shape;8062;p74">
            <a:extLst>
              <a:ext uri="{FF2B5EF4-FFF2-40B4-BE49-F238E27FC236}">
                <a16:creationId xmlns:a16="http://schemas.microsoft.com/office/drawing/2014/main" id="{77A49F2D-916D-1848-6DA6-2ABC0DD5246A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65" name="Google Shape;8063;p74">
              <a:extLst>
                <a:ext uri="{FF2B5EF4-FFF2-40B4-BE49-F238E27FC236}">
                  <a16:creationId xmlns:a16="http://schemas.microsoft.com/office/drawing/2014/main" id="{4173FF86-ED9A-DD92-E99D-91BCA2D0B6AE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78" name="Google Shape;8064;p74">
                <a:extLst>
                  <a:ext uri="{FF2B5EF4-FFF2-40B4-BE49-F238E27FC236}">
                    <a16:creationId xmlns:a16="http://schemas.microsoft.com/office/drawing/2014/main" id="{29D1818E-05FE-A8F9-D966-F855128A0741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79" name="Google Shape;8065;p74">
                <a:extLst>
                  <a:ext uri="{FF2B5EF4-FFF2-40B4-BE49-F238E27FC236}">
                    <a16:creationId xmlns:a16="http://schemas.microsoft.com/office/drawing/2014/main" id="{36F66B01-D776-628E-6197-CDF79A96B6A3}"/>
                  </a:ext>
                </a:extLst>
              </p:cNvPr>
              <p:cNvCxnSpPr>
                <a:stCxn id="78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6" name="Google Shape;8066;p74">
              <a:extLst>
                <a:ext uri="{FF2B5EF4-FFF2-40B4-BE49-F238E27FC236}">
                  <a16:creationId xmlns:a16="http://schemas.microsoft.com/office/drawing/2014/main" id="{972E45B1-9912-D6F4-2D7B-7A44B44156A8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76" name="Google Shape;8067;p74">
                <a:extLst>
                  <a:ext uri="{FF2B5EF4-FFF2-40B4-BE49-F238E27FC236}">
                    <a16:creationId xmlns:a16="http://schemas.microsoft.com/office/drawing/2014/main" id="{86CB692B-B3E0-4573-8C15-7C7BDD4EE07B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77" name="Google Shape;8068;p74">
                <a:extLst>
                  <a:ext uri="{FF2B5EF4-FFF2-40B4-BE49-F238E27FC236}">
                    <a16:creationId xmlns:a16="http://schemas.microsoft.com/office/drawing/2014/main" id="{E99CECBC-9C14-8D03-55D2-E0ABA2C9D4B5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7" name="Google Shape;8069;p74">
              <a:extLst>
                <a:ext uri="{FF2B5EF4-FFF2-40B4-BE49-F238E27FC236}">
                  <a16:creationId xmlns:a16="http://schemas.microsoft.com/office/drawing/2014/main" id="{CBB47702-26F2-8C48-A47E-E509CC7E98BD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74" name="Google Shape;8070;p74">
                <a:extLst>
                  <a:ext uri="{FF2B5EF4-FFF2-40B4-BE49-F238E27FC236}">
                    <a16:creationId xmlns:a16="http://schemas.microsoft.com/office/drawing/2014/main" id="{BFD2E787-9574-B0DB-125F-111203D51E44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75" name="Google Shape;8071;p74">
                <a:extLst>
                  <a:ext uri="{FF2B5EF4-FFF2-40B4-BE49-F238E27FC236}">
                    <a16:creationId xmlns:a16="http://schemas.microsoft.com/office/drawing/2014/main" id="{215380D0-CDC3-3409-B8F2-09286E470928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8" name="Google Shape;8072;p74">
              <a:extLst>
                <a:ext uri="{FF2B5EF4-FFF2-40B4-BE49-F238E27FC236}">
                  <a16:creationId xmlns:a16="http://schemas.microsoft.com/office/drawing/2014/main" id="{589F1781-DF99-D59B-6883-8D5C369CC76B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72" name="Google Shape;8073;p74">
                <a:extLst>
                  <a:ext uri="{FF2B5EF4-FFF2-40B4-BE49-F238E27FC236}">
                    <a16:creationId xmlns:a16="http://schemas.microsoft.com/office/drawing/2014/main" id="{624A20AD-50ED-FBB4-88A2-414E8F3BA192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73" name="Google Shape;8074;p74">
                <a:extLst>
                  <a:ext uri="{FF2B5EF4-FFF2-40B4-BE49-F238E27FC236}">
                    <a16:creationId xmlns:a16="http://schemas.microsoft.com/office/drawing/2014/main" id="{67FB5CA7-C7AE-AA00-2B86-DE016969ECA2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9" name="Google Shape;8075;p74">
              <a:extLst>
                <a:ext uri="{FF2B5EF4-FFF2-40B4-BE49-F238E27FC236}">
                  <a16:creationId xmlns:a16="http://schemas.microsoft.com/office/drawing/2014/main" id="{4343D209-52D8-9515-8894-BFAB336F9D6F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70" name="Google Shape;8076;p74">
                <a:extLst>
                  <a:ext uri="{FF2B5EF4-FFF2-40B4-BE49-F238E27FC236}">
                    <a16:creationId xmlns:a16="http://schemas.microsoft.com/office/drawing/2014/main" id="{42420CF8-0EA5-641D-D772-6C557E2D9B43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71" name="Google Shape;8077;p74">
                <a:extLst>
                  <a:ext uri="{FF2B5EF4-FFF2-40B4-BE49-F238E27FC236}">
                    <a16:creationId xmlns:a16="http://schemas.microsoft.com/office/drawing/2014/main" id="{864D43FC-36F0-2237-FCAF-9977F77598E8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" name="Google Shape;8078;p74">
            <a:extLst>
              <a:ext uri="{FF2B5EF4-FFF2-40B4-BE49-F238E27FC236}">
                <a16:creationId xmlns:a16="http://schemas.microsoft.com/office/drawing/2014/main" id="{6A84D837-6BCE-9139-D4E2-6EC8A5F252D4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81" name="Google Shape;8079;p74">
              <a:extLst>
                <a:ext uri="{FF2B5EF4-FFF2-40B4-BE49-F238E27FC236}">
                  <a16:creationId xmlns:a16="http://schemas.microsoft.com/office/drawing/2014/main" id="{945269F3-9B86-9296-77BB-00511BDFBB9F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8080;p74">
              <a:extLst>
                <a:ext uri="{FF2B5EF4-FFF2-40B4-BE49-F238E27FC236}">
                  <a16:creationId xmlns:a16="http://schemas.microsoft.com/office/drawing/2014/main" id="{30AF26A3-1B87-2BF8-F642-E37CC13AC0CC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8081;p74">
              <a:extLst>
                <a:ext uri="{FF2B5EF4-FFF2-40B4-BE49-F238E27FC236}">
                  <a16:creationId xmlns:a16="http://schemas.microsoft.com/office/drawing/2014/main" id="{36CC1210-C2F4-07C4-CDCD-2BCC644D0875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8082;p74">
              <a:extLst>
                <a:ext uri="{FF2B5EF4-FFF2-40B4-BE49-F238E27FC236}">
                  <a16:creationId xmlns:a16="http://schemas.microsoft.com/office/drawing/2014/main" id="{618EFDE7-B8DB-2CE8-3C2D-B0016FC4B485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" name="Google Shape;8083;p74">
            <a:extLst>
              <a:ext uri="{FF2B5EF4-FFF2-40B4-BE49-F238E27FC236}">
                <a16:creationId xmlns:a16="http://schemas.microsoft.com/office/drawing/2014/main" id="{3A42D254-8EBE-1C41-A8EA-461200936DB2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86" name="Google Shape;8084;p74">
              <a:extLst>
                <a:ext uri="{FF2B5EF4-FFF2-40B4-BE49-F238E27FC236}">
                  <a16:creationId xmlns:a16="http://schemas.microsoft.com/office/drawing/2014/main" id="{1F3EA654-5B4E-F68A-EAE6-C93A80C47F68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8085;p74">
              <a:extLst>
                <a:ext uri="{FF2B5EF4-FFF2-40B4-BE49-F238E27FC236}">
                  <a16:creationId xmlns:a16="http://schemas.microsoft.com/office/drawing/2014/main" id="{9151752B-C95F-4A95-B73C-18ECD6493A51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" name="Google Shape;8086;p74">
              <a:extLst>
                <a:ext uri="{FF2B5EF4-FFF2-40B4-BE49-F238E27FC236}">
                  <a16:creationId xmlns:a16="http://schemas.microsoft.com/office/drawing/2014/main" id="{3BEA5947-6689-F489-0A28-F37C3FEB1C5C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9" name="Google Shape;8087;p74">
              <a:extLst>
                <a:ext uri="{FF2B5EF4-FFF2-40B4-BE49-F238E27FC236}">
                  <a16:creationId xmlns:a16="http://schemas.microsoft.com/office/drawing/2014/main" id="{D016575A-FA68-34BA-AE0F-8B8D3AB7B70B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0" name="Google Shape;8088;p74">
            <a:extLst>
              <a:ext uri="{FF2B5EF4-FFF2-40B4-BE49-F238E27FC236}">
                <a16:creationId xmlns:a16="http://schemas.microsoft.com/office/drawing/2014/main" id="{A7ADBC4A-9F26-2169-6E62-509221B439B2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91" name="Google Shape;8089;p74">
              <a:extLst>
                <a:ext uri="{FF2B5EF4-FFF2-40B4-BE49-F238E27FC236}">
                  <a16:creationId xmlns:a16="http://schemas.microsoft.com/office/drawing/2014/main" id="{D5A23987-805B-5228-4891-48A8B147218A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93" name="Google Shape;8090;p74">
                <a:extLst>
                  <a:ext uri="{FF2B5EF4-FFF2-40B4-BE49-F238E27FC236}">
                    <a16:creationId xmlns:a16="http://schemas.microsoft.com/office/drawing/2014/main" id="{EA4C5D2E-8DBC-B034-34D3-AD6AE39DFE6A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091;p74">
                <a:extLst>
                  <a:ext uri="{FF2B5EF4-FFF2-40B4-BE49-F238E27FC236}">
                    <a16:creationId xmlns:a16="http://schemas.microsoft.com/office/drawing/2014/main" id="{E4CD284C-4617-9C20-9E94-D0455AC306E8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92" name="Google Shape;8092;p74">
              <a:extLst>
                <a:ext uri="{FF2B5EF4-FFF2-40B4-BE49-F238E27FC236}">
                  <a16:creationId xmlns:a16="http://schemas.microsoft.com/office/drawing/2014/main" id="{E14A8679-BFB5-D9B4-10E0-8AE3D6AB51C5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5" name="Google Shape;8093;p74">
            <a:extLst>
              <a:ext uri="{FF2B5EF4-FFF2-40B4-BE49-F238E27FC236}">
                <a16:creationId xmlns:a16="http://schemas.microsoft.com/office/drawing/2014/main" id="{6624B91E-77DC-F7CA-35A2-F2735EFCFBD5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96" name="Google Shape;8094;p74">
              <a:extLst>
                <a:ext uri="{FF2B5EF4-FFF2-40B4-BE49-F238E27FC236}">
                  <a16:creationId xmlns:a16="http://schemas.microsoft.com/office/drawing/2014/main" id="{63E4D6B2-DE5C-B502-18F0-1C8CCD1DD6E8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7" name="Google Shape;8095;p74">
              <a:extLst>
                <a:ext uri="{FF2B5EF4-FFF2-40B4-BE49-F238E27FC236}">
                  <a16:creationId xmlns:a16="http://schemas.microsoft.com/office/drawing/2014/main" id="{79B424B0-4845-75AD-2934-4AD4A0C2DB44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98" name="Google Shape;8096;p74">
            <a:extLst>
              <a:ext uri="{FF2B5EF4-FFF2-40B4-BE49-F238E27FC236}">
                <a16:creationId xmlns:a16="http://schemas.microsoft.com/office/drawing/2014/main" id="{C203B8A0-B289-BB1C-1DE6-EB927CA7A86D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99" name="Google Shape;8097;p74">
            <a:extLst>
              <a:ext uri="{FF2B5EF4-FFF2-40B4-BE49-F238E27FC236}">
                <a16:creationId xmlns:a16="http://schemas.microsoft.com/office/drawing/2014/main" id="{9EDBCF69-BC03-AD63-AADF-376C198098D4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100" name="Google Shape;8098;p74">
              <a:extLst>
                <a:ext uri="{FF2B5EF4-FFF2-40B4-BE49-F238E27FC236}">
                  <a16:creationId xmlns:a16="http://schemas.microsoft.com/office/drawing/2014/main" id="{0F938A74-FD3F-1A87-1026-290678B018F3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1" name="Google Shape;8099;p74">
              <a:extLst>
                <a:ext uri="{FF2B5EF4-FFF2-40B4-BE49-F238E27FC236}">
                  <a16:creationId xmlns:a16="http://schemas.microsoft.com/office/drawing/2014/main" id="{72A686E3-A266-911D-4A7B-6EF404FB6834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2" name="Google Shape;8100;p74">
            <a:extLst>
              <a:ext uri="{FF2B5EF4-FFF2-40B4-BE49-F238E27FC236}">
                <a16:creationId xmlns:a16="http://schemas.microsoft.com/office/drawing/2014/main" id="{47C7C685-BED3-592C-D553-ED20C52AFBA9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103" name="Google Shape;8101;p74">
              <a:extLst>
                <a:ext uri="{FF2B5EF4-FFF2-40B4-BE49-F238E27FC236}">
                  <a16:creationId xmlns:a16="http://schemas.microsoft.com/office/drawing/2014/main" id="{BA8071E4-ADC3-D23D-A223-E75B8600E145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4" name="Google Shape;8102;p74">
              <a:extLst>
                <a:ext uri="{FF2B5EF4-FFF2-40B4-BE49-F238E27FC236}">
                  <a16:creationId xmlns:a16="http://schemas.microsoft.com/office/drawing/2014/main" id="{05265CB3-E293-2825-08D5-0AA87D78C2EB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105" name="Google Shape;8103;p74">
            <a:extLst>
              <a:ext uri="{FF2B5EF4-FFF2-40B4-BE49-F238E27FC236}">
                <a16:creationId xmlns:a16="http://schemas.microsoft.com/office/drawing/2014/main" id="{B453D74F-FEA3-A01E-C16F-14ABD4CC3812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106" name="Google Shape;8104;p74">
            <a:extLst>
              <a:ext uri="{FF2B5EF4-FFF2-40B4-BE49-F238E27FC236}">
                <a16:creationId xmlns:a16="http://schemas.microsoft.com/office/drawing/2014/main" id="{42AEC98C-2EC4-8957-EB07-64617E79D368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107" name="Google Shape;8105;p74">
            <a:extLst>
              <a:ext uri="{FF2B5EF4-FFF2-40B4-BE49-F238E27FC236}">
                <a16:creationId xmlns:a16="http://schemas.microsoft.com/office/drawing/2014/main" id="{93C1EC1E-DDA0-316B-E567-A20A714CEB9F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108" name="Google Shape;8106;p74">
              <a:extLst>
                <a:ext uri="{FF2B5EF4-FFF2-40B4-BE49-F238E27FC236}">
                  <a16:creationId xmlns:a16="http://schemas.microsoft.com/office/drawing/2014/main" id="{BBFF1F6D-4674-3190-CD8F-BB2AD1FA37CB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" name="Google Shape;8107;p74">
              <a:extLst>
                <a:ext uri="{FF2B5EF4-FFF2-40B4-BE49-F238E27FC236}">
                  <a16:creationId xmlns:a16="http://schemas.microsoft.com/office/drawing/2014/main" id="{93D1F372-C6CC-D61C-38E6-6D2CE3E36B3C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0" name="Google Shape;8108;p74">
              <a:extLst>
                <a:ext uri="{FF2B5EF4-FFF2-40B4-BE49-F238E27FC236}">
                  <a16:creationId xmlns:a16="http://schemas.microsoft.com/office/drawing/2014/main" id="{3631C7E0-9F48-74B8-6D13-E1DC3CA3A4C9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" name="Google Shape;8109;p74">
              <a:extLst>
                <a:ext uri="{FF2B5EF4-FFF2-40B4-BE49-F238E27FC236}">
                  <a16:creationId xmlns:a16="http://schemas.microsoft.com/office/drawing/2014/main" id="{AEFD7719-E6BC-F1E4-86FB-BC007FA912FB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2" name="Google Shape;8110;p74">
            <a:extLst>
              <a:ext uri="{FF2B5EF4-FFF2-40B4-BE49-F238E27FC236}">
                <a16:creationId xmlns:a16="http://schemas.microsoft.com/office/drawing/2014/main" id="{E4575C16-9AA2-E904-E571-F5F6B1705A4B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113" name="Google Shape;8111;p74">
              <a:extLst>
                <a:ext uri="{FF2B5EF4-FFF2-40B4-BE49-F238E27FC236}">
                  <a16:creationId xmlns:a16="http://schemas.microsoft.com/office/drawing/2014/main" id="{29433BD4-9072-0EAC-2592-C44EE19FC9C4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8112;p74">
              <a:extLst>
                <a:ext uri="{FF2B5EF4-FFF2-40B4-BE49-F238E27FC236}">
                  <a16:creationId xmlns:a16="http://schemas.microsoft.com/office/drawing/2014/main" id="{60BD0A5B-E28A-F5DF-6E31-931068997E31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8113;p74">
              <a:extLst>
                <a:ext uri="{FF2B5EF4-FFF2-40B4-BE49-F238E27FC236}">
                  <a16:creationId xmlns:a16="http://schemas.microsoft.com/office/drawing/2014/main" id="{76114013-96C6-26C1-639D-AF1AFFA099F1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8114;p74">
              <a:extLst>
                <a:ext uri="{FF2B5EF4-FFF2-40B4-BE49-F238E27FC236}">
                  <a16:creationId xmlns:a16="http://schemas.microsoft.com/office/drawing/2014/main" id="{DF2A9780-76B0-2422-535E-5DB0874AAB5B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7" name="Google Shape;8115;p74">
              <a:extLst>
                <a:ext uri="{FF2B5EF4-FFF2-40B4-BE49-F238E27FC236}">
                  <a16:creationId xmlns:a16="http://schemas.microsoft.com/office/drawing/2014/main" id="{36A528B0-4334-2A5A-2A71-44F852B4C489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8" name="Google Shape;8116;p74">
            <a:extLst>
              <a:ext uri="{FF2B5EF4-FFF2-40B4-BE49-F238E27FC236}">
                <a16:creationId xmlns:a16="http://schemas.microsoft.com/office/drawing/2014/main" id="{ECCE06B5-D297-4E35-FC40-811166DBFDDA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119" name="Google Shape;8117;p74">
              <a:extLst>
                <a:ext uri="{FF2B5EF4-FFF2-40B4-BE49-F238E27FC236}">
                  <a16:creationId xmlns:a16="http://schemas.microsoft.com/office/drawing/2014/main" id="{F69A6E19-16B3-0040-A66F-2929A2171314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" name="Google Shape;8118;p74">
              <a:extLst>
                <a:ext uri="{FF2B5EF4-FFF2-40B4-BE49-F238E27FC236}">
                  <a16:creationId xmlns:a16="http://schemas.microsoft.com/office/drawing/2014/main" id="{F37A355C-6623-6161-CA15-783C0A9A903F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1" name="Google Shape;8119;p74">
              <a:extLst>
                <a:ext uri="{FF2B5EF4-FFF2-40B4-BE49-F238E27FC236}">
                  <a16:creationId xmlns:a16="http://schemas.microsoft.com/office/drawing/2014/main" id="{E56D5EEC-57F2-B762-04DA-67386C386201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2" name="Google Shape;8120;p74">
            <a:extLst>
              <a:ext uri="{FF2B5EF4-FFF2-40B4-BE49-F238E27FC236}">
                <a16:creationId xmlns:a16="http://schemas.microsoft.com/office/drawing/2014/main" id="{B4A83DA2-90E1-1D07-5F5A-E8BADE13AB86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123" name="Google Shape;8121;p74">
              <a:extLst>
                <a:ext uri="{FF2B5EF4-FFF2-40B4-BE49-F238E27FC236}">
                  <a16:creationId xmlns:a16="http://schemas.microsoft.com/office/drawing/2014/main" id="{70584EDA-ABF4-5932-90F7-2926A64EDEE3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33" name="Google Shape;8122;p74">
                <a:extLst>
                  <a:ext uri="{FF2B5EF4-FFF2-40B4-BE49-F238E27FC236}">
                    <a16:creationId xmlns:a16="http://schemas.microsoft.com/office/drawing/2014/main" id="{B13F5F39-0B55-3EB7-4B45-0D76A0153BA9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34" name="Google Shape;8123;p74">
                <a:extLst>
                  <a:ext uri="{FF2B5EF4-FFF2-40B4-BE49-F238E27FC236}">
                    <a16:creationId xmlns:a16="http://schemas.microsoft.com/office/drawing/2014/main" id="{2A9B236F-E600-55A4-9617-8AA394232C58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24" name="Google Shape;8124;p74">
              <a:extLst>
                <a:ext uri="{FF2B5EF4-FFF2-40B4-BE49-F238E27FC236}">
                  <a16:creationId xmlns:a16="http://schemas.microsoft.com/office/drawing/2014/main" id="{63638483-803E-5E9C-FCC0-AEF34B824A7C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131" name="Google Shape;8125;p74">
                <a:extLst>
                  <a:ext uri="{FF2B5EF4-FFF2-40B4-BE49-F238E27FC236}">
                    <a16:creationId xmlns:a16="http://schemas.microsoft.com/office/drawing/2014/main" id="{DEEA9DBF-3CDE-A5FF-4FAE-A3B4ED39544D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32" name="Google Shape;8126;p74">
                <a:extLst>
                  <a:ext uri="{FF2B5EF4-FFF2-40B4-BE49-F238E27FC236}">
                    <a16:creationId xmlns:a16="http://schemas.microsoft.com/office/drawing/2014/main" id="{10E908A2-7B02-BE43-7474-98A22A2DB72A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25" name="Google Shape;8127;p74">
              <a:extLst>
                <a:ext uri="{FF2B5EF4-FFF2-40B4-BE49-F238E27FC236}">
                  <a16:creationId xmlns:a16="http://schemas.microsoft.com/office/drawing/2014/main" id="{9444BE16-54F2-067B-0BC4-384688273986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129" name="Google Shape;8128;p74">
                <a:extLst>
                  <a:ext uri="{FF2B5EF4-FFF2-40B4-BE49-F238E27FC236}">
                    <a16:creationId xmlns:a16="http://schemas.microsoft.com/office/drawing/2014/main" id="{3A7AA50C-67BC-C9D5-9859-7AD7A37A94C2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30" name="Google Shape;8129;p74">
                <a:extLst>
                  <a:ext uri="{FF2B5EF4-FFF2-40B4-BE49-F238E27FC236}">
                    <a16:creationId xmlns:a16="http://schemas.microsoft.com/office/drawing/2014/main" id="{7C5DC3B2-07C5-E12A-BA9D-3F3B69D0DF7C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26" name="Google Shape;8130;p74">
              <a:extLst>
                <a:ext uri="{FF2B5EF4-FFF2-40B4-BE49-F238E27FC236}">
                  <a16:creationId xmlns:a16="http://schemas.microsoft.com/office/drawing/2014/main" id="{2C9D8C34-1791-4F0C-4073-B0E403A13708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127" name="Google Shape;8131;p74">
                <a:extLst>
                  <a:ext uri="{FF2B5EF4-FFF2-40B4-BE49-F238E27FC236}">
                    <a16:creationId xmlns:a16="http://schemas.microsoft.com/office/drawing/2014/main" id="{CED49777-B18E-AA09-7045-70C30AE9D245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8" name="Google Shape;8132;p74">
                <a:extLst>
                  <a:ext uri="{FF2B5EF4-FFF2-40B4-BE49-F238E27FC236}">
                    <a16:creationId xmlns:a16="http://schemas.microsoft.com/office/drawing/2014/main" id="{F7603B89-F964-C5B8-A839-C722F54284B3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135" name="Google Shape;8133;p74">
            <a:extLst>
              <a:ext uri="{FF2B5EF4-FFF2-40B4-BE49-F238E27FC236}">
                <a16:creationId xmlns:a16="http://schemas.microsoft.com/office/drawing/2014/main" id="{12496730-ADB5-A80C-91B2-3D20B5C1B3E0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36" name="Google Shape;8134;p74">
              <a:extLst>
                <a:ext uri="{FF2B5EF4-FFF2-40B4-BE49-F238E27FC236}">
                  <a16:creationId xmlns:a16="http://schemas.microsoft.com/office/drawing/2014/main" id="{07DC6040-0010-54EE-A6A8-DA576C8058CA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7" name="Google Shape;8135;p74">
              <a:extLst>
                <a:ext uri="{FF2B5EF4-FFF2-40B4-BE49-F238E27FC236}">
                  <a16:creationId xmlns:a16="http://schemas.microsoft.com/office/drawing/2014/main" id="{66B5CC71-C4DA-F970-3D27-B49E6B473210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8" name="Google Shape;8136;p74">
              <a:extLst>
                <a:ext uri="{FF2B5EF4-FFF2-40B4-BE49-F238E27FC236}">
                  <a16:creationId xmlns:a16="http://schemas.microsoft.com/office/drawing/2014/main" id="{55ABD91A-2EF3-28FE-4626-E99C3CD1B39F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9" name="Google Shape;8137;p74">
              <a:extLst>
                <a:ext uri="{FF2B5EF4-FFF2-40B4-BE49-F238E27FC236}">
                  <a16:creationId xmlns:a16="http://schemas.microsoft.com/office/drawing/2014/main" id="{922EE223-1C53-AEBF-3A84-27EC4B9D2FDC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0" name="Google Shape;8138;p74">
              <a:extLst>
                <a:ext uri="{FF2B5EF4-FFF2-40B4-BE49-F238E27FC236}">
                  <a16:creationId xmlns:a16="http://schemas.microsoft.com/office/drawing/2014/main" id="{FC831639-5132-BA46-1BA0-ADAEB3FDACBA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1" name="Google Shape;8139;p74">
              <a:extLst>
                <a:ext uri="{FF2B5EF4-FFF2-40B4-BE49-F238E27FC236}">
                  <a16:creationId xmlns:a16="http://schemas.microsoft.com/office/drawing/2014/main" id="{BD6E776C-60BE-AE5E-597D-8AB520A453E1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2" name="Google Shape;8140;p74">
              <a:extLst>
                <a:ext uri="{FF2B5EF4-FFF2-40B4-BE49-F238E27FC236}">
                  <a16:creationId xmlns:a16="http://schemas.microsoft.com/office/drawing/2014/main" id="{240A472F-0AFF-BFA2-3127-113C04A62162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43" name="Google Shape;8141;p74">
                <a:extLst>
                  <a:ext uri="{FF2B5EF4-FFF2-40B4-BE49-F238E27FC236}">
                    <a16:creationId xmlns:a16="http://schemas.microsoft.com/office/drawing/2014/main" id="{808BA961-4DF8-D6DE-012C-CB925260B7D7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52" name="Google Shape;8142;p74">
                  <a:extLst>
                    <a:ext uri="{FF2B5EF4-FFF2-40B4-BE49-F238E27FC236}">
                      <a16:creationId xmlns:a16="http://schemas.microsoft.com/office/drawing/2014/main" id="{37199020-C8D9-503F-4D78-6619387E9DDA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3" name="Google Shape;8143;p74">
                  <a:extLst>
                    <a:ext uri="{FF2B5EF4-FFF2-40B4-BE49-F238E27FC236}">
                      <a16:creationId xmlns:a16="http://schemas.microsoft.com/office/drawing/2014/main" id="{810C0108-E3AC-2619-1D5E-E5810451DBDC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4" name="Google Shape;8144;p74">
                  <a:extLst>
                    <a:ext uri="{FF2B5EF4-FFF2-40B4-BE49-F238E27FC236}">
                      <a16:creationId xmlns:a16="http://schemas.microsoft.com/office/drawing/2014/main" id="{E4AA6971-BD0D-F271-D0EE-ADEB22E28087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5" name="Google Shape;8145;p74">
                  <a:extLst>
                    <a:ext uri="{FF2B5EF4-FFF2-40B4-BE49-F238E27FC236}">
                      <a16:creationId xmlns:a16="http://schemas.microsoft.com/office/drawing/2014/main" id="{3404C725-91F9-C013-C882-2E1F73EB7827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6" name="Google Shape;8146;p74">
                  <a:extLst>
                    <a:ext uri="{FF2B5EF4-FFF2-40B4-BE49-F238E27FC236}">
                      <a16:creationId xmlns:a16="http://schemas.microsoft.com/office/drawing/2014/main" id="{7CC08627-449F-70C8-685C-C6B748BBE1B4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7" name="Google Shape;8147;p74">
                  <a:extLst>
                    <a:ext uri="{FF2B5EF4-FFF2-40B4-BE49-F238E27FC236}">
                      <a16:creationId xmlns:a16="http://schemas.microsoft.com/office/drawing/2014/main" id="{0AC1C7B4-41A4-621F-7C35-5DD08B043E46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8" name="Google Shape;8148;p74">
                  <a:extLst>
                    <a:ext uri="{FF2B5EF4-FFF2-40B4-BE49-F238E27FC236}">
                      <a16:creationId xmlns:a16="http://schemas.microsoft.com/office/drawing/2014/main" id="{AF54EB4D-96C9-6397-AF67-18E47A86C855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44" name="Google Shape;8149;p74">
                <a:extLst>
                  <a:ext uri="{FF2B5EF4-FFF2-40B4-BE49-F238E27FC236}">
                    <a16:creationId xmlns:a16="http://schemas.microsoft.com/office/drawing/2014/main" id="{AED99E56-3C50-90E6-E0F1-3D0EE95921ED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45" name="Google Shape;8150;p74">
                  <a:extLst>
                    <a:ext uri="{FF2B5EF4-FFF2-40B4-BE49-F238E27FC236}">
                      <a16:creationId xmlns:a16="http://schemas.microsoft.com/office/drawing/2014/main" id="{C31B5AA1-BEA4-7C47-8554-C7E8631B8E44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6" name="Google Shape;8151;p74">
                  <a:extLst>
                    <a:ext uri="{FF2B5EF4-FFF2-40B4-BE49-F238E27FC236}">
                      <a16:creationId xmlns:a16="http://schemas.microsoft.com/office/drawing/2014/main" id="{D430B8C7-6F48-5B6B-9412-AC533222EC23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7" name="Google Shape;8152;p74">
                  <a:extLst>
                    <a:ext uri="{FF2B5EF4-FFF2-40B4-BE49-F238E27FC236}">
                      <a16:creationId xmlns:a16="http://schemas.microsoft.com/office/drawing/2014/main" id="{32578611-7BEF-B940-2EEC-0C5EE6F1179E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8" name="Google Shape;8153;p74">
                  <a:extLst>
                    <a:ext uri="{FF2B5EF4-FFF2-40B4-BE49-F238E27FC236}">
                      <a16:creationId xmlns:a16="http://schemas.microsoft.com/office/drawing/2014/main" id="{A835AC6C-5F3A-A7B0-DCD9-1A31FF1F1985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9" name="Google Shape;8154;p74">
                  <a:extLst>
                    <a:ext uri="{FF2B5EF4-FFF2-40B4-BE49-F238E27FC236}">
                      <a16:creationId xmlns:a16="http://schemas.microsoft.com/office/drawing/2014/main" id="{D2108201-99A2-0771-566E-90CDA8072B9F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0" name="Google Shape;8155;p74">
                  <a:extLst>
                    <a:ext uri="{FF2B5EF4-FFF2-40B4-BE49-F238E27FC236}">
                      <a16:creationId xmlns:a16="http://schemas.microsoft.com/office/drawing/2014/main" id="{21F092F9-CFC4-E056-A155-9B4546DA7DD1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1" name="Google Shape;8156;p74">
                  <a:extLst>
                    <a:ext uri="{FF2B5EF4-FFF2-40B4-BE49-F238E27FC236}">
                      <a16:creationId xmlns:a16="http://schemas.microsoft.com/office/drawing/2014/main" id="{5AA07212-F822-2096-2B1F-0575150D6323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59" name="Google Shape;8157;p74">
            <a:extLst>
              <a:ext uri="{FF2B5EF4-FFF2-40B4-BE49-F238E27FC236}">
                <a16:creationId xmlns:a16="http://schemas.microsoft.com/office/drawing/2014/main" id="{7DDC0276-9539-F626-FD94-6E8FC25EFD4D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60" name="Google Shape;8158;p74">
              <a:extLst>
                <a:ext uri="{FF2B5EF4-FFF2-40B4-BE49-F238E27FC236}">
                  <a16:creationId xmlns:a16="http://schemas.microsoft.com/office/drawing/2014/main" id="{E650E972-99BC-1DBD-2F75-5F4E3B30653E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1" name="Google Shape;8159;p74">
              <a:extLst>
                <a:ext uri="{FF2B5EF4-FFF2-40B4-BE49-F238E27FC236}">
                  <a16:creationId xmlns:a16="http://schemas.microsoft.com/office/drawing/2014/main" id="{45C7A614-7B53-674F-9016-2951FC649B13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" name="Google Shape;8160;p74">
              <a:extLst>
                <a:ext uri="{FF2B5EF4-FFF2-40B4-BE49-F238E27FC236}">
                  <a16:creationId xmlns:a16="http://schemas.microsoft.com/office/drawing/2014/main" id="{71E832C2-E896-FAC8-4A5B-D92D51FAE603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" name="Google Shape;8161;p74">
              <a:extLst>
                <a:ext uri="{FF2B5EF4-FFF2-40B4-BE49-F238E27FC236}">
                  <a16:creationId xmlns:a16="http://schemas.microsoft.com/office/drawing/2014/main" id="{32AAEFBB-25F6-CA58-C071-12C108399959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64" name="Google Shape;8162;p74">
              <a:extLst>
                <a:ext uri="{FF2B5EF4-FFF2-40B4-BE49-F238E27FC236}">
                  <a16:creationId xmlns:a16="http://schemas.microsoft.com/office/drawing/2014/main" id="{EAAABD42-C295-67B4-9FCB-BF9BA25890D3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94" name="Google Shape;8163;p74">
                <a:extLst>
                  <a:ext uri="{FF2B5EF4-FFF2-40B4-BE49-F238E27FC236}">
                    <a16:creationId xmlns:a16="http://schemas.microsoft.com/office/drawing/2014/main" id="{03AF0B2E-F575-B8E3-59B7-F0AD30471567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5" name="Google Shape;8164;p74">
                <a:extLst>
                  <a:ext uri="{FF2B5EF4-FFF2-40B4-BE49-F238E27FC236}">
                    <a16:creationId xmlns:a16="http://schemas.microsoft.com/office/drawing/2014/main" id="{8C96A8C2-2F17-5A17-E0B1-05EA01022C2F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6" name="Google Shape;8165;p74">
                <a:extLst>
                  <a:ext uri="{FF2B5EF4-FFF2-40B4-BE49-F238E27FC236}">
                    <a16:creationId xmlns:a16="http://schemas.microsoft.com/office/drawing/2014/main" id="{4BE56903-7D73-7338-940A-AF939A613C76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8166;p74">
                <a:extLst>
                  <a:ext uri="{FF2B5EF4-FFF2-40B4-BE49-F238E27FC236}">
                    <a16:creationId xmlns:a16="http://schemas.microsoft.com/office/drawing/2014/main" id="{D240F58D-D416-4B82-3AEB-8323C5118CE9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5" name="Google Shape;8167;p74">
              <a:extLst>
                <a:ext uri="{FF2B5EF4-FFF2-40B4-BE49-F238E27FC236}">
                  <a16:creationId xmlns:a16="http://schemas.microsoft.com/office/drawing/2014/main" id="{EE2D0B47-5AC4-AB90-DD7B-62FE32FDD529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90" name="Google Shape;8168;p74">
                <a:extLst>
                  <a:ext uri="{FF2B5EF4-FFF2-40B4-BE49-F238E27FC236}">
                    <a16:creationId xmlns:a16="http://schemas.microsoft.com/office/drawing/2014/main" id="{78435FDE-BCA0-D4E6-E711-7C7B44150600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1" name="Google Shape;8169;p74">
                <a:extLst>
                  <a:ext uri="{FF2B5EF4-FFF2-40B4-BE49-F238E27FC236}">
                    <a16:creationId xmlns:a16="http://schemas.microsoft.com/office/drawing/2014/main" id="{A8FB4768-070A-E88F-4887-1C03F088A74E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2" name="Google Shape;8170;p74">
                <a:extLst>
                  <a:ext uri="{FF2B5EF4-FFF2-40B4-BE49-F238E27FC236}">
                    <a16:creationId xmlns:a16="http://schemas.microsoft.com/office/drawing/2014/main" id="{B2C1C76A-718B-EF70-29C6-33CFD6D129E5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3" name="Google Shape;8171;p74">
                <a:extLst>
                  <a:ext uri="{FF2B5EF4-FFF2-40B4-BE49-F238E27FC236}">
                    <a16:creationId xmlns:a16="http://schemas.microsoft.com/office/drawing/2014/main" id="{BC4C902A-E574-8D84-0EF9-7C62E717A11A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6" name="Google Shape;8172;p74">
              <a:extLst>
                <a:ext uri="{FF2B5EF4-FFF2-40B4-BE49-F238E27FC236}">
                  <a16:creationId xmlns:a16="http://schemas.microsoft.com/office/drawing/2014/main" id="{BE165874-4867-35FF-D52C-AD425BC02987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86" name="Google Shape;8173;p74">
                <a:extLst>
                  <a:ext uri="{FF2B5EF4-FFF2-40B4-BE49-F238E27FC236}">
                    <a16:creationId xmlns:a16="http://schemas.microsoft.com/office/drawing/2014/main" id="{55DDF8A6-E71F-6831-7EC0-CF9044DBC224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7" name="Google Shape;8174;p74">
                <a:extLst>
                  <a:ext uri="{FF2B5EF4-FFF2-40B4-BE49-F238E27FC236}">
                    <a16:creationId xmlns:a16="http://schemas.microsoft.com/office/drawing/2014/main" id="{96581F67-46F8-D0DC-CCB7-5EC958B49E8C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8" name="Google Shape;8175;p74">
                <a:extLst>
                  <a:ext uri="{FF2B5EF4-FFF2-40B4-BE49-F238E27FC236}">
                    <a16:creationId xmlns:a16="http://schemas.microsoft.com/office/drawing/2014/main" id="{2DC04AC8-C39B-4CE8-2F5B-80068AAAD6D6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9" name="Google Shape;8176;p74">
                <a:extLst>
                  <a:ext uri="{FF2B5EF4-FFF2-40B4-BE49-F238E27FC236}">
                    <a16:creationId xmlns:a16="http://schemas.microsoft.com/office/drawing/2014/main" id="{C29E8E52-8358-9684-3870-D0A7728C8CF8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7" name="Google Shape;8177;p74">
              <a:extLst>
                <a:ext uri="{FF2B5EF4-FFF2-40B4-BE49-F238E27FC236}">
                  <a16:creationId xmlns:a16="http://schemas.microsoft.com/office/drawing/2014/main" id="{1328099C-C963-1C8F-CC7D-9F09A02094FB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82" name="Google Shape;8178;p74">
                <a:extLst>
                  <a:ext uri="{FF2B5EF4-FFF2-40B4-BE49-F238E27FC236}">
                    <a16:creationId xmlns:a16="http://schemas.microsoft.com/office/drawing/2014/main" id="{FB01F696-2EB8-C032-71B7-7B1F227E24B1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3" name="Google Shape;8179;p74">
                <a:extLst>
                  <a:ext uri="{FF2B5EF4-FFF2-40B4-BE49-F238E27FC236}">
                    <a16:creationId xmlns:a16="http://schemas.microsoft.com/office/drawing/2014/main" id="{BB28F2D4-4EFE-A9DA-E738-064E6B5BABFE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4" name="Google Shape;8180;p74">
                <a:extLst>
                  <a:ext uri="{FF2B5EF4-FFF2-40B4-BE49-F238E27FC236}">
                    <a16:creationId xmlns:a16="http://schemas.microsoft.com/office/drawing/2014/main" id="{1FE0380B-3C0D-73D9-CEB8-6CD2D7391F86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8181;p74">
                <a:extLst>
                  <a:ext uri="{FF2B5EF4-FFF2-40B4-BE49-F238E27FC236}">
                    <a16:creationId xmlns:a16="http://schemas.microsoft.com/office/drawing/2014/main" id="{2211EDFB-EA4F-B195-60B9-66E7D70C8F81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68" name="Google Shape;8182;p74">
              <a:extLst>
                <a:ext uri="{FF2B5EF4-FFF2-40B4-BE49-F238E27FC236}">
                  <a16:creationId xmlns:a16="http://schemas.microsoft.com/office/drawing/2014/main" id="{0D977CE6-6F6E-0159-BE0B-9D2A7A893201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183;p74">
              <a:extLst>
                <a:ext uri="{FF2B5EF4-FFF2-40B4-BE49-F238E27FC236}">
                  <a16:creationId xmlns:a16="http://schemas.microsoft.com/office/drawing/2014/main" id="{B8AAFF7F-1869-9C3D-558A-9BD025073D62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184;p74">
              <a:extLst>
                <a:ext uri="{FF2B5EF4-FFF2-40B4-BE49-F238E27FC236}">
                  <a16:creationId xmlns:a16="http://schemas.microsoft.com/office/drawing/2014/main" id="{FD13790A-85A0-E859-9D36-1088CA19E8BF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185;p74">
              <a:extLst>
                <a:ext uri="{FF2B5EF4-FFF2-40B4-BE49-F238E27FC236}">
                  <a16:creationId xmlns:a16="http://schemas.microsoft.com/office/drawing/2014/main" id="{C5BB691D-99D1-D0A7-7505-100668A93495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72" name="Google Shape;8186;p74">
              <a:extLst>
                <a:ext uri="{FF2B5EF4-FFF2-40B4-BE49-F238E27FC236}">
                  <a16:creationId xmlns:a16="http://schemas.microsoft.com/office/drawing/2014/main" id="{8E9732D9-BBA7-2D65-27C1-4D5FD239B8D8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78" name="Google Shape;8187;p74">
                <a:extLst>
                  <a:ext uri="{FF2B5EF4-FFF2-40B4-BE49-F238E27FC236}">
                    <a16:creationId xmlns:a16="http://schemas.microsoft.com/office/drawing/2014/main" id="{E27A3590-DA18-567C-FCDE-0249692651C3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8188;p74">
                <a:extLst>
                  <a:ext uri="{FF2B5EF4-FFF2-40B4-BE49-F238E27FC236}">
                    <a16:creationId xmlns:a16="http://schemas.microsoft.com/office/drawing/2014/main" id="{A8F2BD43-9ED5-F1B5-D683-D2C16FE061C0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8189;p74">
                <a:extLst>
                  <a:ext uri="{FF2B5EF4-FFF2-40B4-BE49-F238E27FC236}">
                    <a16:creationId xmlns:a16="http://schemas.microsoft.com/office/drawing/2014/main" id="{3EF5FC64-A993-B04D-BF8F-247DE00D1C8A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1" name="Google Shape;8190;p74">
                <a:extLst>
                  <a:ext uri="{FF2B5EF4-FFF2-40B4-BE49-F238E27FC236}">
                    <a16:creationId xmlns:a16="http://schemas.microsoft.com/office/drawing/2014/main" id="{D4083CF9-1E4A-BE34-C43F-45AAFBB4575F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3" name="Google Shape;8191;p74">
              <a:extLst>
                <a:ext uri="{FF2B5EF4-FFF2-40B4-BE49-F238E27FC236}">
                  <a16:creationId xmlns:a16="http://schemas.microsoft.com/office/drawing/2014/main" id="{26CABD65-389C-A5F6-F320-B6B1DA585E82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74" name="Google Shape;8192;p74">
                <a:extLst>
                  <a:ext uri="{FF2B5EF4-FFF2-40B4-BE49-F238E27FC236}">
                    <a16:creationId xmlns:a16="http://schemas.microsoft.com/office/drawing/2014/main" id="{98B16623-A258-EE3E-7409-D800FD2D4B33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8193;p74">
                <a:extLst>
                  <a:ext uri="{FF2B5EF4-FFF2-40B4-BE49-F238E27FC236}">
                    <a16:creationId xmlns:a16="http://schemas.microsoft.com/office/drawing/2014/main" id="{CCF0B069-9965-CF81-B1C1-899EA0E34488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6" name="Google Shape;8194;p74">
                <a:extLst>
                  <a:ext uri="{FF2B5EF4-FFF2-40B4-BE49-F238E27FC236}">
                    <a16:creationId xmlns:a16="http://schemas.microsoft.com/office/drawing/2014/main" id="{AD614BD7-27E4-02EC-FB29-69EE381ED64A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8195;p74">
                <a:extLst>
                  <a:ext uri="{FF2B5EF4-FFF2-40B4-BE49-F238E27FC236}">
                    <a16:creationId xmlns:a16="http://schemas.microsoft.com/office/drawing/2014/main" id="{33BDD77C-0D8D-CFD8-BB1E-7E0421675612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98" name="Google Shape;8196;p74">
            <a:extLst>
              <a:ext uri="{FF2B5EF4-FFF2-40B4-BE49-F238E27FC236}">
                <a16:creationId xmlns:a16="http://schemas.microsoft.com/office/drawing/2014/main" id="{BC413DA1-5131-8F37-3CD8-DEA1EC18E107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199" name="Google Shape;8197;p74">
              <a:extLst>
                <a:ext uri="{FF2B5EF4-FFF2-40B4-BE49-F238E27FC236}">
                  <a16:creationId xmlns:a16="http://schemas.microsoft.com/office/drawing/2014/main" id="{4FB653A3-50D7-80BF-3450-8EDD4E82044C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8198;p74">
              <a:extLst>
                <a:ext uri="{FF2B5EF4-FFF2-40B4-BE49-F238E27FC236}">
                  <a16:creationId xmlns:a16="http://schemas.microsoft.com/office/drawing/2014/main" id="{4680B26E-FD3B-1EBE-4759-4CF3ED8EB0F9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" name="Google Shape;8199;p74">
              <a:extLst>
                <a:ext uri="{FF2B5EF4-FFF2-40B4-BE49-F238E27FC236}">
                  <a16:creationId xmlns:a16="http://schemas.microsoft.com/office/drawing/2014/main" id="{4A0F1A00-96B5-D8E9-B002-09B14FE45A39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8200;p74">
              <a:extLst>
                <a:ext uri="{FF2B5EF4-FFF2-40B4-BE49-F238E27FC236}">
                  <a16:creationId xmlns:a16="http://schemas.microsoft.com/office/drawing/2014/main" id="{D8A59591-6A84-53A8-0405-F8145C2E1C1D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8201;p74">
              <a:extLst>
                <a:ext uri="{FF2B5EF4-FFF2-40B4-BE49-F238E27FC236}">
                  <a16:creationId xmlns:a16="http://schemas.microsoft.com/office/drawing/2014/main" id="{5745493C-0B55-A4A8-78EF-62D707FC90DD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8202;p74">
              <a:extLst>
                <a:ext uri="{FF2B5EF4-FFF2-40B4-BE49-F238E27FC236}">
                  <a16:creationId xmlns:a16="http://schemas.microsoft.com/office/drawing/2014/main" id="{A27BB02B-BC40-A406-4AD2-508408F21DAF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8203;p74">
              <a:extLst>
                <a:ext uri="{FF2B5EF4-FFF2-40B4-BE49-F238E27FC236}">
                  <a16:creationId xmlns:a16="http://schemas.microsoft.com/office/drawing/2014/main" id="{5C05394B-0568-1B87-6765-5FDE6053CEE3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8204;p74">
              <a:extLst>
                <a:ext uri="{FF2B5EF4-FFF2-40B4-BE49-F238E27FC236}">
                  <a16:creationId xmlns:a16="http://schemas.microsoft.com/office/drawing/2014/main" id="{66AEEB8F-E869-4032-91C7-23C9119679F5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07" name="Google Shape;8205;p74">
            <a:extLst>
              <a:ext uri="{FF2B5EF4-FFF2-40B4-BE49-F238E27FC236}">
                <a16:creationId xmlns:a16="http://schemas.microsoft.com/office/drawing/2014/main" id="{30ACD688-7702-C45E-462D-E2BAA89FA518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208" name="Google Shape;8206;p74">
              <a:extLst>
                <a:ext uri="{FF2B5EF4-FFF2-40B4-BE49-F238E27FC236}">
                  <a16:creationId xmlns:a16="http://schemas.microsoft.com/office/drawing/2014/main" id="{7D4F5948-BE38-A447-3955-FD0733FB5661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220" name="Google Shape;8207;p74">
                <a:extLst>
                  <a:ext uri="{FF2B5EF4-FFF2-40B4-BE49-F238E27FC236}">
                    <a16:creationId xmlns:a16="http://schemas.microsoft.com/office/drawing/2014/main" id="{EEDD2485-4384-4789-BFAC-BC0A7ED107AF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1" name="Google Shape;8208;p74">
                <a:extLst>
                  <a:ext uri="{FF2B5EF4-FFF2-40B4-BE49-F238E27FC236}">
                    <a16:creationId xmlns:a16="http://schemas.microsoft.com/office/drawing/2014/main" id="{73885C34-C055-CF87-3C00-1E3D310C4912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2" name="Google Shape;8209;p74">
                <a:extLst>
                  <a:ext uri="{FF2B5EF4-FFF2-40B4-BE49-F238E27FC236}">
                    <a16:creationId xmlns:a16="http://schemas.microsoft.com/office/drawing/2014/main" id="{FC103778-5B7A-2F8F-8E69-A4F6781A31F0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9" name="Google Shape;8210;p74">
              <a:extLst>
                <a:ext uri="{FF2B5EF4-FFF2-40B4-BE49-F238E27FC236}">
                  <a16:creationId xmlns:a16="http://schemas.microsoft.com/office/drawing/2014/main" id="{D38CC512-8002-A780-FBB5-1A5613C5A625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217" name="Google Shape;8211;p74">
                <a:extLst>
                  <a:ext uri="{FF2B5EF4-FFF2-40B4-BE49-F238E27FC236}">
                    <a16:creationId xmlns:a16="http://schemas.microsoft.com/office/drawing/2014/main" id="{5E13C9B2-203D-90B4-E3BC-9E0B867D61EA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8" name="Google Shape;8212;p74">
                <a:extLst>
                  <a:ext uri="{FF2B5EF4-FFF2-40B4-BE49-F238E27FC236}">
                    <a16:creationId xmlns:a16="http://schemas.microsoft.com/office/drawing/2014/main" id="{96ACB8E2-D3E5-BFF9-889B-5AFD22C3AD43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9" name="Google Shape;8213;p74">
                <a:extLst>
                  <a:ext uri="{FF2B5EF4-FFF2-40B4-BE49-F238E27FC236}">
                    <a16:creationId xmlns:a16="http://schemas.microsoft.com/office/drawing/2014/main" id="{3DC382CD-E060-93CD-D4AF-7AD804B30E94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10" name="Google Shape;8214;p74">
              <a:extLst>
                <a:ext uri="{FF2B5EF4-FFF2-40B4-BE49-F238E27FC236}">
                  <a16:creationId xmlns:a16="http://schemas.microsoft.com/office/drawing/2014/main" id="{6B17E4B2-8A35-50A8-DABF-145AA6EA3393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211" name="Google Shape;8215;p74">
                <a:extLst>
                  <a:ext uri="{FF2B5EF4-FFF2-40B4-BE49-F238E27FC236}">
                    <a16:creationId xmlns:a16="http://schemas.microsoft.com/office/drawing/2014/main" id="{36221BC7-643A-EFA7-9CA6-3FF270C2DEFF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2" name="Google Shape;8216;p74">
                <a:extLst>
                  <a:ext uri="{FF2B5EF4-FFF2-40B4-BE49-F238E27FC236}">
                    <a16:creationId xmlns:a16="http://schemas.microsoft.com/office/drawing/2014/main" id="{F598F541-7529-6169-7D52-9B8AAE538310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3" name="Google Shape;8217;p74">
                <a:extLst>
                  <a:ext uri="{FF2B5EF4-FFF2-40B4-BE49-F238E27FC236}">
                    <a16:creationId xmlns:a16="http://schemas.microsoft.com/office/drawing/2014/main" id="{B422E8BB-3388-C5DA-E226-2A15D31B3CA7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4" name="Google Shape;8218;p74">
                <a:extLst>
                  <a:ext uri="{FF2B5EF4-FFF2-40B4-BE49-F238E27FC236}">
                    <a16:creationId xmlns:a16="http://schemas.microsoft.com/office/drawing/2014/main" id="{60F7040D-6AE1-7E4C-CD53-69BBAB9045A1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5" name="Google Shape;8219;p74">
                <a:extLst>
                  <a:ext uri="{FF2B5EF4-FFF2-40B4-BE49-F238E27FC236}">
                    <a16:creationId xmlns:a16="http://schemas.microsoft.com/office/drawing/2014/main" id="{6592AC8D-3324-E5FA-7BEC-66801C8549C8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6" name="Google Shape;8220;p74">
                <a:extLst>
                  <a:ext uri="{FF2B5EF4-FFF2-40B4-BE49-F238E27FC236}">
                    <a16:creationId xmlns:a16="http://schemas.microsoft.com/office/drawing/2014/main" id="{C5711DB4-EEF7-D2C2-A3BE-74BB9A049C8B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3" name="Google Shape;8221;p74">
            <a:extLst>
              <a:ext uri="{FF2B5EF4-FFF2-40B4-BE49-F238E27FC236}">
                <a16:creationId xmlns:a16="http://schemas.microsoft.com/office/drawing/2014/main" id="{E88ED51F-2C2D-383F-15B4-A69C206CC6FE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224" name="Google Shape;8222;p74">
              <a:extLst>
                <a:ext uri="{FF2B5EF4-FFF2-40B4-BE49-F238E27FC236}">
                  <a16:creationId xmlns:a16="http://schemas.microsoft.com/office/drawing/2014/main" id="{B88B78E6-AAAE-9928-0D73-E99FAC04B72A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34" name="Google Shape;8223;p74">
                <a:extLst>
                  <a:ext uri="{FF2B5EF4-FFF2-40B4-BE49-F238E27FC236}">
                    <a16:creationId xmlns:a16="http://schemas.microsoft.com/office/drawing/2014/main" id="{B6C79953-6116-6506-1DDD-87E6A2EFDD45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8224;p74">
                <a:extLst>
                  <a:ext uri="{FF2B5EF4-FFF2-40B4-BE49-F238E27FC236}">
                    <a16:creationId xmlns:a16="http://schemas.microsoft.com/office/drawing/2014/main" id="{A91263CD-DFE8-6D16-987B-1199EF32E20F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5" name="Google Shape;8225;p74">
              <a:extLst>
                <a:ext uri="{FF2B5EF4-FFF2-40B4-BE49-F238E27FC236}">
                  <a16:creationId xmlns:a16="http://schemas.microsoft.com/office/drawing/2014/main" id="{14096DCE-F61A-D541-9CFA-266EAB4AEDE2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232" name="Google Shape;8226;p74">
                <a:extLst>
                  <a:ext uri="{FF2B5EF4-FFF2-40B4-BE49-F238E27FC236}">
                    <a16:creationId xmlns:a16="http://schemas.microsoft.com/office/drawing/2014/main" id="{F72CDD29-ADA9-1290-850E-B7D7FF7DE1F6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3" name="Google Shape;8227;p74">
                <a:extLst>
                  <a:ext uri="{FF2B5EF4-FFF2-40B4-BE49-F238E27FC236}">
                    <a16:creationId xmlns:a16="http://schemas.microsoft.com/office/drawing/2014/main" id="{48F1867B-2BB3-84DA-F28F-86FCC24D04F8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6" name="Google Shape;8228;p74">
              <a:extLst>
                <a:ext uri="{FF2B5EF4-FFF2-40B4-BE49-F238E27FC236}">
                  <a16:creationId xmlns:a16="http://schemas.microsoft.com/office/drawing/2014/main" id="{E117954C-40C4-AA09-49FD-F9362A567A40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230" name="Google Shape;8229;p74">
                <a:extLst>
                  <a:ext uri="{FF2B5EF4-FFF2-40B4-BE49-F238E27FC236}">
                    <a16:creationId xmlns:a16="http://schemas.microsoft.com/office/drawing/2014/main" id="{CA900B12-78D5-35C0-4065-81DE477F34AA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1" name="Google Shape;8230;p74">
                <a:extLst>
                  <a:ext uri="{FF2B5EF4-FFF2-40B4-BE49-F238E27FC236}">
                    <a16:creationId xmlns:a16="http://schemas.microsoft.com/office/drawing/2014/main" id="{6F3AF1F8-AB7B-3603-BDDE-8A3ED3077D1E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7" name="Google Shape;8231;p74">
              <a:extLst>
                <a:ext uri="{FF2B5EF4-FFF2-40B4-BE49-F238E27FC236}">
                  <a16:creationId xmlns:a16="http://schemas.microsoft.com/office/drawing/2014/main" id="{FF7EA12C-38D6-2B91-531C-ED5A0E0D52DC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228" name="Google Shape;8232;p74">
                <a:extLst>
                  <a:ext uri="{FF2B5EF4-FFF2-40B4-BE49-F238E27FC236}">
                    <a16:creationId xmlns:a16="http://schemas.microsoft.com/office/drawing/2014/main" id="{D801BA0C-EBA8-AD28-7E78-E932D28A92E7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9" name="Google Shape;8233;p74">
                <a:extLst>
                  <a:ext uri="{FF2B5EF4-FFF2-40B4-BE49-F238E27FC236}">
                    <a16:creationId xmlns:a16="http://schemas.microsoft.com/office/drawing/2014/main" id="{D48F16AB-B548-8DBD-C41D-83CF397673D0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36" name="Google Shape;8234;p74">
            <a:extLst>
              <a:ext uri="{FF2B5EF4-FFF2-40B4-BE49-F238E27FC236}">
                <a16:creationId xmlns:a16="http://schemas.microsoft.com/office/drawing/2014/main" id="{C6736FCC-3290-6968-1748-2C5997E9F28E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37" name="Google Shape;8235;p74">
              <a:extLst>
                <a:ext uri="{FF2B5EF4-FFF2-40B4-BE49-F238E27FC236}">
                  <a16:creationId xmlns:a16="http://schemas.microsoft.com/office/drawing/2014/main" id="{17F62726-327D-D371-E693-086DB635B7EB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41" name="Google Shape;8236;p74">
                <a:extLst>
                  <a:ext uri="{FF2B5EF4-FFF2-40B4-BE49-F238E27FC236}">
                    <a16:creationId xmlns:a16="http://schemas.microsoft.com/office/drawing/2014/main" id="{6C82CE0A-78DA-75D1-7C45-9153F955D567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42" name="Google Shape;8237;p74">
                <a:extLst>
                  <a:ext uri="{FF2B5EF4-FFF2-40B4-BE49-F238E27FC236}">
                    <a16:creationId xmlns:a16="http://schemas.microsoft.com/office/drawing/2014/main" id="{6B0EF0FF-CC53-CDB6-7AC4-93DD2C4A0074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55" name="Google Shape;8238;p74">
                  <a:extLst>
                    <a:ext uri="{FF2B5EF4-FFF2-40B4-BE49-F238E27FC236}">
                      <a16:creationId xmlns:a16="http://schemas.microsoft.com/office/drawing/2014/main" id="{4059B3EC-E75E-3A7B-56E0-2F3F95A48929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56" name="Google Shape;8239;p74">
                  <a:extLst>
                    <a:ext uri="{FF2B5EF4-FFF2-40B4-BE49-F238E27FC236}">
                      <a16:creationId xmlns:a16="http://schemas.microsoft.com/office/drawing/2014/main" id="{1880FDFE-198B-3828-EE7E-CE68FA5D24FE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43" name="Google Shape;8240;p74">
                <a:extLst>
                  <a:ext uri="{FF2B5EF4-FFF2-40B4-BE49-F238E27FC236}">
                    <a16:creationId xmlns:a16="http://schemas.microsoft.com/office/drawing/2014/main" id="{C2BB98F3-A676-C39C-95AF-68F0B81112E0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53" name="Google Shape;8241;p74">
                  <a:extLst>
                    <a:ext uri="{FF2B5EF4-FFF2-40B4-BE49-F238E27FC236}">
                      <a16:creationId xmlns:a16="http://schemas.microsoft.com/office/drawing/2014/main" id="{2FF86591-F2EC-48C4-1680-C40E4BE2391E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54" name="Google Shape;8242;p74">
                  <a:extLst>
                    <a:ext uri="{FF2B5EF4-FFF2-40B4-BE49-F238E27FC236}">
                      <a16:creationId xmlns:a16="http://schemas.microsoft.com/office/drawing/2014/main" id="{03A7824D-8BBD-26F9-5130-5A4A1B5F7DAD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44" name="Google Shape;8243;p74">
                <a:extLst>
                  <a:ext uri="{FF2B5EF4-FFF2-40B4-BE49-F238E27FC236}">
                    <a16:creationId xmlns:a16="http://schemas.microsoft.com/office/drawing/2014/main" id="{6FFC8B8F-A0EA-7DA5-F5D9-FBBFECD2049B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51" name="Google Shape;8244;p74">
                  <a:extLst>
                    <a:ext uri="{FF2B5EF4-FFF2-40B4-BE49-F238E27FC236}">
                      <a16:creationId xmlns:a16="http://schemas.microsoft.com/office/drawing/2014/main" id="{06BCB1C1-72FA-D48A-29B0-8F7BBE296E80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52" name="Google Shape;8245;p74">
                  <a:extLst>
                    <a:ext uri="{FF2B5EF4-FFF2-40B4-BE49-F238E27FC236}">
                      <a16:creationId xmlns:a16="http://schemas.microsoft.com/office/drawing/2014/main" id="{878253A3-A3BA-9A88-F54C-F5AEC59B6AE2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45" name="Google Shape;8246;p74">
                <a:extLst>
                  <a:ext uri="{FF2B5EF4-FFF2-40B4-BE49-F238E27FC236}">
                    <a16:creationId xmlns:a16="http://schemas.microsoft.com/office/drawing/2014/main" id="{941DEFA5-8592-4CAF-D5D3-237C79F09FF1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49" name="Google Shape;8247;p74">
                  <a:extLst>
                    <a:ext uri="{FF2B5EF4-FFF2-40B4-BE49-F238E27FC236}">
                      <a16:creationId xmlns:a16="http://schemas.microsoft.com/office/drawing/2014/main" id="{90843073-7D1A-0AC8-3659-F6278334FFBD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50" name="Google Shape;8248;p74">
                  <a:extLst>
                    <a:ext uri="{FF2B5EF4-FFF2-40B4-BE49-F238E27FC236}">
                      <a16:creationId xmlns:a16="http://schemas.microsoft.com/office/drawing/2014/main" id="{0BF8B705-0055-A378-CAFD-898538061020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46" name="Google Shape;8249;p74">
                <a:extLst>
                  <a:ext uri="{FF2B5EF4-FFF2-40B4-BE49-F238E27FC236}">
                    <a16:creationId xmlns:a16="http://schemas.microsoft.com/office/drawing/2014/main" id="{9738AF55-8999-9905-23C4-53E4C1FBE293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47" name="Google Shape;8250;p74">
                  <a:extLst>
                    <a:ext uri="{FF2B5EF4-FFF2-40B4-BE49-F238E27FC236}">
                      <a16:creationId xmlns:a16="http://schemas.microsoft.com/office/drawing/2014/main" id="{4D6EC71C-6F1D-B9D0-F629-A843E399C44A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48" name="Google Shape;8251;p74">
                  <a:extLst>
                    <a:ext uri="{FF2B5EF4-FFF2-40B4-BE49-F238E27FC236}">
                      <a16:creationId xmlns:a16="http://schemas.microsoft.com/office/drawing/2014/main" id="{5D8FB9D5-E530-5004-1CFF-A533F70F0260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38" name="Google Shape;8252;p74">
              <a:extLst>
                <a:ext uri="{FF2B5EF4-FFF2-40B4-BE49-F238E27FC236}">
                  <a16:creationId xmlns:a16="http://schemas.microsoft.com/office/drawing/2014/main" id="{197C8B3F-1503-CDBA-95F3-0B7D28471461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39" name="Google Shape;8253;p74">
                <a:extLst>
                  <a:ext uri="{FF2B5EF4-FFF2-40B4-BE49-F238E27FC236}">
                    <a16:creationId xmlns:a16="http://schemas.microsoft.com/office/drawing/2014/main" id="{11488E86-9BDF-8813-2148-0C6DEB674800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8254;p74">
                <a:extLst>
                  <a:ext uri="{FF2B5EF4-FFF2-40B4-BE49-F238E27FC236}">
                    <a16:creationId xmlns:a16="http://schemas.microsoft.com/office/drawing/2014/main" id="{722331DB-D49B-D9A8-8912-5BC913E64F7E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57" name="Google Shape;8255;p74">
            <a:extLst>
              <a:ext uri="{FF2B5EF4-FFF2-40B4-BE49-F238E27FC236}">
                <a16:creationId xmlns:a16="http://schemas.microsoft.com/office/drawing/2014/main" id="{84B61DF5-8479-8130-F554-2D2A9E3B03AC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58" name="Google Shape;8256;p74">
              <a:extLst>
                <a:ext uri="{FF2B5EF4-FFF2-40B4-BE49-F238E27FC236}">
                  <a16:creationId xmlns:a16="http://schemas.microsoft.com/office/drawing/2014/main" id="{B6E6453D-4E0A-CE4D-B378-3A9CFC85166A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8257;p74">
              <a:extLst>
                <a:ext uri="{FF2B5EF4-FFF2-40B4-BE49-F238E27FC236}">
                  <a16:creationId xmlns:a16="http://schemas.microsoft.com/office/drawing/2014/main" id="{EE8212ED-8BD0-0DB2-188D-BFDE9194248A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8258;p74">
              <a:extLst>
                <a:ext uri="{FF2B5EF4-FFF2-40B4-BE49-F238E27FC236}">
                  <a16:creationId xmlns:a16="http://schemas.microsoft.com/office/drawing/2014/main" id="{FBE5B900-5642-BE64-18D8-64E99A782671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8259;p74">
              <a:extLst>
                <a:ext uri="{FF2B5EF4-FFF2-40B4-BE49-F238E27FC236}">
                  <a16:creationId xmlns:a16="http://schemas.microsoft.com/office/drawing/2014/main" id="{F3CDEEA7-6C8B-17AF-84BA-D2A8A00F3AF7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8260;p74">
              <a:extLst>
                <a:ext uri="{FF2B5EF4-FFF2-40B4-BE49-F238E27FC236}">
                  <a16:creationId xmlns:a16="http://schemas.microsoft.com/office/drawing/2014/main" id="{9FE22B24-522B-6D5A-296D-DB4AA31FEA86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8261;p74">
              <a:extLst>
                <a:ext uri="{FF2B5EF4-FFF2-40B4-BE49-F238E27FC236}">
                  <a16:creationId xmlns:a16="http://schemas.microsoft.com/office/drawing/2014/main" id="{015F1663-3EBC-23FA-BD93-C03C9649EEEF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8262;p74">
              <a:extLst>
                <a:ext uri="{FF2B5EF4-FFF2-40B4-BE49-F238E27FC236}">
                  <a16:creationId xmlns:a16="http://schemas.microsoft.com/office/drawing/2014/main" id="{8DEAA52A-A758-0084-64B2-6A30F09A453B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8263;p74">
              <a:extLst>
                <a:ext uri="{FF2B5EF4-FFF2-40B4-BE49-F238E27FC236}">
                  <a16:creationId xmlns:a16="http://schemas.microsoft.com/office/drawing/2014/main" id="{B5207120-BE7F-A9DD-EDC1-B30A606DB7C5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8264;p74">
              <a:extLst>
                <a:ext uri="{FF2B5EF4-FFF2-40B4-BE49-F238E27FC236}">
                  <a16:creationId xmlns:a16="http://schemas.microsoft.com/office/drawing/2014/main" id="{5E199DA7-53F7-19A3-520F-E117840BD229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67" name="Google Shape;8265;p74">
            <a:extLst>
              <a:ext uri="{FF2B5EF4-FFF2-40B4-BE49-F238E27FC236}">
                <a16:creationId xmlns:a16="http://schemas.microsoft.com/office/drawing/2014/main" id="{548A50A5-6361-2C7B-9C89-44E9539203E2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68" name="Google Shape;8266;p74">
              <a:extLst>
                <a:ext uri="{FF2B5EF4-FFF2-40B4-BE49-F238E27FC236}">
                  <a16:creationId xmlns:a16="http://schemas.microsoft.com/office/drawing/2014/main" id="{0CBBE99A-D2E3-FD9E-D967-9148CB18A2A2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74" name="Google Shape;8267;p74">
                <a:extLst>
                  <a:ext uri="{FF2B5EF4-FFF2-40B4-BE49-F238E27FC236}">
                    <a16:creationId xmlns:a16="http://schemas.microsoft.com/office/drawing/2014/main" id="{2BD4C855-EAC8-4832-B1B7-0D222F04EBD3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81" name="Google Shape;8268;p74">
                  <a:extLst>
                    <a:ext uri="{FF2B5EF4-FFF2-40B4-BE49-F238E27FC236}">
                      <a16:creationId xmlns:a16="http://schemas.microsoft.com/office/drawing/2014/main" id="{66175284-2164-FCAE-F462-DC8FFB7A9610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82" name="Google Shape;8269;p74">
                  <a:extLst>
                    <a:ext uri="{FF2B5EF4-FFF2-40B4-BE49-F238E27FC236}">
                      <a16:creationId xmlns:a16="http://schemas.microsoft.com/office/drawing/2014/main" id="{43394107-C42C-9240-16A6-236E839B75B7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275" name="Google Shape;8270;p74">
                <a:extLst>
                  <a:ext uri="{FF2B5EF4-FFF2-40B4-BE49-F238E27FC236}">
                    <a16:creationId xmlns:a16="http://schemas.microsoft.com/office/drawing/2014/main" id="{7105DF5C-D445-929E-965D-88DDF528D8BA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79" name="Google Shape;8271;p74">
                  <a:extLst>
                    <a:ext uri="{FF2B5EF4-FFF2-40B4-BE49-F238E27FC236}">
                      <a16:creationId xmlns:a16="http://schemas.microsoft.com/office/drawing/2014/main" id="{02EA99BF-B847-592E-E722-78B42BC9A66A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80" name="Google Shape;8272;p74">
                  <a:extLst>
                    <a:ext uri="{FF2B5EF4-FFF2-40B4-BE49-F238E27FC236}">
                      <a16:creationId xmlns:a16="http://schemas.microsoft.com/office/drawing/2014/main" id="{41435684-5334-17CF-FB7C-9E90E34FACC6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276" name="Google Shape;8273;p74">
                <a:extLst>
                  <a:ext uri="{FF2B5EF4-FFF2-40B4-BE49-F238E27FC236}">
                    <a16:creationId xmlns:a16="http://schemas.microsoft.com/office/drawing/2014/main" id="{2B864BB5-AB3C-D9BC-0B6D-6FBFCAC5F0DB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77" name="Google Shape;8274;p74">
                  <a:extLst>
                    <a:ext uri="{FF2B5EF4-FFF2-40B4-BE49-F238E27FC236}">
                      <a16:creationId xmlns:a16="http://schemas.microsoft.com/office/drawing/2014/main" id="{A2912B50-8CB7-6D15-E51D-47D2A9A3F7FE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8" name="Google Shape;8275;p74">
                  <a:extLst>
                    <a:ext uri="{FF2B5EF4-FFF2-40B4-BE49-F238E27FC236}">
                      <a16:creationId xmlns:a16="http://schemas.microsoft.com/office/drawing/2014/main" id="{E5F1A50E-1C2C-9067-DED7-20E2A1C3EFCD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269" name="Google Shape;8276;p74">
              <a:extLst>
                <a:ext uri="{FF2B5EF4-FFF2-40B4-BE49-F238E27FC236}">
                  <a16:creationId xmlns:a16="http://schemas.microsoft.com/office/drawing/2014/main" id="{AEEB6A18-7496-EA24-B335-13108891666A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70" name="Google Shape;8277;p74">
                <a:extLst>
                  <a:ext uri="{FF2B5EF4-FFF2-40B4-BE49-F238E27FC236}">
                    <a16:creationId xmlns:a16="http://schemas.microsoft.com/office/drawing/2014/main" id="{4EA0FFB9-79A7-8E1A-8C94-8B439BA1A0ED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8278;p74">
                <a:extLst>
                  <a:ext uri="{FF2B5EF4-FFF2-40B4-BE49-F238E27FC236}">
                    <a16:creationId xmlns:a16="http://schemas.microsoft.com/office/drawing/2014/main" id="{80E802D5-85EB-3421-B47C-F3B92CE5EE52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8279;p74">
                <a:extLst>
                  <a:ext uri="{FF2B5EF4-FFF2-40B4-BE49-F238E27FC236}">
                    <a16:creationId xmlns:a16="http://schemas.microsoft.com/office/drawing/2014/main" id="{8F1852F9-EE9C-0E09-33E0-0A76E3C793C9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8280;p74">
                <a:extLst>
                  <a:ext uri="{FF2B5EF4-FFF2-40B4-BE49-F238E27FC236}">
                    <a16:creationId xmlns:a16="http://schemas.microsoft.com/office/drawing/2014/main" id="{D33BDF09-7F6B-831D-1310-3041428F1913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83" name="Google Shape;8281;p74">
            <a:extLst>
              <a:ext uri="{FF2B5EF4-FFF2-40B4-BE49-F238E27FC236}">
                <a16:creationId xmlns:a16="http://schemas.microsoft.com/office/drawing/2014/main" id="{716FC284-56E2-3A1D-5031-B7940551A403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84" name="Google Shape;8282;p74">
              <a:extLst>
                <a:ext uri="{FF2B5EF4-FFF2-40B4-BE49-F238E27FC236}">
                  <a16:creationId xmlns:a16="http://schemas.microsoft.com/office/drawing/2014/main" id="{0438506A-1F9B-C7C2-1D79-4826D19CDD24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8283;p74">
              <a:extLst>
                <a:ext uri="{FF2B5EF4-FFF2-40B4-BE49-F238E27FC236}">
                  <a16:creationId xmlns:a16="http://schemas.microsoft.com/office/drawing/2014/main" id="{0B163C85-D3BA-3EA7-2877-6461A3A3682D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8284;p74">
              <a:extLst>
                <a:ext uri="{FF2B5EF4-FFF2-40B4-BE49-F238E27FC236}">
                  <a16:creationId xmlns:a16="http://schemas.microsoft.com/office/drawing/2014/main" id="{D753CEBA-4A9F-1035-94D6-6E22387ECDC2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8285;p74">
              <a:extLst>
                <a:ext uri="{FF2B5EF4-FFF2-40B4-BE49-F238E27FC236}">
                  <a16:creationId xmlns:a16="http://schemas.microsoft.com/office/drawing/2014/main" id="{69FF01FA-C18D-576D-78F0-1BB0DEC6C80B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8286;p74">
              <a:extLst>
                <a:ext uri="{FF2B5EF4-FFF2-40B4-BE49-F238E27FC236}">
                  <a16:creationId xmlns:a16="http://schemas.microsoft.com/office/drawing/2014/main" id="{3AE48D97-C196-3C06-CF7B-254FCADC01D0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8287;p74">
              <a:extLst>
                <a:ext uri="{FF2B5EF4-FFF2-40B4-BE49-F238E27FC236}">
                  <a16:creationId xmlns:a16="http://schemas.microsoft.com/office/drawing/2014/main" id="{FF801D8F-682D-72C9-5328-9011BE68E624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90" name="Google Shape;8288;p74">
              <a:extLst>
                <a:ext uri="{FF2B5EF4-FFF2-40B4-BE49-F238E27FC236}">
                  <a16:creationId xmlns:a16="http://schemas.microsoft.com/office/drawing/2014/main" id="{793D0CBA-20C0-9013-E800-F593B908CFD0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91" name="Google Shape;8289;p74">
                <a:extLst>
                  <a:ext uri="{FF2B5EF4-FFF2-40B4-BE49-F238E27FC236}">
                    <a16:creationId xmlns:a16="http://schemas.microsoft.com/office/drawing/2014/main" id="{350A0B34-E19F-A118-8B1D-1D10F1C68594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2" name="Google Shape;8290;p74">
                <a:extLst>
                  <a:ext uri="{FF2B5EF4-FFF2-40B4-BE49-F238E27FC236}">
                    <a16:creationId xmlns:a16="http://schemas.microsoft.com/office/drawing/2014/main" id="{E5DE6A27-D8D8-8545-863A-8E332F1336ED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291;p74">
                <a:extLst>
                  <a:ext uri="{FF2B5EF4-FFF2-40B4-BE49-F238E27FC236}">
                    <a16:creationId xmlns:a16="http://schemas.microsoft.com/office/drawing/2014/main" id="{33C9A7CD-C4AB-A7FF-C4D7-7CF41276D776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4" name="Google Shape;8292;p74">
                <a:extLst>
                  <a:ext uri="{FF2B5EF4-FFF2-40B4-BE49-F238E27FC236}">
                    <a16:creationId xmlns:a16="http://schemas.microsoft.com/office/drawing/2014/main" id="{3DDCF568-90BF-DEE4-EB00-8D04E5976498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5" name="Google Shape;8293;p74">
                <a:extLst>
                  <a:ext uri="{FF2B5EF4-FFF2-40B4-BE49-F238E27FC236}">
                    <a16:creationId xmlns:a16="http://schemas.microsoft.com/office/drawing/2014/main" id="{891DF221-AD5E-2DD8-1F0B-DB3EB27B00AE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6" name="Google Shape;8294;p74">
                <a:extLst>
                  <a:ext uri="{FF2B5EF4-FFF2-40B4-BE49-F238E27FC236}">
                    <a16:creationId xmlns:a16="http://schemas.microsoft.com/office/drawing/2014/main" id="{CA2E8B1A-7055-8E36-9F5B-2B78D72F90C2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97" name="Google Shape;8295;p74">
                <a:extLst>
                  <a:ext uri="{FF2B5EF4-FFF2-40B4-BE49-F238E27FC236}">
                    <a16:creationId xmlns:a16="http://schemas.microsoft.com/office/drawing/2014/main" id="{76368711-AC48-401C-1DDE-F19C775D0D40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98" name="Google Shape;8296;p74">
                  <a:extLst>
                    <a:ext uri="{FF2B5EF4-FFF2-40B4-BE49-F238E27FC236}">
                      <a16:creationId xmlns:a16="http://schemas.microsoft.com/office/drawing/2014/main" id="{6A56DD15-AA1D-4527-3F5B-8CFC84D37003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99" name="Google Shape;8297;p74">
                  <a:extLst>
                    <a:ext uri="{FF2B5EF4-FFF2-40B4-BE49-F238E27FC236}">
                      <a16:creationId xmlns:a16="http://schemas.microsoft.com/office/drawing/2014/main" id="{5D4AE66D-5562-0A45-F055-676CEDDAC16B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0" name="Google Shape;8298;p74">
                  <a:extLst>
                    <a:ext uri="{FF2B5EF4-FFF2-40B4-BE49-F238E27FC236}">
                      <a16:creationId xmlns:a16="http://schemas.microsoft.com/office/drawing/2014/main" id="{7645A40D-EB8E-D184-F7AB-E0DB5CD43776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1" name="Google Shape;8299;p74">
                  <a:extLst>
                    <a:ext uri="{FF2B5EF4-FFF2-40B4-BE49-F238E27FC236}">
                      <a16:creationId xmlns:a16="http://schemas.microsoft.com/office/drawing/2014/main" id="{378E4830-157A-A96C-3F41-2E65C309423A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2" name="Google Shape;8300;p74">
                  <a:extLst>
                    <a:ext uri="{FF2B5EF4-FFF2-40B4-BE49-F238E27FC236}">
                      <a16:creationId xmlns:a16="http://schemas.microsoft.com/office/drawing/2014/main" id="{2EEE6584-FAA0-C878-1F77-D0D4B05C2540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3" name="Google Shape;8301;p74">
                  <a:extLst>
                    <a:ext uri="{FF2B5EF4-FFF2-40B4-BE49-F238E27FC236}">
                      <a16:creationId xmlns:a16="http://schemas.microsoft.com/office/drawing/2014/main" id="{3D5131D2-63F1-F1B1-0330-DAEF1E4A2660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4" name="Google Shape;8302;p74">
                  <a:extLst>
                    <a:ext uri="{FF2B5EF4-FFF2-40B4-BE49-F238E27FC236}">
                      <a16:creationId xmlns:a16="http://schemas.microsoft.com/office/drawing/2014/main" id="{6449357F-268C-F732-B8AB-72CAA9E2F41D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05" name="Google Shape;8303;p74">
            <a:extLst>
              <a:ext uri="{FF2B5EF4-FFF2-40B4-BE49-F238E27FC236}">
                <a16:creationId xmlns:a16="http://schemas.microsoft.com/office/drawing/2014/main" id="{0DCB7BE4-FA7E-963A-B9FC-87C26C96B297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306" name="Google Shape;8304;p74">
              <a:extLst>
                <a:ext uri="{FF2B5EF4-FFF2-40B4-BE49-F238E27FC236}">
                  <a16:creationId xmlns:a16="http://schemas.microsoft.com/office/drawing/2014/main" id="{965FA031-9908-FA24-D6DF-57FA716B1B38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" name="Google Shape;8305;p74">
              <a:extLst>
                <a:ext uri="{FF2B5EF4-FFF2-40B4-BE49-F238E27FC236}">
                  <a16:creationId xmlns:a16="http://schemas.microsoft.com/office/drawing/2014/main" id="{ADB74CFF-A7AE-9576-3DFA-DFDF29C34C50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" name="Google Shape;8306;p74">
              <a:extLst>
                <a:ext uri="{FF2B5EF4-FFF2-40B4-BE49-F238E27FC236}">
                  <a16:creationId xmlns:a16="http://schemas.microsoft.com/office/drawing/2014/main" id="{F7968196-D362-C8E4-53B0-CA1A1402A602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" name="Google Shape;8307;p74">
              <a:extLst>
                <a:ext uri="{FF2B5EF4-FFF2-40B4-BE49-F238E27FC236}">
                  <a16:creationId xmlns:a16="http://schemas.microsoft.com/office/drawing/2014/main" id="{7749AB78-16BB-A86B-E6EE-9B32F36C8BDE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" name="Google Shape;8308;p74">
              <a:extLst>
                <a:ext uri="{FF2B5EF4-FFF2-40B4-BE49-F238E27FC236}">
                  <a16:creationId xmlns:a16="http://schemas.microsoft.com/office/drawing/2014/main" id="{6AEA9338-A153-9D67-CD21-94D705F0BB59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" name="Google Shape;8309;p74">
              <a:extLst>
                <a:ext uri="{FF2B5EF4-FFF2-40B4-BE49-F238E27FC236}">
                  <a16:creationId xmlns:a16="http://schemas.microsoft.com/office/drawing/2014/main" id="{5E1390F1-7A00-B445-2499-1AD18F34E817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8310;p74">
              <a:extLst>
                <a:ext uri="{FF2B5EF4-FFF2-40B4-BE49-F238E27FC236}">
                  <a16:creationId xmlns:a16="http://schemas.microsoft.com/office/drawing/2014/main" id="{60DDB5E5-4038-4F12-F518-35B77C04DDA2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8311;p74">
              <a:extLst>
                <a:ext uri="{FF2B5EF4-FFF2-40B4-BE49-F238E27FC236}">
                  <a16:creationId xmlns:a16="http://schemas.microsoft.com/office/drawing/2014/main" id="{A8CB61E7-558A-99CB-446F-DF564B56BF8B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8312;p74">
              <a:extLst>
                <a:ext uri="{FF2B5EF4-FFF2-40B4-BE49-F238E27FC236}">
                  <a16:creationId xmlns:a16="http://schemas.microsoft.com/office/drawing/2014/main" id="{393307C4-9B6F-73A0-817C-EB6997B090BA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313;p74">
              <a:extLst>
                <a:ext uri="{FF2B5EF4-FFF2-40B4-BE49-F238E27FC236}">
                  <a16:creationId xmlns:a16="http://schemas.microsoft.com/office/drawing/2014/main" id="{0AC75AEB-0D7A-2853-E22A-7CD1157B3E1D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314;p74">
              <a:extLst>
                <a:ext uri="{FF2B5EF4-FFF2-40B4-BE49-F238E27FC236}">
                  <a16:creationId xmlns:a16="http://schemas.microsoft.com/office/drawing/2014/main" id="{DD25C31D-C13C-D4D3-F3CD-78ECD53A9371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315;p74">
              <a:extLst>
                <a:ext uri="{FF2B5EF4-FFF2-40B4-BE49-F238E27FC236}">
                  <a16:creationId xmlns:a16="http://schemas.microsoft.com/office/drawing/2014/main" id="{1CB96274-FBCC-1DB8-4BEE-3D041531A456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316;p74">
              <a:extLst>
                <a:ext uri="{FF2B5EF4-FFF2-40B4-BE49-F238E27FC236}">
                  <a16:creationId xmlns:a16="http://schemas.microsoft.com/office/drawing/2014/main" id="{420F7CDA-17FB-573B-8F42-7B56ABA87A82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9" name="Google Shape;8317;p74">
            <a:extLst>
              <a:ext uri="{FF2B5EF4-FFF2-40B4-BE49-F238E27FC236}">
                <a16:creationId xmlns:a16="http://schemas.microsoft.com/office/drawing/2014/main" id="{31B46551-5C13-D0EF-CE4C-124172DDD8DC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320" name="Google Shape;8318;p74">
              <a:extLst>
                <a:ext uri="{FF2B5EF4-FFF2-40B4-BE49-F238E27FC236}">
                  <a16:creationId xmlns:a16="http://schemas.microsoft.com/office/drawing/2014/main" id="{10E772E8-4FFB-A733-4E2A-D78F45BF47D6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319;p74">
              <a:extLst>
                <a:ext uri="{FF2B5EF4-FFF2-40B4-BE49-F238E27FC236}">
                  <a16:creationId xmlns:a16="http://schemas.microsoft.com/office/drawing/2014/main" id="{815CBE92-9CD4-DAA6-BED7-6A4976C3B5DE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" name="Google Shape;8320;p74">
              <a:extLst>
                <a:ext uri="{FF2B5EF4-FFF2-40B4-BE49-F238E27FC236}">
                  <a16:creationId xmlns:a16="http://schemas.microsoft.com/office/drawing/2014/main" id="{A56E07DA-4D66-9EE3-B318-E759A4086769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" name="Google Shape;8321;p74">
              <a:extLst>
                <a:ext uri="{FF2B5EF4-FFF2-40B4-BE49-F238E27FC236}">
                  <a16:creationId xmlns:a16="http://schemas.microsoft.com/office/drawing/2014/main" id="{36CFF1C1-F17E-3A4A-7EBB-3F5341FB06F7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4" name="Google Shape;8322;p74">
              <a:extLst>
                <a:ext uri="{FF2B5EF4-FFF2-40B4-BE49-F238E27FC236}">
                  <a16:creationId xmlns:a16="http://schemas.microsoft.com/office/drawing/2014/main" id="{2B63C40D-30EE-477A-A3D6-3F0D6A93DC8C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" name="Google Shape;8323;p74">
              <a:extLst>
                <a:ext uri="{FF2B5EF4-FFF2-40B4-BE49-F238E27FC236}">
                  <a16:creationId xmlns:a16="http://schemas.microsoft.com/office/drawing/2014/main" id="{FB2755CF-482F-773F-108A-4E3275965585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" name="Google Shape;8324;p74">
              <a:extLst>
                <a:ext uri="{FF2B5EF4-FFF2-40B4-BE49-F238E27FC236}">
                  <a16:creationId xmlns:a16="http://schemas.microsoft.com/office/drawing/2014/main" id="{F0808FFA-2518-DE6A-9A5A-8F1BFAE58853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" name="Google Shape;8325;p74">
              <a:extLst>
                <a:ext uri="{FF2B5EF4-FFF2-40B4-BE49-F238E27FC236}">
                  <a16:creationId xmlns:a16="http://schemas.microsoft.com/office/drawing/2014/main" id="{4BBA474C-4AEB-6B66-6CAA-883A294693E9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8" name="Google Shape;8326;p74">
            <a:extLst>
              <a:ext uri="{FF2B5EF4-FFF2-40B4-BE49-F238E27FC236}">
                <a16:creationId xmlns:a16="http://schemas.microsoft.com/office/drawing/2014/main" id="{41B77791-3F3C-7A8C-DB76-7AF95FC9C3A6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329" name="Google Shape;8327;p74">
              <a:extLst>
                <a:ext uri="{FF2B5EF4-FFF2-40B4-BE49-F238E27FC236}">
                  <a16:creationId xmlns:a16="http://schemas.microsoft.com/office/drawing/2014/main" id="{8C6CA23D-A918-5976-4574-15FAB62A2152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0" name="Google Shape;8328;p74">
              <a:extLst>
                <a:ext uri="{FF2B5EF4-FFF2-40B4-BE49-F238E27FC236}">
                  <a16:creationId xmlns:a16="http://schemas.microsoft.com/office/drawing/2014/main" id="{D275E8EC-5084-3ECB-330C-574A6CB651D1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31" name="Google Shape;8329;p74">
              <a:extLst>
                <a:ext uri="{FF2B5EF4-FFF2-40B4-BE49-F238E27FC236}">
                  <a16:creationId xmlns:a16="http://schemas.microsoft.com/office/drawing/2014/main" id="{0D252F3D-12E9-23D9-C1F3-DC5A092E5A3C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41" name="Google Shape;8330;p74">
                <a:extLst>
                  <a:ext uri="{FF2B5EF4-FFF2-40B4-BE49-F238E27FC236}">
                    <a16:creationId xmlns:a16="http://schemas.microsoft.com/office/drawing/2014/main" id="{71C6F67F-C9EB-4AB5-630F-D8877D223B4E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2" name="Google Shape;8331;p74">
                <a:extLst>
                  <a:ext uri="{FF2B5EF4-FFF2-40B4-BE49-F238E27FC236}">
                    <a16:creationId xmlns:a16="http://schemas.microsoft.com/office/drawing/2014/main" id="{B382E1B5-95B0-1C3A-84F5-C271B909F8DC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2" name="Google Shape;8332;p74">
              <a:extLst>
                <a:ext uri="{FF2B5EF4-FFF2-40B4-BE49-F238E27FC236}">
                  <a16:creationId xmlns:a16="http://schemas.microsoft.com/office/drawing/2014/main" id="{C30D93B1-3FD8-A3B3-6E8D-8298CCC37CE7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39" name="Google Shape;8333;p74">
                <a:extLst>
                  <a:ext uri="{FF2B5EF4-FFF2-40B4-BE49-F238E27FC236}">
                    <a16:creationId xmlns:a16="http://schemas.microsoft.com/office/drawing/2014/main" id="{FDE8008C-B288-7480-1E89-EE137F847750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0" name="Google Shape;8334;p74">
                <a:extLst>
                  <a:ext uri="{FF2B5EF4-FFF2-40B4-BE49-F238E27FC236}">
                    <a16:creationId xmlns:a16="http://schemas.microsoft.com/office/drawing/2014/main" id="{B63B4B0E-D3D5-60B5-78B7-187EC0F30FC2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3" name="Google Shape;8335;p74">
              <a:extLst>
                <a:ext uri="{FF2B5EF4-FFF2-40B4-BE49-F238E27FC236}">
                  <a16:creationId xmlns:a16="http://schemas.microsoft.com/office/drawing/2014/main" id="{697B5D3E-5CF6-1BC6-8769-E4CA86412C76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37" name="Google Shape;8336;p74">
                <a:extLst>
                  <a:ext uri="{FF2B5EF4-FFF2-40B4-BE49-F238E27FC236}">
                    <a16:creationId xmlns:a16="http://schemas.microsoft.com/office/drawing/2014/main" id="{F47F60EC-4EC2-1701-1918-4CD000264FFA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8" name="Google Shape;8337;p74">
                <a:extLst>
                  <a:ext uri="{FF2B5EF4-FFF2-40B4-BE49-F238E27FC236}">
                    <a16:creationId xmlns:a16="http://schemas.microsoft.com/office/drawing/2014/main" id="{8A2F2922-3E01-79E1-CE40-90DB765499ED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4" name="Google Shape;8338;p74">
              <a:extLst>
                <a:ext uri="{FF2B5EF4-FFF2-40B4-BE49-F238E27FC236}">
                  <a16:creationId xmlns:a16="http://schemas.microsoft.com/office/drawing/2014/main" id="{FF85B9DD-49F0-CB44-B09E-2CF84E57DC04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35" name="Google Shape;8339;p74">
                <a:extLst>
                  <a:ext uri="{FF2B5EF4-FFF2-40B4-BE49-F238E27FC236}">
                    <a16:creationId xmlns:a16="http://schemas.microsoft.com/office/drawing/2014/main" id="{487F1166-A809-7398-B9E3-A2055255F6D9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6" name="Google Shape;8340;p74">
                <a:extLst>
                  <a:ext uri="{FF2B5EF4-FFF2-40B4-BE49-F238E27FC236}">
                    <a16:creationId xmlns:a16="http://schemas.microsoft.com/office/drawing/2014/main" id="{EEC58735-FD08-CEC8-DCE5-B4656C2F71CB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43" name="Google Shape;8341;p74">
            <a:extLst>
              <a:ext uri="{FF2B5EF4-FFF2-40B4-BE49-F238E27FC236}">
                <a16:creationId xmlns:a16="http://schemas.microsoft.com/office/drawing/2014/main" id="{183DC489-56BF-4D44-DD8D-65C56ED1A34C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44" name="Google Shape;8342;p74">
              <a:extLst>
                <a:ext uri="{FF2B5EF4-FFF2-40B4-BE49-F238E27FC236}">
                  <a16:creationId xmlns:a16="http://schemas.microsoft.com/office/drawing/2014/main" id="{172931F1-6BF4-1378-6AEF-B705FF0C924A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5" name="Google Shape;8343;p74">
              <a:extLst>
                <a:ext uri="{FF2B5EF4-FFF2-40B4-BE49-F238E27FC236}">
                  <a16:creationId xmlns:a16="http://schemas.microsoft.com/office/drawing/2014/main" id="{6770538D-5698-C460-3653-ACF01A60CADF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6" name="Google Shape;8344;p74">
              <a:extLst>
                <a:ext uri="{FF2B5EF4-FFF2-40B4-BE49-F238E27FC236}">
                  <a16:creationId xmlns:a16="http://schemas.microsoft.com/office/drawing/2014/main" id="{612F17FF-A5B7-C812-4AF2-F3FB30A32308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7" name="Google Shape;8345;p74">
              <a:extLst>
                <a:ext uri="{FF2B5EF4-FFF2-40B4-BE49-F238E27FC236}">
                  <a16:creationId xmlns:a16="http://schemas.microsoft.com/office/drawing/2014/main" id="{4E638C08-44C5-1F35-0ECE-DD5BD74A00DD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8" name="Google Shape;8346;p74">
              <a:extLst>
                <a:ext uri="{FF2B5EF4-FFF2-40B4-BE49-F238E27FC236}">
                  <a16:creationId xmlns:a16="http://schemas.microsoft.com/office/drawing/2014/main" id="{42857783-2AD8-DF25-A957-3F416404F7FC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9" name="Google Shape;8347;p74">
              <a:extLst>
                <a:ext uri="{FF2B5EF4-FFF2-40B4-BE49-F238E27FC236}">
                  <a16:creationId xmlns:a16="http://schemas.microsoft.com/office/drawing/2014/main" id="{4227B3F7-2C29-0222-C340-A3B0A55788CF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0" name="Google Shape;8348;p74">
              <a:extLst>
                <a:ext uri="{FF2B5EF4-FFF2-40B4-BE49-F238E27FC236}">
                  <a16:creationId xmlns:a16="http://schemas.microsoft.com/office/drawing/2014/main" id="{E1D003FE-8FEE-700F-CB39-8176C8CC82E4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1" name="Google Shape;8349;p74">
              <a:extLst>
                <a:ext uri="{FF2B5EF4-FFF2-40B4-BE49-F238E27FC236}">
                  <a16:creationId xmlns:a16="http://schemas.microsoft.com/office/drawing/2014/main" id="{01BE89D5-C904-957A-DF22-5F83729C7B40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2" name="Google Shape;8350;p74">
              <a:extLst>
                <a:ext uri="{FF2B5EF4-FFF2-40B4-BE49-F238E27FC236}">
                  <a16:creationId xmlns:a16="http://schemas.microsoft.com/office/drawing/2014/main" id="{2CB36545-669D-1B05-6A5B-8DE62C9D45EB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3" name="Google Shape;8351;p74">
              <a:extLst>
                <a:ext uri="{FF2B5EF4-FFF2-40B4-BE49-F238E27FC236}">
                  <a16:creationId xmlns:a16="http://schemas.microsoft.com/office/drawing/2014/main" id="{16DC1227-61A4-9DA7-BE5E-BEA393747DAF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4" name="Google Shape;8352;p74">
              <a:extLst>
                <a:ext uri="{FF2B5EF4-FFF2-40B4-BE49-F238E27FC236}">
                  <a16:creationId xmlns:a16="http://schemas.microsoft.com/office/drawing/2014/main" id="{E9D1FD99-C79A-1EC4-682C-B8A14DE74544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" name="Google Shape;8353;p74">
              <a:extLst>
                <a:ext uri="{FF2B5EF4-FFF2-40B4-BE49-F238E27FC236}">
                  <a16:creationId xmlns:a16="http://schemas.microsoft.com/office/drawing/2014/main" id="{1BE6D82B-EDAB-D737-C4B5-FBCEF7F036EF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56" name="Google Shape;8354;p74">
            <a:extLst>
              <a:ext uri="{FF2B5EF4-FFF2-40B4-BE49-F238E27FC236}">
                <a16:creationId xmlns:a16="http://schemas.microsoft.com/office/drawing/2014/main" id="{C9671827-8473-724F-84A2-05880B31F949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57" name="Google Shape;8355;p74">
              <a:extLst>
                <a:ext uri="{FF2B5EF4-FFF2-40B4-BE49-F238E27FC236}">
                  <a16:creationId xmlns:a16="http://schemas.microsoft.com/office/drawing/2014/main" id="{646E2732-73D0-D45B-AB4B-F168BD259469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64" name="Google Shape;8356;p74">
                <a:extLst>
                  <a:ext uri="{FF2B5EF4-FFF2-40B4-BE49-F238E27FC236}">
                    <a16:creationId xmlns:a16="http://schemas.microsoft.com/office/drawing/2014/main" id="{D59DF1EB-1922-D1DE-1CE8-88D48DAD7CDA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5" name="Google Shape;8357;p74">
                <a:extLst>
                  <a:ext uri="{FF2B5EF4-FFF2-40B4-BE49-F238E27FC236}">
                    <a16:creationId xmlns:a16="http://schemas.microsoft.com/office/drawing/2014/main" id="{F35A4DE9-FC31-FE21-86D8-3B97EEE1B996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6" name="Google Shape;8358;p74">
                <a:extLst>
                  <a:ext uri="{FF2B5EF4-FFF2-40B4-BE49-F238E27FC236}">
                    <a16:creationId xmlns:a16="http://schemas.microsoft.com/office/drawing/2014/main" id="{22CBA00B-17C1-8D53-A672-DAE579768FAF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7" name="Google Shape;8359;p74">
                <a:extLst>
                  <a:ext uri="{FF2B5EF4-FFF2-40B4-BE49-F238E27FC236}">
                    <a16:creationId xmlns:a16="http://schemas.microsoft.com/office/drawing/2014/main" id="{F2451A2F-3800-79E9-F4EF-B70968DF3317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8" name="Google Shape;8360;p74">
                <a:extLst>
                  <a:ext uri="{FF2B5EF4-FFF2-40B4-BE49-F238E27FC236}">
                    <a16:creationId xmlns:a16="http://schemas.microsoft.com/office/drawing/2014/main" id="{98E5A8A3-87D3-ECDE-04A3-D63F2AA8B2B6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9" name="Google Shape;8361;p74">
                <a:extLst>
                  <a:ext uri="{FF2B5EF4-FFF2-40B4-BE49-F238E27FC236}">
                    <a16:creationId xmlns:a16="http://schemas.microsoft.com/office/drawing/2014/main" id="{8E8079EB-8F3F-BC62-483A-757E585764EC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0" name="Google Shape;8362;p74">
                <a:extLst>
                  <a:ext uri="{FF2B5EF4-FFF2-40B4-BE49-F238E27FC236}">
                    <a16:creationId xmlns:a16="http://schemas.microsoft.com/office/drawing/2014/main" id="{17675EEE-E629-477A-18B0-D1A212C5F8F5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1" name="Google Shape;8363;p74">
                <a:extLst>
                  <a:ext uri="{FF2B5EF4-FFF2-40B4-BE49-F238E27FC236}">
                    <a16:creationId xmlns:a16="http://schemas.microsoft.com/office/drawing/2014/main" id="{0D712029-2B1D-57D8-26F6-5196C43637B6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2" name="Google Shape;8364;p74">
                <a:extLst>
                  <a:ext uri="{FF2B5EF4-FFF2-40B4-BE49-F238E27FC236}">
                    <a16:creationId xmlns:a16="http://schemas.microsoft.com/office/drawing/2014/main" id="{CADBCA7C-4E36-0983-88A7-1E3560AFE21B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3" name="Google Shape;8365;p74">
                <a:extLst>
                  <a:ext uri="{FF2B5EF4-FFF2-40B4-BE49-F238E27FC236}">
                    <a16:creationId xmlns:a16="http://schemas.microsoft.com/office/drawing/2014/main" id="{0D701AF3-6ED2-FD2B-4337-AC9135B996EA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4" name="Google Shape;8366;p74">
                <a:extLst>
                  <a:ext uri="{FF2B5EF4-FFF2-40B4-BE49-F238E27FC236}">
                    <a16:creationId xmlns:a16="http://schemas.microsoft.com/office/drawing/2014/main" id="{0FAC1F30-C7EB-FA98-27EE-C7BB99E50F8C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5" name="Google Shape;8367;p74">
                <a:extLst>
                  <a:ext uri="{FF2B5EF4-FFF2-40B4-BE49-F238E27FC236}">
                    <a16:creationId xmlns:a16="http://schemas.microsoft.com/office/drawing/2014/main" id="{53B82F70-FCCC-63DC-4452-CE9072C69069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6" name="Google Shape;8368;p74">
                <a:extLst>
                  <a:ext uri="{FF2B5EF4-FFF2-40B4-BE49-F238E27FC236}">
                    <a16:creationId xmlns:a16="http://schemas.microsoft.com/office/drawing/2014/main" id="{09C831B7-5A91-0151-048D-6AAF302C817E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7" name="Google Shape;8369;p74">
                <a:extLst>
                  <a:ext uri="{FF2B5EF4-FFF2-40B4-BE49-F238E27FC236}">
                    <a16:creationId xmlns:a16="http://schemas.microsoft.com/office/drawing/2014/main" id="{6EF3352E-057F-1147-37D6-A537F7E55C22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8" name="Google Shape;8370;p74">
                <a:extLst>
                  <a:ext uri="{FF2B5EF4-FFF2-40B4-BE49-F238E27FC236}">
                    <a16:creationId xmlns:a16="http://schemas.microsoft.com/office/drawing/2014/main" id="{1610C328-70A3-E473-49D4-C23EE9F0193E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9" name="Google Shape;8371;p74">
                <a:extLst>
                  <a:ext uri="{FF2B5EF4-FFF2-40B4-BE49-F238E27FC236}">
                    <a16:creationId xmlns:a16="http://schemas.microsoft.com/office/drawing/2014/main" id="{1C34D526-022C-5B5E-75F6-B9D75B0880BB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0" name="Google Shape;8372;p74">
                <a:extLst>
                  <a:ext uri="{FF2B5EF4-FFF2-40B4-BE49-F238E27FC236}">
                    <a16:creationId xmlns:a16="http://schemas.microsoft.com/office/drawing/2014/main" id="{4A69FF52-3E57-8392-3563-AAA72B3F34E2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1" name="Google Shape;8373;p74">
                <a:extLst>
                  <a:ext uri="{FF2B5EF4-FFF2-40B4-BE49-F238E27FC236}">
                    <a16:creationId xmlns:a16="http://schemas.microsoft.com/office/drawing/2014/main" id="{4F1CA600-E587-F5A9-09D5-DF7E64EA56F3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2" name="Google Shape;8374;p74">
                <a:extLst>
                  <a:ext uri="{FF2B5EF4-FFF2-40B4-BE49-F238E27FC236}">
                    <a16:creationId xmlns:a16="http://schemas.microsoft.com/office/drawing/2014/main" id="{2CBAF124-4AD6-65A1-16A2-F2D2F7075175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3" name="Google Shape;8375;p74">
                <a:extLst>
                  <a:ext uri="{FF2B5EF4-FFF2-40B4-BE49-F238E27FC236}">
                    <a16:creationId xmlns:a16="http://schemas.microsoft.com/office/drawing/2014/main" id="{A3FE636D-B9CB-FB0A-0DEB-C6D2B104E04C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4" name="Google Shape;8376;p74">
                <a:extLst>
                  <a:ext uri="{FF2B5EF4-FFF2-40B4-BE49-F238E27FC236}">
                    <a16:creationId xmlns:a16="http://schemas.microsoft.com/office/drawing/2014/main" id="{314A25FA-7BEA-9CAF-A710-4E97421A6677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5" name="Google Shape;8377;p74">
                <a:extLst>
                  <a:ext uri="{FF2B5EF4-FFF2-40B4-BE49-F238E27FC236}">
                    <a16:creationId xmlns:a16="http://schemas.microsoft.com/office/drawing/2014/main" id="{6EDC4383-41E9-D13B-3051-3EB27F0649EF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6" name="Google Shape;8378;p74">
                <a:extLst>
                  <a:ext uri="{FF2B5EF4-FFF2-40B4-BE49-F238E27FC236}">
                    <a16:creationId xmlns:a16="http://schemas.microsoft.com/office/drawing/2014/main" id="{2B275FA2-0449-38EE-72DB-AD90BA768368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7" name="Google Shape;8379;p74">
                <a:extLst>
                  <a:ext uri="{FF2B5EF4-FFF2-40B4-BE49-F238E27FC236}">
                    <a16:creationId xmlns:a16="http://schemas.microsoft.com/office/drawing/2014/main" id="{B6080D83-7955-F22C-A2E8-91DDED41B2FE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8" name="Google Shape;8380;p74">
                <a:extLst>
                  <a:ext uri="{FF2B5EF4-FFF2-40B4-BE49-F238E27FC236}">
                    <a16:creationId xmlns:a16="http://schemas.microsoft.com/office/drawing/2014/main" id="{7EC9EC1B-3BAC-9582-0539-115FB0807376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9" name="Google Shape;8381;p74">
                <a:extLst>
                  <a:ext uri="{FF2B5EF4-FFF2-40B4-BE49-F238E27FC236}">
                    <a16:creationId xmlns:a16="http://schemas.microsoft.com/office/drawing/2014/main" id="{E883C6CA-05E7-0261-3572-C5B3151835B2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0" name="Google Shape;8382;p74">
                <a:extLst>
                  <a:ext uri="{FF2B5EF4-FFF2-40B4-BE49-F238E27FC236}">
                    <a16:creationId xmlns:a16="http://schemas.microsoft.com/office/drawing/2014/main" id="{2FB85110-2AB6-4E27-8C05-26F3D4A53EB1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58" name="Google Shape;8383;p74">
              <a:extLst>
                <a:ext uri="{FF2B5EF4-FFF2-40B4-BE49-F238E27FC236}">
                  <a16:creationId xmlns:a16="http://schemas.microsoft.com/office/drawing/2014/main" id="{1875CD55-19FB-EC74-401E-6032F67A148F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59" name="Google Shape;8384;p74">
                <a:extLst>
                  <a:ext uri="{FF2B5EF4-FFF2-40B4-BE49-F238E27FC236}">
                    <a16:creationId xmlns:a16="http://schemas.microsoft.com/office/drawing/2014/main" id="{66BFC2CD-4887-A8C0-F6E4-13F13C92E50E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0" name="Google Shape;8385;p74">
                <a:extLst>
                  <a:ext uri="{FF2B5EF4-FFF2-40B4-BE49-F238E27FC236}">
                    <a16:creationId xmlns:a16="http://schemas.microsoft.com/office/drawing/2014/main" id="{FC052AC1-336A-C92C-7B4F-2603A742E426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1" name="Google Shape;8386;p74">
                <a:extLst>
                  <a:ext uri="{FF2B5EF4-FFF2-40B4-BE49-F238E27FC236}">
                    <a16:creationId xmlns:a16="http://schemas.microsoft.com/office/drawing/2014/main" id="{0C24CD9A-F76A-A3DA-8DA4-12BD48E0C68A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2" name="Google Shape;8387;p74">
                <a:extLst>
                  <a:ext uri="{FF2B5EF4-FFF2-40B4-BE49-F238E27FC236}">
                    <a16:creationId xmlns:a16="http://schemas.microsoft.com/office/drawing/2014/main" id="{B6E8A41D-A06B-A2F0-98C2-1A5A07B67060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3" name="Google Shape;8388;p74">
                <a:extLst>
                  <a:ext uri="{FF2B5EF4-FFF2-40B4-BE49-F238E27FC236}">
                    <a16:creationId xmlns:a16="http://schemas.microsoft.com/office/drawing/2014/main" id="{B67ADAC1-F1DE-7C6B-190E-9333371EDE9B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91" name="Google Shape;8389;p74">
            <a:extLst>
              <a:ext uri="{FF2B5EF4-FFF2-40B4-BE49-F238E27FC236}">
                <a16:creationId xmlns:a16="http://schemas.microsoft.com/office/drawing/2014/main" id="{B1369173-47F4-2CD9-16CD-3A764924A937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92" name="Google Shape;8390;p74">
              <a:extLst>
                <a:ext uri="{FF2B5EF4-FFF2-40B4-BE49-F238E27FC236}">
                  <a16:creationId xmlns:a16="http://schemas.microsoft.com/office/drawing/2014/main" id="{A31194E9-D180-535A-0BD9-0E173F70298C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403" name="Google Shape;8391;p74">
                <a:extLst>
                  <a:ext uri="{FF2B5EF4-FFF2-40B4-BE49-F238E27FC236}">
                    <a16:creationId xmlns:a16="http://schemas.microsoft.com/office/drawing/2014/main" id="{FCB330E1-8AC0-D361-3B91-2C985F39CDBF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4" name="Google Shape;8392;p74">
                <a:extLst>
                  <a:ext uri="{FF2B5EF4-FFF2-40B4-BE49-F238E27FC236}">
                    <a16:creationId xmlns:a16="http://schemas.microsoft.com/office/drawing/2014/main" id="{5507B591-CB70-2486-70E7-ED86830ACA9C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3" name="Google Shape;8393;p74">
              <a:extLst>
                <a:ext uri="{FF2B5EF4-FFF2-40B4-BE49-F238E27FC236}">
                  <a16:creationId xmlns:a16="http://schemas.microsoft.com/office/drawing/2014/main" id="{764615E1-AEE0-3BC7-D1F7-31F748090BA0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401" name="Google Shape;8394;p74">
                <a:extLst>
                  <a:ext uri="{FF2B5EF4-FFF2-40B4-BE49-F238E27FC236}">
                    <a16:creationId xmlns:a16="http://schemas.microsoft.com/office/drawing/2014/main" id="{BC777D3D-998A-1E53-EE2D-8C72237EFE3F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2" name="Google Shape;8395;p74">
                <a:extLst>
                  <a:ext uri="{FF2B5EF4-FFF2-40B4-BE49-F238E27FC236}">
                    <a16:creationId xmlns:a16="http://schemas.microsoft.com/office/drawing/2014/main" id="{7B8CAC83-BD1D-BD2A-C080-8E7EEFA76C5E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4" name="Google Shape;8396;p74">
              <a:extLst>
                <a:ext uri="{FF2B5EF4-FFF2-40B4-BE49-F238E27FC236}">
                  <a16:creationId xmlns:a16="http://schemas.microsoft.com/office/drawing/2014/main" id="{7C75AFA4-387B-BB58-3CA5-D2A879F7EE8D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99" name="Google Shape;8397;p74">
                <a:extLst>
                  <a:ext uri="{FF2B5EF4-FFF2-40B4-BE49-F238E27FC236}">
                    <a16:creationId xmlns:a16="http://schemas.microsoft.com/office/drawing/2014/main" id="{12901249-E512-AD50-7543-09DF0BC76374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0" name="Google Shape;8398;p74">
                <a:extLst>
                  <a:ext uri="{FF2B5EF4-FFF2-40B4-BE49-F238E27FC236}">
                    <a16:creationId xmlns:a16="http://schemas.microsoft.com/office/drawing/2014/main" id="{7648F691-E92E-DF0E-1645-162205B3C6D5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5" name="Google Shape;8399;p74">
              <a:extLst>
                <a:ext uri="{FF2B5EF4-FFF2-40B4-BE49-F238E27FC236}">
                  <a16:creationId xmlns:a16="http://schemas.microsoft.com/office/drawing/2014/main" id="{C8836000-5F67-56FC-3604-C967DF6DDB53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97" name="Google Shape;8400;p74">
                <a:extLst>
                  <a:ext uri="{FF2B5EF4-FFF2-40B4-BE49-F238E27FC236}">
                    <a16:creationId xmlns:a16="http://schemas.microsoft.com/office/drawing/2014/main" id="{FA18709B-19A1-295F-84B7-A07EBF4405B9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98" name="Google Shape;8401;p74">
                <a:extLst>
                  <a:ext uri="{FF2B5EF4-FFF2-40B4-BE49-F238E27FC236}">
                    <a16:creationId xmlns:a16="http://schemas.microsoft.com/office/drawing/2014/main" id="{3A13BB04-2676-1E0B-235B-0C9710E4B540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96" name="Google Shape;8402;p74">
              <a:extLst>
                <a:ext uri="{FF2B5EF4-FFF2-40B4-BE49-F238E27FC236}">
                  <a16:creationId xmlns:a16="http://schemas.microsoft.com/office/drawing/2014/main" id="{E093E48E-F1BF-DBBF-4D99-17241140BF2E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05" name="Google Shape;8403;p74">
            <a:extLst>
              <a:ext uri="{FF2B5EF4-FFF2-40B4-BE49-F238E27FC236}">
                <a16:creationId xmlns:a16="http://schemas.microsoft.com/office/drawing/2014/main" id="{B6886293-46D8-5267-F21B-87729CA5B5F3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406" name="Google Shape;8404;p74">
              <a:extLst>
                <a:ext uri="{FF2B5EF4-FFF2-40B4-BE49-F238E27FC236}">
                  <a16:creationId xmlns:a16="http://schemas.microsoft.com/office/drawing/2014/main" id="{FA815736-9BC9-FA72-5B54-1207125C1CE8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411" name="Google Shape;8405;p74">
                <a:extLst>
                  <a:ext uri="{FF2B5EF4-FFF2-40B4-BE49-F238E27FC236}">
                    <a16:creationId xmlns:a16="http://schemas.microsoft.com/office/drawing/2014/main" id="{FD6E6198-2B0B-5CDE-A12B-4EBE93237429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2" name="Google Shape;8406;p74">
                <a:extLst>
                  <a:ext uri="{FF2B5EF4-FFF2-40B4-BE49-F238E27FC236}">
                    <a16:creationId xmlns:a16="http://schemas.microsoft.com/office/drawing/2014/main" id="{161725C0-EA70-5C44-BDE1-4AADCBE2A682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3" name="Google Shape;8407;p74">
                <a:extLst>
                  <a:ext uri="{FF2B5EF4-FFF2-40B4-BE49-F238E27FC236}">
                    <a16:creationId xmlns:a16="http://schemas.microsoft.com/office/drawing/2014/main" id="{19EE506D-3264-D9DC-36E6-B7FAB75BC6B5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07" name="Google Shape;8408;p74">
              <a:extLst>
                <a:ext uri="{FF2B5EF4-FFF2-40B4-BE49-F238E27FC236}">
                  <a16:creationId xmlns:a16="http://schemas.microsoft.com/office/drawing/2014/main" id="{035F9B93-FBA2-EA31-6B1F-3F890B1085B5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408" name="Google Shape;8409;p74">
                <a:extLst>
                  <a:ext uri="{FF2B5EF4-FFF2-40B4-BE49-F238E27FC236}">
                    <a16:creationId xmlns:a16="http://schemas.microsoft.com/office/drawing/2014/main" id="{E7BD91DE-D919-E7DB-85BD-69359490D6E7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9" name="Google Shape;8410;p74">
                <a:extLst>
                  <a:ext uri="{FF2B5EF4-FFF2-40B4-BE49-F238E27FC236}">
                    <a16:creationId xmlns:a16="http://schemas.microsoft.com/office/drawing/2014/main" id="{5FB6E527-3F67-4726-4FB8-692807EACEF1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0" name="Google Shape;8411;p74">
                <a:extLst>
                  <a:ext uri="{FF2B5EF4-FFF2-40B4-BE49-F238E27FC236}">
                    <a16:creationId xmlns:a16="http://schemas.microsoft.com/office/drawing/2014/main" id="{C16A9F9D-5417-8D80-750C-05129F5BDB0E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14" name="Google Shape;8412;p74">
            <a:extLst>
              <a:ext uri="{FF2B5EF4-FFF2-40B4-BE49-F238E27FC236}">
                <a16:creationId xmlns:a16="http://schemas.microsoft.com/office/drawing/2014/main" id="{38525D5B-1094-38A8-75E9-F382C6399755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415" name="Google Shape;8413;p74">
              <a:extLst>
                <a:ext uri="{FF2B5EF4-FFF2-40B4-BE49-F238E27FC236}">
                  <a16:creationId xmlns:a16="http://schemas.microsoft.com/office/drawing/2014/main" id="{095C4A93-EFEB-478D-A009-7493B07CAFB9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6" name="Google Shape;8414;p74">
              <a:extLst>
                <a:ext uri="{FF2B5EF4-FFF2-40B4-BE49-F238E27FC236}">
                  <a16:creationId xmlns:a16="http://schemas.microsoft.com/office/drawing/2014/main" id="{169D4925-CEB9-CB68-0B33-2FDDEEC2243E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17" name="Google Shape;8415;p74">
            <a:extLst>
              <a:ext uri="{FF2B5EF4-FFF2-40B4-BE49-F238E27FC236}">
                <a16:creationId xmlns:a16="http://schemas.microsoft.com/office/drawing/2014/main" id="{6CBAAED2-2D15-C69F-637C-D9E88148499F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418" name="Google Shape;8416;p74">
              <a:extLst>
                <a:ext uri="{FF2B5EF4-FFF2-40B4-BE49-F238E27FC236}">
                  <a16:creationId xmlns:a16="http://schemas.microsoft.com/office/drawing/2014/main" id="{78971F41-1D20-805C-5498-83F57A84D365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429" name="Google Shape;8417;p74">
                <a:extLst>
                  <a:ext uri="{FF2B5EF4-FFF2-40B4-BE49-F238E27FC236}">
                    <a16:creationId xmlns:a16="http://schemas.microsoft.com/office/drawing/2014/main" id="{C51C5A20-0706-534A-1FAF-1E4F1ABB7677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0" name="Google Shape;8418;p74">
                <a:extLst>
                  <a:ext uri="{FF2B5EF4-FFF2-40B4-BE49-F238E27FC236}">
                    <a16:creationId xmlns:a16="http://schemas.microsoft.com/office/drawing/2014/main" id="{2E759B41-D3ED-8806-1D4F-755A5827A183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19" name="Google Shape;8419;p74">
              <a:extLst>
                <a:ext uri="{FF2B5EF4-FFF2-40B4-BE49-F238E27FC236}">
                  <a16:creationId xmlns:a16="http://schemas.microsoft.com/office/drawing/2014/main" id="{F92AE143-D99C-D337-B381-7F393D599770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427" name="Google Shape;8420;p74">
                <a:extLst>
                  <a:ext uri="{FF2B5EF4-FFF2-40B4-BE49-F238E27FC236}">
                    <a16:creationId xmlns:a16="http://schemas.microsoft.com/office/drawing/2014/main" id="{8A17036B-4571-A194-60C9-07626CE5A489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8" name="Google Shape;8421;p74">
                <a:extLst>
                  <a:ext uri="{FF2B5EF4-FFF2-40B4-BE49-F238E27FC236}">
                    <a16:creationId xmlns:a16="http://schemas.microsoft.com/office/drawing/2014/main" id="{E9E155AA-C6B1-A265-3DCF-FFEBEE3C012F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20" name="Google Shape;8422;p74">
              <a:extLst>
                <a:ext uri="{FF2B5EF4-FFF2-40B4-BE49-F238E27FC236}">
                  <a16:creationId xmlns:a16="http://schemas.microsoft.com/office/drawing/2014/main" id="{FFCD5436-FF0B-B98D-1E89-FF7EDA8CA554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425" name="Google Shape;8423;p74">
                <a:extLst>
                  <a:ext uri="{FF2B5EF4-FFF2-40B4-BE49-F238E27FC236}">
                    <a16:creationId xmlns:a16="http://schemas.microsoft.com/office/drawing/2014/main" id="{39FE4DCC-283A-3AD6-EB7F-1EDE6EEBDC78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6" name="Google Shape;8424;p74">
                <a:extLst>
                  <a:ext uri="{FF2B5EF4-FFF2-40B4-BE49-F238E27FC236}">
                    <a16:creationId xmlns:a16="http://schemas.microsoft.com/office/drawing/2014/main" id="{E1279156-ADE7-F2F1-A2B0-19DA0971B2C1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21" name="Google Shape;8425;p74">
              <a:extLst>
                <a:ext uri="{FF2B5EF4-FFF2-40B4-BE49-F238E27FC236}">
                  <a16:creationId xmlns:a16="http://schemas.microsoft.com/office/drawing/2014/main" id="{CB5A8A59-A2C6-582F-4F43-3371B04D340B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423" name="Google Shape;8426;p74">
                <a:extLst>
                  <a:ext uri="{FF2B5EF4-FFF2-40B4-BE49-F238E27FC236}">
                    <a16:creationId xmlns:a16="http://schemas.microsoft.com/office/drawing/2014/main" id="{3CB98870-BFC4-4376-28C0-4C3659A75FAE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4" name="Google Shape;8427;p74">
                <a:extLst>
                  <a:ext uri="{FF2B5EF4-FFF2-40B4-BE49-F238E27FC236}">
                    <a16:creationId xmlns:a16="http://schemas.microsoft.com/office/drawing/2014/main" id="{92B02A37-655D-4750-A79D-0B96C7B86A5E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422" name="Google Shape;8428;p74">
              <a:extLst>
                <a:ext uri="{FF2B5EF4-FFF2-40B4-BE49-F238E27FC236}">
                  <a16:creationId xmlns:a16="http://schemas.microsoft.com/office/drawing/2014/main" id="{3951933C-DB87-D007-FEEB-D4C092FCB82B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31" name="Google Shape;8429;p74">
            <a:extLst>
              <a:ext uri="{FF2B5EF4-FFF2-40B4-BE49-F238E27FC236}">
                <a16:creationId xmlns:a16="http://schemas.microsoft.com/office/drawing/2014/main" id="{0A3D33CA-B15D-69F3-E8B3-9668103C1E25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432" name="Google Shape;8430;p74">
              <a:extLst>
                <a:ext uri="{FF2B5EF4-FFF2-40B4-BE49-F238E27FC236}">
                  <a16:creationId xmlns:a16="http://schemas.microsoft.com/office/drawing/2014/main" id="{A706F943-F092-5843-5EA4-A05C677CAE2F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3" name="Google Shape;8431;p74">
              <a:extLst>
                <a:ext uri="{FF2B5EF4-FFF2-40B4-BE49-F238E27FC236}">
                  <a16:creationId xmlns:a16="http://schemas.microsoft.com/office/drawing/2014/main" id="{B8D4A9CA-01BF-3AB3-6A39-EC314C1D9185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4" name="Google Shape;8432;p74">
              <a:extLst>
                <a:ext uri="{FF2B5EF4-FFF2-40B4-BE49-F238E27FC236}">
                  <a16:creationId xmlns:a16="http://schemas.microsoft.com/office/drawing/2014/main" id="{22ADC439-7943-4E9C-B0C4-E31D6FF56417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5" name="Google Shape;8433;p74">
              <a:extLst>
                <a:ext uri="{FF2B5EF4-FFF2-40B4-BE49-F238E27FC236}">
                  <a16:creationId xmlns:a16="http://schemas.microsoft.com/office/drawing/2014/main" id="{5841698C-E20E-AAD5-5470-61FAB26D6B46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6" name="Google Shape;8434;p74">
              <a:extLst>
                <a:ext uri="{FF2B5EF4-FFF2-40B4-BE49-F238E27FC236}">
                  <a16:creationId xmlns:a16="http://schemas.microsoft.com/office/drawing/2014/main" id="{1427D4AC-8633-DB4A-7676-D9330EC855BC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7" name="Google Shape;8435;p74">
              <a:extLst>
                <a:ext uri="{FF2B5EF4-FFF2-40B4-BE49-F238E27FC236}">
                  <a16:creationId xmlns:a16="http://schemas.microsoft.com/office/drawing/2014/main" id="{762A3768-F277-1112-AACF-ADC0C847DE5A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438" name="Google Shape;1529;p70">
            <a:extLst>
              <a:ext uri="{FF2B5EF4-FFF2-40B4-BE49-F238E27FC236}">
                <a16:creationId xmlns:a16="http://schemas.microsoft.com/office/drawing/2014/main" id="{ECA5BBE8-F979-C75A-98CD-49092F2AF3F7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40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17162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" name="Google Shape;8440;p75">
            <a:extLst>
              <a:ext uri="{FF2B5EF4-FFF2-40B4-BE49-F238E27FC236}">
                <a16:creationId xmlns:a16="http://schemas.microsoft.com/office/drawing/2014/main" id="{5DB218CF-AF8C-3649-3E1B-3CCA98BF22B7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3" name="Google Shape;8441;p75">
              <a:extLst>
                <a:ext uri="{FF2B5EF4-FFF2-40B4-BE49-F238E27FC236}">
                  <a16:creationId xmlns:a16="http://schemas.microsoft.com/office/drawing/2014/main" id="{DA4EAE22-7295-88AF-38FE-AD4B9F42BF51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41" name="Google Shape;8442;p75">
                <a:extLst>
                  <a:ext uri="{FF2B5EF4-FFF2-40B4-BE49-F238E27FC236}">
                    <a16:creationId xmlns:a16="http://schemas.microsoft.com/office/drawing/2014/main" id="{F727F19E-ABAF-8E96-6923-4601B7824373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8443;p75">
                <a:extLst>
                  <a:ext uri="{FF2B5EF4-FFF2-40B4-BE49-F238E27FC236}">
                    <a16:creationId xmlns:a16="http://schemas.microsoft.com/office/drawing/2014/main" id="{FF452411-EFBB-8C2A-F9BD-D5864D79E874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8444;p75">
                <a:extLst>
                  <a:ext uri="{FF2B5EF4-FFF2-40B4-BE49-F238E27FC236}">
                    <a16:creationId xmlns:a16="http://schemas.microsoft.com/office/drawing/2014/main" id="{AA69ECE3-FA50-9C9F-B2ED-9F3BD1ED6BAB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4" name="Google Shape;8445;p75">
                <a:extLst>
                  <a:ext uri="{FF2B5EF4-FFF2-40B4-BE49-F238E27FC236}">
                    <a16:creationId xmlns:a16="http://schemas.microsoft.com/office/drawing/2014/main" id="{DBD8E1AA-C8D2-1B54-6DC9-DABD63057F27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8446;p75">
                <a:extLst>
                  <a:ext uri="{FF2B5EF4-FFF2-40B4-BE49-F238E27FC236}">
                    <a16:creationId xmlns:a16="http://schemas.microsoft.com/office/drawing/2014/main" id="{8EA1F2F1-398C-4242-FA38-BD9061E308F8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6" name="Google Shape;8447;p75">
                <a:extLst>
                  <a:ext uri="{FF2B5EF4-FFF2-40B4-BE49-F238E27FC236}">
                    <a16:creationId xmlns:a16="http://schemas.microsoft.com/office/drawing/2014/main" id="{0FF38FC3-906E-5F42-FA5F-2DC2CB17438D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8448;p75">
                <a:extLst>
                  <a:ext uri="{FF2B5EF4-FFF2-40B4-BE49-F238E27FC236}">
                    <a16:creationId xmlns:a16="http://schemas.microsoft.com/office/drawing/2014/main" id="{B0BC7AD0-0A1E-14FE-4071-E8DCD5D784B2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8" name="Google Shape;8449;p75">
                <a:extLst>
                  <a:ext uri="{FF2B5EF4-FFF2-40B4-BE49-F238E27FC236}">
                    <a16:creationId xmlns:a16="http://schemas.microsoft.com/office/drawing/2014/main" id="{BC536708-C93A-36ED-D96C-241F35DF0B9E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9" name="Google Shape;8450;p75">
                <a:extLst>
                  <a:ext uri="{FF2B5EF4-FFF2-40B4-BE49-F238E27FC236}">
                    <a16:creationId xmlns:a16="http://schemas.microsoft.com/office/drawing/2014/main" id="{668AB978-0C6F-C57F-1A76-9BE4DA6673B0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0" name="Google Shape;8451;p75">
                <a:extLst>
                  <a:ext uri="{FF2B5EF4-FFF2-40B4-BE49-F238E27FC236}">
                    <a16:creationId xmlns:a16="http://schemas.microsoft.com/office/drawing/2014/main" id="{4F7A2868-F0DD-457C-5A61-F902651C2822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" name="Google Shape;8452;p75">
              <a:extLst>
                <a:ext uri="{FF2B5EF4-FFF2-40B4-BE49-F238E27FC236}">
                  <a16:creationId xmlns:a16="http://schemas.microsoft.com/office/drawing/2014/main" id="{B062C9C4-8275-3F96-BF2B-1666E30AD8FB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131" name="Google Shape;8453;p75">
                <a:extLst>
                  <a:ext uri="{FF2B5EF4-FFF2-40B4-BE49-F238E27FC236}">
                    <a16:creationId xmlns:a16="http://schemas.microsoft.com/office/drawing/2014/main" id="{680A7DB7-1AE2-DB14-1F35-855828A44C95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8454;p75">
                <a:extLst>
                  <a:ext uri="{FF2B5EF4-FFF2-40B4-BE49-F238E27FC236}">
                    <a16:creationId xmlns:a16="http://schemas.microsoft.com/office/drawing/2014/main" id="{4F09C8C9-A232-5F89-F11F-FD8F72372A3F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8455;p75">
                <a:extLst>
                  <a:ext uri="{FF2B5EF4-FFF2-40B4-BE49-F238E27FC236}">
                    <a16:creationId xmlns:a16="http://schemas.microsoft.com/office/drawing/2014/main" id="{11F05C14-9E18-7596-4B7D-414158EF4107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8456;p75">
                <a:extLst>
                  <a:ext uri="{FF2B5EF4-FFF2-40B4-BE49-F238E27FC236}">
                    <a16:creationId xmlns:a16="http://schemas.microsoft.com/office/drawing/2014/main" id="{0B4DAC46-1939-5AB3-9BEE-36FCB82F3143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5" name="Google Shape;8457;p75">
                <a:extLst>
                  <a:ext uri="{FF2B5EF4-FFF2-40B4-BE49-F238E27FC236}">
                    <a16:creationId xmlns:a16="http://schemas.microsoft.com/office/drawing/2014/main" id="{7C3E2FC9-C5C2-600D-BA54-6BED1BC84727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6" name="Google Shape;8458;p75">
                <a:extLst>
                  <a:ext uri="{FF2B5EF4-FFF2-40B4-BE49-F238E27FC236}">
                    <a16:creationId xmlns:a16="http://schemas.microsoft.com/office/drawing/2014/main" id="{CFE579CD-C8F7-1B7A-9C05-9ED75B6FC0D1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8459;p75">
                <a:extLst>
                  <a:ext uri="{FF2B5EF4-FFF2-40B4-BE49-F238E27FC236}">
                    <a16:creationId xmlns:a16="http://schemas.microsoft.com/office/drawing/2014/main" id="{F831A366-974E-6FA6-E673-076DF39FD72E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8460;p75">
                <a:extLst>
                  <a:ext uri="{FF2B5EF4-FFF2-40B4-BE49-F238E27FC236}">
                    <a16:creationId xmlns:a16="http://schemas.microsoft.com/office/drawing/2014/main" id="{4B62B1F8-3E3B-159C-3EB3-BC4BABDA311B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8461;p75">
                <a:extLst>
                  <a:ext uri="{FF2B5EF4-FFF2-40B4-BE49-F238E27FC236}">
                    <a16:creationId xmlns:a16="http://schemas.microsoft.com/office/drawing/2014/main" id="{5C5B4E19-09D1-1438-DA4D-DA5FFEA12438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8462;p75">
                <a:extLst>
                  <a:ext uri="{FF2B5EF4-FFF2-40B4-BE49-F238E27FC236}">
                    <a16:creationId xmlns:a16="http://schemas.microsoft.com/office/drawing/2014/main" id="{17707FB6-15F0-4A9C-6059-C10BD345CE97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3" name="Google Shape;8463;p75">
              <a:extLst>
                <a:ext uri="{FF2B5EF4-FFF2-40B4-BE49-F238E27FC236}">
                  <a16:creationId xmlns:a16="http://schemas.microsoft.com/office/drawing/2014/main" id="{5E37263A-9263-12CA-7955-89AF96256BA1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121" name="Google Shape;8464;p75">
                <a:extLst>
                  <a:ext uri="{FF2B5EF4-FFF2-40B4-BE49-F238E27FC236}">
                    <a16:creationId xmlns:a16="http://schemas.microsoft.com/office/drawing/2014/main" id="{D5D6672E-97FF-B0C3-112F-F49ACFF219FD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2" name="Google Shape;8465;p75">
                <a:extLst>
                  <a:ext uri="{FF2B5EF4-FFF2-40B4-BE49-F238E27FC236}">
                    <a16:creationId xmlns:a16="http://schemas.microsoft.com/office/drawing/2014/main" id="{BECCD9E7-0A79-E868-33AF-84449FDAA6DA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3" name="Google Shape;8466;p75">
                <a:extLst>
                  <a:ext uri="{FF2B5EF4-FFF2-40B4-BE49-F238E27FC236}">
                    <a16:creationId xmlns:a16="http://schemas.microsoft.com/office/drawing/2014/main" id="{696B3F9F-D5E8-C8C1-B15C-3D9BCFB49678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4" name="Google Shape;8467;p75">
                <a:extLst>
                  <a:ext uri="{FF2B5EF4-FFF2-40B4-BE49-F238E27FC236}">
                    <a16:creationId xmlns:a16="http://schemas.microsoft.com/office/drawing/2014/main" id="{055E642B-F787-EA90-1021-8CDDD4A505EA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5" name="Google Shape;8468;p75">
                <a:extLst>
                  <a:ext uri="{FF2B5EF4-FFF2-40B4-BE49-F238E27FC236}">
                    <a16:creationId xmlns:a16="http://schemas.microsoft.com/office/drawing/2014/main" id="{856D7515-A882-9BF8-906E-C4265C4D3F56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6" name="Google Shape;8469;p75">
                <a:extLst>
                  <a:ext uri="{FF2B5EF4-FFF2-40B4-BE49-F238E27FC236}">
                    <a16:creationId xmlns:a16="http://schemas.microsoft.com/office/drawing/2014/main" id="{211DBE81-2D20-A43D-152F-77A23C87FE68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7" name="Google Shape;8470;p75">
                <a:extLst>
                  <a:ext uri="{FF2B5EF4-FFF2-40B4-BE49-F238E27FC236}">
                    <a16:creationId xmlns:a16="http://schemas.microsoft.com/office/drawing/2014/main" id="{BC4A32F3-CC6F-50CD-056E-6872F6CEB8C6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8" name="Google Shape;8471;p75">
                <a:extLst>
                  <a:ext uri="{FF2B5EF4-FFF2-40B4-BE49-F238E27FC236}">
                    <a16:creationId xmlns:a16="http://schemas.microsoft.com/office/drawing/2014/main" id="{9323DAEB-A0BB-F0F6-75E2-718E71C576A8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9" name="Google Shape;8472;p75">
                <a:extLst>
                  <a:ext uri="{FF2B5EF4-FFF2-40B4-BE49-F238E27FC236}">
                    <a16:creationId xmlns:a16="http://schemas.microsoft.com/office/drawing/2014/main" id="{66291030-44F2-1252-91ED-D988AD1F429A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0" name="Google Shape;8473;p75">
                <a:extLst>
                  <a:ext uri="{FF2B5EF4-FFF2-40B4-BE49-F238E27FC236}">
                    <a16:creationId xmlns:a16="http://schemas.microsoft.com/office/drawing/2014/main" id="{408841B4-6AF8-D7E6-6127-7852589C9618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4" name="Google Shape;8474;p75">
              <a:extLst>
                <a:ext uri="{FF2B5EF4-FFF2-40B4-BE49-F238E27FC236}">
                  <a16:creationId xmlns:a16="http://schemas.microsoft.com/office/drawing/2014/main" id="{5D9CEFEB-CC35-9315-A822-5B5F1BDAC00A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111" name="Google Shape;8475;p75">
                <a:extLst>
                  <a:ext uri="{FF2B5EF4-FFF2-40B4-BE49-F238E27FC236}">
                    <a16:creationId xmlns:a16="http://schemas.microsoft.com/office/drawing/2014/main" id="{D6F230A8-82E6-6B04-D96A-5E3A5B7B0249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8476;p75">
                <a:extLst>
                  <a:ext uri="{FF2B5EF4-FFF2-40B4-BE49-F238E27FC236}">
                    <a16:creationId xmlns:a16="http://schemas.microsoft.com/office/drawing/2014/main" id="{C28E7F78-BD5C-F2A0-76AC-2CE7C0FA6CF5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8477;p75">
                <a:extLst>
                  <a:ext uri="{FF2B5EF4-FFF2-40B4-BE49-F238E27FC236}">
                    <a16:creationId xmlns:a16="http://schemas.microsoft.com/office/drawing/2014/main" id="{A64BAC75-F7B5-5C13-5B20-02E94E61AF54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8478;p75">
                <a:extLst>
                  <a:ext uri="{FF2B5EF4-FFF2-40B4-BE49-F238E27FC236}">
                    <a16:creationId xmlns:a16="http://schemas.microsoft.com/office/drawing/2014/main" id="{98860E34-CE51-67F6-C2E0-5B7A14D8641F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" name="Google Shape;8479;p75">
                <a:extLst>
                  <a:ext uri="{FF2B5EF4-FFF2-40B4-BE49-F238E27FC236}">
                    <a16:creationId xmlns:a16="http://schemas.microsoft.com/office/drawing/2014/main" id="{A0A1E9D7-CADB-9BF3-48E0-A5206C70138D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6" name="Google Shape;8480;p75">
                <a:extLst>
                  <a:ext uri="{FF2B5EF4-FFF2-40B4-BE49-F238E27FC236}">
                    <a16:creationId xmlns:a16="http://schemas.microsoft.com/office/drawing/2014/main" id="{10F4796F-6A0E-DC74-4289-B5C181AC71C4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" name="Google Shape;8481;p75">
                <a:extLst>
                  <a:ext uri="{FF2B5EF4-FFF2-40B4-BE49-F238E27FC236}">
                    <a16:creationId xmlns:a16="http://schemas.microsoft.com/office/drawing/2014/main" id="{ED213914-B6CB-CE41-FACD-B9EBE9257B57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8" name="Google Shape;8482;p75">
                <a:extLst>
                  <a:ext uri="{FF2B5EF4-FFF2-40B4-BE49-F238E27FC236}">
                    <a16:creationId xmlns:a16="http://schemas.microsoft.com/office/drawing/2014/main" id="{086696B7-E78F-BADA-3A2A-554D9366DBEE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9" name="Google Shape;8483;p75">
                <a:extLst>
                  <a:ext uri="{FF2B5EF4-FFF2-40B4-BE49-F238E27FC236}">
                    <a16:creationId xmlns:a16="http://schemas.microsoft.com/office/drawing/2014/main" id="{91CBD9E1-CEB6-86FC-9591-2E1D3D0C6505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0" name="Google Shape;8484;p75">
                <a:extLst>
                  <a:ext uri="{FF2B5EF4-FFF2-40B4-BE49-F238E27FC236}">
                    <a16:creationId xmlns:a16="http://schemas.microsoft.com/office/drawing/2014/main" id="{2F728F0E-7865-1E03-D49C-9D12FEF23233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5" name="Google Shape;8485;p75">
              <a:extLst>
                <a:ext uri="{FF2B5EF4-FFF2-40B4-BE49-F238E27FC236}">
                  <a16:creationId xmlns:a16="http://schemas.microsoft.com/office/drawing/2014/main" id="{7B6ED16C-1717-37A2-0A27-072A108ECBAE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101" name="Google Shape;8486;p75">
                <a:extLst>
                  <a:ext uri="{FF2B5EF4-FFF2-40B4-BE49-F238E27FC236}">
                    <a16:creationId xmlns:a16="http://schemas.microsoft.com/office/drawing/2014/main" id="{F585F091-E7F0-EE16-5C0D-4CC8CB72D095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8487;p75">
                <a:extLst>
                  <a:ext uri="{FF2B5EF4-FFF2-40B4-BE49-F238E27FC236}">
                    <a16:creationId xmlns:a16="http://schemas.microsoft.com/office/drawing/2014/main" id="{74485445-25E3-7E54-060F-F265B8B0B68A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8488;p75">
                <a:extLst>
                  <a:ext uri="{FF2B5EF4-FFF2-40B4-BE49-F238E27FC236}">
                    <a16:creationId xmlns:a16="http://schemas.microsoft.com/office/drawing/2014/main" id="{3BF2086A-CB0B-235B-CA85-07E3E51F9010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8489;p75">
                <a:extLst>
                  <a:ext uri="{FF2B5EF4-FFF2-40B4-BE49-F238E27FC236}">
                    <a16:creationId xmlns:a16="http://schemas.microsoft.com/office/drawing/2014/main" id="{F20341A0-8D73-E7EA-A3BE-306732498CCF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8490;p75">
                <a:extLst>
                  <a:ext uri="{FF2B5EF4-FFF2-40B4-BE49-F238E27FC236}">
                    <a16:creationId xmlns:a16="http://schemas.microsoft.com/office/drawing/2014/main" id="{16457D76-8BBC-A704-9CBC-57AF69E2C36D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8491;p75">
                <a:extLst>
                  <a:ext uri="{FF2B5EF4-FFF2-40B4-BE49-F238E27FC236}">
                    <a16:creationId xmlns:a16="http://schemas.microsoft.com/office/drawing/2014/main" id="{139A3330-1BCF-4D7F-4AEF-E11E96544176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8492;p75">
                <a:extLst>
                  <a:ext uri="{FF2B5EF4-FFF2-40B4-BE49-F238E27FC236}">
                    <a16:creationId xmlns:a16="http://schemas.microsoft.com/office/drawing/2014/main" id="{62B537B8-DA27-F84C-B7DC-F483E6367DD7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8493;p75">
                <a:extLst>
                  <a:ext uri="{FF2B5EF4-FFF2-40B4-BE49-F238E27FC236}">
                    <a16:creationId xmlns:a16="http://schemas.microsoft.com/office/drawing/2014/main" id="{70C4C482-9116-AD8F-93A2-E0970B2AC00A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8494;p75">
                <a:extLst>
                  <a:ext uri="{FF2B5EF4-FFF2-40B4-BE49-F238E27FC236}">
                    <a16:creationId xmlns:a16="http://schemas.microsoft.com/office/drawing/2014/main" id="{8E5F7A3F-9926-69CB-2034-9533842D049E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8495;p75">
                <a:extLst>
                  <a:ext uri="{FF2B5EF4-FFF2-40B4-BE49-F238E27FC236}">
                    <a16:creationId xmlns:a16="http://schemas.microsoft.com/office/drawing/2014/main" id="{C22677D0-CA55-E21D-368B-5F709DD8E36A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6" name="Google Shape;8496;p75">
              <a:extLst>
                <a:ext uri="{FF2B5EF4-FFF2-40B4-BE49-F238E27FC236}">
                  <a16:creationId xmlns:a16="http://schemas.microsoft.com/office/drawing/2014/main" id="{E0610865-53E9-F3DC-F3F5-9C5F94DE88D1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91" name="Google Shape;8497;p75">
                <a:extLst>
                  <a:ext uri="{FF2B5EF4-FFF2-40B4-BE49-F238E27FC236}">
                    <a16:creationId xmlns:a16="http://schemas.microsoft.com/office/drawing/2014/main" id="{2024F016-9B3D-93BD-AD6A-3D69B1FDF997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8498;p75">
                <a:extLst>
                  <a:ext uri="{FF2B5EF4-FFF2-40B4-BE49-F238E27FC236}">
                    <a16:creationId xmlns:a16="http://schemas.microsoft.com/office/drawing/2014/main" id="{DA2C107D-657F-C6C7-76FE-9D9D190218F8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8499;p75">
                <a:extLst>
                  <a:ext uri="{FF2B5EF4-FFF2-40B4-BE49-F238E27FC236}">
                    <a16:creationId xmlns:a16="http://schemas.microsoft.com/office/drawing/2014/main" id="{14119EA3-DCE5-1F2F-F627-C6533769FBD3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500;p75">
                <a:extLst>
                  <a:ext uri="{FF2B5EF4-FFF2-40B4-BE49-F238E27FC236}">
                    <a16:creationId xmlns:a16="http://schemas.microsoft.com/office/drawing/2014/main" id="{93E2FC54-B112-B1D4-E86E-EBBA07B6D7C2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8501;p75">
                <a:extLst>
                  <a:ext uri="{FF2B5EF4-FFF2-40B4-BE49-F238E27FC236}">
                    <a16:creationId xmlns:a16="http://schemas.microsoft.com/office/drawing/2014/main" id="{3B20D9F5-093F-C95A-4B74-AFBB4E4E704F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8502;p75">
                <a:extLst>
                  <a:ext uri="{FF2B5EF4-FFF2-40B4-BE49-F238E27FC236}">
                    <a16:creationId xmlns:a16="http://schemas.microsoft.com/office/drawing/2014/main" id="{641CF604-A327-1CC4-692E-F4250624C0AC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8503;p75">
                <a:extLst>
                  <a:ext uri="{FF2B5EF4-FFF2-40B4-BE49-F238E27FC236}">
                    <a16:creationId xmlns:a16="http://schemas.microsoft.com/office/drawing/2014/main" id="{BAA47BB4-8C1B-7F68-1787-7228C89B9CCC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8504;p75">
                <a:extLst>
                  <a:ext uri="{FF2B5EF4-FFF2-40B4-BE49-F238E27FC236}">
                    <a16:creationId xmlns:a16="http://schemas.microsoft.com/office/drawing/2014/main" id="{2143D46C-D41D-58DC-60D3-43748D43F7C2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8505;p75">
                <a:extLst>
                  <a:ext uri="{FF2B5EF4-FFF2-40B4-BE49-F238E27FC236}">
                    <a16:creationId xmlns:a16="http://schemas.microsoft.com/office/drawing/2014/main" id="{D204EB96-7119-E00E-0C0B-38622EA128E5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8506;p75">
                <a:extLst>
                  <a:ext uri="{FF2B5EF4-FFF2-40B4-BE49-F238E27FC236}">
                    <a16:creationId xmlns:a16="http://schemas.microsoft.com/office/drawing/2014/main" id="{30E43EEA-5E5A-799B-88DF-647DE6576871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7" name="Google Shape;8507;p75">
              <a:extLst>
                <a:ext uri="{FF2B5EF4-FFF2-40B4-BE49-F238E27FC236}">
                  <a16:creationId xmlns:a16="http://schemas.microsoft.com/office/drawing/2014/main" id="{17385FFA-E337-6CFE-1617-0E333819877F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1" name="Google Shape;8508;p75">
                <a:extLst>
                  <a:ext uri="{FF2B5EF4-FFF2-40B4-BE49-F238E27FC236}">
                    <a16:creationId xmlns:a16="http://schemas.microsoft.com/office/drawing/2014/main" id="{03B57A3B-FD2F-A50C-7DDA-1A1F0E1F7F74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8509;p75">
                <a:extLst>
                  <a:ext uri="{FF2B5EF4-FFF2-40B4-BE49-F238E27FC236}">
                    <a16:creationId xmlns:a16="http://schemas.microsoft.com/office/drawing/2014/main" id="{2F4DCA41-B087-C668-CDE4-94773639620C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8510;p75">
                <a:extLst>
                  <a:ext uri="{FF2B5EF4-FFF2-40B4-BE49-F238E27FC236}">
                    <a16:creationId xmlns:a16="http://schemas.microsoft.com/office/drawing/2014/main" id="{A8379CFC-E276-5357-4252-409454BEEE11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8511;p75">
                <a:extLst>
                  <a:ext uri="{FF2B5EF4-FFF2-40B4-BE49-F238E27FC236}">
                    <a16:creationId xmlns:a16="http://schemas.microsoft.com/office/drawing/2014/main" id="{0F674106-A757-9910-CC13-B5D0050269F2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8512;p75">
                <a:extLst>
                  <a:ext uri="{FF2B5EF4-FFF2-40B4-BE49-F238E27FC236}">
                    <a16:creationId xmlns:a16="http://schemas.microsoft.com/office/drawing/2014/main" id="{9A044D1C-8E59-6688-F8E5-0A8BC098AB62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8513;p75">
                <a:extLst>
                  <a:ext uri="{FF2B5EF4-FFF2-40B4-BE49-F238E27FC236}">
                    <a16:creationId xmlns:a16="http://schemas.microsoft.com/office/drawing/2014/main" id="{3719FC5F-A64D-DEA5-355B-0D448C2F78F6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8514;p75">
                <a:extLst>
                  <a:ext uri="{FF2B5EF4-FFF2-40B4-BE49-F238E27FC236}">
                    <a16:creationId xmlns:a16="http://schemas.microsoft.com/office/drawing/2014/main" id="{1DC63586-8EDE-7726-6216-00D23C2C3E1C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8515;p75">
                <a:extLst>
                  <a:ext uri="{FF2B5EF4-FFF2-40B4-BE49-F238E27FC236}">
                    <a16:creationId xmlns:a16="http://schemas.microsoft.com/office/drawing/2014/main" id="{E334F864-18ED-D54E-7798-52364DC8E264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8516;p75">
                <a:extLst>
                  <a:ext uri="{FF2B5EF4-FFF2-40B4-BE49-F238E27FC236}">
                    <a16:creationId xmlns:a16="http://schemas.microsoft.com/office/drawing/2014/main" id="{41002975-5050-64CE-8A4F-0134C780A31E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8517;p75">
                <a:extLst>
                  <a:ext uri="{FF2B5EF4-FFF2-40B4-BE49-F238E27FC236}">
                    <a16:creationId xmlns:a16="http://schemas.microsoft.com/office/drawing/2014/main" id="{CB369373-510F-B338-961C-C7C55DB7299E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8" name="Google Shape;8518;p75">
              <a:extLst>
                <a:ext uri="{FF2B5EF4-FFF2-40B4-BE49-F238E27FC236}">
                  <a16:creationId xmlns:a16="http://schemas.microsoft.com/office/drawing/2014/main" id="{6170C15B-717E-7467-B03E-80DC3F94CBBF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71" name="Google Shape;8519;p75">
                <a:extLst>
                  <a:ext uri="{FF2B5EF4-FFF2-40B4-BE49-F238E27FC236}">
                    <a16:creationId xmlns:a16="http://schemas.microsoft.com/office/drawing/2014/main" id="{8608C428-60FF-E718-EF4E-035EB857ED5A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8520;p75">
                <a:extLst>
                  <a:ext uri="{FF2B5EF4-FFF2-40B4-BE49-F238E27FC236}">
                    <a16:creationId xmlns:a16="http://schemas.microsoft.com/office/drawing/2014/main" id="{8EBC2C6F-B3F2-EEC8-ACFA-7AD0C6D6331B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8521;p75">
                <a:extLst>
                  <a:ext uri="{FF2B5EF4-FFF2-40B4-BE49-F238E27FC236}">
                    <a16:creationId xmlns:a16="http://schemas.microsoft.com/office/drawing/2014/main" id="{BCACC7F2-1A12-F568-EFCC-6BF2F6C261B7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8522;p75">
                <a:extLst>
                  <a:ext uri="{FF2B5EF4-FFF2-40B4-BE49-F238E27FC236}">
                    <a16:creationId xmlns:a16="http://schemas.microsoft.com/office/drawing/2014/main" id="{20A6538E-93DE-870F-7863-4B224C3B915B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8523;p75">
                <a:extLst>
                  <a:ext uri="{FF2B5EF4-FFF2-40B4-BE49-F238E27FC236}">
                    <a16:creationId xmlns:a16="http://schemas.microsoft.com/office/drawing/2014/main" id="{F6B49ACA-2ABE-F004-F5CC-BCBCDB6F2E33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" name="Google Shape;8524;p75">
                <a:extLst>
                  <a:ext uri="{FF2B5EF4-FFF2-40B4-BE49-F238E27FC236}">
                    <a16:creationId xmlns:a16="http://schemas.microsoft.com/office/drawing/2014/main" id="{AB2EC8A4-BFF5-F148-1A17-045A80589584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" name="Google Shape;8525;p75">
                <a:extLst>
                  <a:ext uri="{FF2B5EF4-FFF2-40B4-BE49-F238E27FC236}">
                    <a16:creationId xmlns:a16="http://schemas.microsoft.com/office/drawing/2014/main" id="{CA70831E-2F0F-0CEE-C8E3-F438782FC7D2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" name="Google Shape;8526;p75">
                <a:extLst>
                  <a:ext uri="{FF2B5EF4-FFF2-40B4-BE49-F238E27FC236}">
                    <a16:creationId xmlns:a16="http://schemas.microsoft.com/office/drawing/2014/main" id="{212B71F2-0A3E-C428-8BA3-4CDEB6C32D09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" name="Google Shape;8527;p75">
                <a:extLst>
                  <a:ext uri="{FF2B5EF4-FFF2-40B4-BE49-F238E27FC236}">
                    <a16:creationId xmlns:a16="http://schemas.microsoft.com/office/drawing/2014/main" id="{00AF49B7-0E46-E731-3E50-F5F5668A9CA7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8528;p75">
                <a:extLst>
                  <a:ext uri="{FF2B5EF4-FFF2-40B4-BE49-F238E27FC236}">
                    <a16:creationId xmlns:a16="http://schemas.microsoft.com/office/drawing/2014/main" id="{BFF014DD-07AA-C014-4DC9-1B9350BA598D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9" name="Google Shape;8529;p75">
              <a:extLst>
                <a:ext uri="{FF2B5EF4-FFF2-40B4-BE49-F238E27FC236}">
                  <a16:creationId xmlns:a16="http://schemas.microsoft.com/office/drawing/2014/main" id="{E1322767-60D9-4D76-9B46-CBDD0F3DD0F0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61" name="Google Shape;8530;p75">
                <a:extLst>
                  <a:ext uri="{FF2B5EF4-FFF2-40B4-BE49-F238E27FC236}">
                    <a16:creationId xmlns:a16="http://schemas.microsoft.com/office/drawing/2014/main" id="{9CE6B8C6-03B9-9531-6D7C-41D2A900BE9E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8531;p75">
                <a:extLst>
                  <a:ext uri="{FF2B5EF4-FFF2-40B4-BE49-F238E27FC236}">
                    <a16:creationId xmlns:a16="http://schemas.microsoft.com/office/drawing/2014/main" id="{8981CA77-FC0A-F5BF-2152-BB8638A009A4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8532;p75">
                <a:extLst>
                  <a:ext uri="{FF2B5EF4-FFF2-40B4-BE49-F238E27FC236}">
                    <a16:creationId xmlns:a16="http://schemas.microsoft.com/office/drawing/2014/main" id="{42F9E95D-ECF7-4FFE-B6B6-F99BC6710B86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8533;p75">
                <a:extLst>
                  <a:ext uri="{FF2B5EF4-FFF2-40B4-BE49-F238E27FC236}">
                    <a16:creationId xmlns:a16="http://schemas.microsoft.com/office/drawing/2014/main" id="{031027AD-2D23-F996-58BE-24BCCBE97DE0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8534;p75">
                <a:extLst>
                  <a:ext uri="{FF2B5EF4-FFF2-40B4-BE49-F238E27FC236}">
                    <a16:creationId xmlns:a16="http://schemas.microsoft.com/office/drawing/2014/main" id="{92506A66-ABB2-0D26-863B-8F5D90813AF8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8535;p75">
                <a:extLst>
                  <a:ext uri="{FF2B5EF4-FFF2-40B4-BE49-F238E27FC236}">
                    <a16:creationId xmlns:a16="http://schemas.microsoft.com/office/drawing/2014/main" id="{D135AF4E-8C46-EA22-C912-7A5CF050A472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8536;p75">
                <a:extLst>
                  <a:ext uri="{FF2B5EF4-FFF2-40B4-BE49-F238E27FC236}">
                    <a16:creationId xmlns:a16="http://schemas.microsoft.com/office/drawing/2014/main" id="{B7118D1A-8CE0-FF4C-61F0-55D71A951F4B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8537;p75">
                <a:extLst>
                  <a:ext uri="{FF2B5EF4-FFF2-40B4-BE49-F238E27FC236}">
                    <a16:creationId xmlns:a16="http://schemas.microsoft.com/office/drawing/2014/main" id="{F3601E04-D80F-A4D4-3BEF-73C099E6F6A9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8538;p75">
                <a:extLst>
                  <a:ext uri="{FF2B5EF4-FFF2-40B4-BE49-F238E27FC236}">
                    <a16:creationId xmlns:a16="http://schemas.microsoft.com/office/drawing/2014/main" id="{14515854-136E-22E4-FA35-0256C284F032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8539;p75">
                <a:extLst>
                  <a:ext uri="{FF2B5EF4-FFF2-40B4-BE49-F238E27FC236}">
                    <a16:creationId xmlns:a16="http://schemas.microsoft.com/office/drawing/2014/main" id="{F65BC644-F246-FDB0-2A6E-682FD2466CE4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0" name="Google Shape;8540;p75">
              <a:extLst>
                <a:ext uri="{FF2B5EF4-FFF2-40B4-BE49-F238E27FC236}">
                  <a16:creationId xmlns:a16="http://schemas.microsoft.com/office/drawing/2014/main" id="{F2506642-F883-BFAF-4875-9AE3EEF98A49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51" name="Google Shape;8541;p75">
                <a:extLst>
                  <a:ext uri="{FF2B5EF4-FFF2-40B4-BE49-F238E27FC236}">
                    <a16:creationId xmlns:a16="http://schemas.microsoft.com/office/drawing/2014/main" id="{006A0FCF-831F-D250-6651-4565E0B038C4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8542;p75">
                <a:extLst>
                  <a:ext uri="{FF2B5EF4-FFF2-40B4-BE49-F238E27FC236}">
                    <a16:creationId xmlns:a16="http://schemas.microsoft.com/office/drawing/2014/main" id="{7817DB86-4E58-91F4-E536-7E9EB7ADF71A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8543;p75">
                <a:extLst>
                  <a:ext uri="{FF2B5EF4-FFF2-40B4-BE49-F238E27FC236}">
                    <a16:creationId xmlns:a16="http://schemas.microsoft.com/office/drawing/2014/main" id="{756ADDAB-2B36-683E-67DB-489B8BE541F7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8544;p75">
                <a:extLst>
                  <a:ext uri="{FF2B5EF4-FFF2-40B4-BE49-F238E27FC236}">
                    <a16:creationId xmlns:a16="http://schemas.microsoft.com/office/drawing/2014/main" id="{189764B1-86D0-7590-C923-81719E277C5C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8545;p75">
                <a:extLst>
                  <a:ext uri="{FF2B5EF4-FFF2-40B4-BE49-F238E27FC236}">
                    <a16:creationId xmlns:a16="http://schemas.microsoft.com/office/drawing/2014/main" id="{663D0AAC-CB05-0859-FF9D-10B907C4F299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8546;p75">
                <a:extLst>
                  <a:ext uri="{FF2B5EF4-FFF2-40B4-BE49-F238E27FC236}">
                    <a16:creationId xmlns:a16="http://schemas.microsoft.com/office/drawing/2014/main" id="{20A37407-2769-1D2F-758E-13C10E9700E6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8547;p75">
                <a:extLst>
                  <a:ext uri="{FF2B5EF4-FFF2-40B4-BE49-F238E27FC236}">
                    <a16:creationId xmlns:a16="http://schemas.microsoft.com/office/drawing/2014/main" id="{9195B4CD-7316-9B61-6C08-950E935CB13A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8548;p75">
                <a:extLst>
                  <a:ext uri="{FF2B5EF4-FFF2-40B4-BE49-F238E27FC236}">
                    <a16:creationId xmlns:a16="http://schemas.microsoft.com/office/drawing/2014/main" id="{09C3E884-F223-DCFA-4DFC-BE15EEF15348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8549;p75">
                <a:extLst>
                  <a:ext uri="{FF2B5EF4-FFF2-40B4-BE49-F238E27FC236}">
                    <a16:creationId xmlns:a16="http://schemas.microsoft.com/office/drawing/2014/main" id="{6774F9D5-4B58-A9B6-637B-3FC26DC50007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8550;p75">
                <a:extLst>
                  <a:ext uri="{FF2B5EF4-FFF2-40B4-BE49-F238E27FC236}">
                    <a16:creationId xmlns:a16="http://schemas.microsoft.com/office/drawing/2014/main" id="{C89561AC-E4A3-68FE-7746-67FFE6FD15DE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51" name="Google Shape;8551;p75">
            <a:extLst>
              <a:ext uri="{FF2B5EF4-FFF2-40B4-BE49-F238E27FC236}">
                <a16:creationId xmlns:a16="http://schemas.microsoft.com/office/drawing/2014/main" id="{342727C9-46B0-B174-75B4-B646DA37AB50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52" name="Google Shape;8552;p75">
              <a:extLst>
                <a:ext uri="{FF2B5EF4-FFF2-40B4-BE49-F238E27FC236}">
                  <a16:creationId xmlns:a16="http://schemas.microsoft.com/office/drawing/2014/main" id="{B52AB29A-8B5B-5BBE-47A3-A898DF9DFE1B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71" name="Google Shape;8553;p75">
                <a:extLst>
                  <a:ext uri="{FF2B5EF4-FFF2-40B4-BE49-F238E27FC236}">
                    <a16:creationId xmlns:a16="http://schemas.microsoft.com/office/drawing/2014/main" id="{73D19987-E3C9-A6F0-0233-41D8AFD13F68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2" name="Google Shape;8554;p75">
                <a:extLst>
                  <a:ext uri="{FF2B5EF4-FFF2-40B4-BE49-F238E27FC236}">
                    <a16:creationId xmlns:a16="http://schemas.microsoft.com/office/drawing/2014/main" id="{F6BE10C8-7BCE-6101-2FD4-AD5117E9711D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3" name="Google Shape;8555;p75">
                <a:extLst>
                  <a:ext uri="{FF2B5EF4-FFF2-40B4-BE49-F238E27FC236}">
                    <a16:creationId xmlns:a16="http://schemas.microsoft.com/office/drawing/2014/main" id="{497AB934-5635-78FC-0DC4-281976960BCE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4" name="Google Shape;8556;p75">
                <a:extLst>
                  <a:ext uri="{FF2B5EF4-FFF2-40B4-BE49-F238E27FC236}">
                    <a16:creationId xmlns:a16="http://schemas.microsoft.com/office/drawing/2014/main" id="{C39A1508-922A-8D68-9C1C-1097BC78E1E9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8557;p75">
                <a:extLst>
                  <a:ext uri="{FF2B5EF4-FFF2-40B4-BE49-F238E27FC236}">
                    <a16:creationId xmlns:a16="http://schemas.microsoft.com/office/drawing/2014/main" id="{10AF307B-B210-4614-DAC1-B4E6DA810083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3" name="Google Shape;8558;p75">
              <a:extLst>
                <a:ext uri="{FF2B5EF4-FFF2-40B4-BE49-F238E27FC236}">
                  <a16:creationId xmlns:a16="http://schemas.microsoft.com/office/drawing/2014/main" id="{F782B3C5-6691-A3D8-9E4C-16A1AE5FA410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66" name="Google Shape;8559;p75">
                <a:extLst>
                  <a:ext uri="{FF2B5EF4-FFF2-40B4-BE49-F238E27FC236}">
                    <a16:creationId xmlns:a16="http://schemas.microsoft.com/office/drawing/2014/main" id="{C6A4374C-6B05-A5B1-EF59-71996FCA2D3C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7" name="Google Shape;8560;p75">
                <a:extLst>
                  <a:ext uri="{FF2B5EF4-FFF2-40B4-BE49-F238E27FC236}">
                    <a16:creationId xmlns:a16="http://schemas.microsoft.com/office/drawing/2014/main" id="{EB45E8CB-3084-8673-B55F-851CF1561726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8" name="Google Shape;8561;p75">
                <a:extLst>
                  <a:ext uri="{FF2B5EF4-FFF2-40B4-BE49-F238E27FC236}">
                    <a16:creationId xmlns:a16="http://schemas.microsoft.com/office/drawing/2014/main" id="{2251E3D0-176A-1A82-FC6F-6A1D5FA83A84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9" name="Google Shape;8562;p75">
                <a:extLst>
                  <a:ext uri="{FF2B5EF4-FFF2-40B4-BE49-F238E27FC236}">
                    <a16:creationId xmlns:a16="http://schemas.microsoft.com/office/drawing/2014/main" id="{F9285BEE-8A76-3644-14DD-2C20310CAC60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0" name="Google Shape;8563;p75">
                <a:extLst>
                  <a:ext uri="{FF2B5EF4-FFF2-40B4-BE49-F238E27FC236}">
                    <a16:creationId xmlns:a16="http://schemas.microsoft.com/office/drawing/2014/main" id="{ACD25261-234B-4313-8CE8-F99C067B65FE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4" name="Google Shape;8564;p75">
              <a:extLst>
                <a:ext uri="{FF2B5EF4-FFF2-40B4-BE49-F238E27FC236}">
                  <a16:creationId xmlns:a16="http://schemas.microsoft.com/office/drawing/2014/main" id="{3BD6F56A-0883-024F-B658-DE3C87ECA727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61" name="Google Shape;8565;p75">
                <a:extLst>
                  <a:ext uri="{FF2B5EF4-FFF2-40B4-BE49-F238E27FC236}">
                    <a16:creationId xmlns:a16="http://schemas.microsoft.com/office/drawing/2014/main" id="{3955DDE0-3F10-2E6D-7453-219E9EF1BFAD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2" name="Google Shape;8566;p75">
                <a:extLst>
                  <a:ext uri="{FF2B5EF4-FFF2-40B4-BE49-F238E27FC236}">
                    <a16:creationId xmlns:a16="http://schemas.microsoft.com/office/drawing/2014/main" id="{E640465B-5E24-F97D-D569-75AABF87C2D1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3" name="Google Shape;8567;p75">
                <a:extLst>
                  <a:ext uri="{FF2B5EF4-FFF2-40B4-BE49-F238E27FC236}">
                    <a16:creationId xmlns:a16="http://schemas.microsoft.com/office/drawing/2014/main" id="{3236A45E-087C-B44C-B2CA-9EECC0CEAA03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4" name="Google Shape;8568;p75">
                <a:extLst>
                  <a:ext uri="{FF2B5EF4-FFF2-40B4-BE49-F238E27FC236}">
                    <a16:creationId xmlns:a16="http://schemas.microsoft.com/office/drawing/2014/main" id="{65D026BC-BF3B-95A9-11E1-EAFD6995CC81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5" name="Google Shape;8569;p75">
                <a:extLst>
                  <a:ext uri="{FF2B5EF4-FFF2-40B4-BE49-F238E27FC236}">
                    <a16:creationId xmlns:a16="http://schemas.microsoft.com/office/drawing/2014/main" id="{8B0A5A93-941B-5363-BF9E-2779B60021AA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5" name="Google Shape;8570;p75">
              <a:extLst>
                <a:ext uri="{FF2B5EF4-FFF2-40B4-BE49-F238E27FC236}">
                  <a16:creationId xmlns:a16="http://schemas.microsoft.com/office/drawing/2014/main" id="{88C2C711-2E22-53B8-FB7C-917D68224E22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56" name="Google Shape;8571;p75">
                <a:extLst>
                  <a:ext uri="{FF2B5EF4-FFF2-40B4-BE49-F238E27FC236}">
                    <a16:creationId xmlns:a16="http://schemas.microsoft.com/office/drawing/2014/main" id="{7680F2C3-4C99-BFD4-2CD5-A7E85AC5E3FF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7" name="Google Shape;8572;p75">
                <a:extLst>
                  <a:ext uri="{FF2B5EF4-FFF2-40B4-BE49-F238E27FC236}">
                    <a16:creationId xmlns:a16="http://schemas.microsoft.com/office/drawing/2014/main" id="{7767CB98-383D-66B1-5383-76A967BC574B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8" name="Google Shape;8573;p75">
                <a:extLst>
                  <a:ext uri="{FF2B5EF4-FFF2-40B4-BE49-F238E27FC236}">
                    <a16:creationId xmlns:a16="http://schemas.microsoft.com/office/drawing/2014/main" id="{8391A58B-C48F-F9E4-1C7E-EFD7C5DD23E7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9" name="Google Shape;8574;p75">
                <a:extLst>
                  <a:ext uri="{FF2B5EF4-FFF2-40B4-BE49-F238E27FC236}">
                    <a16:creationId xmlns:a16="http://schemas.microsoft.com/office/drawing/2014/main" id="{EEF6F050-9BB4-6688-5757-E625DD9BED96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0" name="Google Shape;8575;p75">
                <a:extLst>
                  <a:ext uri="{FF2B5EF4-FFF2-40B4-BE49-F238E27FC236}">
                    <a16:creationId xmlns:a16="http://schemas.microsoft.com/office/drawing/2014/main" id="{F28319C7-A12E-FC9F-D9B7-14A3EB4AB5C1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76" name="Google Shape;8576;p75">
            <a:extLst>
              <a:ext uri="{FF2B5EF4-FFF2-40B4-BE49-F238E27FC236}">
                <a16:creationId xmlns:a16="http://schemas.microsoft.com/office/drawing/2014/main" id="{B6CCD69B-E7A2-F933-CA9D-4923DAE1FC62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77" name="Google Shape;8577;p75">
              <a:extLst>
                <a:ext uri="{FF2B5EF4-FFF2-40B4-BE49-F238E27FC236}">
                  <a16:creationId xmlns:a16="http://schemas.microsoft.com/office/drawing/2014/main" id="{430AE73C-CC2A-0248-247A-AA44BB8A4DFB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" name="Google Shape;8578;p75">
              <a:extLst>
                <a:ext uri="{FF2B5EF4-FFF2-40B4-BE49-F238E27FC236}">
                  <a16:creationId xmlns:a16="http://schemas.microsoft.com/office/drawing/2014/main" id="{2006D13A-384F-94AA-5A2F-2037AA6BBE1B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" name="Google Shape;8579;p75">
              <a:extLst>
                <a:ext uri="{FF2B5EF4-FFF2-40B4-BE49-F238E27FC236}">
                  <a16:creationId xmlns:a16="http://schemas.microsoft.com/office/drawing/2014/main" id="{09DF96C5-7185-996C-D9B0-4E3B622BE54F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" name="Google Shape;8580;p75">
              <a:extLst>
                <a:ext uri="{FF2B5EF4-FFF2-40B4-BE49-F238E27FC236}">
                  <a16:creationId xmlns:a16="http://schemas.microsoft.com/office/drawing/2014/main" id="{725A6D6F-D273-222C-3F77-DC473B37760E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" name="Google Shape;8581;p75">
              <a:extLst>
                <a:ext uri="{FF2B5EF4-FFF2-40B4-BE49-F238E27FC236}">
                  <a16:creationId xmlns:a16="http://schemas.microsoft.com/office/drawing/2014/main" id="{64390318-3C02-F054-9F7D-8606610419A5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8582;p75">
              <a:extLst>
                <a:ext uri="{FF2B5EF4-FFF2-40B4-BE49-F238E27FC236}">
                  <a16:creationId xmlns:a16="http://schemas.microsoft.com/office/drawing/2014/main" id="{FCEB1915-3D68-3B9F-8B78-7497943577D3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8583;p75">
              <a:extLst>
                <a:ext uri="{FF2B5EF4-FFF2-40B4-BE49-F238E27FC236}">
                  <a16:creationId xmlns:a16="http://schemas.microsoft.com/office/drawing/2014/main" id="{B5186817-2F0E-D8E5-574A-2BD293DBDEE0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8584;p75">
              <a:extLst>
                <a:ext uri="{FF2B5EF4-FFF2-40B4-BE49-F238E27FC236}">
                  <a16:creationId xmlns:a16="http://schemas.microsoft.com/office/drawing/2014/main" id="{1961E53F-BE1D-4675-34C1-502C757BB9E0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8585;p75">
              <a:extLst>
                <a:ext uri="{FF2B5EF4-FFF2-40B4-BE49-F238E27FC236}">
                  <a16:creationId xmlns:a16="http://schemas.microsoft.com/office/drawing/2014/main" id="{CA9FD9D9-9585-B9D4-5F78-F15FE7360583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8586;p75">
              <a:extLst>
                <a:ext uri="{FF2B5EF4-FFF2-40B4-BE49-F238E27FC236}">
                  <a16:creationId xmlns:a16="http://schemas.microsoft.com/office/drawing/2014/main" id="{3565FFDD-B29C-970B-4EAF-7EF8E3F50374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8587;p75">
              <a:extLst>
                <a:ext uri="{FF2B5EF4-FFF2-40B4-BE49-F238E27FC236}">
                  <a16:creationId xmlns:a16="http://schemas.microsoft.com/office/drawing/2014/main" id="{AB412BDC-D2A8-81C2-EB41-A81892BDD429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8588;p75">
              <a:extLst>
                <a:ext uri="{FF2B5EF4-FFF2-40B4-BE49-F238E27FC236}">
                  <a16:creationId xmlns:a16="http://schemas.microsoft.com/office/drawing/2014/main" id="{98E35C87-8FB7-AB4B-896F-F13887388A3C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8589;p75">
              <a:extLst>
                <a:ext uri="{FF2B5EF4-FFF2-40B4-BE49-F238E27FC236}">
                  <a16:creationId xmlns:a16="http://schemas.microsoft.com/office/drawing/2014/main" id="{B62C357B-4AD5-9C9A-0802-48AAA5A2D270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" name="Google Shape;8590;p75">
              <a:extLst>
                <a:ext uri="{FF2B5EF4-FFF2-40B4-BE49-F238E27FC236}">
                  <a16:creationId xmlns:a16="http://schemas.microsoft.com/office/drawing/2014/main" id="{75F27519-4AFA-F74E-9819-9509B043FC5E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" name="Google Shape;8591;p75">
              <a:extLst>
                <a:ext uri="{FF2B5EF4-FFF2-40B4-BE49-F238E27FC236}">
                  <a16:creationId xmlns:a16="http://schemas.microsoft.com/office/drawing/2014/main" id="{384E34FB-3320-2F8F-92B5-93019416239A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" name="Google Shape;8592;p75">
              <a:extLst>
                <a:ext uri="{FF2B5EF4-FFF2-40B4-BE49-F238E27FC236}">
                  <a16:creationId xmlns:a16="http://schemas.microsoft.com/office/drawing/2014/main" id="{FEB6ED34-F2F7-8D9A-20F1-AF1E25512D1E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8593;p75">
              <a:extLst>
                <a:ext uri="{FF2B5EF4-FFF2-40B4-BE49-F238E27FC236}">
                  <a16:creationId xmlns:a16="http://schemas.microsoft.com/office/drawing/2014/main" id="{6723438D-698D-B323-5E10-6440E6AAD317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8594;p75">
              <a:extLst>
                <a:ext uri="{FF2B5EF4-FFF2-40B4-BE49-F238E27FC236}">
                  <a16:creationId xmlns:a16="http://schemas.microsoft.com/office/drawing/2014/main" id="{5B9B09D8-3713-A618-DDAA-20839E50AA8E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5" name="Google Shape;8595;p75">
            <a:extLst>
              <a:ext uri="{FF2B5EF4-FFF2-40B4-BE49-F238E27FC236}">
                <a16:creationId xmlns:a16="http://schemas.microsoft.com/office/drawing/2014/main" id="{E44A2168-B805-8065-F28C-75873188BB1B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196" name="Google Shape;8596;p75">
              <a:extLst>
                <a:ext uri="{FF2B5EF4-FFF2-40B4-BE49-F238E27FC236}">
                  <a16:creationId xmlns:a16="http://schemas.microsoft.com/office/drawing/2014/main" id="{EF451E63-01A5-10D5-A6BA-BBACB546F28C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8597;p75">
              <a:extLst>
                <a:ext uri="{FF2B5EF4-FFF2-40B4-BE49-F238E27FC236}">
                  <a16:creationId xmlns:a16="http://schemas.microsoft.com/office/drawing/2014/main" id="{464CB663-30B9-792E-1E64-016A614E0AB1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8" name="Google Shape;8598;p75">
            <a:extLst>
              <a:ext uri="{FF2B5EF4-FFF2-40B4-BE49-F238E27FC236}">
                <a16:creationId xmlns:a16="http://schemas.microsoft.com/office/drawing/2014/main" id="{01F14773-2080-6017-968F-737E56F7982C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199" name="Google Shape;8599;p75">
              <a:extLst>
                <a:ext uri="{FF2B5EF4-FFF2-40B4-BE49-F238E27FC236}">
                  <a16:creationId xmlns:a16="http://schemas.microsoft.com/office/drawing/2014/main" id="{4B250580-9179-7685-3F4C-145D4BCB133E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8600;p75">
              <a:extLst>
                <a:ext uri="{FF2B5EF4-FFF2-40B4-BE49-F238E27FC236}">
                  <a16:creationId xmlns:a16="http://schemas.microsoft.com/office/drawing/2014/main" id="{76278A75-542B-569F-FA2A-5E35D90FD4F2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01" name="Google Shape;8601;p75">
            <a:extLst>
              <a:ext uri="{FF2B5EF4-FFF2-40B4-BE49-F238E27FC236}">
                <a16:creationId xmlns:a16="http://schemas.microsoft.com/office/drawing/2014/main" id="{B8B14974-336B-0FD1-C8B7-A39FC2C57ADC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202" name="Google Shape;8602;p75">
              <a:extLst>
                <a:ext uri="{FF2B5EF4-FFF2-40B4-BE49-F238E27FC236}">
                  <a16:creationId xmlns:a16="http://schemas.microsoft.com/office/drawing/2014/main" id="{E2E3CAC0-E83F-95FD-8962-8D8A07192FF5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8603;p75">
              <a:extLst>
                <a:ext uri="{FF2B5EF4-FFF2-40B4-BE49-F238E27FC236}">
                  <a16:creationId xmlns:a16="http://schemas.microsoft.com/office/drawing/2014/main" id="{295C8210-8CE5-8680-BFAC-1E8C66A79C5B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8604;p75">
              <a:extLst>
                <a:ext uri="{FF2B5EF4-FFF2-40B4-BE49-F238E27FC236}">
                  <a16:creationId xmlns:a16="http://schemas.microsoft.com/office/drawing/2014/main" id="{26DBC676-6516-895C-D9B0-C6BD46B7BB6A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8605;p75">
              <a:extLst>
                <a:ext uri="{FF2B5EF4-FFF2-40B4-BE49-F238E27FC236}">
                  <a16:creationId xmlns:a16="http://schemas.microsoft.com/office/drawing/2014/main" id="{22CC33E2-27BF-9345-4B3E-16E23F603666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8606;p75">
              <a:extLst>
                <a:ext uri="{FF2B5EF4-FFF2-40B4-BE49-F238E27FC236}">
                  <a16:creationId xmlns:a16="http://schemas.microsoft.com/office/drawing/2014/main" id="{64BDDF8D-31AB-4EC6-54AF-85396D354848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8607;p75">
              <a:extLst>
                <a:ext uri="{FF2B5EF4-FFF2-40B4-BE49-F238E27FC236}">
                  <a16:creationId xmlns:a16="http://schemas.microsoft.com/office/drawing/2014/main" id="{2F504D1D-3284-2796-E7C4-5DFA547D763F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8608;p75">
              <a:extLst>
                <a:ext uri="{FF2B5EF4-FFF2-40B4-BE49-F238E27FC236}">
                  <a16:creationId xmlns:a16="http://schemas.microsoft.com/office/drawing/2014/main" id="{6BCD6203-8F06-DAA2-D2C1-2D3602B07E4D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8609;p75">
              <a:extLst>
                <a:ext uri="{FF2B5EF4-FFF2-40B4-BE49-F238E27FC236}">
                  <a16:creationId xmlns:a16="http://schemas.microsoft.com/office/drawing/2014/main" id="{90F1CA78-BBB8-B132-4CE4-A4712A85C2EF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10" name="Google Shape;8610;p75">
            <a:extLst>
              <a:ext uri="{FF2B5EF4-FFF2-40B4-BE49-F238E27FC236}">
                <a16:creationId xmlns:a16="http://schemas.microsoft.com/office/drawing/2014/main" id="{88F3A90A-5B39-52A2-04C7-E578B54DD2BC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211" name="Google Shape;8611;p75">
              <a:extLst>
                <a:ext uri="{FF2B5EF4-FFF2-40B4-BE49-F238E27FC236}">
                  <a16:creationId xmlns:a16="http://schemas.microsoft.com/office/drawing/2014/main" id="{522814D8-0F56-57F2-D0B9-34192C49E83C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8612;p75">
              <a:extLst>
                <a:ext uri="{FF2B5EF4-FFF2-40B4-BE49-F238E27FC236}">
                  <a16:creationId xmlns:a16="http://schemas.microsoft.com/office/drawing/2014/main" id="{1CF3D3C2-CC87-174C-12DC-21369081E577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8613;p75">
              <a:extLst>
                <a:ext uri="{FF2B5EF4-FFF2-40B4-BE49-F238E27FC236}">
                  <a16:creationId xmlns:a16="http://schemas.microsoft.com/office/drawing/2014/main" id="{0E5BA198-323E-AF92-7382-ADF97396E8C4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" name="Google Shape;8614;p75">
              <a:extLst>
                <a:ext uri="{FF2B5EF4-FFF2-40B4-BE49-F238E27FC236}">
                  <a16:creationId xmlns:a16="http://schemas.microsoft.com/office/drawing/2014/main" id="{CEF163DC-0C90-C8D6-A929-F7BB725FE629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" name="Google Shape;8615;p75">
              <a:extLst>
                <a:ext uri="{FF2B5EF4-FFF2-40B4-BE49-F238E27FC236}">
                  <a16:creationId xmlns:a16="http://schemas.microsoft.com/office/drawing/2014/main" id="{6A99E73F-77F7-1A6E-78E8-37483C80C2C6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16" name="Google Shape;8616;p75">
            <a:extLst>
              <a:ext uri="{FF2B5EF4-FFF2-40B4-BE49-F238E27FC236}">
                <a16:creationId xmlns:a16="http://schemas.microsoft.com/office/drawing/2014/main" id="{9E358B2F-3464-8F7F-482C-E177B98E286F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217" name="Google Shape;8617;p75">
              <a:extLst>
                <a:ext uri="{FF2B5EF4-FFF2-40B4-BE49-F238E27FC236}">
                  <a16:creationId xmlns:a16="http://schemas.microsoft.com/office/drawing/2014/main" id="{170065A3-73A7-8D64-991E-E0695CCEA525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8618;p75">
              <a:extLst>
                <a:ext uri="{FF2B5EF4-FFF2-40B4-BE49-F238E27FC236}">
                  <a16:creationId xmlns:a16="http://schemas.microsoft.com/office/drawing/2014/main" id="{B8F7BDF1-8C76-F45D-0A6B-FB046CB1BDFB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8619;p75">
              <a:extLst>
                <a:ext uri="{FF2B5EF4-FFF2-40B4-BE49-F238E27FC236}">
                  <a16:creationId xmlns:a16="http://schemas.microsoft.com/office/drawing/2014/main" id="{40A509EE-249C-3AB4-6B73-C70BFB9073A4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8620;p75">
              <a:extLst>
                <a:ext uri="{FF2B5EF4-FFF2-40B4-BE49-F238E27FC236}">
                  <a16:creationId xmlns:a16="http://schemas.microsoft.com/office/drawing/2014/main" id="{BCBE971B-568C-3C00-050B-FC8E3985913E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8621;p75">
              <a:extLst>
                <a:ext uri="{FF2B5EF4-FFF2-40B4-BE49-F238E27FC236}">
                  <a16:creationId xmlns:a16="http://schemas.microsoft.com/office/drawing/2014/main" id="{D5ECA2D0-9378-4ABE-41A7-AEE99F76ED65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22" name="Google Shape;8622;p75">
            <a:extLst>
              <a:ext uri="{FF2B5EF4-FFF2-40B4-BE49-F238E27FC236}">
                <a16:creationId xmlns:a16="http://schemas.microsoft.com/office/drawing/2014/main" id="{0A1D0DE8-548C-3C31-E988-E1B51B0917B5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223" name="Google Shape;8623;p75">
              <a:extLst>
                <a:ext uri="{FF2B5EF4-FFF2-40B4-BE49-F238E27FC236}">
                  <a16:creationId xmlns:a16="http://schemas.microsoft.com/office/drawing/2014/main" id="{923CEF73-59C3-E3ED-E857-624E15A916CB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36" name="Google Shape;8624;p75">
                <a:extLst>
                  <a:ext uri="{FF2B5EF4-FFF2-40B4-BE49-F238E27FC236}">
                    <a16:creationId xmlns:a16="http://schemas.microsoft.com/office/drawing/2014/main" id="{1ABE6E4B-B132-E9B3-739D-39DECB35FE40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8625;p75">
                <a:extLst>
                  <a:ext uri="{FF2B5EF4-FFF2-40B4-BE49-F238E27FC236}">
                    <a16:creationId xmlns:a16="http://schemas.microsoft.com/office/drawing/2014/main" id="{27B411D8-152D-B56E-B674-B64C2B7B1535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4" name="Google Shape;8626;p75">
              <a:extLst>
                <a:ext uri="{FF2B5EF4-FFF2-40B4-BE49-F238E27FC236}">
                  <a16:creationId xmlns:a16="http://schemas.microsoft.com/office/drawing/2014/main" id="{B2753551-8AB7-C80C-4B98-0FD6E3BA8AC1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34" name="Google Shape;8627;p75">
                <a:extLst>
                  <a:ext uri="{FF2B5EF4-FFF2-40B4-BE49-F238E27FC236}">
                    <a16:creationId xmlns:a16="http://schemas.microsoft.com/office/drawing/2014/main" id="{5A468DEB-1CC0-B9E2-0836-B7EBEFEF03AA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8628;p75">
                <a:extLst>
                  <a:ext uri="{FF2B5EF4-FFF2-40B4-BE49-F238E27FC236}">
                    <a16:creationId xmlns:a16="http://schemas.microsoft.com/office/drawing/2014/main" id="{013D330A-3522-6264-7830-BFA714D1A811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5" name="Google Shape;8629;p75">
              <a:extLst>
                <a:ext uri="{FF2B5EF4-FFF2-40B4-BE49-F238E27FC236}">
                  <a16:creationId xmlns:a16="http://schemas.microsoft.com/office/drawing/2014/main" id="{77BC94D2-78CE-2CA1-47FD-627DE4615D8E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232" name="Google Shape;8630;p75">
                <a:extLst>
                  <a:ext uri="{FF2B5EF4-FFF2-40B4-BE49-F238E27FC236}">
                    <a16:creationId xmlns:a16="http://schemas.microsoft.com/office/drawing/2014/main" id="{02580E72-C65D-2390-73FD-E11C18013047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3" name="Google Shape;8631;p75">
                <a:extLst>
                  <a:ext uri="{FF2B5EF4-FFF2-40B4-BE49-F238E27FC236}">
                    <a16:creationId xmlns:a16="http://schemas.microsoft.com/office/drawing/2014/main" id="{ED558458-EBDB-4020-CF0F-4630FB3DB6B6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6" name="Google Shape;8632;p75">
              <a:extLst>
                <a:ext uri="{FF2B5EF4-FFF2-40B4-BE49-F238E27FC236}">
                  <a16:creationId xmlns:a16="http://schemas.microsoft.com/office/drawing/2014/main" id="{B01CF542-7764-D758-B4CC-199251187552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230" name="Google Shape;8633;p75">
                <a:extLst>
                  <a:ext uri="{FF2B5EF4-FFF2-40B4-BE49-F238E27FC236}">
                    <a16:creationId xmlns:a16="http://schemas.microsoft.com/office/drawing/2014/main" id="{6D0F3C07-B560-65CA-8A2C-666704871C2A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1" name="Google Shape;8634;p75">
                <a:extLst>
                  <a:ext uri="{FF2B5EF4-FFF2-40B4-BE49-F238E27FC236}">
                    <a16:creationId xmlns:a16="http://schemas.microsoft.com/office/drawing/2014/main" id="{F99313A5-5F48-8A23-389B-040478C62636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7" name="Google Shape;8635;p75">
              <a:extLst>
                <a:ext uri="{FF2B5EF4-FFF2-40B4-BE49-F238E27FC236}">
                  <a16:creationId xmlns:a16="http://schemas.microsoft.com/office/drawing/2014/main" id="{E6364F72-EB34-C7BA-8C89-CD06C218637B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228" name="Google Shape;8636;p75">
                <a:extLst>
                  <a:ext uri="{FF2B5EF4-FFF2-40B4-BE49-F238E27FC236}">
                    <a16:creationId xmlns:a16="http://schemas.microsoft.com/office/drawing/2014/main" id="{9A965DCD-D0A3-599B-E466-DC625E153729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9" name="Google Shape;8637;p75">
                <a:extLst>
                  <a:ext uri="{FF2B5EF4-FFF2-40B4-BE49-F238E27FC236}">
                    <a16:creationId xmlns:a16="http://schemas.microsoft.com/office/drawing/2014/main" id="{4FD6797B-FDF1-0AD9-6883-0236A79B037E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38" name="Google Shape;8638;p75">
            <a:extLst>
              <a:ext uri="{FF2B5EF4-FFF2-40B4-BE49-F238E27FC236}">
                <a16:creationId xmlns:a16="http://schemas.microsoft.com/office/drawing/2014/main" id="{8ABDBF48-C42E-054A-6F5B-250B710E6439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39" name="Google Shape;8639;p75">
              <a:extLst>
                <a:ext uri="{FF2B5EF4-FFF2-40B4-BE49-F238E27FC236}">
                  <a16:creationId xmlns:a16="http://schemas.microsoft.com/office/drawing/2014/main" id="{3D236A05-4762-E4AB-B315-0A6AD16ABD4D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43" name="Google Shape;8640;p75">
                <a:extLst>
                  <a:ext uri="{FF2B5EF4-FFF2-40B4-BE49-F238E27FC236}">
                    <a16:creationId xmlns:a16="http://schemas.microsoft.com/office/drawing/2014/main" id="{CBCEF3D0-C9F7-C316-EF4E-AF2D74AA46FB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4" name="Google Shape;8641;p75">
                <a:extLst>
                  <a:ext uri="{FF2B5EF4-FFF2-40B4-BE49-F238E27FC236}">
                    <a16:creationId xmlns:a16="http://schemas.microsoft.com/office/drawing/2014/main" id="{08B43C86-F4C4-E50D-A5E7-4002510467F6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40" name="Google Shape;8642;p75">
              <a:extLst>
                <a:ext uri="{FF2B5EF4-FFF2-40B4-BE49-F238E27FC236}">
                  <a16:creationId xmlns:a16="http://schemas.microsoft.com/office/drawing/2014/main" id="{CCE426E2-4C03-1EAA-A00E-AE8EA1472FD2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41" name="Google Shape;8643;p75">
                <a:extLst>
                  <a:ext uri="{FF2B5EF4-FFF2-40B4-BE49-F238E27FC236}">
                    <a16:creationId xmlns:a16="http://schemas.microsoft.com/office/drawing/2014/main" id="{43668044-5700-FE9E-031F-64F50800A96C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2" name="Google Shape;8644;p75">
                <a:extLst>
                  <a:ext uri="{FF2B5EF4-FFF2-40B4-BE49-F238E27FC236}">
                    <a16:creationId xmlns:a16="http://schemas.microsoft.com/office/drawing/2014/main" id="{AE3B4199-2781-CBC0-C2D1-782F2C155366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45" name="Google Shape;8645;p75">
            <a:extLst>
              <a:ext uri="{FF2B5EF4-FFF2-40B4-BE49-F238E27FC236}">
                <a16:creationId xmlns:a16="http://schemas.microsoft.com/office/drawing/2014/main" id="{773924D1-E5DE-5162-189D-D0C6484E33CF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46" name="Google Shape;8646;p75">
              <a:extLst>
                <a:ext uri="{FF2B5EF4-FFF2-40B4-BE49-F238E27FC236}">
                  <a16:creationId xmlns:a16="http://schemas.microsoft.com/office/drawing/2014/main" id="{0CB85D00-0F93-A3DD-BE1D-AD478728FC61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247" name="Google Shape;8647;p75">
              <a:extLst>
                <a:ext uri="{FF2B5EF4-FFF2-40B4-BE49-F238E27FC236}">
                  <a16:creationId xmlns:a16="http://schemas.microsoft.com/office/drawing/2014/main" id="{E89793FD-FA6D-968D-876E-E2B3E8812DD7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48" name="Google Shape;8648;p75">
                <a:extLst>
                  <a:ext uri="{FF2B5EF4-FFF2-40B4-BE49-F238E27FC236}">
                    <a16:creationId xmlns:a16="http://schemas.microsoft.com/office/drawing/2014/main" id="{B5AE7BA5-694B-5E5F-94B2-93964CED7CD6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9" name="Google Shape;8649;p75">
                <a:extLst>
                  <a:ext uri="{FF2B5EF4-FFF2-40B4-BE49-F238E27FC236}">
                    <a16:creationId xmlns:a16="http://schemas.microsoft.com/office/drawing/2014/main" id="{E703BF19-D171-D4A0-F1A8-77FA804AD182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50" name="Google Shape;8650;p75">
            <a:extLst>
              <a:ext uri="{FF2B5EF4-FFF2-40B4-BE49-F238E27FC236}">
                <a16:creationId xmlns:a16="http://schemas.microsoft.com/office/drawing/2014/main" id="{E579B65E-56FF-0F9C-1C24-F0C1CAF21FDE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51" name="Google Shape;8651;p75">
              <a:extLst>
                <a:ext uri="{FF2B5EF4-FFF2-40B4-BE49-F238E27FC236}">
                  <a16:creationId xmlns:a16="http://schemas.microsoft.com/office/drawing/2014/main" id="{437C479A-ABA9-E71C-0249-80A7CB7D7B06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8652;p75">
              <a:extLst>
                <a:ext uri="{FF2B5EF4-FFF2-40B4-BE49-F238E27FC236}">
                  <a16:creationId xmlns:a16="http://schemas.microsoft.com/office/drawing/2014/main" id="{C9A43BA4-6AEF-E3C9-81CC-111CCBCFE815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8653;p75">
              <a:extLst>
                <a:ext uri="{FF2B5EF4-FFF2-40B4-BE49-F238E27FC236}">
                  <a16:creationId xmlns:a16="http://schemas.microsoft.com/office/drawing/2014/main" id="{F32DD7B0-B819-711E-9BBD-4393E32A2218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8654;p75">
              <a:extLst>
                <a:ext uri="{FF2B5EF4-FFF2-40B4-BE49-F238E27FC236}">
                  <a16:creationId xmlns:a16="http://schemas.microsoft.com/office/drawing/2014/main" id="{1BDE89B7-BD15-00FF-45ED-07909594AB3F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8655;p75">
              <a:extLst>
                <a:ext uri="{FF2B5EF4-FFF2-40B4-BE49-F238E27FC236}">
                  <a16:creationId xmlns:a16="http://schemas.microsoft.com/office/drawing/2014/main" id="{AF398AA8-5EBB-15AF-D7DD-8EE60134C672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8656;p75">
              <a:extLst>
                <a:ext uri="{FF2B5EF4-FFF2-40B4-BE49-F238E27FC236}">
                  <a16:creationId xmlns:a16="http://schemas.microsoft.com/office/drawing/2014/main" id="{B345BC8C-CADD-76F5-D3EC-86FC33102A65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8657;p75">
              <a:extLst>
                <a:ext uri="{FF2B5EF4-FFF2-40B4-BE49-F238E27FC236}">
                  <a16:creationId xmlns:a16="http://schemas.microsoft.com/office/drawing/2014/main" id="{2F8314E8-A334-8090-CFFA-C483CA4F1171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8658;p75">
              <a:extLst>
                <a:ext uri="{FF2B5EF4-FFF2-40B4-BE49-F238E27FC236}">
                  <a16:creationId xmlns:a16="http://schemas.microsoft.com/office/drawing/2014/main" id="{782EB62A-05B2-2C99-6035-3B11EB7DBE35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8659;p75">
              <a:extLst>
                <a:ext uri="{FF2B5EF4-FFF2-40B4-BE49-F238E27FC236}">
                  <a16:creationId xmlns:a16="http://schemas.microsoft.com/office/drawing/2014/main" id="{A626DCE1-6E00-FC69-4524-2FA0A965E618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8660;p75">
              <a:extLst>
                <a:ext uri="{FF2B5EF4-FFF2-40B4-BE49-F238E27FC236}">
                  <a16:creationId xmlns:a16="http://schemas.microsoft.com/office/drawing/2014/main" id="{68D04618-731B-BC0A-4E54-4F44BCB5D3B0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8661;p75">
              <a:extLst>
                <a:ext uri="{FF2B5EF4-FFF2-40B4-BE49-F238E27FC236}">
                  <a16:creationId xmlns:a16="http://schemas.microsoft.com/office/drawing/2014/main" id="{E358026B-6674-B13A-82FA-3B4555567979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8662;p75">
              <a:extLst>
                <a:ext uri="{FF2B5EF4-FFF2-40B4-BE49-F238E27FC236}">
                  <a16:creationId xmlns:a16="http://schemas.microsoft.com/office/drawing/2014/main" id="{C67D2A5E-802E-CB0E-FCC5-A694EF969229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8663;p75">
              <a:extLst>
                <a:ext uri="{FF2B5EF4-FFF2-40B4-BE49-F238E27FC236}">
                  <a16:creationId xmlns:a16="http://schemas.microsoft.com/office/drawing/2014/main" id="{8F88A8F6-7AB7-B378-4874-B374266F8EEF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64" name="Google Shape;8664;p75">
            <a:extLst>
              <a:ext uri="{FF2B5EF4-FFF2-40B4-BE49-F238E27FC236}">
                <a16:creationId xmlns:a16="http://schemas.microsoft.com/office/drawing/2014/main" id="{8CE806FD-5335-E627-C074-60BA288B149C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65" name="Google Shape;8665;p75">
              <a:extLst>
                <a:ext uri="{FF2B5EF4-FFF2-40B4-BE49-F238E27FC236}">
                  <a16:creationId xmlns:a16="http://schemas.microsoft.com/office/drawing/2014/main" id="{C2E9834F-4056-CF52-E335-6DEACE87A121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66" name="Google Shape;8666;p75">
              <a:extLst>
                <a:ext uri="{FF2B5EF4-FFF2-40B4-BE49-F238E27FC236}">
                  <a16:creationId xmlns:a16="http://schemas.microsoft.com/office/drawing/2014/main" id="{5D128ACB-A6F8-581F-7246-F43A5C39A43A}"/>
                </a:ext>
              </a:extLst>
            </p:cNvPr>
            <p:cNvCxnSpPr>
              <a:stCxn id="2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67" name="Google Shape;8667;p75">
              <a:extLst>
                <a:ext uri="{FF2B5EF4-FFF2-40B4-BE49-F238E27FC236}">
                  <a16:creationId xmlns:a16="http://schemas.microsoft.com/office/drawing/2014/main" id="{5EFDEB72-FF24-A3DD-2CC5-B2AC36F7C8B9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68" name="Google Shape;8668;p75">
              <a:extLst>
                <a:ext uri="{FF2B5EF4-FFF2-40B4-BE49-F238E27FC236}">
                  <a16:creationId xmlns:a16="http://schemas.microsoft.com/office/drawing/2014/main" id="{5237155F-82DD-0233-BDC8-6AC047EA826F}"/>
                </a:ext>
              </a:extLst>
            </p:cNvPr>
            <p:cNvCxnSpPr>
              <a:endCxn id="2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69" name="Google Shape;8669;p75">
              <a:extLst>
                <a:ext uri="{FF2B5EF4-FFF2-40B4-BE49-F238E27FC236}">
                  <a16:creationId xmlns:a16="http://schemas.microsoft.com/office/drawing/2014/main" id="{0E4BB96C-CB93-F506-7ACB-7EBB9A30C5B5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70" name="Google Shape;8670;p75">
              <a:extLst>
                <a:ext uri="{FF2B5EF4-FFF2-40B4-BE49-F238E27FC236}">
                  <a16:creationId xmlns:a16="http://schemas.microsoft.com/office/drawing/2014/main" id="{2C3EF282-02BD-CFCD-D71B-55089C4CDD65}"/>
                </a:ext>
              </a:extLst>
            </p:cNvPr>
            <p:cNvCxnSpPr>
              <a:stCxn id="2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1" name="Google Shape;8671;p75">
              <a:extLst>
                <a:ext uri="{FF2B5EF4-FFF2-40B4-BE49-F238E27FC236}">
                  <a16:creationId xmlns:a16="http://schemas.microsoft.com/office/drawing/2014/main" id="{BCDE9805-2544-FB89-8CF4-F46F0381E9C2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72" name="Google Shape;8672;p75">
              <a:extLst>
                <a:ext uri="{FF2B5EF4-FFF2-40B4-BE49-F238E27FC236}">
                  <a16:creationId xmlns:a16="http://schemas.microsoft.com/office/drawing/2014/main" id="{E9D11A8C-681E-142D-3639-31B8F9F56C22}"/>
                </a:ext>
              </a:extLst>
            </p:cNvPr>
            <p:cNvCxnSpPr>
              <a:endCxn id="2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73" name="Google Shape;8673;p75">
            <a:extLst>
              <a:ext uri="{FF2B5EF4-FFF2-40B4-BE49-F238E27FC236}">
                <a16:creationId xmlns:a16="http://schemas.microsoft.com/office/drawing/2014/main" id="{732BBF0A-64B8-98E6-6054-742CB9BDA9E2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74" name="Google Shape;8674;p75">
              <a:extLst>
                <a:ext uri="{FF2B5EF4-FFF2-40B4-BE49-F238E27FC236}">
                  <a16:creationId xmlns:a16="http://schemas.microsoft.com/office/drawing/2014/main" id="{EF1FE80D-7C59-727C-0449-ACCA45E3DC52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8675;p75">
              <a:extLst>
                <a:ext uri="{FF2B5EF4-FFF2-40B4-BE49-F238E27FC236}">
                  <a16:creationId xmlns:a16="http://schemas.microsoft.com/office/drawing/2014/main" id="{5FE5E698-ECE3-68AF-9FFF-9F7F4E428A4A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8676;p75">
              <a:extLst>
                <a:ext uri="{FF2B5EF4-FFF2-40B4-BE49-F238E27FC236}">
                  <a16:creationId xmlns:a16="http://schemas.microsoft.com/office/drawing/2014/main" id="{600659F6-B042-5B6B-1AEF-F94D32FFB1A8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8677;p75">
              <a:extLst>
                <a:ext uri="{FF2B5EF4-FFF2-40B4-BE49-F238E27FC236}">
                  <a16:creationId xmlns:a16="http://schemas.microsoft.com/office/drawing/2014/main" id="{D5BF97FC-BC7D-090F-F452-A3E85C74A659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78" name="Google Shape;8678;p75">
            <a:extLst>
              <a:ext uri="{FF2B5EF4-FFF2-40B4-BE49-F238E27FC236}">
                <a16:creationId xmlns:a16="http://schemas.microsoft.com/office/drawing/2014/main" id="{4CCBC225-4705-448D-5E34-0BAE944FB617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79" name="Google Shape;8679;p75">
              <a:extLst>
                <a:ext uri="{FF2B5EF4-FFF2-40B4-BE49-F238E27FC236}">
                  <a16:creationId xmlns:a16="http://schemas.microsoft.com/office/drawing/2014/main" id="{33DFC266-EBEF-80F3-3759-1545BF05B1E7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331" name="Google Shape;8680;p75">
                <a:extLst>
                  <a:ext uri="{FF2B5EF4-FFF2-40B4-BE49-F238E27FC236}">
                    <a16:creationId xmlns:a16="http://schemas.microsoft.com/office/drawing/2014/main" id="{F4B8B55B-EC28-E64A-BB4C-C0B7545AFE21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2" name="Google Shape;8681;p75">
                <a:extLst>
                  <a:ext uri="{FF2B5EF4-FFF2-40B4-BE49-F238E27FC236}">
                    <a16:creationId xmlns:a16="http://schemas.microsoft.com/office/drawing/2014/main" id="{10C56C0B-9590-D865-69A8-E29EAF8E997D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3" name="Google Shape;8682;p75">
                <a:extLst>
                  <a:ext uri="{FF2B5EF4-FFF2-40B4-BE49-F238E27FC236}">
                    <a16:creationId xmlns:a16="http://schemas.microsoft.com/office/drawing/2014/main" id="{6F27A862-4192-B6C6-BD5A-4ED933FDE4C2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4" name="Google Shape;8683;p75">
                <a:extLst>
                  <a:ext uri="{FF2B5EF4-FFF2-40B4-BE49-F238E27FC236}">
                    <a16:creationId xmlns:a16="http://schemas.microsoft.com/office/drawing/2014/main" id="{D5045FD5-2594-29B7-4727-5ED462320FC0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5" name="Google Shape;8684;p75">
                <a:extLst>
                  <a:ext uri="{FF2B5EF4-FFF2-40B4-BE49-F238E27FC236}">
                    <a16:creationId xmlns:a16="http://schemas.microsoft.com/office/drawing/2014/main" id="{8C676E20-28C1-F01E-CA5C-DB561479248D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6" name="Google Shape;8685;p75">
                <a:extLst>
                  <a:ext uri="{FF2B5EF4-FFF2-40B4-BE49-F238E27FC236}">
                    <a16:creationId xmlns:a16="http://schemas.microsoft.com/office/drawing/2014/main" id="{D9B7F45E-4D08-B9E2-D211-4CDCEDDB5CE3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7" name="Google Shape;8686;p75">
                <a:extLst>
                  <a:ext uri="{FF2B5EF4-FFF2-40B4-BE49-F238E27FC236}">
                    <a16:creationId xmlns:a16="http://schemas.microsoft.com/office/drawing/2014/main" id="{63C58185-6722-8DD5-22C0-5D6E4396ABC9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0" name="Google Shape;8687;p75">
              <a:extLst>
                <a:ext uri="{FF2B5EF4-FFF2-40B4-BE49-F238E27FC236}">
                  <a16:creationId xmlns:a16="http://schemas.microsoft.com/office/drawing/2014/main" id="{700FFD37-EC60-4945-DCDE-812FA73982DC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324" name="Google Shape;8688;p75">
                <a:extLst>
                  <a:ext uri="{FF2B5EF4-FFF2-40B4-BE49-F238E27FC236}">
                    <a16:creationId xmlns:a16="http://schemas.microsoft.com/office/drawing/2014/main" id="{48987344-AD4A-D37E-01B1-FFD99DE7B01E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5" name="Google Shape;8689;p75">
                <a:extLst>
                  <a:ext uri="{FF2B5EF4-FFF2-40B4-BE49-F238E27FC236}">
                    <a16:creationId xmlns:a16="http://schemas.microsoft.com/office/drawing/2014/main" id="{6CF3F28C-AF9C-20EE-29AE-8366D2477793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6" name="Google Shape;8690;p75">
                <a:extLst>
                  <a:ext uri="{FF2B5EF4-FFF2-40B4-BE49-F238E27FC236}">
                    <a16:creationId xmlns:a16="http://schemas.microsoft.com/office/drawing/2014/main" id="{529C1817-5128-84D2-BEEA-6F92D7FCC1C5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7" name="Google Shape;8691;p75">
                <a:extLst>
                  <a:ext uri="{FF2B5EF4-FFF2-40B4-BE49-F238E27FC236}">
                    <a16:creationId xmlns:a16="http://schemas.microsoft.com/office/drawing/2014/main" id="{308FEC4D-3CDC-DC35-453E-6135B03E2BB0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8" name="Google Shape;8692;p75">
                <a:extLst>
                  <a:ext uri="{FF2B5EF4-FFF2-40B4-BE49-F238E27FC236}">
                    <a16:creationId xmlns:a16="http://schemas.microsoft.com/office/drawing/2014/main" id="{8AD66CD2-62C6-7507-01FD-8DAF4FC8AD7D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9" name="Google Shape;8693;p75">
                <a:extLst>
                  <a:ext uri="{FF2B5EF4-FFF2-40B4-BE49-F238E27FC236}">
                    <a16:creationId xmlns:a16="http://schemas.microsoft.com/office/drawing/2014/main" id="{26D0A5BE-BBF2-25FE-D681-FBA1DA8F116F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0" name="Google Shape;8694;p75">
                <a:extLst>
                  <a:ext uri="{FF2B5EF4-FFF2-40B4-BE49-F238E27FC236}">
                    <a16:creationId xmlns:a16="http://schemas.microsoft.com/office/drawing/2014/main" id="{7600DFCF-E3DD-AD55-6358-270606C48FFB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1" name="Google Shape;8695;p75">
              <a:extLst>
                <a:ext uri="{FF2B5EF4-FFF2-40B4-BE49-F238E27FC236}">
                  <a16:creationId xmlns:a16="http://schemas.microsoft.com/office/drawing/2014/main" id="{5401C637-67E0-C861-250B-C01E80AFA51C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317" name="Google Shape;8696;p75">
                <a:extLst>
                  <a:ext uri="{FF2B5EF4-FFF2-40B4-BE49-F238E27FC236}">
                    <a16:creationId xmlns:a16="http://schemas.microsoft.com/office/drawing/2014/main" id="{6CA815A2-77B5-8C26-05EB-89E8F5A2FF92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8" name="Google Shape;8697;p75">
                <a:extLst>
                  <a:ext uri="{FF2B5EF4-FFF2-40B4-BE49-F238E27FC236}">
                    <a16:creationId xmlns:a16="http://schemas.microsoft.com/office/drawing/2014/main" id="{890F49B0-B4ED-3831-31C4-EB9ABFCB9A67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9" name="Google Shape;8698;p75">
                <a:extLst>
                  <a:ext uri="{FF2B5EF4-FFF2-40B4-BE49-F238E27FC236}">
                    <a16:creationId xmlns:a16="http://schemas.microsoft.com/office/drawing/2014/main" id="{AF86F20C-ECF7-2449-D55E-2CA50502E396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0" name="Google Shape;8699;p75">
                <a:extLst>
                  <a:ext uri="{FF2B5EF4-FFF2-40B4-BE49-F238E27FC236}">
                    <a16:creationId xmlns:a16="http://schemas.microsoft.com/office/drawing/2014/main" id="{E6B43CCE-7B55-86B0-6DD7-4B43F4BA0ED7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1" name="Google Shape;8700;p75">
                <a:extLst>
                  <a:ext uri="{FF2B5EF4-FFF2-40B4-BE49-F238E27FC236}">
                    <a16:creationId xmlns:a16="http://schemas.microsoft.com/office/drawing/2014/main" id="{3A7FB24B-8E26-5A35-85C1-E6C27F501C59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2" name="Google Shape;8701;p75">
                <a:extLst>
                  <a:ext uri="{FF2B5EF4-FFF2-40B4-BE49-F238E27FC236}">
                    <a16:creationId xmlns:a16="http://schemas.microsoft.com/office/drawing/2014/main" id="{5CBD3B01-78E8-3FB7-AB8A-09EBF6E5059E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3" name="Google Shape;8702;p75">
                <a:extLst>
                  <a:ext uri="{FF2B5EF4-FFF2-40B4-BE49-F238E27FC236}">
                    <a16:creationId xmlns:a16="http://schemas.microsoft.com/office/drawing/2014/main" id="{6390CE53-4F84-717B-57BD-87027B4EE68F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2" name="Google Shape;8703;p75">
              <a:extLst>
                <a:ext uri="{FF2B5EF4-FFF2-40B4-BE49-F238E27FC236}">
                  <a16:creationId xmlns:a16="http://schemas.microsoft.com/office/drawing/2014/main" id="{16E94D85-E0B9-98F6-A1FE-7991D83E0904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310" name="Google Shape;8704;p75">
                <a:extLst>
                  <a:ext uri="{FF2B5EF4-FFF2-40B4-BE49-F238E27FC236}">
                    <a16:creationId xmlns:a16="http://schemas.microsoft.com/office/drawing/2014/main" id="{6B2C3C15-4656-450F-77F1-B6F77C123AB7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1" name="Google Shape;8705;p75">
                <a:extLst>
                  <a:ext uri="{FF2B5EF4-FFF2-40B4-BE49-F238E27FC236}">
                    <a16:creationId xmlns:a16="http://schemas.microsoft.com/office/drawing/2014/main" id="{4A65FF4B-08AD-98E5-A622-D9A50209F0DC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2" name="Google Shape;8706;p75">
                <a:extLst>
                  <a:ext uri="{FF2B5EF4-FFF2-40B4-BE49-F238E27FC236}">
                    <a16:creationId xmlns:a16="http://schemas.microsoft.com/office/drawing/2014/main" id="{42C8F93B-F7F8-810D-860B-2B274C281170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3" name="Google Shape;8707;p75">
                <a:extLst>
                  <a:ext uri="{FF2B5EF4-FFF2-40B4-BE49-F238E27FC236}">
                    <a16:creationId xmlns:a16="http://schemas.microsoft.com/office/drawing/2014/main" id="{8471EC15-5992-FC03-1B3F-E4752CCAE7ED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4" name="Google Shape;8708;p75">
                <a:extLst>
                  <a:ext uri="{FF2B5EF4-FFF2-40B4-BE49-F238E27FC236}">
                    <a16:creationId xmlns:a16="http://schemas.microsoft.com/office/drawing/2014/main" id="{BBF32F22-E5FA-4AC4-616F-6A196F93C7A6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5" name="Google Shape;8709;p75">
                <a:extLst>
                  <a:ext uri="{FF2B5EF4-FFF2-40B4-BE49-F238E27FC236}">
                    <a16:creationId xmlns:a16="http://schemas.microsoft.com/office/drawing/2014/main" id="{D1B6E8ED-CED8-F54E-87A7-C37FDB95C1A1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6" name="Google Shape;8710;p75">
                <a:extLst>
                  <a:ext uri="{FF2B5EF4-FFF2-40B4-BE49-F238E27FC236}">
                    <a16:creationId xmlns:a16="http://schemas.microsoft.com/office/drawing/2014/main" id="{C4195104-CD11-7542-1ED7-487341696FB5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3" name="Google Shape;8711;p75">
              <a:extLst>
                <a:ext uri="{FF2B5EF4-FFF2-40B4-BE49-F238E27FC236}">
                  <a16:creationId xmlns:a16="http://schemas.microsoft.com/office/drawing/2014/main" id="{D603AD6F-EDF4-B5F8-93B7-683EBF098C9B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303" name="Google Shape;8712;p75">
                <a:extLst>
                  <a:ext uri="{FF2B5EF4-FFF2-40B4-BE49-F238E27FC236}">
                    <a16:creationId xmlns:a16="http://schemas.microsoft.com/office/drawing/2014/main" id="{79939493-0FE9-6AB0-FD1E-CD49E5028406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4" name="Google Shape;8713;p75">
                <a:extLst>
                  <a:ext uri="{FF2B5EF4-FFF2-40B4-BE49-F238E27FC236}">
                    <a16:creationId xmlns:a16="http://schemas.microsoft.com/office/drawing/2014/main" id="{36018500-C773-BA61-148C-56261B201238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5" name="Google Shape;8714;p75">
                <a:extLst>
                  <a:ext uri="{FF2B5EF4-FFF2-40B4-BE49-F238E27FC236}">
                    <a16:creationId xmlns:a16="http://schemas.microsoft.com/office/drawing/2014/main" id="{8C4BCCD5-0415-EAB4-41D2-BCCD986A8784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6" name="Google Shape;8715;p75">
                <a:extLst>
                  <a:ext uri="{FF2B5EF4-FFF2-40B4-BE49-F238E27FC236}">
                    <a16:creationId xmlns:a16="http://schemas.microsoft.com/office/drawing/2014/main" id="{93F5BCB4-E88C-3013-0A79-D52193CF8E1F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7" name="Google Shape;8716;p75">
                <a:extLst>
                  <a:ext uri="{FF2B5EF4-FFF2-40B4-BE49-F238E27FC236}">
                    <a16:creationId xmlns:a16="http://schemas.microsoft.com/office/drawing/2014/main" id="{A3BEE3A1-A5F4-E950-6031-2F22E51177AC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8" name="Google Shape;8717;p75">
                <a:extLst>
                  <a:ext uri="{FF2B5EF4-FFF2-40B4-BE49-F238E27FC236}">
                    <a16:creationId xmlns:a16="http://schemas.microsoft.com/office/drawing/2014/main" id="{3F826688-4570-09E1-FB1F-6B7E75EBAC4E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9" name="Google Shape;8718;p75">
                <a:extLst>
                  <a:ext uri="{FF2B5EF4-FFF2-40B4-BE49-F238E27FC236}">
                    <a16:creationId xmlns:a16="http://schemas.microsoft.com/office/drawing/2014/main" id="{23D80E99-1F85-C600-D780-402023E6711E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4" name="Google Shape;8719;p75">
              <a:extLst>
                <a:ext uri="{FF2B5EF4-FFF2-40B4-BE49-F238E27FC236}">
                  <a16:creationId xmlns:a16="http://schemas.microsoft.com/office/drawing/2014/main" id="{136EF79A-34D4-788A-3C98-34D776945772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301" name="Google Shape;8720;p75">
                <a:extLst>
                  <a:ext uri="{FF2B5EF4-FFF2-40B4-BE49-F238E27FC236}">
                    <a16:creationId xmlns:a16="http://schemas.microsoft.com/office/drawing/2014/main" id="{52B11D64-6805-B553-A555-5F6173C54CB9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8721;p75">
                <a:extLst>
                  <a:ext uri="{FF2B5EF4-FFF2-40B4-BE49-F238E27FC236}">
                    <a16:creationId xmlns:a16="http://schemas.microsoft.com/office/drawing/2014/main" id="{79A1DF4D-F7D7-2C1E-955C-6D8C5EB21BF7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85" name="Google Shape;8722;p75">
              <a:extLst>
                <a:ext uri="{FF2B5EF4-FFF2-40B4-BE49-F238E27FC236}">
                  <a16:creationId xmlns:a16="http://schemas.microsoft.com/office/drawing/2014/main" id="{9D446A6B-3E77-8555-AD0B-11599F20F8DE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94" name="Google Shape;8723;p75">
                <a:extLst>
                  <a:ext uri="{FF2B5EF4-FFF2-40B4-BE49-F238E27FC236}">
                    <a16:creationId xmlns:a16="http://schemas.microsoft.com/office/drawing/2014/main" id="{2E98AC29-8AA5-0303-9932-74097EB9C953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5" name="Google Shape;8724;p75">
                <a:extLst>
                  <a:ext uri="{FF2B5EF4-FFF2-40B4-BE49-F238E27FC236}">
                    <a16:creationId xmlns:a16="http://schemas.microsoft.com/office/drawing/2014/main" id="{88ADC66B-60DD-DDC2-0776-F09AE4754587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6" name="Google Shape;8725;p75">
                <a:extLst>
                  <a:ext uri="{FF2B5EF4-FFF2-40B4-BE49-F238E27FC236}">
                    <a16:creationId xmlns:a16="http://schemas.microsoft.com/office/drawing/2014/main" id="{29D3211E-32E8-FF44-FE9F-EC717E972FB7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7" name="Google Shape;8726;p75">
                <a:extLst>
                  <a:ext uri="{FF2B5EF4-FFF2-40B4-BE49-F238E27FC236}">
                    <a16:creationId xmlns:a16="http://schemas.microsoft.com/office/drawing/2014/main" id="{70141844-D63D-061C-3A63-E9AE84CFA3CD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8" name="Google Shape;8727;p75">
                <a:extLst>
                  <a:ext uri="{FF2B5EF4-FFF2-40B4-BE49-F238E27FC236}">
                    <a16:creationId xmlns:a16="http://schemas.microsoft.com/office/drawing/2014/main" id="{002ABFC2-0DB4-393F-3726-4F15043CF53D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9" name="Google Shape;8728;p75">
                <a:extLst>
                  <a:ext uri="{FF2B5EF4-FFF2-40B4-BE49-F238E27FC236}">
                    <a16:creationId xmlns:a16="http://schemas.microsoft.com/office/drawing/2014/main" id="{E171C583-BC2E-D6DB-658C-28BDA3E6A61E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729;p75">
                <a:extLst>
                  <a:ext uri="{FF2B5EF4-FFF2-40B4-BE49-F238E27FC236}">
                    <a16:creationId xmlns:a16="http://schemas.microsoft.com/office/drawing/2014/main" id="{EC376CE0-D2A3-A1E4-C6ED-159EB199350C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6" name="Google Shape;8730;p75">
              <a:extLst>
                <a:ext uri="{FF2B5EF4-FFF2-40B4-BE49-F238E27FC236}">
                  <a16:creationId xmlns:a16="http://schemas.microsoft.com/office/drawing/2014/main" id="{6B45B497-3F1D-73C9-2B4D-364A3508602B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87" name="Google Shape;8731;p75">
                <a:extLst>
                  <a:ext uri="{FF2B5EF4-FFF2-40B4-BE49-F238E27FC236}">
                    <a16:creationId xmlns:a16="http://schemas.microsoft.com/office/drawing/2014/main" id="{91F495F1-8DBF-489D-F8E3-69C9757F7426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8" name="Google Shape;8732;p75">
                <a:extLst>
                  <a:ext uri="{FF2B5EF4-FFF2-40B4-BE49-F238E27FC236}">
                    <a16:creationId xmlns:a16="http://schemas.microsoft.com/office/drawing/2014/main" id="{C25391D3-9A2D-95AF-1BD4-92B9B9BBDBD4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9" name="Google Shape;8733;p75">
                <a:extLst>
                  <a:ext uri="{FF2B5EF4-FFF2-40B4-BE49-F238E27FC236}">
                    <a16:creationId xmlns:a16="http://schemas.microsoft.com/office/drawing/2014/main" id="{2BCF06D9-20C0-8353-114F-CB80163EAA87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0" name="Google Shape;8734;p75">
                <a:extLst>
                  <a:ext uri="{FF2B5EF4-FFF2-40B4-BE49-F238E27FC236}">
                    <a16:creationId xmlns:a16="http://schemas.microsoft.com/office/drawing/2014/main" id="{168922D8-EA12-7BE6-9161-A63AF48F3FE7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1" name="Google Shape;8735;p75">
                <a:extLst>
                  <a:ext uri="{FF2B5EF4-FFF2-40B4-BE49-F238E27FC236}">
                    <a16:creationId xmlns:a16="http://schemas.microsoft.com/office/drawing/2014/main" id="{DA80E2CC-CA5B-0563-3981-E05D84A3EB6E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2" name="Google Shape;8736;p75">
                <a:extLst>
                  <a:ext uri="{FF2B5EF4-FFF2-40B4-BE49-F238E27FC236}">
                    <a16:creationId xmlns:a16="http://schemas.microsoft.com/office/drawing/2014/main" id="{89FCF69D-BC37-7E76-5779-AC3176DEDFCE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737;p75">
                <a:extLst>
                  <a:ext uri="{FF2B5EF4-FFF2-40B4-BE49-F238E27FC236}">
                    <a16:creationId xmlns:a16="http://schemas.microsoft.com/office/drawing/2014/main" id="{54CF394A-4F3C-FA05-E404-7374104654E4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38" name="Google Shape;8738;p75">
            <a:extLst>
              <a:ext uri="{FF2B5EF4-FFF2-40B4-BE49-F238E27FC236}">
                <a16:creationId xmlns:a16="http://schemas.microsoft.com/office/drawing/2014/main" id="{44BF7BBA-7E43-72A6-893C-2F53E1A9F827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39" name="Google Shape;8739;p75">
              <a:extLst>
                <a:ext uri="{FF2B5EF4-FFF2-40B4-BE49-F238E27FC236}">
                  <a16:creationId xmlns:a16="http://schemas.microsoft.com/office/drawing/2014/main" id="{210E4C93-D5F8-8657-E071-66B3581FFEA3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0" name="Google Shape;8740;p75">
              <a:extLst>
                <a:ext uri="{FF2B5EF4-FFF2-40B4-BE49-F238E27FC236}">
                  <a16:creationId xmlns:a16="http://schemas.microsoft.com/office/drawing/2014/main" id="{608DDEB0-DBFC-EABF-3B89-5DE3B3A5EDCA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1" name="Google Shape;8741;p75">
              <a:extLst>
                <a:ext uri="{FF2B5EF4-FFF2-40B4-BE49-F238E27FC236}">
                  <a16:creationId xmlns:a16="http://schemas.microsoft.com/office/drawing/2014/main" id="{AA1A1B53-A281-3A56-3AB8-5D1CD25DEDD1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2" name="Google Shape;8742;p75">
              <a:extLst>
                <a:ext uri="{FF2B5EF4-FFF2-40B4-BE49-F238E27FC236}">
                  <a16:creationId xmlns:a16="http://schemas.microsoft.com/office/drawing/2014/main" id="{E8E07F9C-79CA-5844-CE50-2CCF3A26DDA9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43" name="Google Shape;8743;p75">
              <a:extLst>
                <a:ext uri="{FF2B5EF4-FFF2-40B4-BE49-F238E27FC236}">
                  <a16:creationId xmlns:a16="http://schemas.microsoft.com/office/drawing/2014/main" id="{A39DEE14-1D6F-6720-E9E7-A51871D897A2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44" name="Google Shape;8744;p75">
              <a:extLst>
                <a:ext uri="{FF2B5EF4-FFF2-40B4-BE49-F238E27FC236}">
                  <a16:creationId xmlns:a16="http://schemas.microsoft.com/office/drawing/2014/main" id="{CF1BA5AE-EE37-45AF-6A1F-F0275B309B0E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45" name="Google Shape;8745;p75">
              <a:extLst>
                <a:ext uri="{FF2B5EF4-FFF2-40B4-BE49-F238E27FC236}">
                  <a16:creationId xmlns:a16="http://schemas.microsoft.com/office/drawing/2014/main" id="{AA295862-4C19-A140-BFDA-1BCE394745C6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46" name="Google Shape;8746;p75">
              <a:extLst>
                <a:ext uri="{FF2B5EF4-FFF2-40B4-BE49-F238E27FC236}">
                  <a16:creationId xmlns:a16="http://schemas.microsoft.com/office/drawing/2014/main" id="{50F86920-2B12-0E56-31B3-40AA48BCF9F3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47" name="Google Shape;8747;p75">
              <a:extLst>
                <a:ext uri="{FF2B5EF4-FFF2-40B4-BE49-F238E27FC236}">
                  <a16:creationId xmlns:a16="http://schemas.microsoft.com/office/drawing/2014/main" id="{30F5551B-9B73-A9A0-0A62-FD9D79D37E85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48" name="Google Shape;8748;p75">
            <a:extLst>
              <a:ext uri="{FF2B5EF4-FFF2-40B4-BE49-F238E27FC236}">
                <a16:creationId xmlns:a16="http://schemas.microsoft.com/office/drawing/2014/main" id="{88FFF48A-A65C-B397-8606-023FF838B8B7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49" name="Google Shape;8749;p75">
              <a:extLst>
                <a:ext uri="{FF2B5EF4-FFF2-40B4-BE49-F238E27FC236}">
                  <a16:creationId xmlns:a16="http://schemas.microsoft.com/office/drawing/2014/main" id="{653BAFEC-D320-6567-AB75-3389D3BD7AFB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0" name="Google Shape;8750;p75">
              <a:extLst>
                <a:ext uri="{FF2B5EF4-FFF2-40B4-BE49-F238E27FC236}">
                  <a16:creationId xmlns:a16="http://schemas.microsoft.com/office/drawing/2014/main" id="{CF919DE4-0E07-5823-227E-727365AFCD4A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1" name="Google Shape;8751;p75">
              <a:extLst>
                <a:ext uri="{FF2B5EF4-FFF2-40B4-BE49-F238E27FC236}">
                  <a16:creationId xmlns:a16="http://schemas.microsoft.com/office/drawing/2014/main" id="{2E2D18A6-668F-ED35-152B-DEF91AF29A62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2" name="Google Shape;8752;p75">
              <a:extLst>
                <a:ext uri="{FF2B5EF4-FFF2-40B4-BE49-F238E27FC236}">
                  <a16:creationId xmlns:a16="http://schemas.microsoft.com/office/drawing/2014/main" id="{C974082E-1874-00E9-5BA1-CC18B4153317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3" name="Google Shape;8753;p75">
              <a:extLst>
                <a:ext uri="{FF2B5EF4-FFF2-40B4-BE49-F238E27FC236}">
                  <a16:creationId xmlns:a16="http://schemas.microsoft.com/office/drawing/2014/main" id="{0D57D0EC-90A5-4478-4626-D29D2729C1D5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4" name="Google Shape;8754;p75">
              <a:extLst>
                <a:ext uri="{FF2B5EF4-FFF2-40B4-BE49-F238E27FC236}">
                  <a16:creationId xmlns:a16="http://schemas.microsoft.com/office/drawing/2014/main" id="{D927BF5A-203A-FE03-89F5-5991D1128C34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" name="Google Shape;8755;p75">
              <a:extLst>
                <a:ext uri="{FF2B5EF4-FFF2-40B4-BE49-F238E27FC236}">
                  <a16:creationId xmlns:a16="http://schemas.microsoft.com/office/drawing/2014/main" id="{4C406F2F-F547-F512-8540-A1FE99DA426A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6" name="Google Shape;8756;p75">
              <a:extLst>
                <a:ext uri="{FF2B5EF4-FFF2-40B4-BE49-F238E27FC236}">
                  <a16:creationId xmlns:a16="http://schemas.microsoft.com/office/drawing/2014/main" id="{91D3D985-2E94-2BF0-52B8-1133BF625A9C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57" name="Google Shape;8757;p75">
            <a:extLst>
              <a:ext uri="{FF2B5EF4-FFF2-40B4-BE49-F238E27FC236}">
                <a16:creationId xmlns:a16="http://schemas.microsoft.com/office/drawing/2014/main" id="{87D1BFAD-FC34-3749-5C01-3B187B3B8796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58" name="Google Shape;8758;p75">
              <a:extLst>
                <a:ext uri="{FF2B5EF4-FFF2-40B4-BE49-F238E27FC236}">
                  <a16:creationId xmlns:a16="http://schemas.microsoft.com/office/drawing/2014/main" id="{C4C37C6D-1769-1BAF-2FB8-4B4CBD3901CF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80" name="Google Shape;8759;p75">
                <a:extLst>
                  <a:ext uri="{FF2B5EF4-FFF2-40B4-BE49-F238E27FC236}">
                    <a16:creationId xmlns:a16="http://schemas.microsoft.com/office/drawing/2014/main" id="{97AA4EAF-1E1E-D2D4-71BB-7C3EC5218F2A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84" name="Google Shape;8760;p75">
                  <a:extLst>
                    <a:ext uri="{FF2B5EF4-FFF2-40B4-BE49-F238E27FC236}">
                      <a16:creationId xmlns:a16="http://schemas.microsoft.com/office/drawing/2014/main" id="{7B4F5754-6041-3599-FCF4-41D2E5251B28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85" name="Google Shape;8761;p75">
                  <a:extLst>
                    <a:ext uri="{FF2B5EF4-FFF2-40B4-BE49-F238E27FC236}">
                      <a16:creationId xmlns:a16="http://schemas.microsoft.com/office/drawing/2014/main" id="{4C60F98D-828B-BAF0-7FD3-FD30BCD0F593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81" name="Google Shape;8762;p75">
                <a:extLst>
                  <a:ext uri="{FF2B5EF4-FFF2-40B4-BE49-F238E27FC236}">
                    <a16:creationId xmlns:a16="http://schemas.microsoft.com/office/drawing/2014/main" id="{C60BAE5B-6577-3BE7-0269-BB6FB8FDDB5D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82" name="Google Shape;8763;p75">
                  <a:extLst>
                    <a:ext uri="{FF2B5EF4-FFF2-40B4-BE49-F238E27FC236}">
                      <a16:creationId xmlns:a16="http://schemas.microsoft.com/office/drawing/2014/main" id="{74538FCC-3307-E7F4-E51E-02C345A59AE5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83" name="Google Shape;8764;p75">
                  <a:extLst>
                    <a:ext uri="{FF2B5EF4-FFF2-40B4-BE49-F238E27FC236}">
                      <a16:creationId xmlns:a16="http://schemas.microsoft.com/office/drawing/2014/main" id="{C33EFA25-424A-E2BB-3E18-ECA7ADB93503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9" name="Google Shape;8765;p75">
              <a:extLst>
                <a:ext uri="{FF2B5EF4-FFF2-40B4-BE49-F238E27FC236}">
                  <a16:creationId xmlns:a16="http://schemas.microsoft.com/office/drawing/2014/main" id="{B0DD7E25-5EBD-338A-D658-E102C1052218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74" name="Google Shape;8766;p75">
                <a:extLst>
                  <a:ext uri="{FF2B5EF4-FFF2-40B4-BE49-F238E27FC236}">
                    <a16:creationId xmlns:a16="http://schemas.microsoft.com/office/drawing/2014/main" id="{0F790C5D-3807-653B-FACA-EC0502517347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78" name="Google Shape;8767;p75">
                  <a:extLst>
                    <a:ext uri="{FF2B5EF4-FFF2-40B4-BE49-F238E27FC236}">
                      <a16:creationId xmlns:a16="http://schemas.microsoft.com/office/drawing/2014/main" id="{E1989F07-E7E6-2224-3324-C30832DE9663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79" name="Google Shape;8768;p75">
                  <a:extLst>
                    <a:ext uri="{FF2B5EF4-FFF2-40B4-BE49-F238E27FC236}">
                      <a16:creationId xmlns:a16="http://schemas.microsoft.com/office/drawing/2014/main" id="{667FA6D3-7180-9222-EF4C-4606A85E074C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75" name="Google Shape;8769;p75">
                <a:extLst>
                  <a:ext uri="{FF2B5EF4-FFF2-40B4-BE49-F238E27FC236}">
                    <a16:creationId xmlns:a16="http://schemas.microsoft.com/office/drawing/2014/main" id="{1ECDE055-E683-7878-ED85-97FA7AEFB4B9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76" name="Google Shape;8770;p75">
                  <a:extLst>
                    <a:ext uri="{FF2B5EF4-FFF2-40B4-BE49-F238E27FC236}">
                      <a16:creationId xmlns:a16="http://schemas.microsoft.com/office/drawing/2014/main" id="{80C6CBA7-8C29-F360-A706-476E1E216AAA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7" name="Google Shape;8771;p75">
                  <a:extLst>
                    <a:ext uri="{FF2B5EF4-FFF2-40B4-BE49-F238E27FC236}">
                      <a16:creationId xmlns:a16="http://schemas.microsoft.com/office/drawing/2014/main" id="{42C11DFE-4D75-3B5D-2596-C62F5C55313C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0" name="Google Shape;8772;p75">
              <a:extLst>
                <a:ext uri="{FF2B5EF4-FFF2-40B4-BE49-F238E27FC236}">
                  <a16:creationId xmlns:a16="http://schemas.microsoft.com/office/drawing/2014/main" id="{3FEF60C9-0911-7281-54C0-3F9C929D092C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68" name="Google Shape;8773;p75">
                <a:extLst>
                  <a:ext uri="{FF2B5EF4-FFF2-40B4-BE49-F238E27FC236}">
                    <a16:creationId xmlns:a16="http://schemas.microsoft.com/office/drawing/2014/main" id="{3CCBBFD5-49CB-D881-3C83-7742CEA8C750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72" name="Google Shape;8774;p75">
                  <a:extLst>
                    <a:ext uri="{FF2B5EF4-FFF2-40B4-BE49-F238E27FC236}">
                      <a16:creationId xmlns:a16="http://schemas.microsoft.com/office/drawing/2014/main" id="{8C5A6282-B2B1-5BA9-F955-0B39569C4211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73" name="Google Shape;8775;p75">
                  <a:extLst>
                    <a:ext uri="{FF2B5EF4-FFF2-40B4-BE49-F238E27FC236}">
                      <a16:creationId xmlns:a16="http://schemas.microsoft.com/office/drawing/2014/main" id="{AD72A0F9-1571-F2DD-F1B5-FF680BA73A05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69" name="Google Shape;8776;p75">
                <a:extLst>
                  <a:ext uri="{FF2B5EF4-FFF2-40B4-BE49-F238E27FC236}">
                    <a16:creationId xmlns:a16="http://schemas.microsoft.com/office/drawing/2014/main" id="{CD0BD3DD-8D65-EE26-EEB4-7DAE1446DC1E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70" name="Google Shape;8777;p75">
                  <a:extLst>
                    <a:ext uri="{FF2B5EF4-FFF2-40B4-BE49-F238E27FC236}">
                      <a16:creationId xmlns:a16="http://schemas.microsoft.com/office/drawing/2014/main" id="{9819E111-B4F2-63BA-A5FC-3CB7995A3596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1" name="Google Shape;8778;p75">
                  <a:extLst>
                    <a:ext uri="{FF2B5EF4-FFF2-40B4-BE49-F238E27FC236}">
                      <a16:creationId xmlns:a16="http://schemas.microsoft.com/office/drawing/2014/main" id="{82253335-B927-25CA-F8D0-1648B4476122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1" name="Google Shape;8779;p75">
              <a:extLst>
                <a:ext uri="{FF2B5EF4-FFF2-40B4-BE49-F238E27FC236}">
                  <a16:creationId xmlns:a16="http://schemas.microsoft.com/office/drawing/2014/main" id="{48B09EAA-96BC-49F3-2859-5AF0355EEDFA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62" name="Google Shape;8780;p75">
                <a:extLst>
                  <a:ext uri="{FF2B5EF4-FFF2-40B4-BE49-F238E27FC236}">
                    <a16:creationId xmlns:a16="http://schemas.microsoft.com/office/drawing/2014/main" id="{EA101C2E-F116-FA68-1CEA-D86A86614996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66" name="Google Shape;8781;p75">
                  <a:extLst>
                    <a:ext uri="{FF2B5EF4-FFF2-40B4-BE49-F238E27FC236}">
                      <a16:creationId xmlns:a16="http://schemas.microsoft.com/office/drawing/2014/main" id="{CD541E64-DC72-C1C4-4F9D-70EFF1A22FF5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67" name="Google Shape;8782;p75">
                  <a:extLst>
                    <a:ext uri="{FF2B5EF4-FFF2-40B4-BE49-F238E27FC236}">
                      <a16:creationId xmlns:a16="http://schemas.microsoft.com/office/drawing/2014/main" id="{0DA97821-8163-B75D-450D-FC858EC4EE68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63" name="Google Shape;8783;p75">
                <a:extLst>
                  <a:ext uri="{FF2B5EF4-FFF2-40B4-BE49-F238E27FC236}">
                    <a16:creationId xmlns:a16="http://schemas.microsoft.com/office/drawing/2014/main" id="{5A8F270D-40C0-A757-9A27-547A8074CC25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64" name="Google Shape;8784;p75">
                  <a:extLst>
                    <a:ext uri="{FF2B5EF4-FFF2-40B4-BE49-F238E27FC236}">
                      <a16:creationId xmlns:a16="http://schemas.microsoft.com/office/drawing/2014/main" id="{504702FD-B9F2-2A1F-FE97-F7508BEDA1D7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5" name="Google Shape;8785;p75">
                  <a:extLst>
                    <a:ext uri="{FF2B5EF4-FFF2-40B4-BE49-F238E27FC236}">
                      <a16:creationId xmlns:a16="http://schemas.microsoft.com/office/drawing/2014/main" id="{4EEE0695-C008-0CBF-711C-E5462305B6F7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86" name="Google Shape;8786;p75">
            <a:extLst>
              <a:ext uri="{FF2B5EF4-FFF2-40B4-BE49-F238E27FC236}">
                <a16:creationId xmlns:a16="http://schemas.microsoft.com/office/drawing/2014/main" id="{4FBF1515-3906-EF92-22AB-7F17197A459D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87" name="Google Shape;8787;p75">
              <a:extLst>
                <a:ext uri="{FF2B5EF4-FFF2-40B4-BE49-F238E27FC236}">
                  <a16:creationId xmlns:a16="http://schemas.microsoft.com/office/drawing/2014/main" id="{FEE23953-34C7-617C-EDC2-A28B25EC2A25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403" name="Google Shape;8788;p75">
                <a:extLst>
                  <a:ext uri="{FF2B5EF4-FFF2-40B4-BE49-F238E27FC236}">
                    <a16:creationId xmlns:a16="http://schemas.microsoft.com/office/drawing/2014/main" id="{51340823-4426-B909-AB6A-91CBD101B7E1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404" name="Google Shape;8789;p75">
                <a:extLst>
                  <a:ext uri="{FF2B5EF4-FFF2-40B4-BE49-F238E27FC236}">
                    <a16:creationId xmlns:a16="http://schemas.microsoft.com/office/drawing/2014/main" id="{995583BB-3AF9-4E73-65EB-8814D2582E3D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405" name="Google Shape;8790;p75">
                  <a:extLst>
                    <a:ext uri="{FF2B5EF4-FFF2-40B4-BE49-F238E27FC236}">
                      <a16:creationId xmlns:a16="http://schemas.microsoft.com/office/drawing/2014/main" id="{D99B89B2-E948-47E2-1CE9-A1FBDD664A5A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406" name="Google Shape;8791;p75">
                  <a:extLst>
                    <a:ext uri="{FF2B5EF4-FFF2-40B4-BE49-F238E27FC236}">
                      <a16:creationId xmlns:a16="http://schemas.microsoft.com/office/drawing/2014/main" id="{09E62AF6-AE83-D339-AD5A-28F571BD4B96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88" name="Google Shape;8792;p75">
              <a:extLst>
                <a:ext uri="{FF2B5EF4-FFF2-40B4-BE49-F238E27FC236}">
                  <a16:creationId xmlns:a16="http://schemas.microsoft.com/office/drawing/2014/main" id="{C5875FDE-E2E8-CE49-63E2-B749DD55B0D8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99" name="Google Shape;8793;p75">
                <a:extLst>
                  <a:ext uri="{FF2B5EF4-FFF2-40B4-BE49-F238E27FC236}">
                    <a16:creationId xmlns:a16="http://schemas.microsoft.com/office/drawing/2014/main" id="{01B041FB-90D7-996E-032F-4CB4F8C1A3C1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400" name="Google Shape;8794;p75">
                <a:extLst>
                  <a:ext uri="{FF2B5EF4-FFF2-40B4-BE49-F238E27FC236}">
                    <a16:creationId xmlns:a16="http://schemas.microsoft.com/office/drawing/2014/main" id="{B7A61A86-887F-2549-F3CD-11D23772650E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401" name="Google Shape;8795;p75">
                  <a:extLst>
                    <a:ext uri="{FF2B5EF4-FFF2-40B4-BE49-F238E27FC236}">
                      <a16:creationId xmlns:a16="http://schemas.microsoft.com/office/drawing/2014/main" id="{887FDD3E-23F8-E8A2-CFB2-09F028FD19E8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402" name="Google Shape;8796;p75">
                  <a:extLst>
                    <a:ext uri="{FF2B5EF4-FFF2-40B4-BE49-F238E27FC236}">
                      <a16:creationId xmlns:a16="http://schemas.microsoft.com/office/drawing/2014/main" id="{B8F94B57-EF60-5C0F-2DCA-01884F3327C6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89" name="Google Shape;8797;p75">
              <a:extLst>
                <a:ext uri="{FF2B5EF4-FFF2-40B4-BE49-F238E27FC236}">
                  <a16:creationId xmlns:a16="http://schemas.microsoft.com/office/drawing/2014/main" id="{A1619EC6-41A5-2009-6804-DA169B2826D6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95" name="Google Shape;8798;p75">
                <a:extLst>
                  <a:ext uri="{FF2B5EF4-FFF2-40B4-BE49-F238E27FC236}">
                    <a16:creationId xmlns:a16="http://schemas.microsoft.com/office/drawing/2014/main" id="{EBDD8D16-D270-0A9C-E15A-BF42FF92D86D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96" name="Google Shape;8799;p75">
                <a:extLst>
                  <a:ext uri="{FF2B5EF4-FFF2-40B4-BE49-F238E27FC236}">
                    <a16:creationId xmlns:a16="http://schemas.microsoft.com/office/drawing/2014/main" id="{261F8BB5-A44F-57A8-847A-DC6024E69F1A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97" name="Google Shape;8800;p75">
                  <a:extLst>
                    <a:ext uri="{FF2B5EF4-FFF2-40B4-BE49-F238E27FC236}">
                      <a16:creationId xmlns:a16="http://schemas.microsoft.com/office/drawing/2014/main" id="{C7198C5C-739C-4D13-99D7-0019FAC506D3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98" name="Google Shape;8801;p75">
                  <a:extLst>
                    <a:ext uri="{FF2B5EF4-FFF2-40B4-BE49-F238E27FC236}">
                      <a16:creationId xmlns:a16="http://schemas.microsoft.com/office/drawing/2014/main" id="{ABD01CFB-53F0-5365-DC3F-7C220C911B19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90" name="Google Shape;8802;p75">
              <a:extLst>
                <a:ext uri="{FF2B5EF4-FFF2-40B4-BE49-F238E27FC236}">
                  <a16:creationId xmlns:a16="http://schemas.microsoft.com/office/drawing/2014/main" id="{ADBBA16C-DE65-E680-5D59-8A0E33547068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91" name="Google Shape;8803;p75">
                <a:extLst>
                  <a:ext uri="{FF2B5EF4-FFF2-40B4-BE49-F238E27FC236}">
                    <a16:creationId xmlns:a16="http://schemas.microsoft.com/office/drawing/2014/main" id="{9ED47287-4567-AD47-CA34-6BB8D03153B1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92" name="Google Shape;8804;p75">
                <a:extLst>
                  <a:ext uri="{FF2B5EF4-FFF2-40B4-BE49-F238E27FC236}">
                    <a16:creationId xmlns:a16="http://schemas.microsoft.com/office/drawing/2014/main" id="{1C16758C-8C07-4945-A013-74F0B1A70525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93" name="Google Shape;8805;p75">
                  <a:extLst>
                    <a:ext uri="{FF2B5EF4-FFF2-40B4-BE49-F238E27FC236}">
                      <a16:creationId xmlns:a16="http://schemas.microsoft.com/office/drawing/2014/main" id="{A0AC3F53-3A62-DED1-965F-4632A1C872F6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94" name="Google Shape;8806;p75">
                  <a:extLst>
                    <a:ext uri="{FF2B5EF4-FFF2-40B4-BE49-F238E27FC236}">
                      <a16:creationId xmlns:a16="http://schemas.microsoft.com/office/drawing/2014/main" id="{03C3BB98-9BB6-3154-18F9-C8F401CD6475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407" name="Google Shape;1529;p70">
            <a:extLst>
              <a:ext uri="{FF2B5EF4-FFF2-40B4-BE49-F238E27FC236}">
                <a16:creationId xmlns:a16="http://schemas.microsoft.com/office/drawing/2014/main" id="{11000743-FAE4-A854-488A-FE8F70A03B41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40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4174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19" r="8519"/>
            <a:stretch/>
          </p:blipFill>
          <p:spPr>
            <a:xfrm>
              <a:off x="0" y="0"/>
              <a:ext cx="24384000" cy="13716000"/>
            </a:xfrm>
            <a:prstGeom prst="rect">
              <a:avLst/>
            </a:prstGeom>
            <a:ln w="2286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grpSp>
        <p:nvGrpSpPr>
          <p:cNvPr id="4" name="Group 4"/>
          <p:cNvGrpSpPr/>
          <p:nvPr/>
        </p:nvGrpSpPr>
        <p:grpSpPr>
          <a:xfrm>
            <a:off x="-14444896" y="-302483"/>
            <a:ext cx="27976228" cy="14952307"/>
            <a:chOff x="0" y="0"/>
            <a:chExt cx="406400" cy="21720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06400" cy="217206"/>
            </a:xfrm>
            <a:custGeom>
              <a:avLst/>
              <a:gdLst/>
              <a:ahLst/>
              <a:cxnLst/>
              <a:rect l="l" t="t" r="r" b="b"/>
              <a:pathLst>
                <a:path w="406400" h="217206">
                  <a:moveTo>
                    <a:pt x="203200" y="0"/>
                  </a:moveTo>
                  <a:lnTo>
                    <a:pt x="406400" y="0"/>
                  </a:lnTo>
                  <a:lnTo>
                    <a:pt x="203200" y="217206"/>
                  </a:lnTo>
                  <a:lnTo>
                    <a:pt x="0" y="217206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4F97ED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101600" y="-47625"/>
              <a:ext cx="203200" cy="2648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1125475"/>
            <a:ext cx="7378075" cy="3417665"/>
            <a:chOff x="0" y="-9525"/>
            <a:chExt cx="9837433" cy="4556887"/>
          </a:xfrm>
        </p:grpSpPr>
        <p:sp>
          <p:nvSpPr>
            <p:cNvPr id="8" name="AutoShape 8"/>
            <p:cNvSpPr/>
            <p:nvPr/>
          </p:nvSpPr>
          <p:spPr>
            <a:xfrm rot="-2700000">
              <a:off x="106788" y="2475966"/>
              <a:ext cx="88631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9525"/>
              <a:ext cx="9837433" cy="41378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12099"/>
                </a:lnSpc>
                <a:spcBef>
                  <a:spcPct val="0"/>
                </a:spcBef>
              </a:pPr>
              <a:r>
                <a:rPr lang="fa-IR" sz="9999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در باره ما
</a:t>
              </a:r>
              <a:endParaRPr lang="en-US" sz="9999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3384650"/>
              <a:ext cx="9837433" cy="11627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359"/>
                </a:lnSpc>
                <a:spcBef>
                  <a:spcPct val="0"/>
                </a:spcBef>
              </a:pPr>
              <a:r>
                <a:rPr lang="fa-IR" sz="24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در مورد انچه می خواهید بحث کنید توضیح دهید. 
</a:t>
              </a:r>
              <a:endParaRPr lang="en-US" sz="24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 rot="-8198661">
            <a:off x="4110459" y="-4652771"/>
            <a:ext cx="3590089" cy="18727410"/>
            <a:chOff x="0" y="0"/>
            <a:chExt cx="4786786" cy="24969880"/>
          </a:xfrm>
        </p:grpSpPr>
        <p:grpSp>
          <p:nvGrpSpPr>
            <p:cNvPr id="12" name="Group 12"/>
            <p:cNvGrpSpPr/>
            <p:nvPr/>
          </p:nvGrpSpPr>
          <p:grpSpPr>
            <a:xfrm>
              <a:off x="1082418" y="0"/>
              <a:ext cx="457113" cy="24969880"/>
              <a:chOff x="0" y="0"/>
              <a:chExt cx="49599" cy="2709333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0" y="0"/>
              <a:ext cx="457113" cy="24969880"/>
              <a:chOff x="0" y="0"/>
              <a:chExt cx="49599" cy="2709333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2164837" y="0"/>
              <a:ext cx="457113" cy="24969880"/>
              <a:chOff x="0" y="0"/>
              <a:chExt cx="49599" cy="2709333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>
              <a:off x="3247255" y="0"/>
              <a:ext cx="457113" cy="24969880"/>
              <a:chOff x="0" y="0"/>
              <a:chExt cx="49599" cy="2709333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" name="Group 24"/>
            <p:cNvGrpSpPr/>
            <p:nvPr/>
          </p:nvGrpSpPr>
          <p:grpSpPr>
            <a:xfrm>
              <a:off x="4329673" y="0"/>
              <a:ext cx="457113" cy="24969880"/>
              <a:chOff x="0" y="0"/>
              <a:chExt cx="49599" cy="2709333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fa-IR" dirty="0"/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7" name="Group 27"/>
          <p:cNvGrpSpPr/>
          <p:nvPr/>
        </p:nvGrpSpPr>
        <p:grpSpPr>
          <a:xfrm>
            <a:off x="16176436" y="7713726"/>
            <a:ext cx="1544574" cy="2068853"/>
            <a:chOff x="0" y="0"/>
            <a:chExt cx="2059432" cy="2758471"/>
          </a:xfrm>
        </p:grpSpPr>
        <p:grpSp>
          <p:nvGrpSpPr>
            <p:cNvPr id="28" name="Group 28"/>
            <p:cNvGrpSpPr/>
            <p:nvPr/>
          </p:nvGrpSpPr>
          <p:grpSpPr>
            <a:xfrm>
              <a:off x="0" y="0"/>
              <a:ext cx="2059432" cy="2059432"/>
              <a:chOff x="0" y="0"/>
              <a:chExt cx="812800" cy="8128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1F5BA2">
                  <a:alpha val="19608"/>
                </a:srgbClr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0" y="699039"/>
              <a:ext cx="2059432" cy="2059432"/>
              <a:chOff x="0" y="0"/>
              <a:chExt cx="812800" cy="8128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1F5BA2"/>
                </a:solidFill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76200" y="76200"/>
                <a:ext cx="660400" cy="6604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456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4" name="TextBox 34"/>
            <p:cNvSpPr txBox="1"/>
            <p:nvPr/>
          </p:nvSpPr>
          <p:spPr>
            <a:xfrm>
              <a:off x="447659" y="948379"/>
              <a:ext cx="1164115" cy="8207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483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1F5BA2"/>
                  </a:solidFill>
                  <a:latin typeface="Mukta Mahee Extra Light"/>
                  <a:cs typeface="B Nazanin" panose="00000400000000000000" pitchFamily="2" charset="-78"/>
                </a:rPr>
                <a:t>01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CD2EAB45-AF40-EC58-E9BC-05ED761A441A}"/>
              </a:ext>
            </a:extLst>
          </p:cNvPr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3" name="กลุ่ม 4">
              <a:extLst>
                <a:ext uri="{FF2B5EF4-FFF2-40B4-BE49-F238E27FC236}">
                  <a16:creationId xmlns:a16="http://schemas.microsoft.com/office/drawing/2014/main" id="{B8EE8D21-341C-BB04-5BC5-F568EB0EF161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24E82F8-1D63-BA3B-5669-335302721154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66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46" name="กลุ่ม 17">
                <a:extLst>
                  <a:ext uri="{FF2B5EF4-FFF2-40B4-BE49-F238E27FC236}">
                    <a16:creationId xmlns:a16="http://schemas.microsoft.com/office/drawing/2014/main" id="{40BF9DF5-8CCD-D5B5-16D3-F8171571FD3B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7" name="Rectangle 35">
                  <a:extLst>
                    <a:ext uri="{FF2B5EF4-FFF2-40B4-BE49-F238E27FC236}">
                      <a16:creationId xmlns:a16="http://schemas.microsoft.com/office/drawing/2014/main" id="{CD707396-343E-2B1E-3173-E2767FCDD20B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  <p:sp>
              <p:nvSpPr>
                <p:cNvPr id="48" name="Rectangle 35">
                  <a:extLst>
                    <a:ext uri="{FF2B5EF4-FFF2-40B4-BE49-F238E27FC236}">
                      <a16:creationId xmlns:a16="http://schemas.microsoft.com/office/drawing/2014/main" id="{B6925539-A337-39BF-EFBE-C6225D87BC74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>
              <a:extLst>
                <a:ext uri="{FF2B5EF4-FFF2-40B4-BE49-F238E27FC236}">
                  <a16:creationId xmlns:a16="http://schemas.microsoft.com/office/drawing/2014/main" id="{4B987ECA-4CC1-AEF4-5976-D615CEF85822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43" name="Title 20">
                <a:extLst>
                  <a:ext uri="{FF2B5EF4-FFF2-40B4-BE49-F238E27FC236}">
                    <a16:creationId xmlns:a16="http://schemas.microsoft.com/office/drawing/2014/main" id="{C82FBEEC-7A67-B58C-D80A-0BB1E8DBF7F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31721A52-5284-8E22-76AF-DA6669BF60D8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2700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49" name="กลุ่ม 660">
            <a:extLst>
              <a:ext uri="{FF2B5EF4-FFF2-40B4-BE49-F238E27FC236}">
                <a16:creationId xmlns:a16="http://schemas.microsoft.com/office/drawing/2014/main" id="{4FCFAA3F-7649-308A-2843-0034796046FE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50" name="Oval 6">
              <a:extLst>
                <a:ext uri="{FF2B5EF4-FFF2-40B4-BE49-F238E27FC236}">
                  <a16:creationId xmlns:a16="http://schemas.microsoft.com/office/drawing/2014/main" id="{E126E383-8583-0B4D-DBC5-2D2A585901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8F76BF05-44E6-BEE6-2B59-DBBBF3054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กลุ่ม 661">
            <a:extLst>
              <a:ext uri="{FF2B5EF4-FFF2-40B4-BE49-F238E27FC236}">
                <a16:creationId xmlns:a16="http://schemas.microsoft.com/office/drawing/2014/main" id="{544C8076-964D-4D5F-BCA3-8B69AD8C6317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53" name="Oval 8">
              <a:extLst>
                <a:ext uri="{FF2B5EF4-FFF2-40B4-BE49-F238E27FC236}">
                  <a16:creationId xmlns:a16="http://schemas.microsoft.com/office/drawing/2014/main" id="{41C47D66-5F42-0110-CBB7-A52D908E62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F6086759-DCF1-C555-D5CC-29C56FA03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กลุ่ม 2085">
            <a:extLst>
              <a:ext uri="{FF2B5EF4-FFF2-40B4-BE49-F238E27FC236}">
                <a16:creationId xmlns:a16="http://schemas.microsoft.com/office/drawing/2014/main" id="{0E673C7E-00B3-4746-D0CF-CF8CD2936992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56" name="Oval 10">
              <a:extLst>
                <a:ext uri="{FF2B5EF4-FFF2-40B4-BE49-F238E27FC236}">
                  <a16:creationId xmlns:a16="http://schemas.microsoft.com/office/drawing/2014/main" id="{1E5C42C5-1CDF-5341-0714-30164BC4B9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57" name="Freeform 11">
              <a:extLst>
                <a:ext uri="{FF2B5EF4-FFF2-40B4-BE49-F238E27FC236}">
                  <a16:creationId xmlns:a16="http://schemas.microsoft.com/office/drawing/2014/main" id="{AD2BEE3E-70AE-F9C7-8026-2DE97A3E0C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58" name="Freeform 12">
              <a:extLst>
                <a:ext uri="{FF2B5EF4-FFF2-40B4-BE49-F238E27FC236}">
                  <a16:creationId xmlns:a16="http://schemas.microsoft.com/office/drawing/2014/main" id="{F1960112-AE9D-B927-BE06-2356948D2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59" name="Freeform 13">
              <a:extLst>
                <a:ext uri="{FF2B5EF4-FFF2-40B4-BE49-F238E27FC236}">
                  <a16:creationId xmlns:a16="http://schemas.microsoft.com/office/drawing/2014/main" id="{ECCE106A-6E6F-4FBE-68EC-0F8F2057C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60" name="Freeform 14">
              <a:extLst>
                <a:ext uri="{FF2B5EF4-FFF2-40B4-BE49-F238E27FC236}">
                  <a16:creationId xmlns:a16="http://schemas.microsoft.com/office/drawing/2014/main" id="{3F408355-6A9F-B49D-1C8E-FAD7EA817B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กลุ่ม 662">
            <a:extLst>
              <a:ext uri="{FF2B5EF4-FFF2-40B4-BE49-F238E27FC236}">
                <a16:creationId xmlns:a16="http://schemas.microsoft.com/office/drawing/2014/main" id="{5E27DFFD-69D7-8B5F-51EB-698A071E3333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62" name="Oval 15">
              <a:extLst>
                <a:ext uri="{FF2B5EF4-FFF2-40B4-BE49-F238E27FC236}">
                  <a16:creationId xmlns:a16="http://schemas.microsoft.com/office/drawing/2014/main" id="{AF1FD70B-1A87-44AA-ADD6-89A02ABD24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63" name="Freeform 16">
              <a:extLst>
                <a:ext uri="{FF2B5EF4-FFF2-40B4-BE49-F238E27FC236}">
                  <a16:creationId xmlns:a16="http://schemas.microsoft.com/office/drawing/2014/main" id="{1CC75997-F999-8382-2A9F-EF1CE221C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64" name="Freeform 17">
              <a:extLst>
                <a:ext uri="{FF2B5EF4-FFF2-40B4-BE49-F238E27FC236}">
                  <a16:creationId xmlns:a16="http://schemas.microsoft.com/office/drawing/2014/main" id="{1DB64034-FAD4-5C5F-7CD1-164A906AD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กลุ่ม 663">
            <a:extLst>
              <a:ext uri="{FF2B5EF4-FFF2-40B4-BE49-F238E27FC236}">
                <a16:creationId xmlns:a16="http://schemas.microsoft.com/office/drawing/2014/main" id="{4684629F-2FE8-2DC7-B3AD-A87818632369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66" name="Oval 18">
              <a:extLst>
                <a:ext uri="{FF2B5EF4-FFF2-40B4-BE49-F238E27FC236}">
                  <a16:creationId xmlns:a16="http://schemas.microsoft.com/office/drawing/2014/main" id="{2FBDE55C-4610-E1A0-B9ED-ABABC5C297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67" name="Freeform 19">
              <a:extLst>
                <a:ext uri="{FF2B5EF4-FFF2-40B4-BE49-F238E27FC236}">
                  <a16:creationId xmlns:a16="http://schemas.microsoft.com/office/drawing/2014/main" id="{CBF6A9D3-3FB9-F023-B678-2DCFFE5852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68" name="Freeform 20">
              <a:extLst>
                <a:ext uri="{FF2B5EF4-FFF2-40B4-BE49-F238E27FC236}">
                  <a16:creationId xmlns:a16="http://schemas.microsoft.com/office/drawing/2014/main" id="{1C8F3309-02CD-F69A-39CA-151802015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69" name="กลุ่ม 2084">
            <a:extLst>
              <a:ext uri="{FF2B5EF4-FFF2-40B4-BE49-F238E27FC236}">
                <a16:creationId xmlns:a16="http://schemas.microsoft.com/office/drawing/2014/main" id="{F45D9276-AD62-1933-468E-8D2766D57A29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70" name="Oval 21">
              <a:extLst>
                <a:ext uri="{FF2B5EF4-FFF2-40B4-BE49-F238E27FC236}">
                  <a16:creationId xmlns:a16="http://schemas.microsoft.com/office/drawing/2014/main" id="{224E2A3B-F5BB-7868-720E-35E716A407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71" name="Freeform 22">
              <a:extLst>
                <a:ext uri="{FF2B5EF4-FFF2-40B4-BE49-F238E27FC236}">
                  <a16:creationId xmlns:a16="http://schemas.microsoft.com/office/drawing/2014/main" id="{F03A66F7-3D49-61C9-3391-4CB3451A6B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72" name="Freeform 23">
              <a:extLst>
                <a:ext uri="{FF2B5EF4-FFF2-40B4-BE49-F238E27FC236}">
                  <a16:creationId xmlns:a16="http://schemas.microsoft.com/office/drawing/2014/main" id="{15D21843-582D-68E9-F999-5FC8293FE4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73" name="Freeform 24">
              <a:extLst>
                <a:ext uri="{FF2B5EF4-FFF2-40B4-BE49-F238E27FC236}">
                  <a16:creationId xmlns:a16="http://schemas.microsoft.com/office/drawing/2014/main" id="{8700B3A3-38EA-CDD7-F0AF-99A26DCBA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กลุ่ม 668">
            <a:extLst>
              <a:ext uri="{FF2B5EF4-FFF2-40B4-BE49-F238E27FC236}">
                <a16:creationId xmlns:a16="http://schemas.microsoft.com/office/drawing/2014/main" id="{579D6DB1-96A9-4322-C06E-AF5B93556EAC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75" name="Oval 25">
              <a:extLst>
                <a:ext uri="{FF2B5EF4-FFF2-40B4-BE49-F238E27FC236}">
                  <a16:creationId xmlns:a16="http://schemas.microsoft.com/office/drawing/2014/main" id="{494D72CC-B8AF-57A9-FC31-4D35C4F41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76" name="Freeform 26">
              <a:extLst>
                <a:ext uri="{FF2B5EF4-FFF2-40B4-BE49-F238E27FC236}">
                  <a16:creationId xmlns:a16="http://schemas.microsoft.com/office/drawing/2014/main" id="{E34C26A0-2D88-989D-9834-FD2C08502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77" name="กลุ่ม 664">
            <a:extLst>
              <a:ext uri="{FF2B5EF4-FFF2-40B4-BE49-F238E27FC236}">
                <a16:creationId xmlns:a16="http://schemas.microsoft.com/office/drawing/2014/main" id="{B71AF041-E4FC-F8EB-BB19-897C07A70A21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78" name="Oval 27">
              <a:extLst>
                <a:ext uri="{FF2B5EF4-FFF2-40B4-BE49-F238E27FC236}">
                  <a16:creationId xmlns:a16="http://schemas.microsoft.com/office/drawing/2014/main" id="{4481931C-C19B-33FF-A58A-F684DC00EE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79" name="Freeform 28">
              <a:extLst>
                <a:ext uri="{FF2B5EF4-FFF2-40B4-BE49-F238E27FC236}">
                  <a16:creationId xmlns:a16="http://schemas.microsoft.com/office/drawing/2014/main" id="{0257A301-125D-92EA-37E2-B0CD52ECB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กลุ่ม 2083">
            <a:extLst>
              <a:ext uri="{FF2B5EF4-FFF2-40B4-BE49-F238E27FC236}">
                <a16:creationId xmlns:a16="http://schemas.microsoft.com/office/drawing/2014/main" id="{A19A5AD1-9013-C4CC-B4E5-79F6AC5B6D3D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81" name="Oval 29">
              <a:extLst>
                <a:ext uri="{FF2B5EF4-FFF2-40B4-BE49-F238E27FC236}">
                  <a16:creationId xmlns:a16="http://schemas.microsoft.com/office/drawing/2014/main" id="{18E6D5BE-9905-BB51-3539-CB01F4BBC2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2" name="Freeform 30">
              <a:extLst>
                <a:ext uri="{FF2B5EF4-FFF2-40B4-BE49-F238E27FC236}">
                  <a16:creationId xmlns:a16="http://schemas.microsoft.com/office/drawing/2014/main" id="{24EB0F63-408A-FE5F-EC75-8F696C859D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3" name="Freeform 31">
              <a:extLst>
                <a:ext uri="{FF2B5EF4-FFF2-40B4-BE49-F238E27FC236}">
                  <a16:creationId xmlns:a16="http://schemas.microsoft.com/office/drawing/2014/main" id="{A1792CC8-54C3-F344-AC77-D4271F4C1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4" name="Freeform 32">
              <a:extLst>
                <a:ext uri="{FF2B5EF4-FFF2-40B4-BE49-F238E27FC236}">
                  <a16:creationId xmlns:a16="http://schemas.microsoft.com/office/drawing/2014/main" id="{37073C0B-11E9-589E-FBFD-5EAFC9BEF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5" name="Freeform 33">
              <a:extLst>
                <a:ext uri="{FF2B5EF4-FFF2-40B4-BE49-F238E27FC236}">
                  <a16:creationId xmlns:a16="http://schemas.microsoft.com/office/drawing/2014/main" id="{AF7FA391-95EF-5FF1-5627-48D1F46A3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6" name="Freeform 34">
              <a:extLst>
                <a:ext uri="{FF2B5EF4-FFF2-40B4-BE49-F238E27FC236}">
                  <a16:creationId xmlns:a16="http://schemas.microsoft.com/office/drawing/2014/main" id="{F8D4092A-D8D4-07F3-DB3B-DE9A30A30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87" name="กลุ่ม 2079">
            <a:extLst>
              <a:ext uri="{FF2B5EF4-FFF2-40B4-BE49-F238E27FC236}">
                <a16:creationId xmlns:a16="http://schemas.microsoft.com/office/drawing/2014/main" id="{00762E16-FF7B-3CF7-3EEA-1FE34DD47451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88" name="Oval 35">
              <a:extLst>
                <a:ext uri="{FF2B5EF4-FFF2-40B4-BE49-F238E27FC236}">
                  <a16:creationId xmlns:a16="http://schemas.microsoft.com/office/drawing/2014/main" id="{D9B97C7F-DB55-8811-D67F-7D1CF7F0D1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9" name="Freeform 36">
              <a:extLst>
                <a:ext uri="{FF2B5EF4-FFF2-40B4-BE49-F238E27FC236}">
                  <a16:creationId xmlns:a16="http://schemas.microsoft.com/office/drawing/2014/main" id="{E92A8147-8C12-D333-DB07-9D67D7BDAC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90" name="กลุ่ม 666">
            <a:extLst>
              <a:ext uri="{FF2B5EF4-FFF2-40B4-BE49-F238E27FC236}">
                <a16:creationId xmlns:a16="http://schemas.microsoft.com/office/drawing/2014/main" id="{417F7190-C05A-038D-3855-C3148F5351BF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91" name="Oval 37">
              <a:extLst>
                <a:ext uri="{FF2B5EF4-FFF2-40B4-BE49-F238E27FC236}">
                  <a16:creationId xmlns:a16="http://schemas.microsoft.com/office/drawing/2014/main" id="{92483143-1ACD-F7DF-6AC3-4C822D08E4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92" name="Freeform 38">
              <a:extLst>
                <a:ext uri="{FF2B5EF4-FFF2-40B4-BE49-F238E27FC236}">
                  <a16:creationId xmlns:a16="http://schemas.microsoft.com/office/drawing/2014/main" id="{7E7C62EB-491B-B852-D648-3869186B6D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93" name="กลุ่ม 2080">
            <a:extLst>
              <a:ext uri="{FF2B5EF4-FFF2-40B4-BE49-F238E27FC236}">
                <a16:creationId xmlns:a16="http://schemas.microsoft.com/office/drawing/2014/main" id="{74F9A5F7-20C9-5852-AAA3-0322D5DE6233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94" name="Oval 39">
              <a:extLst>
                <a:ext uri="{FF2B5EF4-FFF2-40B4-BE49-F238E27FC236}">
                  <a16:creationId xmlns:a16="http://schemas.microsoft.com/office/drawing/2014/main" id="{B3FAE9D2-82D8-FB59-0372-164A46A014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95" name="Freeform 40">
              <a:extLst>
                <a:ext uri="{FF2B5EF4-FFF2-40B4-BE49-F238E27FC236}">
                  <a16:creationId xmlns:a16="http://schemas.microsoft.com/office/drawing/2014/main" id="{452D6576-9091-DFBF-AD01-B5C566026A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96" name="กลุ่ม 2087">
            <a:extLst>
              <a:ext uri="{FF2B5EF4-FFF2-40B4-BE49-F238E27FC236}">
                <a16:creationId xmlns:a16="http://schemas.microsoft.com/office/drawing/2014/main" id="{D2105781-6F59-0A5A-0054-1225DCAF7105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97" name="Oval 41">
              <a:extLst>
                <a:ext uri="{FF2B5EF4-FFF2-40B4-BE49-F238E27FC236}">
                  <a16:creationId xmlns:a16="http://schemas.microsoft.com/office/drawing/2014/main" id="{6386139D-103A-AF2F-1DD8-46454D4566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98" name="Freeform 42">
              <a:extLst>
                <a:ext uri="{FF2B5EF4-FFF2-40B4-BE49-F238E27FC236}">
                  <a16:creationId xmlns:a16="http://schemas.microsoft.com/office/drawing/2014/main" id="{6158F7D3-F7B3-1838-CCE0-8C88D9080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99" name="กลุ่ม 667">
            <a:extLst>
              <a:ext uri="{FF2B5EF4-FFF2-40B4-BE49-F238E27FC236}">
                <a16:creationId xmlns:a16="http://schemas.microsoft.com/office/drawing/2014/main" id="{16A96484-30CD-6E6B-8FC6-4B4F74E06FE1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100" name="Oval 43">
              <a:extLst>
                <a:ext uri="{FF2B5EF4-FFF2-40B4-BE49-F238E27FC236}">
                  <a16:creationId xmlns:a16="http://schemas.microsoft.com/office/drawing/2014/main" id="{D1C1921C-DE47-49AE-67B5-17AAA3BDE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01" name="Freeform 44">
              <a:extLst>
                <a:ext uri="{FF2B5EF4-FFF2-40B4-BE49-F238E27FC236}">
                  <a16:creationId xmlns:a16="http://schemas.microsoft.com/office/drawing/2014/main" id="{613FE628-3DD4-E6FF-E87C-4C0C458365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02" name="Freeform 45">
              <a:extLst>
                <a:ext uri="{FF2B5EF4-FFF2-40B4-BE49-F238E27FC236}">
                  <a16:creationId xmlns:a16="http://schemas.microsoft.com/office/drawing/2014/main" id="{FCBD5F2A-BF7B-4BF8-4BC9-3DBE6F048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03" name="กลุ่ม 2082">
            <a:extLst>
              <a:ext uri="{FF2B5EF4-FFF2-40B4-BE49-F238E27FC236}">
                <a16:creationId xmlns:a16="http://schemas.microsoft.com/office/drawing/2014/main" id="{0A51CC97-C3C5-7117-1896-78272E60953E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104" name="Oval 46">
              <a:extLst>
                <a:ext uri="{FF2B5EF4-FFF2-40B4-BE49-F238E27FC236}">
                  <a16:creationId xmlns:a16="http://schemas.microsoft.com/office/drawing/2014/main" id="{1FF22A43-C35E-7F7E-4A0F-84D4C42957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05" name="Freeform 47">
              <a:extLst>
                <a:ext uri="{FF2B5EF4-FFF2-40B4-BE49-F238E27FC236}">
                  <a16:creationId xmlns:a16="http://schemas.microsoft.com/office/drawing/2014/main" id="{D25D8F0E-1021-964A-FB3C-CD2CF31E7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06" name="กลุ่ม 2081">
            <a:extLst>
              <a:ext uri="{FF2B5EF4-FFF2-40B4-BE49-F238E27FC236}">
                <a16:creationId xmlns:a16="http://schemas.microsoft.com/office/drawing/2014/main" id="{A71CD2A4-AC2C-4276-5970-334142AB8DC6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107" name="Oval 48">
              <a:extLst>
                <a:ext uri="{FF2B5EF4-FFF2-40B4-BE49-F238E27FC236}">
                  <a16:creationId xmlns:a16="http://schemas.microsoft.com/office/drawing/2014/main" id="{CF76ED30-D103-16D5-1F59-D1456EDDA9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08" name="Freeform 49">
              <a:extLst>
                <a:ext uri="{FF2B5EF4-FFF2-40B4-BE49-F238E27FC236}">
                  <a16:creationId xmlns:a16="http://schemas.microsoft.com/office/drawing/2014/main" id="{71679E6E-4540-9553-AF86-ED9BB51D9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09" name="กลุ่ม 2086">
            <a:extLst>
              <a:ext uri="{FF2B5EF4-FFF2-40B4-BE49-F238E27FC236}">
                <a16:creationId xmlns:a16="http://schemas.microsoft.com/office/drawing/2014/main" id="{37D3C9A2-DC0F-F4DA-7ABE-6D4044785C5F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110" name="Oval 50">
              <a:extLst>
                <a:ext uri="{FF2B5EF4-FFF2-40B4-BE49-F238E27FC236}">
                  <a16:creationId xmlns:a16="http://schemas.microsoft.com/office/drawing/2014/main" id="{F51F76B8-0B5D-9CB5-385B-C3372082E0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11" name="Oval 51">
              <a:extLst>
                <a:ext uri="{FF2B5EF4-FFF2-40B4-BE49-F238E27FC236}">
                  <a16:creationId xmlns:a16="http://schemas.microsoft.com/office/drawing/2014/main" id="{A4926C47-1A1E-21C6-83E4-DC6FB69800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12" name="Oval 52">
              <a:extLst>
                <a:ext uri="{FF2B5EF4-FFF2-40B4-BE49-F238E27FC236}">
                  <a16:creationId xmlns:a16="http://schemas.microsoft.com/office/drawing/2014/main" id="{CEA65BD0-0D46-D59E-FCB1-2AD9C6410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13" name="กลุ่ม 665">
            <a:extLst>
              <a:ext uri="{FF2B5EF4-FFF2-40B4-BE49-F238E27FC236}">
                <a16:creationId xmlns:a16="http://schemas.microsoft.com/office/drawing/2014/main" id="{128ADF41-72EB-AC1B-8641-2797D3E7FE67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114" name="Oval 53">
              <a:extLst>
                <a:ext uri="{FF2B5EF4-FFF2-40B4-BE49-F238E27FC236}">
                  <a16:creationId xmlns:a16="http://schemas.microsoft.com/office/drawing/2014/main" id="{06025FF1-0F13-10CF-DB4B-07BAD053D6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15" name="Freeform 54">
              <a:extLst>
                <a:ext uri="{FF2B5EF4-FFF2-40B4-BE49-F238E27FC236}">
                  <a16:creationId xmlns:a16="http://schemas.microsoft.com/office/drawing/2014/main" id="{C73FA03D-1036-3CBB-620E-54E5DCB3D7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16" name="กลุ่ม 669">
            <a:extLst>
              <a:ext uri="{FF2B5EF4-FFF2-40B4-BE49-F238E27FC236}">
                <a16:creationId xmlns:a16="http://schemas.microsoft.com/office/drawing/2014/main" id="{A30AB528-7907-036F-384A-E99CD099E80C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117" name="Oval 55">
              <a:extLst>
                <a:ext uri="{FF2B5EF4-FFF2-40B4-BE49-F238E27FC236}">
                  <a16:creationId xmlns:a16="http://schemas.microsoft.com/office/drawing/2014/main" id="{AB2252AF-8883-2E4E-5638-61AE78F28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18" name="Oval 56">
              <a:extLst>
                <a:ext uri="{FF2B5EF4-FFF2-40B4-BE49-F238E27FC236}">
                  <a16:creationId xmlns:a16="http://schemas.microsoft.com/office/drawing/2014/main" id="{7A8AFA1E-C078-55FB-9B2D-267FA5985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19" name="Freeform 57">
              <a:extLst>
                <a:ext uri="{FF2B5EF4-FFF2-40B4-BE49-F238E27FC236}">
                  <a16:creationId xmlns:a16="http://schemas.microsoft.com/office/drawing/2014/main" id="{39146FA0-0A75-DB1F-F373-94BF9AD08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20" name="Freeform 58">
              <a:extLst>
                <a:ext uri="{FF2B5EF4-FFF2-40B4-BE49-F238E27FC236}">
                  <a16:creationId xmlns:a16="http://schemas.microsoft.com/office/drawing/2014/main" id="{65C22140-4308-1FE4-ED3D-279C9D8F9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21" name="กลุ่ม 670">
            <a:extLst>
              <a:ext uri="{FF2B5EF4-FFF2-40B4-BE49-F238E27FC236}">
                <a16:creationId xmlns:a16="http://schemas.microsoft.com/office/drawing/2014/main" id="{B8C0A803-ACA4-8DC5-9EA9-89DB5BBE091D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122" name="Oval 59">
              <a:extLst>
                <a:ext uri="{FF2B5EF4-FFF2-40B4-BE49-F238E27FC236}">
                  <a16:creationId xmlns:a16="http://schemas.microsoft.com/office/drawing/2014/main" id="{D08D55A0-81EA-14DF-B948-FEFBA1B27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23" name="Freeform 60">
              <a:extLst>
                <a:ext uri="{FF2B5EF4-FFF2-40B4-BE49-F238E27FC236}">
                  <a16:creationId xmlns:a16="http://schemas.microsoft.com/office/drawing/2014/main" id="{2F66CAE7-2F3B-D4C0-A6D3-6FE6BD07E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24" name="กลุ่ม 2090">
            <a:extLst>
              <a:ext uri="{FF2B5EF4-FFF2-40B4-BE49-F238E27FC236}">
                <a16:creationId xmlns:a16="http://schemas.microsoft.com/office/drawing/2014/main" id="{7D46B81D-D2EE-FCB6-DE8C-F043B4BBEB28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125" name="Oval 61">
              <a:extLst>
                <a:ext uri="{FF2B5EF4-FFF2-40B4-BE49-F238E27FC236}">
                  <a16:creationId xmlns:a16="http://schemas.microsoft.com/office/drawing/2014/main" id="{4043B50A-BBBE-EF77-ED77-B124EE5615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26" name="Freeform 62">
              <a:extLst>
                <a:ext uri="{FF2B5EF4-FFF2-40B4-BE49-F238E27FC236}">
                  <a16:creationId xmlns:a16="http://schemas.microsoft.com/office/drawing/2014/main" id="{60ACCE26-70F9-8BB2-653A-17CE2BF038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27" name="กลุ่ม 2089">
            <a:extLst>
              <a:ext uri="{FF2B5EF4-FFF2-40B4-BE49-F238E27FC236}">
                <a16:creationId xmlns:a16="http://schemas.microsoft.com/office/drawing/2014/main" id="{32129A52-ABCD-A3C9-D1AF-B32746BC6DDE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128" name="Oval 63">
              <a:extLst>
                <a:ext uri="{FF2B5EF4-FFF2-40B4-BE49-F238E27FC236}">
                  <a16:creationId xmlns:a16="http://schemas.microsoft.com/office/drawing/2014/main" id="{3DD652D5-BB77-9253-1515-53FE4EFD40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29" name="Freeform 64">
              <a:extLst>
                <a:ext uri="{FF2B5EF4-FFF2-40B4-BE49-F238E27FC236}">
                  <a16:creationId xmlns:a16="http://schemas.microsoft.com/office/drawing/2014/main" id="{ED9AC6D2-7486-B8A8-AEE3-32A2BA164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30" name="Freeform 65">
              <a:extLst>
                <a:ext uri="{FF2B5EF4-FFF2-40B4-BE49-F238E27FC236}">
                  <a16:creationId xmlns:a16="http://schemas.microsoft.com/office/drawing/2014/main" id="{814D0274-F622-920B-2800-D50F857875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31" name="Freeform 66">
              <a:extLst>
                <a:ext uri="{FF2B5EF4-FFF2-40B4-BE49-F238E27FC236}">
                  <a16:creationId xmlns:a16="http://schemas.microsoft.com/office/drawing/2014/main" id="{5396F9FF-609F-EF9F-AE02-8BA323D73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32" name="Freeform 67">
              <a:extLst>
                <a:ext uri="{FF2B5EF4-FFF2-40B4-BE49-F238E27FC236}">
                  <a16:creationId xmlns:a16="http://schemas.microsoft.com/office/drawing/2014/main" id="{BADE4E3A-F2DA-4EF2-ADA5-1640E612D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33" name="กลุ่ม 2088">
            <a:extLst>
              <a:ext uri="{FF2B5EF4-FFF2-40B4-BE49-F238E27FC236}">
                <a16:creationId xmlns:a16="http://schemas.microsoft.com/office/drawing/2014/main" id="{2C6E704A-DB2D-349E-91A2-288AE68C583C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134" name="Oval 68">
              <a:extLst>
                <a:ext uri="{FF2B5EF4-FFF2-40B4-BE49-F238E27FC236}">
                  <a16:creationId xmlns:a16="http://schemas.microsoft.com/office/drawing/2014/main" id="{80743E5A-8BDE-E720-7B4B-C142BC7A0D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35" name="Freeform 69">
              <a:extLst>
                <a:ext uri="{FF2B5EF4-FFF2-40B4-BE49-F238E27FC236}">
                  <a16:creationId xmlns:a16="http://schemas.microsoft.com/office/drawing/2014/main" id="{62580E39-001F-5326-C9B6-4BB57A8A3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36" name="Freeform 70">
              <a:extLst>
                <a:ext uri="{FF2B5EF4-FFF2-40B4-BE49-F238E27FC236}">
                  <a16:creationId xmlns:a16="http://schemas.microsoft.com/office/drawing/2014/main" id="{02837BAB-3CDC-FD2E-A5F8-D3F760909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37" name="กลุ่ม 2091">
            <a:extLst>
              <a:ext uri="{FF2B5EF4-FFF2-40B4-BE49-F238E27FC236}">
                <a16:creationId xmlns:a16="http://schemas.microsoft.com/office/drawing/2014/main" id="{557227CB-F6B6-94AC-CF42-04498D61885C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38" name="Oval 71">
              <a:extLst>
                <a:ext uri="{FF2B5EF4-FFF2-40B4-BE49-F238E27FC236}">
                  <a16:creationId xmlns:a16="http://schemas.microsoft.com/office/drawing/2014/main" id="{270F23FD-A017-934C-E247-57FD44E0A2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39" name="Freeform 72">
              <a:extLst>
                <a:ext uri="{FF2B5EF4-FFF2-40B4-BE49-F238E27FC236}">
                  <a16:creationId xmlns:a16="http://schemas.microsoft.com/office/drawing/2014/main" id="{3AFB9A18-28A6-A5AF-5EEA-078A79B12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40" name="กลุ่ม 2092">
            <a:extLst>
              <a:ext uri="{FF2B5EF4-FFF2-40B4-BE49-F238E27FC236}">
                <a16:creationId xmlns:a16="http://schemas.microsoft.com/office/drawing/2014/main" id="{EC603EAB-DE11-AA7F-4770-D9B1A022572C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41" name="Oval 73">
              <a:extLst>
                <a:ext uri="{FF2B5EF4-FFF2-40B4-BE49-F238E27FC236}">
                  <a16:creationId xmlns:a16="http://schemas.microsoft.com/office/drawing/2014/main" id="{6CF31AE5-C689-7D80-FDF0-4FD71A0BB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42" name="Freeform 74">
              <a:extLst>
                <a:ext uri="{FF2B5EF4-FFF2-40B4-BE49-F238E27FC236}">
                  <a16:creationId xmlns:a16="http://schemas.microsoft.com/office/drawing/2014/main" id="{320F7082-1CF7-169A-4A11-4AC8B7942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43" name="Freeform 75">
              <a:extLst>
                <a:ext uri="{FF2B5EF4-FFF2-40B4-BE49-F238E27FC236}">
                  <a16:creationId xmlns:a16="http://schemas.microsoft.com/office/drawing/2014/main" id="{254C130F-6D5F-FA8C-44CA-AE2002288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44" name="Freeform 76">
              <a:extLst>
                <a:ext uri="{FF2B5EF4-FFF2-40B4-BE49-F238E27FC236}">
                  <a16:creationId xmlns:a16="http://schemas.microsoft.com/office/drawing/2014/main" id="{E3B811D1-2FAF-C1EB-453C-170FC9943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0297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B34BC45B-341C-6831-26CD-68260A04F47A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" name="Google Shape;13885;p27">
            <a:extLst>
              <a:ext uri="{FF2B5EF4-FFF2-40B4-BE49-F238E27FC236}">
                <a16:creationId xmlns:a16="http://schemas.microsoft.com/office/drawing/2014/main" id="{04286FC7-7A32-E037-5F11-57C4EA828DBA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4" name="Google Shape;13886;p27">
              <a:extLst>
                <a:ext uri="{FF2B5EF4-FFF2-40B4-BE49-F238E27FC236}">
                  <a16:creationId xmlns:a16="http://schemas.microsoft.com/office/drawing/2014/main" id="{6F5CBE55-6A1B-A152-6B26-CA714083497D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887;p27">
              <a:extLst>
                <a:ext uri="{FF2B5EF4-FFF2-40B4-BE49-F238E27FC236}">
                  <a16:creationId xmlns:a16="http://schemas.microsoft.com/office/drawing/2014/main" id="{4121D3C9-B871-A6DB-DE30-025BE1AB29BB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888;p27">
              <a:extLst>
                <a:ext uri="{FF2B5EF4-FFF2-40B4-BE49-F238E27FC236}">
                  <a16:creationId xmlns:a16="http://schemas.microsoft.com/office/drawing/2014/main" id="{D28697EA-5764-E9AC-8B96-31DA91072AFC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889;p27">
              <a:extLst>
                <a:ext uri="{FF2B5EF4-FFF2-40B4-BE49-F238E27FC236}">
                  <a16:creationId xmlns:a16="http://schemas.microsoft.com/office/drawing/2014/main" id="{6EF3872D-4031-346E-0500-5B560B625419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890;p27">
              <a:extLst>
                <a:ext uri="{FF2B5EF4-FFF2-40B4-BE49-F238E27FC236}">
                  <a16:creationId xmlns:a16="http://schemas.microsoft.com/office/drawing/2014/main" id="{C5651AD9-5620-A77C-C2FD-BA8C6643D62B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891;p27">
              <a:extLst>
                <a:ext uri="{FF2B5EF4-FFF2-40B4-BE49-F238E27FC236}">
                  <a16:creationId xmlns:a16="http://schemas.microsoft.com/office/drawing/2014/main" id="{74989CC7-8110-D528-F9CA-21856B58741D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892;p27">
              <a:extLst>
                <a:ext uri="{FF2B5EF4-FFF2-40B4-BE49-F238E27FC236}">
                  <a16:creationId xmlns:a16="http://schemas.microsoft.com/office/drawing/2014/main" id="{F2F16B94-E6D7-4704-AEDE-CB11B1F269FA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893;p27">
              <a:extLst>
                <a:ext uri="{FF2B5EF4-FFF2-40B4-BE49-F238E27FC236}">
                  <a16:creationId xmlns:a16="http://schemas.microsoft.com/office/drawing/2014/main" id="{AB16D0A0-E354-0ED5-0AD0-A70636FA1E34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894;p27">
              <a:extLst>
                <a:ext uri="{FF2B5EF4-FFF2-40B4-BE49-F238E27FC236}">
                  <a16:creationId xmlns:a16="http://schemas.microsoft.com/office/drawing/2014/main" id="{EF840425-F65E-CB97-80DE-C6EEDD7B1225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895;p27">
              <a:extLst>
                <a:ext uri="{FF2B5EF4-FFF2-40B4-BE49-F238E27FC236}">
                  <a16:creationId xmlns:a16="http://schemas.microsoft.com/office/drawing/2014/main" id="{A94F890B-CDDC-38CB-1F2D-439D14359A35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896;p27">
              <a:extLst>
                <a:ext uri="{FF2B5EF4-FFF2-40B4-BE49-F238E27FC236}">
                  <a16:creationId xmlns:a16="http://schemas.microsoft.com/office/drawing/2014/main" id="{E784CDFD-643E-D62E-E649-CDD9608962F5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897;p27">
              <a:extLst>
                <a:ext uri="{FF2B5EF4-FFF2-40B4-BE49-F238E27FC236}">
                  <a16:creationId xmlns:a16="http://schemas.microsoft.com/office/drawing/2014/main" id="{C137BE8C-9FB3-5C01-A2CE-D390AE1791CD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898;p27">
              <a:extLst>
                <a:ext uri="{FF2B5EF4-FFF2-40B4-BE49-F238E27FC236}">
                  <a16:creationId xmlns:a16="http://schemas.microsoft.com/office/drawing/2014/main" id="{6191B512-4D70-A561-0E6B-1D76717A17A4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899;p27">
              <a:extLst>
                <a:ext uri="{FF2B5EF4-FFF2-40B4-BE49-F238E27FC236}">
                  <a16:creationId xmlns:a16="http://schemas.microsoft.com/office/drawing/2014/main" id="{14EC25B8-C172-B1ED-3AB6-8AD483E80B37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00;p27">
              <a:extLst>
                <a:ext uri="{FF2B5EF4-FFF2-40B4-BE49-F238E27FC236}">
                  <a16:creationId xmlns:a16="http://schemas.microsoft.com/office/drawing/2014/main" id="{EA1B5A40-90EE-F81F-DDB6-23E49F592872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901;p27">
              <a:extLst>
                <a:ext uri="{FF2B5EF4-FFF2-40B4-BE49-F238E27FC236}">
                  <a16:creationId xmlns:a16="http://schemas.microsoft.com/office/drawing/2014/main" id="{6BDBC4D0-F978-2C15-974E-196B80D9973E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8" name="Google Shape;13902;p27">
              <a:extLst>
                <a:ext uri="{FF2B5EF4-FFF2-40B4-BE49-F238E27FC236}">
                  <a16:creationId xmlns:a16="http://schemas.microsoft.com/office/drawing/2014/main" id="{36753A22-7DCB-B74F-DCCF-C7EF0F111850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03;p27">
              <a:extLst>
                <a:ext uri="{FF2B5EF4-FFF2-40B4-BE49-F238E27FC236}">
                  <a16:creationId xmlns:a16="http://schemas.microsoft.com/office/drawing/2014/main" id="{605769E2-473F-68E8-2F83-DA8FC64D1010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04;p27">
              <a:extLst>
                <a:ext uri="{FF2B5EF4-FFF2-40B4-BE49-F238E27FC236}">
                  <a16:creationId xmlns:a16="http://schemas.microsoft.com/office/drawing/2014/main" id="{EE9C9D56-7604-207F-FCB4-D222290DBD77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05;p27">
              <a:extLst>
                <a:ext uri="{FF2B5EF4-FFF2-40B4-BE49-F238E27FC236}">
                  <a16:creationId xmlns:a16="http://schemas.microsoft.com/office/drawing/2014/main" id="{D5F37215-5BC0-69FF-0F59-4A962FBCFD26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2" name="Google Shape;13906;p27">
              <a:extLst>
                <a:ext uri="{FF2B5EF4-FFF2-40B4-BE49-F238E27FC236}">
                  <a16:creationId xmlns:a16="http://schemas.microsoft.com/office/drawing/2014/main" id="{FDB0955D-A91F-F2F9-3EB8-0BA2D7709C70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3" name="Google Shape;13907;p27">
              <a:extLst>
                <a:ext uri="{FF2B5EF4-FFF2-40B4-BE49-F238E27FC236}">
                  <a16:creationId xmlns:a16="http://schemas.microsoft.com/office/drawing/2014/main" id="{B4D368CD-EF4A-6699-3F32-F9365B733CC9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4" name="Google Shape;13908;p27">
              <a:extLst>
                <a:ext uri="{FF2B5EF4-FFF2-40B4-BE49-F238E27FC236}">
                  <a16:creationId xmlns:a16="http://schemas.microsoft.com/office/drawing/2014/main" id="{8EC1DDB7-6CC6-FD80-0B2D-2BA89F600E37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909;p27">
              <a:extLst>
                <a:ext uri="{FF2B5EF4-FFF2-40B4-BE49-F238E27FC236}">
                  <a16:creationId xmlns:a16="http://schemas.microsoft.com/office/drawing/2014/main" id="{A8D3B94D-7230-A0B4-9FF0-492408D95C00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6" name="Google Shape;13910;p27">
            <a:extLst>
              <a:ext uri="{FF2B5EF4-FFF2-40B4-BE49-F238E27FC236}">
                <a16:creationId xmlns:a16="http://schemas.microsoft.com/office/drawing/2014/main" id="{F5543076-D6EA-70DF-1365-28E81E79F86D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67" name="Google Shape;13911;p27">
              <a:extLst>
                <a:ext uri="{FF2B5EF4-FFF2-40B4-BE49-F238E27FC236}">
                  <a16:creationId xmlns:a16="http://schemas.microsoft.com/office/drawing/2014/main" id="{3F0A7725-AAD8-1375-9530-315D5315CE19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8" name="Google Shape;13912;p27">
              <a:extLst>
                <a:ext uri="{FF2B5EF4-FFF2-40B4-BE49-F238E27FC236}">
                  <a16:creationId xmlns:a16="http://schemas.microsoft.com/office/drawing/2014/main" id="{A85DB8B7-7B3D-1175-5FF3-43A565AE68A7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13;p27">
              <a:extLst>
                <a:ext uri="{FF2B5EF4-FFF2-40B4-BE49-F238E27FC236}">
                  <a16:creationId xmlns:a16="http://schemas.microsoft.com/office/drawing/2014/main" id="{DCEFE393-F6D7-5748-0B8A-49345B294C6D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0" name="Google Shape;13914;p27">
            <a:extLst>
              <a:ext uri="{FF2B5EF4-FFF2-40B4-BE49-F238E27FC236}">
                <a16:creationId xmlns:a16="http://schemas.microsoft.com/office/drawing/2014/main" id="{E0EC3F36-E398-B06A-7C00-FEF8FE59DBEC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71" name="Google Shape;13915;p27">
              <a:extLst>
                <a:ext uri="{FF2B5EF4-FFF2-40B4-BE49-F238E27FC236}">
                  <a16:creationId xmlns:a16="http://schemas.microsoft.com/office/drawing/2014/main" id="{91D24F6E-E6EA-3D01-33A9-C191459B7700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16;p27">
              <a:extLst>
                <a:ext uri="{FF2B5EF4-FFF2-40B4-BE49-F238E27FC236}">
                  <a16:creationId xmlns:a16="http://schemas.microsoft.com/office/drawing/2014/main" id="{CCDBA1F3-B995-AF6A-51D5-B8B738611F60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3" name="Google Shape;13917;p27">
            <a:extLst>
              <a:ext uri="{FF2B5EF4-FFF2-40B4-BE49-F238E27FC236}">
                <a16:creationId xmlns:a16="http://schemas.microsoft.com/office/drawing/2014/main" id="{53C8B631-8CA6-5BFB-7856-750872B04576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74" name="Google Shape;13918;p27">
              <a:extLst>
                <a:ext uri="{FF2B5EF4-FFF2-40B4-BE49-F238E27FC236}">
                  <a16:creationId xmlns:a16="http://schemas.microsoft.com/office/drawing/2014/main" id="{0BB911FD-EA0A-0CD4-E7F7-33FCD444D954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19;p27">
              <a:extLst>
                <a:ext uri="{FF2B5EF4-FFF2-40B4-BE49-F238E27FC236}">
                  <a16:creationId xmlns:a16="http://schemas.microsoft.com/office/drawing/2014/main" id="{DAEF869B-B8B2-62E8-465D-15591CA222EE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20;p27">
              <a:extLst>
                <a:ext uri="{FF2B5EF4-FFF2-40B4-BE49-F238E27FC236}">
                  <a16:creationId xmlns:a16="http://schemas.microsoft.com/office/drawing/2014/main" id="{98CB450E-341C-EDD3-CBCF-D7CB8475BBAA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21;p27">
              <a:extLst>
                <a:ext uri="{FF2B5EF4-FFF2-40B4-BE49-F238E27FC236}">
                  <a16:creationId xmlns:a16="http://schemas.microsoft.com/office/drawing/2014/main" id="{1CB768E9-00CB-6405-6B0D-20C69B5E5D89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22;p27">
              <a:extLst>
                <a:ext uri="{FF2B5EF4-FFF2-40B4-BE49-F238E27FC236}">
                  <a16:creationId xmlns:a16="http://schemas.microsoft.com/office/drawing/2014/main" id="{34705293-351C-7D5D-14E2-C19C3F03FF33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23;p27">
              <a:extLst>
                <a:ext uri="{FF2B5EF4-FFF2-40B4-BE49-F238E27FC236}">
                  <a16:creationId xmlns:a16="http://schemas.microsoft.com/office/drawing/2014/main" id="{4A78E2FE-9EDA-6023-EC56-7FA50BD3343D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24;p27">
              <a:extLst>
                <a:ext uri="{FF2B5EF4-FFF2-40B4-BE49-F238E27FC236}">
                  <a16:creationId xmlns:a16="http://schemas.microsoft.com/office/drawing/2014/main" id="{059D34D4-3DC1-B01F-A933-372EC39AB9C2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25;p27">
              <a:extLst>
                <a:ext uri="{FF2B5EF4-FFF2-40B4-BE49-F238E27FC236}">
                  <a16:creationId xmlns:a16="http://schemas.microsoft.com/office/drawing/2014/main" id="{1F1A261D-FEE9-A451-D414-DD5BE18ADFF6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2" name="Google Shape;13926;p27">
            <a:extLst>
              <a:ext uri="{FF2B5EF4-FFF2-40B4-BE49-F238E27FC236}">
                <a16:creationId xmlns:a16="http://schemas.microsoft.com/office/drawing/2014/main" id="{231CA0AF-3620-1959-B3F3-7463EC05FD2E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83" name="Google Shape;13927;p27">
              <a:extLst>
                <a:ext uri="{FF2B5EF4-FFF2-40B4-BE49-F238E27FC236}">
                  <a16:creationId xmlns:a16="http://schemas.microsoft.com/office/drawing/2014/main" id="{8042D639-BF2A-12FC-6CED-4FE56FDC6FB5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28;p27">
              <a:extLst>
                <a:ext uri="{FF2B5EF4-FFF2-40B4-BE49-F238E27FC236}">
                  <a16:creationId xmlns:a16="http://schemas.microsoft.com/office/drawing/2014/main" id="{75A1DEE0-FB99-8E94-02C8-131A412E4CBE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29;p27">
              <a:extLst>
                <a:ext uri="{FF2B5EF4-FFF2-40B4-BE49-F238E27FC236}">
                  <a16:creationId xmlns:a16="http://schemas.microsoft.com/office/drawing/2014/main" id="{FF720F09-FBF1-B622-395B-8CE3031DC35A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30;p27">
              <a:extLst>
                <a:ext uri="{FF2B5EF4-FFF2-40B4-BE49-F238E27FC236}">
                  <a16:creationId xmlns:a16="http://schemas.microsoft.com/office/drawing/2014/main" id="{0E20DB88-A6E1-AEC3-2ECA-61599D44622C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31;p27">
              <a:extLst>
                <a:ext uri="{FF2B5EF4-FFF2-40B4-BE49-F238E27FC236}">
                  <a16:creationId xmlns:a16="http://schemas.microsoft.com/office/drawing/2014/main" id="{E53B12FA-6F3E-7222-E2C8-6A2876E7333F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32;p27">
              <a:extLst>
                <a:ext uri="{FF2B5EF4-FFF2-40B4-BE49-F238E27FC236}">
                  <a16:creationId xmlns:a16="http://schemas.microsoft.com/office/drawing/2014/main" id="{BB77115A-286D-0CF5-69E5-B453CDD05E90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9" name="Google Shape;13933;p27">
            <a:extLst>
              <a:ext uri="{FF2B5EF4-FFF2-40B4-BE49-F238E27FC236}">
                <a16:creationId xmlns:a16="http://schemas.microsoft.com/office/drawing/2014/main" id="{8AB3B976-A13B-E070-6A58-4EA6741F14DE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90" name="Google Shape;13934;p27">
              <a:extLst>
                <a:ext uri="{FF2B5EF4-FFF2-40B4-BE49-F238E27FC236}">
                  <a16:creationId xmlns:a16="http://schemas.microsoft.com/office/drawing/2014/main" id="{1C76C7EE-2519-BC75-B05D-8C1E0048B6B6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35;p27">
              <a:extLst>
                <a:ext uri="{FF2B5EF4-FFF2-40B4-BE49-F238E27FC236}">
                  <a16:creationId xmlns:a16="http://schemas.microsoft.com/office/drawing/2014/main" id="{B92AA025-0AAB-2E28-5F12-D168CCDC3921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36;p27">
              <a:extLst>
                <a:ext uri="{FF2B5EF4-FFF2-40B4-BE49-F238E27FC236}">
                  <a16:creationId xmlns:a16="http://schemas.microsoft.com/office/drawing/2014/main" id="{873F64B5-B6D4-7DE3-B475-F8374C4B0716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37;p27">
              <a:extLst>
                <a:ext uri="{FF2B5EF4-FFF2-40B4-BE49-F238E27FC236}">
                  <a16:creationId xmlns:a16="http://schemas.microsoft.com/office/drawing/2014/main" id="{4E968251-8EE4-A0FB-9434-D1A41788B7C8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94" name="Google Shape;13938;p27">
            <a:extLst>
              <a:ext uri="{FF2B5EF4-FFF2-40B4-BE49-F238E27FC236}">
                <a16:creationId xmlns:a16="http://schemas.microsoft.com/office/drawing/2014/main" id="{530B92C9-1A57-F5E2-4CAD-C6FE36D9698C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95" name="Google Shape;13939;p27">
            <a:extLst>
              <a:ext uri="{FF2B5EF4-FFF2-40B4-BE49-F238E27FC236}">
                <a16:creationId xmlns:a16="http://schemas.microsoft.com/office/drawing/2014/main" id="{7D5F30F0-FFEF-EB4B-D244-98D4E4209893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96" name="Google Shape;13940;p27">
              <a:extLst>
                <a:ext uri="{FF2B5EF4-FFF2-40B4-BE49-F238E27FC236}">
                  <a16:creationId xmlns:a16="http://schemas.microsoft.com/office/drawing/2014/main" id="{11478E43-48E7-D29C-DBED-38940EE685B7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41;p27">
              <a:extLst>
                <a:ext uri="{FF2B5EF4-FFF2-40B4-BE49-F238E27FC236}">
                  <a16:creationId xmlns:a16="http://schemas.microsoft.com/office/drawing/2014/main" id="{C794E271-C796-AF02-1E3C-8CA972549D53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42;p27">
              <a:extLst>
                <a:ext uri="{FF2B5EF4-FFF2-40B4-BE49-F238E27FC236}">
                  <a16:creationId xmlns:a16="http://schemas.microsoft.com/office/drawing/2014/main" id="{43FA817D-D9F2-77C0-4941-EFEB0AB3D8CD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9" name="Google Shape;13943;p27">
            <a:extLst>
              <a:ext uri="{FF2B5EF4-FFF2-40B4-BE49-F238E27FC236}">
                <a16:creationId xmlns:a16="http://schemas.microsoft.com/office/drawing/2014/main" id="{1D954954-5516-9A9F-12B4-9A8D8B15CECF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100" name="Google Shape;13944;p27">
              <a:extLst>
                <a:ext uri="{FF2B5EF4-FFF2-40B4-BE49-F238E27FC236}">
                  <a16:creationId xmlns:a16="http://schemas.microsoft.com/office/drawing/2014/main" id="{8046A413-D803-FC3E-E8DC-168B20CEC3B0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1" name="Google Shape;13945;p27">
              <a:extLst>
                <a:ext uri="{FF2B5EF4-FFF2-40B4-BE49-F238E27FC236}">
                  <a16:creationId xmlns:a16="http://schemas.microsoft.com/office/drawing/2014/main" id="{E2BAE166-D464-471D-7E59-26C678B2C93C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2" name="Google Shape;13946;p27">
              <a:extLst>
                <a:ext uri="{FF2B5EF4-FFF2-40B4-BE49-F238E27FC236}">
                  <a16:creationId xmlns:a16="http://schemas.microsoft.com/office/drawing/2014/main" id="{B6B10CD5-8577-BD00-21DB-C004D86D56A4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3" name="Google Shape;13947;p27">
            <a:extLst>
              <a:ext uri="{FF2B5EF4-FFF2-40B4-BE49-F238E27FC236}">
                <a16:creationId xmlns:a16="http://schemas.microsoft.com/office/drawing/2014/main" id="{C8EBB739-B1AF-9E9D-E0D7-06683B88F32D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104" name="Google Shape;13948;p27">
              <a:extLst>
                <a:ext uri="{FF2B5EF4-FFF2-40B4-BE49-F238E27FC236}">
                  <a16:creationId xmlns:a16="http://schemas.microsoft.com/office/drawing/2014/main" id="{B7830D48-0A3A-0511-6728-A6EF49D1DBDE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5" name="Google Shape;13949;p27">
              <a:extLst>
                <a:ext uri="{FF2B5EF4-FFF2-40B4-BE49-F238E27FC236}">
                  <a16:creationId xmlns:a16="http://schemas.microsoft.com/office/drawing/2014/main" id="{16FE0C88-BDC3-E672-2F39-54E24FFE2DD5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6" name="Google Shape;13950;p27">
              <a:extLst>
                <a:ext uri="{FF2B5EF4-FFF2-40B4-BE49-F238E27FC236}">
                  <a16:creationId xmlns:a16="http://schemas.microsoft.com/office/drawing/2014/main" id="{22732BFD-FD1E-66DF-8683-5F7EABFE2D33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7" name="Google Shape;13951;p27">
              <a:extLst>
                <a:ext uri="{FF2B5EF4-FFF2-40B4-BE49-F238E27FC236}">
                  <a16:creationId xmlns:a16="http://schemas.microsoft.com/office/drawing/2014/main" id="{2929CAFB-7C87-4BC0-C222-4A7EC6CC7E8D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8" name="Google Shape;13952;p27">
              <a:extLst>
                <a:ext uri="{FF2B5EF4-FFF2-40B4-BE49-F238E27FC236}">
                  <a16:creationId xmlns:a16="http://schemas.microsoft.com/office/drawing/2014/main" id="{1F36FB16-397E-D188-4D47-80ABC64ADC7A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9" name="Google Shape;13953;p27">
              <a:extLst>
                <a:ext uri="{FF2B5EF4-FFF2-40B4-BE49-F238E27FC236}">
                  <a16:creationId xmlns:a16="http://schemas.microsoft.com/office/drawing/2014/main" id="{8E9A67B4-1433-099D-CD70-F8DD1E83F290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10" name="Google Shape;13954;p27">
            <a:extLst>
              <a:ext uri="{FF2B5EF4-FFF2-40B4-BE49-F238E27FC236}">
                <a16:creationId xmlns:a16="http://schemas.microsoft.com/office/drawing/2014/main" id="{8D145062-BB46-BE55-5A8B-31570E3C6E01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111" name="Google Shape;13955;p27">
              <a:extLst>
                <a:ext uri="{FF2B5EF4-FFF2-40B4-BE49-F238E27FC236}">
                  <a16:creationId xmlns:a16="http://schemas.microsoft.com/office/drawing/2014/main" id="{8A8009C8-7297-8D80-FF59-D390366E3EAA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2" name="Google Shape;13956;p27">
              <a:extLst>
                <a:ext uri="{FF2B5EF4-FFF2-40B4-BE49-F238E27FC236}">
                  <a16:creationId xmlns:a16="http://schemas.microsoft.com/office/drawing/2014/main" id="{34710FC3-718A-2384-3250-98FFA0EEC341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3" name="Google Shape;13957;p27">
              <a:extLst>
                <a:ext uri="{FF2B5EF4-FFF2-40B4-BE49-F238E27FC236}">
                  <a16:creationId xmlns:a16="http://schemas.microsoft.com/office/drawing/2014/main" id="{4D5364F0-B47A-39A1-E675-4AC177406F67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4" name="Google Shape;13958;p27">
              <a:extLst>
                <a:ext uri="{FF2B5EF4-FFF2-40B4-BE49-F238E27FC236}">
                  <a16:creationId xmlns:a16="http://schemas.microsoft.com/office/drawing/2014/main" id="{99BD4ACE-F76D-2120-FB02-F7CC777615A4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5" name="Google Shape;13959;p27">
              <a:extLst>
                <a:ext uri="{FF2B5EF4-FFF2-40B4-BE49-F238E27FC236}">
                  <a16:creationId xmlns:a16="http://schemas.microsoft.com/office/drawing/2014/main" id="{D7952B50-8404-AE0B-AC1A-5221AEC1CCC1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16" name="Google Shape;13960;p27">
            <a:extLst>
              <a:ext uri="{FF2B5EF4-FFF2-40B4-BE49-F238E27FC236}">
                <a16:creationId xmlns:a16="http://schemas.microsoft.com/office/drawing/2014/main" id="{694BD039-C377-FAD6-0DDD-DAAF4A0E6C4A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117" name="Google Shape;13961;p27">
              <a:extLst>
                <a:ext uri="{FF2B5EF4-FFF2-40B4-BE49-F238E27FC236}">
                  <a16:creationId xmlns:a16="http://schemas.microsoft.com/office/drawing/2014/main" id="{DC14C818-36C2-ECCF-C43F-BB4E273D0326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8" name="Google Shape;13962;p27">
              <a:extLst>
                <a:ext uri="{FF2B5EF4-FFF2-40B4-BE49-F238E27FC236}">
                  <a16:creationId xmlns:a16="http://schemas.microsoft.com/office/drawing/2014/main" id="{0345A5BC-B23B-EB10-10E4-517423741DD0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9" name="Google Shape;13963;p27">
              <a:extLst>
                <a:ext uri="{FF2B5EF4-FFF2-40B4-BE49-F238E27FC236}">
                  <a16:creationId xmlns:a16="http://schemas.microsoft.com/office/drawing/2014/main" id="{2315ECDB-9DD4-E911-367A-7F67119DBAEC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0" name="Google Shape;13964;p27">
              <a:extLst>
                <a:ext uri="{FF2B5EF4-FFF2-40B4-BE49-F238E27FC236}">
                  <a16:creationId xmlns:a16="http://schemas.microsoft.com/office/drawing/2014/main" id="{0FBCDB72-3F57-B7A8-EC9C-CB4605A133BA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1" name="Google Shape;13965;p27">
              <a:extLst>
                <a:ext uri="{FF2B5EF4-FFF2-40B4-BE49-F238E27FC236}">
                  <a16:creationId xmlns:a16="http://schemas.microsoft.com/office/drawing/2014/main" id="{FA4E9267-7192-8012-9FA5-99D274E13A52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2" name="Google Shape;13966;p27">
              <a:extLst>
                <a:ext uri="{FF2B5EF4-FFF2-40B4-BE49-F238E27FC236}">
                  <a16:creationId xmlns:a16="http://schemas.microsoft.com/office/drawing/2014/main" id="{0C83DEBE-272D-BF1F-4C4A-952E0699FD85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" name="Google Shape;13967;p27">
              <a:extLst>
                <a:ext uri="{FF2B5EF4-FFF2-40B4-BE49-F238E27FC236}">
                  <a16:creationId xmlns:a16="http://schemas.microsoft.com/office/drawing/2014/main" id="{37D21C7B-6702-8148-0EE4-7130696B4ADD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" name="Google Shape;13968;p27">
              <a:extLst>
                <a:ext uri="{FF2B5EF4-FFF2-40B4-BE49-F238E27FC236}">
                  <a16:creationId xmlns:a16="http://schemas.microsoft.com/office/drawing/2014/main" id="{093F171F-6A28-7674-24FC-0A8149A12265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" name="Google Shape;13969;p27">
              <a:extLst>
                <a:ext uri="{FF2B5EF4-FFF2-40B4-BE49-F238E27FC236}">
                  <a16:creationId xmlns:a16="http://schemas.microsoft.com/office/drawing/2014/main" id="{FB4F3A19-726F-7957-1D30-99438BAA8D49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" name="Google Shape;13970;p27">
              <a:extLst>
                <a:ext uri="{FF2B5EF4-FFF2-40B4-BE49-F238E27FC236}">
                  <a16:creationId xmlns:a16="http://schemas.microsoft.com/office/drawing/2014/main" id="{81F5B3B4-8EDC-C674-E53B-7841EBB5CBF5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" name="Google Shape;13971;p27">
            <a:extLst>
              <a:ext uri="{FF2B5EF4-FFF2-40B4-BE49-F238E27FC236}">
                <a16:creationId xmlns:a16="http://schemas.microsoft.com/office/drawing/2014/main" id="{E796E2A4-17E4-322D-3CEA-95A2195BF4BD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128" name="Google Shape;13972;p27">
              <a:extLst>
                <a:ext uri="{FF2B5EF4-FFF2-40B4-BE49-F238E27FC236}">
                  <a16:creationId xmlns:a16="http://schemas.microsoft.com/office/drawing/2014/main" id="{A1143861-E576-86D3-59B6-1D29548AB7F0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" name="Google Shape;13973;p27">
              <a:extLst>
                <a:ext uri="{FF2B5EF4-FFF2-40B4-BE49-F238E27FC236}">
                  <a16:creationId xmlns:a16="http://schemas.microsoft.com/office/drawing/2014/main" id="{378D9164-CABD-4B99-2D35-18FDDAE16CB3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" name="Google Shape;13974;p27">
              <a:extLst>
                <a:ext uri="{FF2B5EF4-FFF2-40B4-BE49-F238E27FC236}">
                  <a16:creationId xmlns:a16="http://schemas.microsoft.com/office/drawing/2014/main" id="{6D25E489-DEC3-E864-EE36-EC3C45BA0519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" name="Google Shape;13975;p27">
              <a:extLst>
                <a:ext uri="{FF2B5EF4-FFF2-40B4-BE49-F238E27FC236}">
                  <a16:creationId xmlns:a16="http://schemas.microsoft.com/office/drawing/2014/main" id="{0C5F05B0-CC3C-E1ED-101D-AFB5B956B2E4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" name="Google Shape;13976;p27">
              <a:extLst>
                <a:ext uri="{FF2B5EF4-FFF2-40B4-BE49-F238E27FC236}">
                  <a16:creationId xmlns:a16="http://schemas.microsoft.com/office/drawing/2014/main" id="{0C8DD147-2807-BC53-F4DB-5F986151BDA0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3" name="Google Shape;13977;p27">
            <a:extLst>
              <a:ext uri="{FF2B5EF4-FFF2-40B4-BE49-F238E27FC236}">
                <a16:creationId xmlns:a16="http://schemas.microsoft.com/office/drawing/2014/main" id="{20989F11-093E-3FFF-D037-60E8D945B2D3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4" name="Google Shape;13978;p27">
            <a:extLst>
              <a:ext uri="{FF2B5EF4-FFF2-40B4-BE49-F238E27FC236}">
                <a16:creationId xmlns:a16="http://schemas.microsoft.com/office/drawing/2014/main" id="{CF8F5414-9E62-BC8D-59F7-FC5305F666E7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5" name="Google Shape;13979;p27">
            <a:extLst>
              <a:ext uri="{FF2B5EF4-FFF2-40B4-BE49-F238E27FC236}">
                <a16:creationId xmlns:a16="http://schemas.microsoft.com/office/drawing/2014/main" id="{F9556383-7944-063F-20A9-F456AA0A6FD1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6" name="Google Shape;13980;p27">
            <a:extLst>
              <a:ext uri="{FF2B5EF4-FFF2-40B4-BE49-F238E27FC236}">
                <a16:creationId xmlns:a16="http://schemas.microsoft.com/office/drawing/2014/main" id="{38CE7E07-242D-7D61-A306-21D1AD91193B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7" name="Google Shape;13981;p27">
            <a:extLst>
              <a:ext uri="{FF2B5EF4-FFF2-40B4-BE49-F238E27FC236}">
                <a16:creationId xmlns:a16="http://schemas.microsoft.com/office/drawing/2014/main" id="{5002472B-526C-BD33-0E1D-96BC8F3FFF06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" name="Google Shape;13982;p27">
            <a:extLst>
              <a:ext uri="{FF2B5EF4-FFF2-40B4-BE49-F238E27FC236}">
                <a16:creationId xmlns:a16="http://schemas.microsoft.com/office/drawing/2014/main" id="{C5031E56-4E48-C77E-4D70-B5C70EE93AC7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" name="Google Shape;13983;p27">
            <a:extLst>
              <a:ext uri="{FF2B5EF4-FFF2-40B4-BE49-F238E27FC236}">
                <a16:creationId xmlns:a16="http://schemas.microsoft.com/office/drawing/2014/main" id="{54BF30F7-A42E-84E2-D265-4B0355BF7A31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" name="Google Shape;13984;p27">
            <a:extLst>
              <a:ext uri="{FF2B5EF4-FFF2-40B4-BE49-F238E27FC236}">
                <a16:creationId xmlns:a16="http://schemas.microsoft.com/office/drawing/2014/main" id="{FE46DDE7-11F1-B2AA-AFFF-E0347E9C2012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" name="Google Shape;13985;p27">
            <a:extLst>
              <a:ext uri="{FF2B5EF4-FFF2-40B4-BE49-F238E27FC236}">
                <a16:creationId xmlns:a16="http://schemas.microsoft.com/office/drawing/2014/main" id="{A27193C7-C500-705A-BEF0-6194E3C30197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" name="Google Shape;13986;p27">
            <a:extLst>
              <a:ext uri="{FF2B5EF4-FFF2-40B4-BE49-F238E27FC236}">
                <a16:creationId xmlns:a16="http://schemas.microsoft.com/office/drawing/2014/main" id="{14EFCE2C-E352-C454-28C1-79BDF9231329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3" name="Google Shape;13987;p27">
            <a:extLst>
              <a:ext uri="{FF2B5EF4-FFF2-40B4-BE49-F238E27FC236}">
                <a16:creationId xmlns:a16="http://schemas.microsoft.com/office/drawing/2014/main" id="{DF493947-9100-B601-0E09-F26D3A7AFFA7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4" name="Google Shape;13988;p27">
            <a:extLst>
              <a:ext uri="{FF2B5EF4-FFF2-40B4-BE49-F238E27FC236}">
                <a16:creationId xmlns:a16="http://schemas.microsoft.com/office/drawing/2014/main" id="{7DA3D220-0B25-9BA4-FFD4-F0EB6CE0F832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5" name="Google Shape;13989;p27">
            <a:extLst>
              <a:ext uri="{FF2B5EF4-FFF2-40B4-BE49-F238E27FC236}">
                <a16:creationId xmlns:a16="http://schemas.microsoft.com/office/drawing/2014/main" id="{47053A54-99BB-D64A-5C6D-E0D637796FAB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6" name="Google Shape;13990;p27">
            <a:extLst>
              <a:ext uri="{FF2B5EF4-FFF2-40B4-BE49-F238E27FC236}">
                <a16:creationId xmlns:a16="http://schemas.microsoft.com/office/drawing/2014/main" id="{3500946E-0B42-0DC0-3AB6-5DEFC8E50574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7" name="Google Shape;13991;p27">
            <a:extLst>
              <a:ext uri="{FF2B5EF4-FFF2-40B4-BE49-F238E27FC236}">
                <a16:creationId xmlns:a16="http://schemas.microsoft.com/office/drawing/2014/main" id="{E95391FE-8181-7018-B0A1-B7D3AC00F1DD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8" name="Google Shape;13992;p27">
            <a:extLst>
              <a:ext uri="{FF2B5EF4-FFF2-40B4-BE49-F238E27FC236}">
                <a16:creationId xmlns:a16="http://schemas.microsoft.com/office/drawing/2014/main" id="{BC72C9C8-F2C9-C489-17C7-4A872F1CD9C0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9" name="Google Shape;13993;p27">
            <a:extLst>
              <a:ext uri="{FF2B5EF4-FFF2-40B4-BE49-F238E27FC236}">
                <a16:creationId xmlns:a16="http://schemas.microsoft.com/office/drawing/2014/main" id="{D92E7ADA-8105-3516-3470-28CFADE67DEB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0" name="Google Shape;13994;p27">
            <a:extLst>
              <a:ext uri="{FF2B5EF4-FFF2-40B4-BE49-F238E27FC236}">
                <a16:creationId xmlns:a16="http://schemas.microsoft.com/office/drawing/2014/main" id="{411C90B6-DE1C-080D-9BDF-028CAE6831B0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1" name="Google Shape;13995;p27">
            <a:extLst>
              <a:ext uri="{FF2B5EF4-FFF2-40B4-BE49-F238E27FC236}">
                <a16:creationId xmlns:a16="http://schemas.microsoft.com/office/drawing/2014/main" id="{2D24E268-1790-016B-08D3-22FDF06BAD60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2" name="Google Shape;13996;p27">
            <a:extLst>
              <a:ext uri="{FF2B5EF4-FFF2-40B4-BE49-F238E27FC236}">
                <a16:creationId xmlns:a16="http://schemas.microsoft.com/office/drawing/2014/main" id="{374120F4-A181-4F0D-E63F-E704146E2AFE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3" name="Google Shape;13997;p27">
            <a:extLst>
              <a:ext uri="{FF2B5EF4-FFF2-40B4-BE49-F238E27FC236}">
                <a16:creationId xmlns:a16="http://schemas.microsoft.com/office/drawing/2014/main" id="{F278C4ED-317A-4942-D233-2EBD6BF70532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4" name="Google Shape;13998;p27">
            <a:extLst>
              <a:ext uri="{FF2B5EF4-FFF2-40B4-BE49-F238E27FC236}">
                <a16:creationId xmlns:a16="http://schemas.microsoft.com/office/drawing/2014/main" id="{56B1396C-84FE-BC03-7033-8A5CCFD26808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5" name="Google Shape;13999;p27">
            <a:extLst>
              <a:ext uri="{FF2B5EF4-FFF2-40B4-BE49-F238E27FC236}">
                <a16:creationId xmlns:a16="http://schemas.microsoft.com/office/drawing/2014/main" id="{34FE3406-EA49-7363-0589-64BDC69E3BF4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6" name="Google Shape;14000;p27">
            <a:extLst>
              <a:ext uri="{FF2B5EF4-FFF2-40B4-BE49-F238E27FC236}">
                <a16:creationId xmlns:a16="http://schemas.microsoft.com/office/drawing/2014/main" id="{2051E7A9-D931-8386-EED2-502E56D3E4ED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7" name="Google Shape;14001;p27">
            <a:extLst>
              <a:ext uri="{FF2B5EF4-FFF2-40B4-BE49-F238E27FC236}">
                <a16:creationId xmlns:a16="http://schemas.microsoft.com/office/drawing/2014/main" id="{808A9F71-2A1C-A004-950D-8AC3A0D4891B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8" name="Google Shape;14002;p27">
            <a:extLst>
              <a:ext uri="{FF2B5EF4-FFF2-40B4-BE49-F238E27FC236}">
                <a16:creationId xmlns:a16="http://schemas.microsoft.com/office/drawing/2014/main" id="{191A98BA-ADFF-628E-D1FD-3A53C14FAECB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9" name="Google Shape;14003;p27">
            <a:extLst>
              <a:ext uri="{FF2B5EF4-FFF2-40B4-BE49-F238E27FC236}">
                <a16:creationId xmlns:a16="http://schemas.microsoft.com/office/drawing/2014/main" id="{AB6D94A8-72C8-E6E2-44AF-AFBAC28C9CC5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0" name="Google Shape;14004;p27">
            <a:extLst>
              <a:ext uri="{FF2B5EF4-FFF2-40B4-BE49-F238E27FC236}">
                <a16:creationId xmlns:a16="http://schemas.microsoft.com/office/drawing/2014/main" id="{08DC31AE-A59B-6D05-18DC-1B398F2DC50B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1" name="Google Shape;14005;p27">
            <a:extLst>
              <a:ext uri="{FF2B5EF4-FFF2-40B4-BE49-F238E27FC236}">
                <a16:creationId xmlns:a16="http://schemas.microsoft.com/office/drawing/2014/main" id="{94F06615-E829-A3B1-7504-B540A5C347A6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2" name="Google Shape;14006;p27">
            <a:extLst>
              <a:ext uri="{FF2B5EF4-FFF2-40B4-BE49-F238E27FC236}">
                <a16:creationId xmlns:a16="http://schemas.microsoft.com/office/drawing/2014/main" id="{73A906DC-8652-7828-1634-89E41871E84B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3" name="Google Shape;14007;p27">
            <a:extLst>
              <a:ext uri="{FF2B5EF4-FFF2-40B4-BE49-F238E27FC236}">
                <a16:creationId xmlns:a16="http://schemas.microsoft.com/office/drawing/2014/main" id="{90187973-4BFF-489F-66FB-16CC5FCF95B7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4" name="Google Shape;14008;p27">
            <a:extLst>
              <a:ext uri="{FF2B5EF4-FFF2-40B4-BE49-F238E27FC236}">
                <a16:creationId xmlns:a16="http://schemas.microsoft.com/office/drawing/2014/main" id="{0D148A85-563A-AEE5-2BF3-7040A4601D86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5" name="Google Shape;14009;p27">
            <a:extLst>
              <a:ext uri="{FF2B5EF4-FFF2-40B4-BE49-F238E27FC236}">
                <a16:creationId xmlns:a16="http://schemas.microsoft.com/office/drawing/2014/main" id="{F409CCE4-234B-9681-FACC-0F6FE33E000A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6" name="Google Shape;14010;p27">
            <a:extLst>
              <a:ext uri="{FF2B5EF4-FFF2-40B4-BE49-F238E27FC236}">
                <a16:creationId xmlns:a16="http://schemas.microsoft.com/office/drawing/2014/main" id="{322F14F7-E4F5-1363-6663-86FF2C29AB1B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67" name="Google Shape;14011;p27">
              <a:extLst>
                <a:ext uri="{FF2B5EF4-FFF2-40B4-BE49-F238E27FC236}">
                  <a16:creationId xmlns:a16="http://schemas.microsoft.com/office/drawing/2014/main" id="{DE651B1A-5BD5-A7AA-276A-DA2FF75DC0D8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12;p27">
              <a:extLst>
                <a:ext uri="{FF2B5EF4-FFF2-40B4-BE49-F238E27FC236}">
                  <a16:creationId xmlns:a16="http://schemas.microsoft.com/office/drawing/2014/main" id="{5984D5DF-DDBC-1C29-33E9-4C6F30A07454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13;p27">
              <a:extLst>
                <a:ext uri="{FF2B5EF4-FFF2-40B4-BE49-F238E27FC236}">
                  <a16:creationId xmlns:a16="http://schemas.microsoft.com/office/drawing/2014/main" id="{35F8009E-4EEF-5465-FDB8-58014ACB3BF7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14;p27">
              <a:extLst>
                <a:ext uri="{FF2B5EF4-FFF2-40B4-BE49-F238E27FC236}">
                  <a16:creationId xmlns:a16="http://schemas.microsoft.com/office/drawing/2014/main" id="{33F29F27-BFE0-A0F9-56FC-F132D2D1A343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15;p27">
              <a:extLst>
                <a:ext uri="{FF2B5EF4-FFF2-40B4-BE49-F238E27FC236}">
                  <a16:creationId xmlns:a16="http://schemas.microsoft.com/office/drawing/2014/main" id="{B1123056-CE4B-86BB-ED8C-F90E4013795A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16;p27">
              <a:extLst>
                <a:ext uri="{FF2B5EF4-FFF2-40B4-BE49-F238E27FC236}">
                  <a16:creationId xmlns:a16="http://schemas.microsoft.com/office/drawing/2014/main" id="{F09D504A-B0A5-1455-4D4A-345AFC0104D3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17;p27">
              <a:extLst>
                <a:ext uri="{FF2B5EF4-FFF2-40B4-BE49-F238E27FC236}">
                  <a16:creationId xmlns:a16="http://schemas.microsoft.com/office/drawing/2014/main" id="{4034FB83-B218-BFA9-2E65-64657ED7D5A7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18;p27">
              <a:extLst>
                <a:ext uri="{FF2B5EF4-FFF2-40B4-BE49-F238E27FC236}">
                  <a16:creationId xmlns:a16="http://schemas.microsoft.com/office/drawing/2014/main" id="{3EBBA914-833C-0C15-A8CF-A138B36162A2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19;p27">
              <a:extLst>
                <a:ext uri="{FF2B5EF4-FFF2-40B4-BE49-F238E27FC236}">
                  <a16:creationId xmlns:a16="http://schemas.microsoft.com/office/drawing/2014/main" id="{4CDCAAC1-C091-0083-1395-3C3C700CA6F6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20;p27">
              <a:extLst>
                <a:ext uri="{FF2B5EF4-FFF2-40B4-BE49-F238E27FC236}">
                  <a16:creationId xmlns:a16="http://schemas.microsoft.com/office/drawing/2014/main" id="{02C32844-25D3-320F-1634-F27675200FA7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21;p27">
              <a:extLst>
                <a:ext uri="{FF2B5EF4-FFF2-40B4-BE49-F238E27FC236}">
                  <a16:creationId xmlns:a16="http://schemas.microsoft.com/office/drawing/2014/main" id="{9F95A2A8-4CDD-24D0-7F1A-F17E49CF5BB0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22;p27">
              <a:extLst>
                <a:ext uri="{FF2B5EF4-FFF2-40B4-BE49-F238E27FC236}">
                  <a16:creationId xmlns:a16="http://schemas.microsoft.com/office/drawing/2014/main" id="{06CFCBC0-DCBE-CD34-707C-77E1DA582241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79" name="Google Shape;14023;p27">
            <a:extLst>
              <a:ext uri="{FF2B5EF4-FFF2-40B4-BE49-F238E27FC236}">
                <a16:creationId xmlns:a16="http://schemas.microsoft.com/office/drawing/2014/main" id="{1EF8D384-124E-D7E1-E1FA-1896E6DC6825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80" name="Google Shape;14024;p27">
              <a:extLst>
                <a:ext uri="{FF2B5EF4-FFF2-40B4-BE49-F238E27FC236}">
                  <a16:creationId xmlns:a16="http://schemas.microsoft.com/office/drawing/2014/main" id="{45669A42-02DC-3D61-81B5-D4D639849D2F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25;p27">
              <a:extLst>
                <a:ext uri="{FF2B5EF4-FFF2-40B4-BE49-F238E27FC236}">
                  <a16:creationId xmlns:a16="http://schemas.microsoft.com/office/drawing/2014/main" id="{584456F9-ADC0-9490-8BAD-9AD899F31B21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26;p27">
              <a:extLst>
                <a:ext uri="{FF2B5EF4-FFF2-40B4-BE49-F238E27FC236}">
                  <a16:creationId xmlns:a16="http://schemas.microsoft.com/office/drawing/2014/main" id="{0D7CBE6F-7A93-2C16-709F-15E3FA75421A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27;p27">
              <a:extLst>
                <a:ext uri="{FF2B5EF4-FFF2-40B4-BE49-F238E27FC236}">
                  <a16:creationId xmlns:a16="http://schemas.microsoft.com/office/drawing/2014/main" id="{61C39931-EC39-C0B6-D900-A74F644C4D41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28;p27">
              <a:extLst>
                <a:ext uri="{FF2B5EF4-FFF2-40B4-BE49-F238E27FC236}">
                  <a16:creationId xmlns:a16="http://schemas.microsoft.com/office/drawing/2014/main" id="{F056227C-2C8F-C8CF-1E51-DA080204BD9B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29;p27">
              <a:extLst>
                <a:ext uri="{FF2B5EF4-FFF2-40B4-BE49-F238E27FC236}">
                  <a16:creationId xmlns:a16="http://schemas.microsoft.com/office/drawing/2014/main" id="{94B7DB6B-5EAC-64B1-41BF-A9B1F7CD0188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30;p27">
              <a:extLst>
                <a:ext uri="{FF2B5EF4-FFF2-40B4-BE49-F238E27FC236}">
                  <a16:creationId xmlns:a16="http://schemas.microsoft.com/office/drawing/2014/main" id="{3A566DE3-65D6-A8F4-104A-FAD6A31F1EA3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31;p27">
              <a:extLst>
                <a:ext uri="{FF2B5EF4-FFF2-40B4-BE49-F238E27FC236}">
                  <a16:creationId xmlns:a16="http://schemas.microsoft.com/office/drawing/2014/main" id="{2BE24C0B-6ADF-718F-6CDB-C133C451633C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32;p27">
              <a:extLst>
                <a:ext uri="{FF2B5EF4-FFF2-40B4-BE49-F238E27FC236}">
                  <a16:creationId xmlns:a16="http://schemas.microsoft.com/office/drawing/2014/main" id="{1C3BA73E-C514-3D7E-8D64-DD8D84B84029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33;p27">
              <a:extLst>
                <a:ext uri="{FF2B5EF4-FFF2-40B4-BE49-F238E27FC236}">
                  <a16:creationId xmlns:a16="http://schemas.microsoft.com/office/drawing/2014/main" id="{5B5D6A1C-C7FC-988C-F7EC-5E0B21776F8E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34;p27">
              <a:extLst>
                <a:ext uri="{FF2B5EF4-FFF2-40B4-BE49-F238E27FC236}">
                  <a16:creationId xmlns:a16="http://schemas.microsoft.com/office/drawing/2014/main" id="{9EB4F048-6E67-B97C-FDA9-70289D5D31F5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35;p27">
              <a:extLst>
                <a:ext uri="{FF2B5EF4-FFF2-40B4-BE49-F238E27FC236}">
                  <a16:creationId xmlns:a16="http://schemas.microsoft.com/office/drawing/2014/main" id="{1CB5D7BC-1CBA-4F22-DB1D-BE694926DF82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2" name="Google Shape;14036;p27">
            <a:extLst>
              <a:ext uri="{FF2B5EF4-FFF2-40B4-BE49-F238E27FC236}">
                <a16:creationId xmlns:a16="http://schemas.microsoft.com/office/drawing/2014/main" id="{62E99F98-60AE-97DF-6B19-F5924E233220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93" name="Google Shape;14037;p27">
              <a:extLst>
                <a:ext uri="{FF2B5EF4-FFF2-40B4-BE49-F238E27FC236}">
                  <a16:creationId xmlns:a16="http://schemas.microsoft.com/office/drawing/2014/main" id="{8EDDE37E-0382-3413-1A5C-9DAC6FBA6A98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38;p27">
              <a:extLst>
                <a:ext uri="{FF2B5EF4-FFF2-40B4-BE49-F238E27FC236}">
                  <a16:creationId xmlns:a16="http://schemas.microsoft.com/office/drawing/2014/main" id="{7846CF1B-6244-8AFA-48DB-E095A9999D05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39;p27">
              <a:extLst>
                <a:ext uri="{FF2B5EF4-FFF2-40B4-BE49-F238E27FC236}">
                  <a16:creationId xmlns:a16="http://schemas.microsoft.com/office/drawing/2014/main" id="{E4D96D7C-44AB-F3EA-FD66-DA93CE6286F3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40;p27">
              <a:extLst>
                <a:ext uri="{FF2B5EF4-FFF2-40B4-BE49-F238E27FC236}">
                  <a16:creationId xmlns:a16="http://schemas.microsoft.com/office/drawing/2014/main" id="{8D584451-CAE4-D0E1-DE79-CD0BB6A5F987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97" name="Google Shape;14041;p27">
            <a:extLst>
              <a:ext uri="{FF2B5EF4-FFF2-40B4-BE49-F238E27FC236}">
                <a16:creationId xmlns:a16="http://schemas.microsoft.com/office/drawing/2014/main" id="{5E7E5588-B5AF-2924-1F51-1877B336E8E1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98" name="Google Shape;14042;p27">
            <a:extLst>
              <a:ext uri="{FF2B5EF4-FFF2-40B4-BE49-F238E27FC236}">
                <a16:creationId xmlns:a16="http://schemas.microsoft.com/office/drawing/2014/main" id="{26CC9552-554D-0E7A-B37C-4B73E0213878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99" name="Google Shape;14043;p27">
              <a:extLst>
                <a:ext uri="{FF2B5EF4-FFF2-40B4-BE49-F238E27FC236}">
                  <a16:creationId xmlns:a16="http://schemas.microsoft.com/office/drawing/2014/main" id="{A1E4C20A-92C8-D862-B705-E9BC38749816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44;p27">
              <a:extLst>
                <a:ext uri="{FF2B5EF4-FFF2-40B4-BE49-F238E27FC236}">
                  <a16:creationId xmlns:a16="http://schemas.microsoft.com/office/drawing/2014/main" id="{92B828A3-B9A0-4948-81AC-4A4258744302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45;p27">
              <a:extLst>
                <a:ext uri="{FF2B5EF4-FFF2-40B4-BE49-F238E27FC236}">
                  <a16:creationId xmlns:a16="http://schemas.microsoft.com/office/drawing/2014/main" id="{6612A40A-ABA7-C434-5F75-F4BCD0B5E813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46;p27">
              <a:extLst>
                <a:ext uri="{FF2B5EF4-FFF2-40B4-BE49-F238E27FC236}">
                  <a16:creationId xmlns:a16="http://schemas.microsoft.com/office/drawing/2014/main" id="{1CCBCC85-7837-8554-6298-5FEB60BE2D37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47;p27">
              <a:extLst>
                <a:ext uri="{FF2B5EF4-FFF2-40B4-BE49-F238E27FC236}">
                  <a16:creationId xmlns:a16="http://schemas.microsoft.com/office/drawing/2014/main" id="{F3E7944D-E9F8-8CBF-6FD8-D5B210BB780E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48;p27">
              <a:extLst>
                <a:ext uri="{FF2B5EF4-FFF2-40B4-BE49-F238E27FC236}">
                  <a16:creationId xmlns:a16="http://schemas.microsoft.com/office/drawing/2014/main" id="{6A60A28F-5409-E23C-6976-A62C1632B61F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49;p27">
              <a:extLst>
                <a:ext uri="{FF2B5EF4-FFF2-40B4-BE49-F238E27FC236}">
                  <a16:creationId xmlns:a16="http://schemas.microsoft.com/office/drawing/2014/main" id="{06BF04E9-931A-23FC-8FC1-3D91EE9EF1B5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50;p27">
              <a:extLst>
                <a:ext uri="{FF2B5EF4-FFF2-40B4-BE49-F238E27FC236}">
                  <a16:creationId xmlns:a16="http://schemas.microsoft.com/office/drawing/2014/main" id="{E454F382-9CB7-44C4-6F48-C1F396597692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51;p27">
              <a:extLst>
                <a:ext uri="{FF2B5EF4-FFF2-40B4-BE49-F238E27FC236}">
                  <a16:creationId xmlns:a16="http://schemas.microsoft.com/office/drawing/2014/main" id="{89999EFF-14DE-FBA7-A87B-54508919F4F9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52;p27">
              <a:extLst>
                <a:ext uri="{FF2B5EF4-FFF2-40B4-BE49-F238E27FC236}">
                  <a16:creationId xmlns:a16="http://schemas.microsoft.com/office/drawing/2014/main" id="{BF9F31DC-16AB-2FEA-82CC-788C8B132BFA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53;p27">
              <a:extLst>
                <a:ext uri="{FF2B5EF4-FFF2-40B4-BE49-F238E27FC236}">
                  <a16:creationId xmlns:a16="http://schemas.microsoft.com/office/drawing/2014/main" id="{CD0A35A5-A9F9-FAD3-F1B4-36FEC24E972A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54;p27">
              <a:extLst>
                <a:ext uri="{FF2B5EF4-FFF2-40B4-BE49-F238E27FC236}">
                  <a16:creationId xmlns:a16="http://schemas.microsoft.com/office/drawing/2014/main" id="{B9FEE57A-AED1-E0CF-8E9F-B2A928E380BD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55;p27">
              <a:extLst>
                <a:ext uri="{FF2B5EF4-FFF2-40B4-BE49-F238E27FC236}">
                  <a16:creationId xmlns:a16="http://schemas.microsoft.com/office/drawing/2014/main" id="{CE4A3572-4F2F-DFF4-B02E-DF364A9F4FC2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56;p27">
              <a:extLst>
                <a:ext uri="{FF2B5EF4-FFF2-40B4-BE49-F238E27FC236}">
                  <a16:creationId xmlns:a16="http://schemas.microsoft.com/office/drawing/2014/main" id="{2486B4E6-0E76-94AF-A3C2-1FC4E7FE8DFE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57;p27">
              <a:extLst>
                <a:ext uri="{FF2B5EF4-FFF2-40B4-BE49-F238E27FC236}">
                  <a16:creationId xmlns:a16="http://schemas.microsoft.com/office/drawing/2014/main" id="{EFF0251E-8FA9-ECAB-200C-D98F4C6EEDD3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58;p27">
              <a:extLst>
                <a:ext uri="{FF2B5EF4-FFF2-40B4-BE49-F238E27FC236}">
                  <a16:creationId xmlns:a16="http://schemas.microsoft.com/office/drawing/2014/main" id="{968F8E95-0733-4698-3BA2-139F33A79F0D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15" name="Google Shape;14059;p27">
            <a:extLst>
              <a:ext uri="{FF2B5EF4-FFF2-40B4-BE49-F238E27FC236}">
                <a16:creationId xmlns:a16="http://schemas.microsoft.com/office/drawing/2014/main" id="{3F9BCAAF-D84A-3822-5CC7-65EFC3C30060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16" name="Google Shape;14060;p27">
            <a:extLst>
              <a:ext uri="{FF2B5EF4-FFF2-40B4-BE49-F238E27FC236}">
                <a16:creationId xmlns:a16="http://schemas.microsoft.com/office/drawing/2014/main" id="{E3BABDA6-7847-3B4D-91AC-239E72D6E5B4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217" name="Google Shape;14061;p27">
              <a:extLst>
                <a:ext uri="{FF2B5EF4-FFF2-40B4-BE49-F238E27FC236}">
                  <a16:creationId xmlns:a16="http://schemas.microsoft.com/office/drawing/2014/main" id="{67834BB8-BED8-661A-D177-CF68B2955D23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62;p27">
              <a:extLst>
                <a:ext uri="{FF2B5EF4-FFF2-40B4-BE49-F238E27FC236}">
                  <a16:creationId xmlns:a16="http://schemas.microsoft.com/office/drawing/2014/main" id="{E87293A4-A60F-6A55-7F8E-6CEAB9065099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63;p27">
              <a:extLst>
                <a:ext uri="{FF2B5EF4-FFF2-40B4-BE49-F238E27FC236}">
                  <a16:creationId xmlns:a16="http://schemas.microsoft.com/office/drawing/2014/main" id="{835B80E4-DB20-BE02-6FAC-7A9061D1BA88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064;p27">
              <a:extLst>
                <a:ext uri="{FF2B5EF4-FFF2-40B4-BE49-F238E27FC236}">
                  <a16:creationId xmlns:a16="http://schemas.microsoft.com/office/drawing/2014/main" id="{A6FD6A35-D6C3-726A-74D3-A362D12357A4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1" name="Google Shape;14065;p27">
              <a:extLst>
                <a:ext uri="{FF2B5EF4-FFF2-40B4-BE49-F238E27FC236}">
                  <a16:creationId xmlns:a16="http://schemas.microsoft.com/office/drawing/2014/main" id="{55DD6687-19B2-0DDD-5596-FE049CC557B7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2" name="Google Shape;14066;p27">
              <a:extLst>
                <a:ext uri="{FF2B5EF4-FFF2-40B4-BE49-F238E27FC236}">
                  <a16:creationId xmlns:a16="http://schemas.microsoft.com/office/drawing/2014/main" id="{C16511F9-1588-3A54-07AD-63EE9F9872F1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067;p27">
              <a:extLst>
                <a:ext uri="{FF2B5EF4-FFF2-40B4-BE49-F238E27FC236}">
                  <a16:creationId xmlns:a16="http://schemas.microsoft.com/office/drawing/2014/main" id="{52788B59-5862-40F4-03A2-EDBA129678B6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068;p27">
              <a:extLst>
                <a:ext uri="{FF2B5EF4-FFF2-40B4-BE49-F238E27FC236}">
                  <a16:creationId xmlns:a16="http://schemas.microsoft.com/office/drawing/2014/main" id="{6EF1FBAB-C0F6-1AFC-BF18-320A67771D74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5" name="Google Shape;14069;p27">
            <a:extLst>
              <a:ext uri="{FF2B5EF4-FFF2-40B4-BE49-F238E27FC236}">
                <a16:creationId xmlns:a16="http://schemas.microsoft.com/office/drawing/2014/main" id="{CD8B656B-C991-C219-861F-BCC868D9729A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226" name="Google Shape;14070;p27">
              <a:extLst>
                <a:ext uri="{FF2B5EF4-FFF2-40B4-BE49-F238E27FC236}">
                  <a16:creationId xmlns:a16="http://schemas.microsoft.com/office/drawing/2014/main" id="{17B84C24-7748-FE6D-4CB0-F02D9A4763DD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7" name="Google Shape;14071;p27">
              <a:extLst>
                <a:ext uri="{FF2B5EF4-FFF2-40B4-BE49-F238E27FC236}">
                  <a16:creationId xmlns:a16="http://schemas.microsoft.com/office/drawing/2014/main" id="{04073895-57F0-1CD8-708B-A93FB06585D3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072;p27">
              <a:extLst>
                <a:ext uri="{FF2B5EF4-FFF2-40B4-BE49-F238E27FC236}">
                  <a16:creationId xmlns:a16="http://schemas.microsoft.com/office/drawing/2014/main" id="{260BE43D-350B-DF4F-2EB7-B9226ED485C4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9" name="Google Shape;14073;p27">
            <a:extLst>
              <a:ext uri="{FF2B5EF4-FFF2-40B4-BE49-F238E27FC236}">
                <a16:creationId xmlns:a16="http://schemas.microsoft.com/office/drawing/2014/main" id="{5D6AA2E8-D1BD-9D06-1A32-3EEF2C673EEC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230" name="Google Shape;14074;p27">
              <a:extLst>
                <a:ext uri="{FF2B5EF4-FFF2-40B4-BE49-F238E27FC236}">
                  <a16:creationId xmlns:a16="http://schemas.microsoft.com/office/drawing/2014/main" id="{421D2319-365B-AD91-6E06-DD30AD6B70C0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075;p27">
              <a:extLst>
                <a:ext uri="{FF2B5EF4-FFF2-40B4-BE49-F238E27FC236}">
                  <a16:creationId xmlns:a16="http://schemas.microsoft.com/office/drawing/2014/main" id="{6924834D-3A17-B3E5-4824-C0933CF49B9E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076;p27">
              <a:extLst>
                <a:ext uri="{FF2B5EF4-FFF2-40B4-BE49-F238E27FC236}">
                  <a16:creationId xmlns:a16="http://schemas.microsoft.com/office/drawing/2014/main" id="{30E186D6-9A2D-28F5-28E9-5ECF2BF8F46F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077;p27">
              <a:extLst>
                <a:ext uri="{FF2B5EF4-FFF2-40B4-BE49-F238E27FC236}">
                  <a16:creationId xmlns:a16="http://schemas.microsoft.com/office/drawing/2014/main" id="{848F118F-DB54-94AB-49E1-4C9E4831D4FD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078;p27">
              <a:extLst>
                <a:ext uri="{FF2B5EF4-FFF2-40B4-BE49-F238E27FC236}">
                  <a16:creationId xmlns:a16="http://schemas.microsoft.com/office/drawing/2014/main" id="{4B7B89DA-CF85-5411-425E-055A585075AC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079;p27">
              <a:extLst>
                <a:ext uri="{FF2B5EF4-FFF2-40B4-BE49-F238E27FC236}">
                  <a16:creationId xmlns:a16="http://schemas.microsoft.com/office/drawing/2014/main" id="{29008566-87B4-F4C5-B85F-AEFC7CCBA1F8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080;p27">
              <a:extLst>
                <a:ext uri="{FF2B5EF4-FFF2-40B4-BE49-F238E27FC236}">
                  <a16:creationId xmlns:a16="http://schemas.microsoft.com/office/drawing/2014/main" id="{7C595FDC-9120-479D-969F-775AD7F05123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081;p27">
              <a:extLst>
                <a:ext uri="{FF2B5EF4-FFF2-40B4-BE49-F238E27FC236}">
                  <a16:creationId xmlns:a16="http://schemas.microsoft.com/office/drawing/2014/main" id="{DD183834-0538-6929-E733-743C1E593058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082;p27">
              <a:extLst>
                <a:ext uri="{FF2B5EF4-FFF2-40B4-BE49-F238E27FC236}">
                  <a16:creationId xmlns:a16="http://schemas.microsoft.com/office/drawing/2014/main" id="{60F36079-EDF4-9FB9-4664-DA5110054929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083;p27">
              <a:extLst>
                <a:ext uri="{FF2B5EF4-FFF2-40B4-BE49-F238E27FC236}">
                  <a16:creationId xmlns:a16="http://schemas.microsoft.com/office/drawing/2014/main" id="{6C9BEDE1-E8CD-2F91-0E48-C753EA990801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084;p27">
              <a:extLst>
                <a:ext uri="{FF2B5EF4-FFF2-40B4-BE49-F238E27FC236}">
                  <a16:creationId xmlns:a16="http://schemas.microsoft.com/office/drawing/2014/main" id="{52F98AD4-2408-D926-CEA9-55AA67ADE46C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085;p27">
              <a:extLst>
                <a:ext uri="{FF2B5EF4-FFF2-40B4-BE49-F238E27FC236}">
                  <a16:creationId xmlns:a16="http://schemas.microsoft.com/office/drawing/2014/main" id="{32D90957-19DA-978E-4D17-F99A1A758474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086;p27">
              <a:extLst>
                <a:ext uri="{FF2B5EF4-FFF2-40B4-BE49-F238E27FC236}">
                  <a16:creationId xmlns:a16="http://schemas.microsoft.com/office/drawing/2014/main" id="{A32E1307-B024-70F1-80FF-7F0E4125D2DB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087;p27">
              <a:extLst>
                <a:ext uri="{FF2B5EF4-FFF2-40B4-BE49-F238E27FC236}">
                  <a16:creationId xmlns:a16="http://schemas.microsoft.com/office/drawing/2014/main" id="{C7D8CA1B-6D74-F605-E483-4F4D1BE80C93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088;p27">
              <a:extLst>
                <a:ext uri="{FF2B5EF4-FFF2-40B4-BE49-F238E27FC236}">
                  <a16:creationId xmlns:a16="http://schemas.microsoft.com/office/drawing/2014/main" id="{8D7E3A83-E8ED-349D-F60C-12EEE308E2F9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45" name="Google Shape;14089;p27">
            <a:extLst>
              <a:ext uri="{FF2B5EF4-FFF2-40B4-BE49-F238E27FC236}">
                <a16:creationId xmlns:a16="http://schemas.microsoft.com/office/drawing/2014/main" id="{CD96F47B-FC14-71E0-71DF-E948B0A72E3C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46" name="Google Shape;14090;p27">
              <a:extLst>
                <a:ext uri="{FF2B5EF4-FFF2-40B4-BE49-F238E27FC236}">
                  <a16:creationId xmlns:a16="http://schemas.microsoft.com/office/drawing/2014/main" id="{B1BDA528-47DD-886C-70E2-E5DE9BCFE164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7" name="Google Shape;14091;p27">
              <a:extLst>
                <a:ext uri="{FF2B5EF4-FFF2-40B4-BE49-F238E27FC236}">
                  <a16:creationId xmlns:a16="http://schemas.microsoft.com/office/drawing/2014/main" id="{2DBDB2B0-6919-9DC5-9EF0-01D1DE729D2C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48" name="Google Shape;14092;p27">
            <a:extLst>
              <a:ext uri="{FF2B5EF4-FFF2-40B4-BE49-F238E27FC236}">
                <a16:creationId xmlns:a16="http://schemas.microsoft.com/office/drawing/2014/main" id="{A66A1957-76C7-34AC-D501-CBA548884828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49" name="Google Shape;14093;p27">
              <a:extLst>
                <a:ext uri="{FF2B5EF4-FFF2-40B4-BE49-F238E27FC236}">
                  <a16:creationId xmlns:a16="http://schemas.microsoft.com/office/drawing/2014/main" id="{3EE9ED48-70E0-ECFC-FC7A-C50732D8F560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0" name="Google Shape;14094;p27">
              <a:extLst>
                <a:ext uri="{FF2B5EF4-FFF2-40B4-BE49-F238E27FC236}">
                  <a16:creationId xmlns:a16="http://schemas.microsoft.com/office/drawing/2014/main" id="{4857E564-7F17-0E2F-76B1-9D04A4AEA304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1" name="Google Shape;14095;p27">
              <a:extLst>
                <a:ext uri="{FF2B5EF4-FFF2-40B4-BE49-F238E27FC236}">
                  <a16:creationId xmlns:a16="http://schemas.microsoft.com/office/drawing/2014/main" id="{C5ECEC1B-7647-9A37-DCD9-494349A27795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4096;p27">
              <a:extLst>
                <a:ext uri="{FF2B5EF4-FFF2-40B4-BE49-F238E27FC236}">
                  <a16:creationId xmlns:a16="http://schemas.microsoft.com/office/drawing/2014/main" id="{BD2D9103-EAE6-5DFB-4B9B-811BFDEF6874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3" name="Google Shape;14097;p27">
            <a:extLst>
              <a:ext uri="{FF2B5EF4-FFF2-40B4-BE49-F238E27FC236}">
                <a16:creationId xmlns:a16="http://schemas.microsoft.com/office/drawing/2014/main" id="{D8A35D69-C51B-7CDF-9FD4-30E9F72DF302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54" name="Google Shape;14098;p27">
              <a:extLst>
                <a:ext uri="{FF2B5EF4-FFF2-40B4-BE49-F238E27FC236}">
                  <a16:creationId xmlns:a16="http://schemas.microsoft.com/office/drawing/2014/main" id="{0EC3F8DA-6111-B296-0659-A9D5EDC90F87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099;p27">
              <a:extLst>
                <a:ext uri="{FF2B5EF4-FFF2-40B4-BE49-F238E27FC236}">
                  <a16:creationId xmlns:a16="http://schemas.microsoft.com/office/drawing/2014/main" id="{28C9E0D6-BF85-3A4D-9712-7622F959508F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00;p27">
              <a:extLst>
                <a:ext uri="{FF2B5EF4-FFF2-40B4-BE49-F238E27FC236}">
                  <a16:creationId xmlns:a16="http://schemas.microsoft.com/office/drawing/2014/main" id="{4E0EFCE8-1542-1730-87E3-12AB1B44A212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101;p27">
              <a:extLst>
                <a:ext uri="{FF2B5EF4-FFF2-40B4-BE49-F238E27FC236}">
                  <a16:creationId xmlns:a16="http://schemas.microsoft.com/office/drawing/2014/main" id="{855441A7-8BB2-5C66-2DA0-3C44FA8D8BB2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8" name="Google Shape;14102;p27">
            <a:extLst>
              <a:ext uri="{FF2B5EF4-FFF2-40B4-BE49-F238E27FC236}">
                <a16:creationId xmlns:a16="http://schemas.microsoft.com/office/drawing/2014/main" id="{D6B4D5A7-4ADB-1DBF-D0B6-B26A07DA41FC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9" name="Google Shape;14103;p27">
            <a:extLst>
              <a:ext uri="{FF2B5EF4-FFF2-40B4-BE49-F238E27FC236}">
                <a16:creationId xmlns:a16="http://schemas.microsoft.com/office/drawing/2014/main" id="{8E40D083-4447-BC88-3F69-B4AFE1E8CEBB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60" name="Google Shape;14104;p27">
            <a:extLst>
              <a:ext uri="{FF2B5EF4-FFF2-40B4-BE49-F238E27FC236}">
                <a16:creationId xmlns:a16="http://schemas.microsoft.com/office/drawing/2014/main" id="{CA90D1AA-814C-A940-D6A0-147FA6978B1F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61" name="Google Shape;14105;p27">
              <a:extLst>
                <a:ext uri="{FF2B5EF4-FFF2-40B4-BE49-F238E27FC236}">
                  <a16:creationId xmlns:a16="http://schemas.microsoft.com/office/drawing/2014/main" id="{3DA34435-0F00-E5AD-EB90-BBBB83B6D32C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06;p27">
              <a:extLst>
                <a:ext uri="{FF2B5EF4-FFF2-40B4-BE49-F238E27FC236}">
                  <a16:creationId xmlns:a16="http://schemas.microsoft.com/office/drawing/2014/main" id="{ACCD6B41-502E-708F-7144-9DE7D6CE8EC5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07;p27">
              <a:extLst>
                <a:ext uri="{FF2B5EF4-FFF2-40B4-BE49-F238E27FC236}">
                  <a16:creationId xmlns:a16="http://schemas.microsoft.com/office/drawing/2014/main" id="{0AF5A96D-21CE-54AA-435E-7D9C070698A3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08;p27">
              <a:extLst>
                <a:ext uri="{FF2B5EF4-FFF2-40B4-BE49-F238E27FC236}">
                  <a16:creationId xmlns:a16="http://schemas.microsoft.com/office/drawing/2014/main" id="{03DBF806-6C19-E4FD-0D97-DB6538C83F7D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09;p27">
              <a:extLst>
                <a:ext uri="{FF2B5EF4-FFF2-40B4-BE49-F238E27FC236}">
                  <a16:creationId xmlns:a16="http://schemas.microsoft.com/office/drawing/2014/main" id="{242AF8BF-7773-7ED1-808B-F1CCF7694D54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10;p27">
              <a:extLst>
                <a:ext uri="{FF2B5EF4-FFF2-40B4-BE49-F238E27FC236}">
                  <a16:creationId xmlns:a16="http://schemas.microsoft.com/office/drawing/2014/main" id="{550CC396-631C-CB9F-7A7D-56D8762AE6DF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11;p27">
              <a:extLst>
                <a:ext uri="{FF2B5EF4-FFF2-40B4-BE49-F238E27FC236}">
                  <a16:creationId xmlns:a16="http://schemas.microsoft.com/office/drawing/2014/main" id="{0D5B3D25-2D53-D529-6884-CA359D698B63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12;p27">
              <a:extLst>
                <a:ext uri="{FF2B5EF4-FFF2-40B4-BE49-F238E27FC236}">
                  <a16:creationId xmlns:a16="http://schemas.microsoft.com/office/drawing/2014/main" id="{D2C33B3F-E689-CAEB-ACB6-99C4C217610D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13;p27">
              <a:extLst>
                <a:ext uri="{FF2B5EF4-FFF2-40B4-BE49-F238E27FC236}">
                  <a16:creationId xmlns:a16="http://schemas.microsoft.com/office/drawing/2014/main" id="{680DABD6-3A0F-2285-75A4-988578C4EA32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14;p27">
              <a:extLst>
                <a:ext uri="{FF2B5EF4-FFF2-40B4-BE49-F238E27FC236}">
                  <a16:creationId xmlns:a16="http://schemas.microsoft.com/office/drawing/2014/main" id="{E2918B8F-FE3F-F6D2-9DAC-05EC4199E1A7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15;p27">
              <a:extLst>
                <a:ext uri="{FF2B5EF4-FFF2-40B4-BE49-F238E27FC236}">
                  <a16:creationId xmlns:a16="http://schemas.microsoft.com/office/drawing/2014/main" id="{8C527419-A48C-B096-2326-0FC1616074ED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16;p27">
              <a:extLst>
                <a:ext uri="{FF2B5EF4-FFF2-40B4-BE49-F238E27FC236}">
                  <a16:creationId xmlns:a16="http://schemas.microsoft.com/office/drawing/2014/main" id="{48C87980-0EF7-4FDC-D597-FBE24D138D34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4117;p27">
              <a:extLst>
                <a:ext uri="{FF2B5EF4-FFF2-40B4-BE49-F238E27FC236}">
                  <a16:creationId xmlns:a16="http://schemas.microsoft.com/office/drawing/2014/main" id="{20AE92C7-57CF-3384-070F-904FCEFE5B29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18;p27">
              <a:extLst>
                <a:ext uri="{FF2B5EF4-FFF2-40B4-BE49-F238E27FC236}">
                  <a16:creationId xmlns:a16="http://schemas.microsoft.com/office/drawing/2014/main" id="{1009D5DE-C222-E5E5-A150-784D1DA6B5CE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19;p27">
              <a:extLst>
                <a:ext uri="{FF2B5EF4-FFF2-40B4-BE49-F238E27FC236}">
                  <a16:creationId xmlns:a16="http://schemas.microsoft.com/office/drawing/2014/main" id="{AD3C4CC1-EB7C-AC0A-6308-2BE55685F8A7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20;p27">
              <a:extLst>
                <a:ext uri="{FF2B5EF4-FFF2-40B4-BE49-F238E27FC236}">
                  <a16:creationId xmlns:a16="http://schemas.microsoft.com/office/drawing/2014/main" id="{EF35A12A-A4BA-1312-7928-6A72CCD52C70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7" name="Google Shape;14121;p27">
            <a:extLst>
              <a:ext uri="{FF2B5EF4-FFF2-40B4-BE49-F238E27FC236}">
                <a16:creationId xmlns:a16="http://schemas.microsoft.com/office/drawing/2014/main" id="{917A581B-8FE6-735A-040D-437F5FD46877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78" name="Google Shape;14122;p27">
            <a:extLst>
              <a:ext uri="{FF2B5EF4-FFF2-40B4-BE49-F238E27FC236}">
                <a16:creationId xmlns:a16="http://schemas.microsoft.com/office/drawing/2014/main" id="{8CE51EA1-E10B-DC5E-74DE-A33E47624A58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79" name="Google Shape;14123;p27">
            <a:extLst>
              <a:ext uri="{FF2B5EF4-FFF2-40B4-BE49-F238E27FC236}">
                <a16:creationId xmlns:a16="http://schemas.microsoft.com/office/drawing/2014/main" id="{31949B94-A9FB-2C12-157B-67EAE80BCE82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80" name="Google Shape;14124;p27">
            <a:extLst>
              <a:ext uri="{FF2B5EF4-FFF2-40B4-BE49-F238E27FC236}">
                <a16:creationId xmlns:a16="http://schemas.microsoft.com/office/drawing/2014/main" id="{FD545FEF-E15E-B1FA-6366-903ABFBA77D3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81" name="Google Shape;14125;p27">
            <a:extLst>
              <a:ext uri="{FF2B5EF4-FFF2-40B4-BE49-F238E27FC236}">
                <a16:creationId xmlns:a16="http://schemas.microsoft.com/office/drawing/2014/main" id="{92B6D742-9F55-60E2-123D-39DE797F897B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82" name="Google Shape;14126;p27">
              <a:extLst>
                <a:ext uri="{FF2B5EF4-FFF2-40B4-BE49-F238E27FC236}">
                  <a16:creationId xmlns:a16="http://schemas.microsoft.com/office/drawing/2014/main" id="{29A8E1D6-EC59-228F-9668-726471A052A1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27;p27">
              <a:extLst>
                <a:ext uri="{FF2B5EF4-FFF2-40B4-BE49-F238E27FC236}">
                  <a16:creationId xmlns:a16="http://schemas.microsoft.com/office/drawing/2014/main" id="{6087FB2E-6180-40A1-396A-C2799F2482DF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4" name="Google Shape;14128;p27">
            <a:extLst>
              <a:ext uri="{FF2B5EF4-FFF2-40B4-BE49-F238E27FC236}">
                <a16:creationId xmlns:a16="http://schemas.microsoft.com/office/drawing/2014/main" id="{EA163FF7-7A87-C032-8213-11C2C34341D9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85" name="Google Shape;14129;p27">
              <a:extLst>
                <a:ext uri="{FF2B5EF4-FFF2-40B4-BE49-F238E27FC236}">
                  <a16:creationId xmlns:a16="http://schemas.microsoft.com/office/drawing/2014/main" id="{F5A86B65-99AE-5F9A-38C3-0735C2BA33AB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4130;p27">
              <a:extLst>
                <a:ext uri="{FF2B5EF4-FFF2-40B4-BE49-F238E27FC236}">
                  <a16:creationId xmlns:a16="http://schemas.microsoft.com/office/drawing/2014/main" id="{A1FE85BB-1B05-F5D6-94F3-36792B9ACA42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31;p27">
              <a:extLst>
                <a:ext uri="{FF2B5EF4-FFF2-40B4-BE49-F238E27FC236}">
                  <a16:creationId xmlns:a16="http://schemas.microsoft.com/office/drawing/2014/main" id="{CACFBFB2-8640-49F2-BF3D-1FE05D81779C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32;p27">
              <a:extLst>
                <a:ext uri="{FF2B5EF4-FFF2-40B4-BE49-F238E27FC236}">
                  <a16:creationId xmlns:a16="http://schemas.microsoft.com/office/drawing/2014/main" id="{873AC9AC-52DE-2E03-45A9-92B8752E940E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33;p27">
              <a:extLst>
                <a:ext uri="{FF2B5EF4-FFF2-40B4-BE49-F238E27FC236}">
                  <a16:creationId xmlns:a16="http://schemas.microsoft.com/office/drawing/2014/main" id="{09016E17-7F3A-7A7A-6957-14BA6CB2AB8E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90" name="Google Shape;14134;p27">
            <a:extLst>
              <a:ext uri="{FF2B5EF4-FFF2-40B4-BE49-F238E27FC236}">
                <a16:creationId xmlns:a16="http://schemas.microsoft.com/office/drawing/2014/main" id="{B46B2A31-415B-D60D-FEEB-F42E54AA319F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91" name="Google Shape;14135;p27">
            <a:extLst>
              <a:ext uri="{FF2B5EF4-FFF2-40B4-BE49-F238E27FC236}">
                <a16:creationId xmlns:a16="http://schemas.microsoft.com/office/drawing/2014/main" id="{5A6CD8A5-34B7-FD30-A9EC-943E5AB6923A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92" name="Google Shape;14136;p27">
              <a:extLst>
                <a:ext uri="{FF2B5EF4-FFF2-40B4-BE49-F238E27FC236}">
                  <a16:creationId xmlns:a16="http://schemas.microsoft.com/office/drawing/2014/main" id="{E9210B9E-0D32-0D17-A8B2-0D2A53C406A6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37;p27">
              <a:extLst>
                <a:ext uri="{FF2B5EF4-FFF2-40B4-BE49-F238E27FC236}">
                  <a16:creationId xmlns:a16="http://schemas.microsoft.com/office/drawing/2014/main" id="{6F6E7339-B534-125A-B5DE-CCE27806106B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38;p27">
              <a:extLst>
                <a:ext uri="{FF2B5EF4-FFF2-40B4-BE49-F238E27FC236}">
                  <a16:creationId xmlns:a16="http://schemas.microsoft.com/office/drawing/2014/main" id="{F4967763-905D-1D43-0209-DEF914752A8F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39;p27">
              <a:extLst>
                <a:ext uri="{FF2B5EF4-FFF2-40B4-BE49-F238E27FC236}">
                  <a16:creationId xmlns:a16="http://schemas.microsoft.com/office/drawing/2014/main" id="{F60339CF-FC73-D151-1CDF-ADA9386FEC46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40;p27">
              <a:extLst>
                <a:ext uri="{FF2B5EF4-FFF2-40B4-BE49-F238E27FC236}">
                  <a16:creationId xmlns:a16="http://schemas.microsoft.com/office/drawing/2014/main" id="{5746B860-0B5F-7CC2-5186-BDC1EFF5A17E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41;p27">
              <a:extLst>
                <a:ext uri="{FF2B5EF4-FFF2-40B4-BE49-F238E27FC236}">
                  <a16:creationId xmlns:a16="http://schemas.microsoft.com/office/drawing/2014/main" id="{4A697BA6-5E10-5458-D18A-5163164F5A0B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42;p27">
              <a:extLst>
                <a:ext uri="{FF2B5EF4-FFF2-40B4-BE49-F238E27FC236}">
                  <a16:creationId xmlns:a16="http://schemas.microsoft.com/office/drawing/2014/main" id="{AC46D341-D42F-1290-A6A5-08F8CF3B417A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43;p27">
              <a:extLst>
                <a:ext uri="{FF2B5EF4-FFF2-40B4-BE49-F238E27FC236}">
                  <a16:creationId xmlns:a16="http://schemas.microsoft.com/office/drawing/2014/main" id="{D8CC0D6A-6189-9D3C-4943-F45F6722D201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44;p27">
              <a:extLst>
                <a:ext uri="{FF2B5EF4-FFF2-40B4-BE49-F238E27FC236}">
                  <a16:creationId xmlns:a16="http://schemas.microsoft.com/office/drawing/2014/main" id="{A43066EA-03AC-DBA8-4E23-699234147836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45;p27">
              <a:extLst>
                <a:ext uri="{FF2B5EF4-FFF2-40B4-BE49-F238E27FC236}">
                  <a16:creationId xmlns:a16="http://schemas.microsoft.com/office/drawing/2014/main" id="{748A1ED8-3422-574F-EC0C-3E433901C358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46;p27">
              <a:extLst>
                <a:ext uri="{FF2B5EF4-FFF2-40B4-BE49-F238E27FC236}">
                  <a16:creationId xmlns:a16="http://schemas.microsoft.com/office/drawing/2014/main" id="{EC10BAD2-07B8-9C19-903E-0D3337F328DC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47;p27">
              <a:extLst>
                <a:ext uri="{FF2B5EF4-FFF2-40B4-BE49-F238E27FC236}">
                  <a16:creationId xmlns:a16="http://schemas.microsoft.com/office/drawing/2014/main" id="{E44AA228-F4FF-3E26-B540-66FC060D06F4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48;p27">
              <a:extLst>
                <a:ext uri="{FF2B5EF4-FFF2-40B4-BE49-F238E27FC236}">
                  <a16:creationId xmlns:a16="http://schemas.microsoft.com/office/drawing/2014/main" id="{F8718AC2-F2F5-106D-4C05-A50687F2FBED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05" name="Google Shape;14149;p27">
            <a:extLst>
              <a:ext uri="{FF2B5EF4-FFF2-40B4-BE49-F238E27FC236}">
                <a16:creationId xmlns:a16="http://schemas.microsoft.com/office/drawing/2014/main" id="{B225CDC6-EEC0-F588-BE37-7DCD650DC1EB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06" name="Google Shape;14150;p27">
            <a:extLst>
              <a:ext uri="{FF2B5EF4-FFF2-40B4-BE49-F238E27FC236}">
                <a16:creationId xmlns:a16="http://schemas.microsoft.com/office/drawing/2014/main" id="{CDFB76A3-B6E3-28BC-D8F5-F10387BA2CF2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307" name="Google Shape;14151;p27">
              <a:extLst>
                <a:ext uri="{FF2B5EF4-FFF2-40B4-BE49-F238E27FC236}">
                  <a16:creationId xmlns:a16="http://schemas.microsoft.com/office/drawing/2014/main" id="{8AEFB63E-1570-9575-501F-5A611CD8E922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52;p27">
              <a:extLst>
                <a:ext uri="{FF2B5EF4-FFF2-40B4-BE49-F238E27FC236}">
                  <a16:creationId xmlns:a16="http://schemas.microsoft.com/office/drawing/2014/main" id="{A3203C82-FE39-DDB1-824A-C73F5AA87C89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53;p27">
              <a:extLst>
                <a:ext uri="{FF2B5EF4-FFF2-40B4-BE49-F238E27FC236}">
                  <a16:creationId xmlns:a16="http://schemas.microsoft.com/office/drawing/2014/main" id="{9D2F4319-5176-3B74-97DB-FB623B08D9FD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54;p27">
              <a:extLst>
                <a:ext uri="{FF2B5EF4-FFF2-40B4-BE49-F238E27FC236}">
                  <a16:creationId xmlns:a16="http://schemas.microsoft.com/office/drawing/2014/main" id="{17E2DB99-694D-3B0C-6884-85F3061F9386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55;p27">
              <a:extLst>
                <a:ext uri="{FF2B5EF4-FFF2-40B4-BE49-F238E27FC236}">
                  <a16:creationId xmlns:a16="http://schemas.microsoft.com/office/drawing/2014/main" id="{A8849978-6966-70A4-9FB2-3E06091C7CE1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56;p27">
              <a:extLst>
                <a:ext uri="{FF2B5EF4-FFF2-40B4-BE49-F238E27FC236}">
                  <a16:creationId xmlns:a16="http://schemas.microsoft.com/office/drawing/2014/main" id="{7387979A-DEEC-353C-EC8D-C09CBA32B382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57;p27">
              <a:extLst>
                <a:ext uri="{FF2B5EF4-FFF2-40B4-BE49-F238E27FC236}">
                  <a16:creationId xmlns:a16="http://schemas.microsoft.com/office/drawing/2014/main" id="{0222BB27-983B-9482-BAEB-3FC653074C45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58;p27">
              <a:extLst>
                <a:ext uri="{FF2B5EF4-FFF2-40B4-BE49-F238E27FC236}">
                  <a16:creationId xmlns:a16="http://schemas.microsoft.com/office/drawing/2014/main" id="{0EDA7EA1-623A-AA3B-7A24-C25D6293BBE3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59;p27">
              <a:extLst>
                <a:ext uri="{FF2B5EF4-FFF2-40B4-BE49-F238E27FC236}">
                  <a16:creationId xmlns:a16="http://schemas.microsoft.com/office/drawing/2014/main" id="{986868E6-835B-EE15-EF2E-68488C621D57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60;p27">
              <a:extLst>
                <a:ext uri="{FF2B5EF4-FFF2-40B4-BE49-F238E27FC236}">
                  <a16:creationId xmlns:a16="http://schemas.microsoft.com/office/drawing/2014/main" id="{6F72D06D-E822-3951-758B-E04BD55D3EEF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7" name="Google Shape;14161;p27">
            <a:extLst>
              <a:ext uri="{FF2B5EF4-FFF2-40B4-BE49-F238E27FC236}">
                <a16:creationId xmlns:a16="http://schemas.microsoft.com/office/drawing/2014/main" id="{1899B31D-2269-6BF5-02B9-9DE9757B69B0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318" name="Google Shape;14162;p27">
              <a:extLst>
                <a:ext uri="{FF2B5EF4-FFF2-40B4-BE49-F238E27FC236}">
                  <a16:creationId xmlns:a16="http://schemas.microsoft.com/office/drawing/2014/main" id="{23F7ABC7-7859-6D50-033E-F3C0AC8C97B1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63;p27">
              <a:extLst>
                <a:ext uri="{FF2B5EF4-FFF2-40B4-BE49-F238E27FC236}">
                  <a16:creationId xmlns:a16="http://schemas.microsoft.com/office/drawing/2014/main" id="{CE66ACA9-7AE3-4BCB-E50A-D7C8AB967FBE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64;p27">
              <a:extLst>
                <a:ext uri="{FF2B5EF4-FFF2-40B4-BE49-F238E27FC236}">
                  <a16:creationId xmlns:a16="http://schemas.microsoft.com/office/drawing/2014/main" id="{3A37B31F-8ACE-286E-9DC7-3371C7CEC23A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1" name="Google Shape;14165;p27">
            <a:extLst>
              <a:ext uri="{FF2B5EF4-FFF2-40B4-BE49-F238E27FC236}">
                <a16:creationId xmlns:a16="http://schemas.microsoft.com/office/drawing/2014/main" id="{85157C2F-2C65-50F9-82BA-C26CEED1F8C6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322" name="Google Shape;14166;p27">
              <a:extLst>
                <a:ext uri="{FF2B5EF4-FFF2-40B4-BE49-F238E27FC236}">
                  <a16:creationId xmlns:a16="http://schemas.microsoft.com/office/drawing/2014/main" id="{354101AA-4FAB-F8E1-3958-FE2B4B42E104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167;p27">
              <a:extLst>
                <a:ext uri="{FF2B5EF4-FFF2-40B4-BE49-F238E27FC236}">
                  <a16:creationId xmlns:a16="http://schemas.microsoft.com/office/drawing/2014/main" id="{98B86C25-41C1-BD5C-5BF2-77ECDEC93BF5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168;p27">
              <a:extLst>
                <a:ext uri="{FF2B5EF4-FFF2-40B4-BE49-F238E27FC236}">
                  <a16:creationId xmlns:a16="http://schemas.microsoft.com/office/drawing/2014/main" id="{64F7EDB4-BB23-4359-F7DA-A723DBC0F663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169;p27">
              <a:extLst>
                <a:ext uri="{FF2B5EF4-FFF2-40B4-BE49-F238E27FC236}">
                  <a16:creationId xmlns:a16="http://schemas.microsoft.com/office/drawing/2014/main" id="{66A72A84-C9D9-5D3B-6640-59823E8220C9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170;p27">
              <a:extLst>
                <a:ext uri="{FF2B5EF4-FFF2-40B4-BE49-F238E27FC236}">
                  <a16:creationId xmlns:a16="http://schemas.microsoft.com/office/drawing/2014/main" id="{E0651153-66F8-D5D5-0EB1-78B3F35F9067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171;p27">
              <a:extLst>
                <a:ext uri="{FF2B5EF4-FFF2-40B4-BE49-F238E27FC236}">
                  <a16:creationId xmlns:a16="http://schemas.microsoft.com/office/drawing/2014/main" id="{69EF530C-37F1-84A6-9109-2D1EE6D4BA70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172;p27">
              <a:extLst>
                <a:ext uri="{FF2B5EF4-FFF2-40B4-BE49-F238E27FC236}">
                  <a16:creationId xmlns:a16="http://schemas.microsoft.com/office/drawing/2014/main" id="{B2B92AE7-C198-7E15-57E9-4E4E2E3D5CAA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173;p27">
              <a:extLst>
                <a:ext uri="{FF2B5EF4-FFF2-40B4-BE49-F238E27FC236}">
                  <a16:creationId xmlns:a16="http://schemas.microsoft.com/office/drawing/2014/main" id="{3488006E-5CD2-C3CF-50EF-F81A16623D8C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0" name="Google Shape;14174;p27">
            <a:extLst>
              <a:ext uri="{FF2B5EF4-FFF2-40B4-BE49-F238E27FC236}">
                <a16:creationId xmlns:a16="http://schemas.microsoft.com/office/drawing/2014/main" id="{6F08851E-34A3-B993-3808-9F9935F8E03A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331" name="Google Shape;14175;p27">
              <a:extLst>
                <a:ext uri="{FF2B5EF4-FFF2-40B4-BE49-F238E27FC236}">
                  <a16:creationId xmlns:a16="http://schemas.microsoft.com/office/drawing/2014/main" id="{809C36BF-0113-BC05-5A7D-1C9ADE82760E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4176;p27">
              <a:extLst>
                <a:ext uri="{FF2B5EF4-FFF2-40B4-BE49-F238E27FC236}">
                  <a16:creationId xmlns:a16="http://schemas.microsoft.com/office/drawing/2014/main" id="{995A028F-EB37-CA1E-8DFB-92A29621292A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4177;p27">
              <a:extLst>
                <a:ext uri="{FF2B5EF4-FFF2-40B4-BE49-F238E27FC236}">
                  <a16:creationId xmlns:a16="http://schemas.microsoft.com/office/drawing/2014/main" id="{22DAF0CE-0D0F-2D96-F783-132770F28DB5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178;p27">
              <a:extLst>
                <a:ext uri="{FF2B5EF4-FFF2-40B4-BE49-F238E27FC236}">
                  <a16:creationId xmlns:a16="http://schemas.microsoft.com/office/drawing/2014/main" id="{DC08CED4-B0CB-73C0-9FD3-BB31CF98B37A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5" name="Google Shape;14179;p27">
              <a:extLst>
                <a:ext uri="{FF2B5EF4-FFF2-40B4-BE49-F238E27FC236}">
                  <a16:creationId xmlns:a16="http://schemas.microsoft.com/office/drawing/2014/main" id="{997297ED-1DAF-E9B0-FBDD-6E322AD75767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4180;p27">
              <a:extLst>
                <a:ext uri="{FF2B5EF4-FFF2-40B4-BE49-F238E27FC236}">
                  <a16:creationId xmlns:a16="http://schemas.microsoft.com/office/drawing/2014/main" id="{581EEEC9-281E-EBE9-00C8-7C87F47A08A5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7" name="Google Shape;14181;p27">
            <a:extLst>
              <a:ext uri="{FF2B5EF4-FFF2-40B4-BE49-F238E27FC236}">
                <a16:creationId xmlns:a16="http://schemas.microsoft.com/office/drawing/2014/main" id="{6E157FCB-784A-14A7-20A1-42AE5D954BBC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38" name="Google Shape;14182;p27">
              <a:extLst>
                <a:ext uri="{FF2B5EF4-FFF2-40B4-BE49-F238E27FC236}">
                  <a16:creationId xmlns:a16="http://schemas.microsoft.com/office/drawing/2014/main" id="{CE909132-EEAD-053F-8DF7-1F36CE43F4E8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4183;p27">
              <a:extLst>
                <a:ext uri="{FF2B5EF4-FFF2-40B4-BE49-F238E27FC236}">
                  <a16:creationId xmlns:a16="http://schemas.microsoft.com/office/drawing/2014/main" id="{E147F4BB-E14C-9A87-DE41-56F208B96A6E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0" name="Google Shape;14184;p27">
              <a:extLst>
                <a:ext uri="{FF2B5EF4-FFF2-40B4-BE49-F238E27FC236}">
                  <a16:creationId xmlns:a16="http://schemas.microsoft.com/office/drawing/2014/main" id="{57411C29-D1BB-BD26-780D-1DFDB6811364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185;p27">
              <a:extLst>
                <a:ext uri="{FF2B5EF4-FFF2-40B4-BE49-F238E27FC236}">
                  <a16:creationId xmlns:a16="http://schemas.microsoft.com/office/drawing/2014/main" id="{CCA71ADB-705B-65A1-8915-1495947775B0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186;p27">
              <a:extLst>
                <a:ext uri="{FF2B5EF4-FFF2-40B4-BE49-F238E27FC236}">
                  <a16:creationId xmlns:a16="http://schemas.microsoft.com/office/drawing/2014/main" id="{10079395-6D55-BDE6-ECAD-EFCA47CBDBC0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187;p27">
              <a:extLst>
                <a:ext uri="{FF2B5EF4-FFF2-40B4-BE49-F238E27FC236}">
                  <a16:creationId xmlns:a16="http://schemas.microsoft.com/office/drawing/2014/main" id="{81E79677-52C2-250C-702F-E0ADA2AA80CE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188;p27">
              <a:extLst>
                <a:ext uri="{FF2B5EF4-FFF2-40B4-BE49-F238E27FC236}">
                  <a16:creationId xmlns:a16="http://schemas.microsoft.com/office/drawing/2014/main" id="{FDF1D8E9-DD0C-FCD5-8898-845723B959D9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189;p27">
              <a:extLst>
                <a:ext uri="{FF2B5EF4-FFF2-40B4-BE49-F238E27FC236}">
                  <a16:creationId xmlns:a16="http://schemas.microsoft.com/office/drawing/2014/main" id="{EFE8F7FD-CAA0-A41A-42C6-B9BEF35E505C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190;p27">
              <a:extLst>
                <a:ext uri="{FF2B5EF4-FFF2-40B4-BE49-F238E27FC236}">
                  <a16:creationId xmlns:a16="http://schemas.microsoft.com/office/drawing/2014/main" id="{8A85251E-54C6-9CC9-3F75-8915439DDA66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191;p27">
              <a:extLst>
                <a:ext uri="{FF2B5EF4-FFF2-40B4-BE49-F238E27FC236}">
                  <a16:creationId xmlns:a16="http://schemas.microsoft.com/office/drawing/2014/main" id="{51D0B0E7-9B46-580F-E0B5-EB7A0322C7AF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192;p27">
              <a:extLst>
                <a:ext uri="{FF2B5EF4-FFF2-40B4-BE49-F238E27FC236}">
                  <a16:creationId xmlns:a16="http://schemas.microsoft.com/office/drawing/2014/main" id="{D231F794-2150-35C5-36D7-F2138212C838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193;p27">
              <a:extLst>
                <a:ext uri="{FF2B5EF4-FFF2-40B4-BE49-F238E27FC236}">
                  <a16:creationId xmlns:a16="http://schemas.microsoft.com/office/drawing/2014/main" id="{C8FD258C-DB2F-120B-98FF-D1AC80FC3144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0" name="Google Shape;14194;p27">
            <a:extLst>
              <a:ext uri="{FF2B5EF4-FFF2-40B4-BE49-F238E27FC236}">
                <a16:creationId xmlns:a16="http://schemas.microsoft.com/office/drawing/2014/main" id="{456CF966-D312-6657-771E-B086BD80CD21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51" name="Google Shape;14195;p27">
              <a:extLst>
                <a:ext uri="{FF2B5EF4-FFF2-40B4-BE49-F238E27FC236}">
                  <a16:creationId xmlns:a16="http://schemas.microsoft.com/office/drawing/2014/main" id="{B9695E10-584C-F47C-E46F-C3A99CE41C46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196;p27">
              <a:extLst>
                <a:ext uri="{FF2B5EF4-FFF2-40B4-BE49-F238E27FC236}">
                  <a16:creationId xmlns:a16="http://schemas.microsoft.com/office/drawing/2014/main" id="{6927186A-6D85-73D4-7C1E-A1C2C8AC6A99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197;p27">
              <a:extLst>
                <a:ext uri="{FF2B5EF4-FFF2-40B4-BE49-F238E27FC236}">
                  <a16:creationId xmlns:a16="http://schemas.microsoft.com/office/drawing/2014/main" id="{DD04582A-DFE2-636C-AC96-AE88225B9FC3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198;p27">
              <a:extLst>
                <a:ext uri="{FF2B5EF4-FFF2-40B4-BE49-F238E27FC236}">
                  <a16:creationId xmlns:a16="http://schemas.microsoft.com/office/drawing/2014/main" id="{1301D4CC-7DE0-FA63-48F0-E1DA7D5CEDB4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199;p27">
              <a:extLst>
                <a:ext uri="{FF2B5EF4-FFF2-40B4-BE49-F238E27FC236}">
                  <a16:creationId xmlns:a16="http://schemas.microsoft.com/office/drawing/2014/main" id="{EC850081-61EA-B444-7202-1F4CB110E279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00;p27">
              <a:extLst>
                <a:ext uri="{FF2B5EF4-FFF2-40B4-BE49-F238E27FC236}">
                  <a16:creationId xmlns:a16="http://schemas.microsoft.com/office/drawing/2014/main" id="{B9446685-1BE2-1EB5-FA84-96F43673DC51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01;p27">
              <a:extLst>
                <a:ext uri="{FF2B5EF4-FFF2-40B4-BE49-F238E27FC236}">
                  <a16:creationId xmlns:a16="http://schemas.microsoft.com/office/drawing/2014/main" id="{3551D356-EF68-024B-0206-491952F43BF1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8" name="Google Shape;14202;p27">
            <a:extLst>
              <a:ext uri="{FF2B5EF4-FFF2-40B4-BE49-F238E27FC236}">
                <a16:creationId xmlns:a16="http://schemas.microsoft.com/office/drawing/2014/main" id="{64623EB8-E38A-EDC3-E4FA-BDABA06A0F23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59" name="Google Shape;14203;p27">
              <a:extLst>
                <a:ext uri="{FF2B5EF4-FFF2-40B4-BE49-F238E27FC236}">
                  <a16:creationId xmlns:a16="http://schemas.microsoft.com/office/drawing/2014/main" id="{949211A0-A9AE-56EE-190B-FC62FAE26FB4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04;p27">
              <a:extLst>
                <a:ext uri="{FF2B5EF4-FFF2-40B4-BE49-F238E27FC236}">
                  <a16:creationId xmlns:a16="http://schemas.microsoft.com/office/drawing/2014/main" id="{14A023E4-20C2-D8F4-8BA0-6D19983FE217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05;p27">
              <a:extLst>
                <a:ext uri="{FF2B5EF4-FFF2-40B4-BE49-F238E27FC236}">
                  <a16:creationId xmlns:a16="http://schemas.microsoft.com/office/drawing/2014/main" id="{CD600457-F362-CE4F-F65A-30D9D39859CF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06;p27">
              <a:extLst>
                <a:ext uri="{FF2B5EF4-FFF2-40B4-BE49-F238E27FC236}">
                  <a16:creationId xmlns:a16="http://schemas.microsoft.com/office/drawing/2014/main" id="{ADB0F2C5-B38B-C8FF-9624-D201639DFE40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07;p27">
              <a:extLst>
                <a:ext uri="{FF2B5EF4-FFF2-40B4-BE49-F238E27FC236}">
                  <a16:creationId xmlns:a16="http://schemas.microsoft.com/office/drawing/2014/main" id="{269BC8F4-BA7B-D3DB-A9CF-B832C8962CE0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4" name="Google Shape;14208;p27">
            <a:extLst>
              <a:ext uri="{FF2B5EF4-FFF2-40B4-BE49-F238E27FC236}">
                <a16:creationId xmlns:a16="http://schemas.microsoft.com/office/drawing/2014/main" id="{6BE0D5D1-13F3-EDC6-698E-402919E8419F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65" name="Google Shape;14209;p27">
              <a:extLst>
                <a:ext uri="{FF2B5EF4-FFF2-40B4-BE49-F238E27FC236}">
                  <a16:creationId xmlns:a16="http://schemas.microsoft.com/office/drawing/2014/main" id="{7CE9BD3F-1CFC-E10E-460D-7DF288B49889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10;p27">
              <a:extLst>
                <a:ext uri="{FF2B5EF4-FFF2-40B4-BE49-F238E27FC236}">
                  <a16:creationId xmlns:a16="http://schemas.microsoft.com/office/drawing/2014/main" id="{9EC3423E-2ABA-68ED-8E82-8EED80074A21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7" name="Google Shape;14211;p27">
            <a:extLst>
              <a:ext uri="{FF2B5EF4-FFF2-40B4-BE49-F238E27FC236}">
                <a16:creationId xmlns:a16="http://schemas.microsoft.com/office/drawing/2014/main" id="{72C49EE7-53BF-E9BA-BFFA-4939AE6EA548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68" name="Google Shape;14212;p27">
              <a:extLst>
                <a:ext uri="{FF2B5EF4-FFF2-40B4-BE49-F238E27FC236}">
                  <a16:creationId xmlns:a16="http://schemas.microsoft.com/office/drawing/2014/main" id="{6C7C9992-82A6-8A87-BD16-C479094F8A26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13;p27">
              <a:extLst>
                <a:ext uri="{FF2B5EF4-FFF2-40B4-BE49-F238E27FC236}">
                  <a16:creationId xmlns:a16="http://schemas.microsoft.com/office/drawing/2014/main" id="{01A0B4D0-DC8E-BE1C-CC95-EACEA6BE94CE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14;p27">
              <a:extLst>
                <a:ext uri="{FF2B5EF4-FFF2-40B4-BE49-F238E27FC236}">
                  <a16:creationId xmlns:a16="http://schemas.microsoft.com/office/drawing/2014/main" id="{50E9E0D0-01CE-7C09-3141-E476749EDDE8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1" name="Google Shape;14215;p27">
            <a:extLst>
              <a:ext uri="{FF2B5EF4-FFF2-40B4-BE49-F238E27FC236}">
                <a16:creationId xmlns:a16="http://schemas.microsoft.com/office/drawing/2014/main" id="{67CCDCF7-D461-EB5B-C7D6-A17BEA86848C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72" name="Google Shape;14216;p27">
              <a:extLst>
                <a:ext uri="{FF2B5EF4-FFF2-40B4-BE49-F238E27FC236}">
                  <a16:creationId xmlns:a16="http://schemas.microsoft.com/office/drawing/2014/main" id="{EDF45CEB-8287-AE32-A046-AFBF07892F2A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17;p27">
              <a:extLst>
                <a:ext uri="{FF2B5EF4-FFF2-40B4-BE49-F238E27FC236}">
                  <a16:creationId xmlns:a16="http://schemas.microsoft.com/office/drawing/2014/main" id="{2265660F-0CB1-C4BE-6DC8-FACBBA305709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18;p27">
              <a:extLst>
                <a:ext uri="{FF2B5EF4-FFF2-40B4-BE49-F238E27FC236}">
                  <a16:creationId xmlns:a16="http://schemas.microsoft.com/office/drawing/2014/main" id="{FB190F89-149B-F814-53C3-A5D7DC2B965B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5" name="Google Shape;14219;p27">
            <a:extLst>
              <a:ext uri="{FF2B5EF4-FFF2-40B4-BE49-F238E27FC236}">
                <a16:creationId xmlns:a16="http://schemas.microsoft.com/office/drawing/2014/main" id="{84FC68CB-79AD-DA87-0FCF-E9845A9C6E17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76" name="Google Shape;14220;p27">
              <a:extLst>
                <a:ext uri="{FF2B5EF4-FFF2-40B4-BE49-F238E27FC236}">
                  <a16:creationId xmlns:a16="http://schemas.microsoft.com/office/drawing/2014/main" id="{45AAC6B0-3BAE-FD14-49A3-8AC44F18B1B6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21;p27">
              <a:extLst>
                <a:ext uri="{FF2B5EF4-FFF2-40B4-BE49-F238E27FC236}">
                  <a16:creationId xmlns:a16="http://schemas.microsoft.com/office/drawing/2014/main" id="{F07F6963-B95C-9326-86D5-0006CDB53AD6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22;p27">
              <a:extLst>
                <a:ext uri="{FF2B5EF4-FFF2-40B4-BE49-F238E27FC236}">
                  <a16:creationId xmlns:a16="http://schemas.microsoft.com/office/drawing/2014/main" id="{36FA08C2-AE46-44EA-2354-A4309B6C3B76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9" name="Google Shape;14223;p27">
              <a:extLst>
                <a:ext uri="{FF2B5EF4-FFF2-40B4-BE49-F238E27FC236}">
                  <a16:creationId xmlns:a16="http://schemas.microsoft.com/office/drawing/2014/main" id="{5FA7AAE9-52F1-8686-E8DA-C5E8BC496788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0" name="Google Shape;14224;p27">
              <a:extLst>
                <a:ext uri="{FF2B5EF4-FFF2-40B4-BE49-F238E27FC236}">
                  <a16:creationId xmlns:a16="http://schemas.microsoft.com/office/drawing/2014/main" id="{FC21DD66-175C-23AB-EAE3-0957289E6E94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1" name="Google Shape;14225;p27">
              <a:extLst>
                <a:ext uri="{FF2B5EF4-FFF2-40B4-BE49-F238E27FC236}">
                  <a16:creationId xmlns:a16="http://schemas.microsoft.com/office/drawing/2014/main" id="{400DE4C8-34E0-86A8-9FEB-DBF20A0C1282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82" name="Google Shape;14226;p27">
            <a:extLst>
              <a:ext uri="{FF2B5EF4-FFF2-40B4-BE49-F238E27FC236}">
                <a16:creationId xmlns:a16="http://schemas.microsoft.com/office/drawing/2014/main" id="{A4A8BAA7-49DD-FC2E-2EC0-0477982AE51E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83" name="Google Shape;14227;p27">
              <a:extLst>
                <a:ext uri="{FF2B5EF4-FFF2-40B4-BE49-F238E27FC236}">
                  <a16:creationId xmlns:a16="http://schemas.microsoft.com/office/drawing/2014/main" id="{1E7865EB-7D3B-9F04-DB6D-B96118918C79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4" name="Google Shape;14228;p27">
              <a:extLst>
                <a:ext uri="{FF2B5EF4-FFF2-40B4-BE49-F238E27FC236}">
                  <a16:creationId xmlns:a16="http://schemas.microsoft.com/office/drawing/2014/main" id="{CDE2745E-E507-7651-EFA1-BFA96BCD832B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5" name="Google Shape;14229;p27">
              <a:extLst>
                <a:ext uri="{FF2B5EF4-FFF2-40B4-BE49-F238E27FC236}">
                  <a16:creationId xmlns:a16="http://schemas.microsoft.com/office/drawing/2014/main" id="{80C0135E-F6BD-3831-5633-324A8D90AAC9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6" name="Google Shape;14230;p27">
              <a:extLst>
                <a:ext uri="{FF2B5EF4-FFF2-40B4-BE49-F238E27FC236}">
                  <a16:creationId xmlns:a16="http://schemas.microsoft.com/office/drawing/2014/main" id="{A7ED9376-EBA3-DC47-05D3-27DBEDE5B243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7" name="Google Shape;14231;p27">
              <a:extLst>
                <a:ext uri="{FF2B5EF4-FFF2-40B4-BE49-F238E27FC236}">
                  <a16:creationId xmlns:a16="http://schemas.microsoft.com/office/drawing/2014/main" id="{DC0813B8-8D2F-2A4F-C28E-388A45E43337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8" name="Google Shape;14232;p27">
              <a:extLst>
                <a:ext uri="{FF2B5EF4-FFF2-40B4-BE49-F238E27FC236}">
                  <a16:creationId xmlns:a16="http://schemas.microsoft.com/office/drawing/2014/main" id="{879AE249-A7F4-C991-37CA-D8D327ACC9FB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9" name="Google Shape;14233;p27">
              <a:extLst>
                <a:ext uri="{FF2B5EF4-FFF2-40B4-BE49-F238E27FC236}">
                  <a16:creationId xmlns:a16="http://schemas.microsoft.com/office/drawing/2014/main" id="{19BA53A6-4937-8AC4-AABD-2BF4828DAAC9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0" name="Google Shape;14234;p27">
              <a:extLst>
                <a:ext uri="{FF2B5EF4-FFF2-40B4-BE49-F238E27FC236}">
                  <a16:creationId xmlns:a16="http://schemas.microsoft.com/office/drawing/2014/main" id="{BD1118A6-BFA9-3AAA-ACB6-56D592205368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1" name="Google Shape;14235;p27">
              <a:extLst>
                <a:ext uri="{FF2B5EF4-FFF2-40B4-BE49-F238E27FC236}">
                  <a16:creationId xmlns:a16="http://schemas.microsoft.com/office/drawing/2014/main" id="{CD2F44A7-C3CA-3B13-DE52-262B3C648C43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2" name="Google Shape;14236;p27">
              <a:extLst>
                <a:ext uri="{FF2B5EF4-FFF2-40B4-BE49-F238E27FC236}">
                  <a16:creationId xmlns:a16="http://schemas.microsoft.com/office/drawing/2014/main" id="{D94A24D3-7C2E-A254-41A6-5605D935AFC0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3" name="Google Shape;14237;p27">
              <a:extLst>
                <a:ext uri="{FF2B5EF4-FFF2-40B4-BE49-F238E27FC236}">
                  <a16:creationId xmlns:a16="http://schemas.microsoft.com/office/drawing/2014/main" id="{45FF5D84-A448-A783-AE8A-EC791690EAC6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4" name="Google Shape;14238;p27">
              <a:extLst>
                <a:ext uri="{FF2B5EF4-FFF2-40B4-BE49-F238E27FC236}">
                  <a16:creationId xmlns:a16="http://schemas.microsoft.com/office/drawing/2014/main" id="{DEC10E83-4768-E3E8-C846-3F8C101BF289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5" name="Google Shape;14239;p27">
              <a:extLst>
                <a:ext uri="{FF2B5EF4-FFF2-40B4-BE49-F238E27FC236}">
                  <a16:creationId xmlns:a16="http://schemas.microsoft.com/office/drawing/2014/main" id="{A0997C74-3870-01D4-9F1B-6EC6F39D3809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6" name="Google Shape;14240;p27">
              <a:extLst>
                <a:ext uri="{FF2B5EF4-FFF2-40B4-BE49-F238E27FC236}">
                  <a16:creationId xmlns:a16="http://schemas.microsoft.com/office/drawing/2014/main" id="{FBFE6B33-2B5C-3850-0A03-D2DC1E10A9DF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7" name="Google Shape;14241;p27">
              <a:extLst>
                <a:ext uri="{FF2B5EF4-FFF2-40B4-BE49-F238E27FC236}">
                  <a16:creationId xmlns:a16="http://schemas.microsoft.com/office/drawing/2014/main" id="{C02D9193-15C3-FD27-C153-63DE918F1615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8" name="Google Shape;14242;p27">
              <a:extLst>
                <a:ext uri="{FF2B5EF4-FFF2-40B4-BE49-F238E27FC236}">
                  <a16:creationId xmlns:a16="http://schemas.microsoft.com/office/drawing/2014/main" id="{FE90D3CD-AEA1-5792-2E48-79F390B1BDE5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99" name="Google Shape;14243;p27">
            <a:extLst>
              <a:ext uri="{FF2B5EF4-FFF2-40B4-BE49-F238E27FC236}">
                <a16:creationId xmlns:a16="http://schemas.microsoft.com/office/drawing/2014/main" id="{601647B8-D8BC-ABA8-96FD-01B6690F2111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400" name="Google Shape;14244;p27">
              <a:extLst>
                <a:ext uri="{FF2B5EF4-FFF2-40B4-BE49-F238E27FC236}">
                  <a16:creationId xmlns:a16="http://schemas.microsoft.com/office/drawing/2014/main" id="{A03BF4B3-2168-E486-EBC8-C8A3DF21B6BD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1" name="Google Shape;14245;p27">
              <a:extLst>
                <a:ext uri="{FF2B5EF4-FFF2-40B4-BE49-F238E27FC236}">
                  <a16:creationId xmlns:a16="http://schemas.microsoft.com/office/drawing/2014/main" id="{5BF52552-D25D-C5E8-C863-F4922949F9C4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2" name="Google Shape;14246;p27">
              <a:extLst>
                <a:ext uri="{FF2B5EF4-FFF2-40B4-BE49-F238E27FC236}">
                  <a16:creationId xmlns:a16="http://schemas.microsoft.com/office/drawing/2014/main" id="{2B68C343-9EF8-9415-2A35-FA886BF70A33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3" name="Google Shape;14247;p27">
              <a:extLst>
                <a:ext uri="{FF2B5EF4-FFF2-40B4-BE49-F238E27FC236}">
                  <a16:creationId xmlns:a16="http://schemas.microsoft.com/office/drawing/2014/main" id="{3311CCAA-3DBB-2489-9081-1C3BF363A680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4" name="Google Shape;14248;p27">
              <a:extLst>
                <a:ext uri="{FF2B5EF4-FFF2-40B4-BE49-F238E27FC236}">
                  <a16:creationId xmlns:a16="http://schemas.microsoft.com/office/drawing/2014/main" id="{506B1FC6-27A4-1D18-3A86-80D6A4DAC0DF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05" name="Google Shape;14249;p27">
            <a:extLst>
              <a:ext uri="{FF2B5EF4-FFF2-40B4-BE49-F238E27FC236}">
                <a16:creationId xmlns:a16="http://schemas.microsoft.com/office/drawing/2014/main" id="{8D38BA3B-B13B-EF73-94F3-8C7CD781A122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406" name="Google Shape;14250;p27">
              <a:extLst>
                <a:ext uri="{FF2B5EF4-FFF2-40B4-BE49-F238E27FC236}">
                  <a16:creationId xmlns:a16="http://schemas.microsoft.com/office/drawing/2014/main" id="{FC7F5F2C-A7DB-83BA-ECEE-E259FE814564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7" name="Google Shape;14251;p27">
              <a:extLst>
                <a:ext uri="{FF2B5EF4-FFF2-40B4-BE49-F238E27FC236}">
                  <a16:creationId xmlns:a16="http://schemas.microsoft.com/office/drawing/2014/main" id="{C5F61EEF-A23E-33E2-43DC-AFD5E05FD3A2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8" name="Google Shape;14252;p27">
              <a:extLst>
                <a:ext uri="{FF2B5EF4-FFF2-40B4-BE49-F238E27FC236}">
                  <a16:creationId xmlns:a16="http://schemas.microsoft.com/office/drawing/2014/main" id="{0ABEDBD0-F336-176C-55DE-EBDAC5FEA3D4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9" name="Google Shape;14253;p27">
              <a:extLst>
                <a:ext uri="{FF2B5EF4-FFF2-40B4-BE49-F238E27FC236}">
                  <a16:creationId xmlns:a16="http://schemas.microsoft.com/office/drawing/2014/main" id="{F444731A-BDBB-A7D0-CFE0-FD066D6DEED7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0" name="Google Shape;14254;p27">
              <a:extLst>
                <a:ext uri="{FF2B5EF4-FFF2-40B4-BE49-F238E27FC236}">
                  <a16:creationId xmlns:a16="http://schemas.microsoft.com/office/drawing/2014/main" id="{361AB882-84BB-6B24-AA49-E3FA1FAC204F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1" name="Google Shape;14255;p27">
              <a:extLst>
                <a:ext uri="{FF2B5EF4-FFF2-40B4-BE49-F238E27FC236}">
                  <a16:creationId xmlns:a16="http://schemas.microsoft.com/office/drawing/2014/main" id="{1EF4AEDB-8FBF-9643-7842-E32A61B4FEDF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412" name="Google Shape;14256;p27">
            <a:extLst>
              <a:ext uri="{FF2B5EF4-FFF2-40B4-BE49-F238E27FC236}">
                <a16:creationId xmlns:a16="http://schemas.microsoft.com/office/drawing/2014/main" id="{459BFA91-8FCB-B48F-4A75-5ECA13C6535C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413" name="Google Shape;14257;p27">
            <a:extLst>
              <a:ext uri="{FF2B5EF4-FFF2-40B4-BE49-F238E27FC236}">
                <a16:creationId xmlns:a16="http://schemas.microsoft.com/office/drawing/2014/main" id="{25F04325-ABE3-370E-1B37-66246CD716EB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95376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6370826"/>
            <a:chOff x="0" y="0"/>
            <a:chExt cx="24384000" cy="8494435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70" b="20970"/>
            <a:stretch/>
          </p:blipFill>
          <p:spPr>
            <a:xfrm>
              <a:off x="0" y="0"/>
              <a:ext cx="24384000" cy="8494435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-219705" y="2780737"/>
            <a:ext cx="18727410" cy="3590089"/>
            <a:chOff x="0" y="0"/>
            <a:chExt cx="24969880" cy="4786786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12256383" y="-9009129"/>
              <a:ext cx="457113" cy="24969880"/>
              <a:chOff x="0" y="0"/>
              <a:chExt cx="49599" cy="2709333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0A3972">
                  <a:alpha val="2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 rot="-5400000">
              <a:off x="12256383" y="-7926710"/>
              <a:ext cx="457113" cy="24969880"/>
              <a:chOff x="0" y="0"/>
              <a:chExt cx="49599" cy="270933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0A3972">
                  <a:alpha val="7490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 rot="-5400000">
              <a:off x="12256383" y="-10091547"/>
              <a:ext cx="457113" cy="24969880"/>
              <a:chOff x="0" y="0"/>
              <a:chExt cx="49599" cy="270933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0A3972">
                  <a:alpha val="1490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 rot="-5400000">
              <a:off x="12256383" y="-11173965"/>
              <a:ext cx="457113" cy="24969880"/>
              <a:chOff x="0" y="0"/>
              <a:chExt cx="49599" cy="270933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0A3972">
                  <a:alpha val="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-5400000">
              <a:off x="12256383" y="-12256383"/>
              <a:ext cx="457113" cy="24969880"/>
              <a:chOff x="0" y="0"/>
              <a:chExt cx="49599" cy="27093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0A3972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0" name="Group 20"/>
          <p:cNvGrpSpPr/>
          <p:nvPr/>
        </p:nvGrpSpPr>
        <p:grpSpPr>
          <a:xfrm>
            <a:off x="1384387" y="6668482"/>
            <a:ext cx="15557326" cy="3450513"/>
            <a:chOff x="0" y="-9525"/>
            <a:chExt cx="20743102" cy="4600683"/>
          </a:xfrm>
        </p:grpSpPr>
        <p:sp>
          <p:nvSpPr>
            <p:cNvPr id="21" name="TextBox 21"/>
            <p:cNvSpPr txBox="1"/>
            <p:nvPr/>
          </p:nvSpPr>
          <p:spPr>
            <a:xfrm>
              <a:off x="0" y="-9525"/>
              <a:ext cx="20743102" cy="41378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12099"/>
                </a:lnSpc>
                <a:spcBef>
                  <a:spcPct val="0"/>
                </a:spcBef>
              </a:pPr>
              <a:r>
                <a:rPr lang="fa-IR" sz="9999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به ارائه خوش امدید
</a:t>
              </a:r>
              <a:endParaRPr lang="en-US" sz="9999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3496841"/>
              <a:ext cx="20743102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من رین هستم و ایده های زیبایم را با شما به اشتراک می گذارم. برای کسب اطلاعات بیشتر </a:t>
              </a:r>
              <a:r>
                <a:rPr lang="en-US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20begir.com</a:t>
              </a: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23" name="AutoShape 23"/>
            <p:cNvSpPr/>
            <p:nvPr/>
          </p:nvSpPr>
          <p:spPr>
            <a:xfrm rot="-2700000">
              <a:off x="9928393" y="2618058"/>
              <a:ext cx="88631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114820"/>
            <a:ext cx="9144000" cy="6172180"/>
            <a:chOff x="0" y="0"/>
            <a:chExt cx="2408296" cy="162559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08296" cy="1625595"/>
            </a:xfrm>
            <a:custGeom>
              <a:avLst/>
              <a:gdLst/>
              <a:ahLst/>
              <a:cxnLst/>
              <a:rect l="l" t="t" r="r" b="b"/>
              <a:pathLst>
                <a:path w="2408296" h="1625595">
                  <a:moveTo>
                    <a:pt x="0" y="0"/>
                  </a:moveTo>
                  <a:lnTo>
                    <a:pt x="2408296" y="0"/>
                  </a:lnTo>
                  <a:lnTo>
                    <a:pt x="2408296" y="1625595"/>
                  </a:lnTo>
                  <a:lnTo>
                    <a:pt x="0" y="1625595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2408296" cy="16732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0" y="4114840"/>
            <a:ext cx="9144000" cy="6172160"/>
            <a:chOff x="0" y="0"/>
            <a:chExt cx="12192000" cy="8229546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71000"/>
            </a:blip>
            <a:srcRect l="616" r="616"/>
            <a:stretch>
              <a:fillRect/>
            </a:stretch>
          </p:blipFill>
          <p:spPr>
            <a:xfrm>
              <a:off x="0" y="0"/>
              <a:ext cx="12192000" cy="8229546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9144000" y="-20"/>
            <a:ext cx="9144000" cy="6172180"/>
            <a:chOff x="0" y="0"/>
            <a:chExt cx="2408296" cy="16255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408296" cy="1625595"/>
            </a:xfrm>
            <a:custGeom>
              <a:avLst/>
              <a:gdLst/>
              <a:ahLst/>
              <a:cxnLst/>
              <a:rect l="l" t="t" r="r" b="b"/>
              <a:pathLst>
                <a:path w="2408296" h="1625595">
                  <a:moveTo>
                    <a:pt x="0" y="0"/>
                  </a:moveTo>
                  <a:lnTo>
                    <a:pt x="2408296" y="0"/>
                  </a:lnTo>
                  <a:lnTo>
                    <a:pt x="2408296" y="1625595"/>
                  </a:lnTo>
                  <a:lnTo>
                    <a:pt x="0" y="1625595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2408296" cy="16732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144000" y="0"/>
            <a:ext cx="9144000" cy="6172160"/>
            <a:chOff x="0" y="0"/>
            <a:chExt cx="12192000" cy="8229546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70" r="11370"/>
            <a:stretch/>
          </p:blipFill>
          <p:spPr>
            <a:xfrm>
              <a:off x="0" y="0"/>
              <a:ext cx="12192000" cy="8229546"/>
            </a:xfrm>
            <a:prstGeom prst="rect">
              <a:avLst/>
            </a:prstGeom>
          </p:spPr>
        </p:pic>
      </p:grpSp>
      <p:grpSp>
        <p:nvGrpSpPr>
          <p:cNvPr id="12" name="Group 12"/>
          <p:cNvGrpSpPr/>
          <p:nvPr/>
        </p:nvGrpSpPr>
        <p:grpSpPr>
          <a:xfrm>
            <a:off x="701618" y="1198150"/>
            <a:ext cx="7740765" cy="1520900"/>
            <a:chOff x="0" y="-9525"/>
            <a:chExt cx="10321020" cy="2027867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9525"/>
              <a:ext cx="10321020" cy="12482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7259"/>
                </a:lnSpc>
                <a:spcBef>
                  <a:spcPct val="0"/>
                </a:spcBef>
              </a:pPr>
              <a:r>
                <a:rPr lang="fa-IR" sz="6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ماموریت</a:t>
              </a:r>
              <a:endParaRPr lang="en-US" sz="6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471183"/>
              <a:ext cx="10321020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0A3972"/>
                  </a:solidFill>
                  <a:latin typeface="Mukta Mahee Regular"/>
                  <a:cs typeface="B Nazanin" panose="00000400000000000000" pitchFamily="2" charset="-78"/>
                </a:rPr>
                <a:t>بیانیه چشم انداز بزرگ خود را وارد کنید!</a:t>
              </a:r>
              <a:endParaRPr lang="en-US" sz="2300" u="none" dirty="0">
                <a:solidFill>
                  <a:srgbClr val="0A3972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886920" y="7335999"/>
            <a:ext cx="7658160" cy="1555271"/>
            <a:chOff x="0" y="-9525"/>
            <a:chExt cx="10210880" cy="2073696"/>
          </a:xfrm>
        </p:grpSpPr>
        <p:sp>
          <p:nvSpPr>
            <p:cNvPr id="16" name="TextBox 16"/>
            <p:cNvSpPr txBox="1"/>
            <p:nvPr/>
          </p:nvSpPr>
          <p:spPr>
            <a:xfrm>
              <a:off x="0" y="1517012"/>
              <a:ext cx="10210880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0A3972"/>
                  </a:solidFill>
                  <a:latin typeface="Mukta Mahee Regular"/>
                  <a:cs typeface="B Nazanin" panose="00000400000000000000" pitchFamily="2" charset="-78"/>
                </a:rPr>
                <a:t>بیانیه چشم انداز بزرگ خود را وارد کنید!</a:t>
              </a:r>
              <a:endParaRPr lang="en-US" sz="2300" u="none" dirty="0">
                <a:solidFill>
                  <a:srgbClr val="0A3972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9525"/>
              <a:ext cx="10210880" cy="12482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7259"/>
                </a:lnSpc>
                <a:spcBef>
                  <a:spcPct val="0"/>
                </a:spcBef>
              </a:pPr>
              <a:r>
                <a:rPr lang="fa-IR" sz="6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چشم انداز</a:t>
              </a:r>
              <a:endParaRPr lang="en-US" sz="6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2474951" y="0"/>
            <a:ext cx="12406546" cy="6172160"/>
            <a:chOff x="0" y="0"/>
            <a:chExt cx="406400" cy="202181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406400" cy="202181"/>
            </a:xfrm>
            <a:custGeom>
              <a:avLst/>
              <a:gdLst/>
              <a:ahLst/>
              <a:cxnLst/>
              <a:rect l="l" t="t" r="r" b="b"/>
              <a:pathLst>
                <a:path w="406400" h="202181">
                  <a:moveTo>
                    <a:pt x="203200" y="0"/>
                  </a:moveTo>
                  <a:lnTo>
                    <a:pt x="406400" y="0"/>
                  </a:lnTo>
                  <a:lnTo>
                    <a:pt x="203200" y="202181"/>
                  </a:lnTo>
                  <a:lnTo>
                    <a:pt x="0" y="202181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101600" y="-47625"/>
              <a:ext cx="203200" cy="2498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-7834546" y="4114840"/>
            <a:ext cx="12406546" cy="6172160"/>
            <a:chOff x="0" y="0"/>
            <a:chExt cx="406400" cy="202181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06400" cy="202181"/>
            </a:xfrm>
            <a:custGeom>
              <a:avLst/>
              <a:gdLst/>
              <a:ahLst/>
              <a:cxnLst/>
              <a:rect l="l" t="t" r="r" b="b"/>
              <a:pathLst>
                <a:path w="406400" h="202181">
                  <a:moveTo>
                    <a:pt x="203200" y="0"/>
                  </a:moveTo>
                  <a:lnTo>
                    <a:pt x="406400" y="0"/>
                  </a:lnTo>
                  <a:lnTo>
                    <a:pt x="203200" y="202181"/>
                  </a:lnTo>
                  <a:lnTo>
                    <a:pt x="0" y="202181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101600" y="-47625"/>
              <a:ext cx="203200" cy="2498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-1994874" y="-1792416"/>
            <a:ext cx="5898994" cy="5199790"/>
            <a:chOff x="0" y="0"/>
            <a:chExt cx="7865325" cy="6933054"/>
          </a:xfrm>
        </p:grpSpPr>
        <p:sp>
          <p:nvSpPr>
            <p:cNvPr id="25" name="AutoShape 25"/>
            <p:cNvSpPr/>
            <p:nvPr/>
          </p:nvSpPr>
          <p:spPr>
            <a:xfrm rot="-2700000">
              <a:off x="-1258708" y="3056752"/>
              <a:ext cx="8656320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6" name="AutoShape 26"/>
            <p:cNvSpPr/>
            <p:nvPr/>
          </p:nvSpPr>
          <p:spPr>
            <a:xfrm rot="-2700000">
              <a:off x="-1258708" y="3850902"/>
              <a:ext cx="8656320" cy="0"/>
            </a:xfrm>
            <a:prstGeom prst="line">
              <a:avLst/>
            </a:prstGeom>
            <a:ln w="25400" cap="flat">
              <a:solidFill>
                <a:srgbClr val="FFFFFF">
                  <a:alpha val="60000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7" name="AutoShape 27"/>
            <p:cNvSpPr/>
            <p:nvPr/>
          </p:nvSpPr>
          <p:spPr>
            <a:xfrm rot="-2700000">
              <a:off x="-422686" y="3850902"/>
              <a:ext cx="8656320" cy="0"/>
            </a:xfrm>
            <a:prstGeom prst="line">
              <a:avLst/>
            </a:prstGeom>
            <a:ln w="25400" cap="flat">
              <a:solidFill>
                <a:srgbClr val="FFFFFF">
                  <a:alpha val="34902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8" name="AutoShape 28"/>
            <p:cNvSpPr/>
            <p:nvPr/>
          </p:nvSpPr>
          <p:spPr>
            <a:xfrm rot="-2700000">
              <a:off x="467713" y="3850902"/>
              <a:ext cx="8656320" cy="0"/>
            </a:xfrm>
            <a:prstGeom prst="line">
              <a:avLst/>
            </a:prstGeom>
            <a:ln w="25400" cap="flat">
              <a:solidFill>
                <a:srgbClr val="FFFFFF">
                  <a:alpha val="14902"/>
                </a:srgbClr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29" name="Group 29"/>
          <p:cNvGrpSpPr/>
          <p:nvPr/>
        </p:nvGrpSpPr>
        <p:grpSpPr>
          <a:xfrm>
            <a:off x="14383881" y="6879626"/>
            <a:ext cx="5898994" cy="5199790"/>
            <a:chOff x="0" y="0"/>
            <a:chExt cx="7865325" cy="6933054"/>
          </a:xfrm>
        </p:grpSpPr>
        <p:sp>
          <p:nvSpPr>
            <p:cNvPr id="30" name="AutoShape 30"/>
            <p:cNvSpPr/>
            <p:nvPr/>
          </p:nvSpPr>
          <p:spPr>
            <a:xfrm rot="8100000">
              <a:off x="467713" y="3850902"/>
              <a:ext cx="8656320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1" name="AutoShape 31"/>
            <p:cNvSpPr/>
            <p:nvPr/>
          </p:nvSpPr>
          <p:spPr>
            <a:xfrm rot="8100000">
              <a:off x="467713" y="3056752"/>
              <a:ext cx="8656320" cy="0"/>
            </a:xfrm>
            <a:prstGeom prst="line">
              <a:avLst/>
            </a:prstGeom>
            <a:ln w="25400" cap="flat">
              <a:solidFill>
                <a:srgbClr val="FFFFFF">
                  <a:alpha val="60000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2" name="AutoShape 32"/>
            <p:cNvSpPr/>
            <p:nvPr/>
          </p:nvSpPr>
          <p:spPr>
            <a:xfrm rot="8100000">
              <a:off x="-368310" y="3056752"/>
              <a:ext cx="8656320" cy="0"/>
            </a:xfrm>
            <a:prstGeom prst="line">
              <a:avLst/>
            </a:prstGeom>
            <a:ln w="25400" cap="flat">
              <a:solidFill>
                <a:srgbClr val="FFFFFF">
                  <a:alpha val="34902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3" name="AutoShape 33"/>
            <p:cNvSpPr/>
            <p:nvPr/>
          </p:nvSpPr>
          <p:spPr>
            <a:xfrm rot="8100000">
              <a:off x="-1258708" y="3056752"/>
              <a:ext cx="8656320" cy="0"/>
            </a:xfrm>
            <a:prstGeom prst="line">
              <a:avLst/>
            </a:prstGeom>
            <a:ln w="25400" cap="flat">
              <a:solidFill>
                <a:srgbClr val="FFFFFF">
                  <a:alpha val="14902"/>
                </a:srgbClr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253526" y="3868627"/>
            <a:ext cx="11034474" cy="6418373"/>
            <a:chOff x="0" y="0"/>
            <a:chExt cx="14712632" cy="855783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55000"/>
            </a:blip>
            <a:srcRect l="6831" t="22453" r="4290"/>
            <a:stretch>
              <a:fillRect/>
            </a:stretch>
          </p:blipFill>
          <p:spPr>
            <a:xfrm>
              <a:off x="0" y="0"/>
              <a:ext cx="14712632" cy="8557831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14222173" y="0"/>
            <a:ext cx="4459176" cy="3868627"/>
            <a:chOff x="0" y="0"/>
            <a:chExt cx="812800" cy="70515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705157"/>
            </a:xfrm>
            <a:custGeom>
              <a:avLst/>
              <a:gdLst/>
              <a:ahLst/>
              <a:cxnLst/>
              <a:rect l="l" t="t" r="r" b="b"/>
              <a:pathLst>
                <a:path w="812800" h="705157">
                  <a:moveTo>
                    <a:pt x="0" y="0"/>
                  </a:moveTo>
                  <a:lnTo>
                    <a:pt x="812800" y="0"/>
                  </a:lnTo>
                  <a:lnTo>
                    <a:pt x="812800" y="705157"/>
                  </a:lnTo>
                  <a:lnTo>
                    <a:pt x="0" y="705157"/>
                  </a:lnTo>
                  <a:close/>
                </a:path>
              </a:pathLst>
            </a:custGeom>
            <a:solidFill>
              <a:srgbClr val="4F97ED"/>
            </a:solidFill>
            <a:ln cap="sq">
              <a:noFill/>
              <a:prstDash val="solid"/>
              <a:miter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812800" cy="7527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7253526" y="0"/>
            <a:ext cx="6968647" cy="3868627"/>
            <a:chOff x="0" y="0"/>
            <a:chExt cx="1270216" cy="70515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70216" cy="705157"/>
            </a:xfrm>
            <a:custGeom>
              <a:avLst/>
              <a:gdLst/>
              <a:ahLst/>
              <a:cxnLst/>
              <a:rect l="l" t="t" r="r" b="b"/>
              <a:pathLst>
                <a:path w="1270216" h="705157">
                  <a:moveTo>
                    <a:pt x="0" y="0"/>
                  </a:moveTo>
                  <a:lnTo>
                    <a:pt x="1270216" y="0"/>
                  </a:lnTo>
                  <a:lnTo>
                    <a:pt x="1270216" y="705157"/>
                  </a:lnTo>
                  <a:lnTo>
                    <a:pt x="0" y="705157"/>
                  </a:lnTo>
                  <a:close/>
                </a:path>
              </a:pathLst>
            </a:custGeom>
            <a:solidFill>
              <a:srgbClr val="1F5BA2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270216" cy="7527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28700" y="1123094"/>
            <a:ext cx="4584125" cy="1551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 rtl="1">
              <a:lnSpc>
                <a:spcPts val="12099"/>
              </a:lnSpc>
              <a:spcBef>
                <a:spcPct val="0"/>
              </a:spcBef>
            </a:pPr>
            <a:r>
              <a:rPr lang="fa-IR" sz="999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در باره ما</a:t>
            </a:r>
            <a:endParaRPr lang="en-US" sz="9999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981599" y="4459176"/>
            <a:ext cx="4631226" cy="2358750"/>
            <a:chOff x="-62801" y="0"/>
            <a:chExt cx="6174967" cy="3144999"/>
          </a:xfrm>
        </p:grpSpPr>
        <p:sp>
          <p:nvSpPr>
            <p:cNvPr id="12" name="AutoShape 12"/>
            <p:cNvSpPr/>
            <p:nvPr/>
          </p:nvSpPr>
          <p:spPr>
            <a:xfrm rot="-2699999">
              <a:off x="-62801" y="10839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0" y="0"/>
              <a:ext cx="6112166" cy="12311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3599"/>
                </a:lnSpc>
                <a:spcBef>
                  <a:spcPct val="0"/>
                </a:spcBef>
              </a:pPr>
              <a:r>
                <a:rPr lang="fa-IR" sz="2999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ما کی هستیم؟
</a:t>
              </a:r>
              <a:endParaRPr lang="en-US" sz="2999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503525"/>
              <a:ext cx="6112166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به طور خلاصه توضیح دهید
در مورد چه چیزی می خواهید بحث کنید.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81599" y="7558796"/>
            <a:ext cx="4631226" cy="2358750"/>
            <a:chOff x="-62801" y="0"/>
            <a:chExt cx="6174967" cy="3144999"/>
          </a:xfrm>
        </p:grpSpPr>
        <p:sp>
          <p:nvSpPr>
            <p:cNvPr id="16" name="AutoShape 16"/>
            <p:cNvSpPr/>
            <p:nvPr/>
          </p:nvSpPr>
          <p:spPr>
            <a:xfrm rot="-2699999">
              <a:off x="-62801" y="10839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0" y="0"/>
              <a:ext cx="6112166" cy="12311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3599"/>
                </a:lnSpc>
                <a:spcBef>
                  <a:spcPct val="0"/>
                </a:spcBef>
              </a:pPr>
              <a:r>
                <a:rPr lang="fa-IR" sz="2999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چیکار کنیم؟ 
</a:t>
              </a:r>
              <a:endParaRPr lang="en-US" sz="2999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1503525"/>
              <a:ext cx="6112166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به طور خلاصه توضیح دهید
در مورد چه چیزی می خواهید بحث کنید.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899753" y="0"/>
            <a:ext cx="5654828" cy="10287000"/>
            <a:chOff x="0" y="0"/>
            <a:chExt cx="1489337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89337" cy="2709333"/>
            </a:xfrm>
            <a:custGeom>
              <a:avLst/>
              <a:gdLst/>
              <a:ahLst/>
              <a:cxnLst/>
              <a:rect l="l" t="t" r="r" b="b"/>
              <a:pathLst>
                <a:path w="1489337" h="2709333">
                  <a:moveTo>
                    <a:pt x="0" y="0"/>
                  </a:moveTo>
                  <a:lnTo>
                    <a:pt x="1489337" y="0"/>
                  </a:lnTo>
                  <a:lnTo>
                    <a:pt x="1489337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1489337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899753" y="0"/>
            <a:ext cx="5654828" cy="10287000"/>
            <a:chOff x="0" y="0"/>
            <a:chExt cx="7539771" cy="13716000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218" r="31218"/>
            <a:stretch/>
          </p:blipFill>
          <p:spPr>
            <a:xfrm>
              <a:off x="0" y="0"/>
              <a:ext cx="7539771" cy="13716000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224989" y="0"/>
            <a:ext cx="1972043" cy="10287000"/>
            <a:chOff x="0" y="0"/>
            <a:chExt cx="2629390" cy="13716000"/>
          </a:xfrm>
        </p:grpSpPr>
        <p:grpSp>
          <p:nvGrpSpPr>
            <p:cNvPr id="8" name="Group 8"/>
            <p:cNvGrpSpPr/>
            <p:nvPr/>
          </p:nvGrpSpPr>
          <p:grpSpPr>
            <a:xfrm>
              <a:off x="594574" y="0"/>
              <a:ext cx="251093" cy="13716000"/>
              <a:chOff x="0" y="0"/>
              <a:chExt cx="49599" cy="270933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0"/>
              <a:ext cx="251093" cy="13716000"/>
              <a:chOff x="0" y="0"/>
              <a:chExt cx="49599" cy="270933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1189149" y="0"/>
              <a:ext cx="251093" cy="13716000"/>
              <a:chOff x="0" y="0"/>
              <a:chExt cx="49599" cy="270933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1783723" y="0"/>
              <a:ext cx="251093" cy="13716000"/>
              <a:chOff x="0" y="0"/>
              <a:chExt cx="49599" cy="27093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>
              <a:off x="2378297" y="0"/>
              <a:ext cx="251093" cy="13716000"/>
              <a:chOff x="0" y="0"/>
              <a:chExt cx="49599" cy="2709333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3" name="TextBox 23"/>
          <p:cNvSpPr txBox="1"/>
          <p:nvPr/>
        </p:nvSpPr>
        <p:spPr>
          <a:xfrm>
            <a:off x="639325" y="4451034"/>
            <a:ext cx="5510281" cy="1384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10399"/>
              </a:lnSpc>
            </a:pPr>
            <a:r>
              <a:rPr lang="fa-IR" sz="999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ایده شما</a:t>
            </a:r>
            <a:endParaRPr lang="en-US" sz="9999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3599820" y="981075"/>
            <a:ext cx="3998684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به طور خلاصه توضیح دهید
در مورد چه چیزی می خواهید بحث کنید. 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3599820" y="3516356"/>
            <a:ext cx="3998684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به طور خلاصه توضیح دهید
در مورد چه چیزی می خواهید بحث کنید. 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3599820" y="6051638"/>
            <a:ext cx="3998684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به طور خلاصه توضیح دهید
در مورد چه چیزی می خواهید بحث کنید. 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3599820" y="8586919"/>
            <a:ext cx="3998684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به طور خلاصه توضیح دهید
در مورد چه چیزی می خواهید بحث کنید. 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50000"/>
            </a:blip>
            <a:srcRect t="31226" b="31226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 rot="-2700000">
            <a:off x="12569816" y="-4505624"/>
            <a:ext cx="6728096" cy="13538694"/>
            <a:chOff x="0" y="0"/>
            <a:chExt cx="1772009" cy="356574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72009" cy="3565747"/>
            </a:xfrm>
            <a:custGeom>
              <a:avLst/>
              <a:gdLst/>
              <a:ahLst/>
              <a:cxnLst/>
              <a:rect l="l" t="t" r="r" b="b"/>
              <a:pathLst>
                <a:path w="1772009" h="3565747">
                  <a:moveTo>
                    <a:pt x="0" y="0"/>
                  </a:moveTo>
                  <a:lnTo>
                    <a:pt x="1772009" y="0"/>
                  </a:lnTo>
                  <a:lnTo>
                    <a:pt x="1772009" y="3565747"/>
                  </a:lnTo>
                  <a:lnTo>
                    <a:pt x="0" y="3565747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1772009" cy="36133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 rot="2700000">
            <a:off x="12754881" y="1764373"/>
            <a:ext cx="6728096" cy="12999981"/>
            <a:chOff x="0" y="0"/>
            <a:chExt cx="1772009" cy="342386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72009" cy="3423863"/>
            </a:xfrm>
            <a:custGeom>
              <a:avLst/>
              <a:gdLst/>
              <a:ahLst/>
              <a:cxnLst/>
              <a:rect l="l" t="t" r="r" b="b"/>
              <a:pathLst>
                <a:path w="1772009" h="3423863">
                  <a:moveTo>
                    <a:pt x="0" y="0"/>
                  </a:moveTo>
                  <a:lnTo>
                    <a:pt x="1772009" y="0"/>
                  </a:lnTo>
                  <a:lnTo>
                    <a:pt x="1772009" y="3423863"/>
                  </a:lnTo>
                  <a:lnTo>
                    <a:pt x="0" y="3423863"/>
                  </a:lnTo>
                  <a:close/>
                </a:path>
              </a:pathLst>
            </a:custGeom>
            <a:solidFill>
              <a:srgbClr val="1F5BA2">
                <a:alpha val="64706"/>
              </a:srgbClr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772009" cy="34714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28700" y="1176238"/>
            <a:ext cx="12804764" cy="3129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نوشتن یک بیانیه اصلی یا
نقل قول الهام بخش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677400" y="8997566"/>
            <a:ext cx="767715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شامل یک اعتبار، استناد یا پیام پشتیبانی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1510</Words>
  <Application>Microsoft Office PowerPoint</Application>
  <PresentationFormat>Custom</PresentationFormat>
  <Paragraphs>254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4" baseType="lpstr">
      <vt:lpstr>Mukta Mahee Regular</vt:lpstr>
      <vt:lpstr>Lato</vt:lpstr>
      <vt:lpstr>Mukta Mahee Extra Light</vt:lpstr>
      <vt:lpstr>Mukta Mahee Regular Bold</vt:lpstr>
      <vt:lpstr>Amatic SC</vt:lpstr>
      <vt:lpstr>Roboto Medium</vt:lpstr>
      <vt:lpstr>Open Sans Light</vt:lpstr>
      <vt:lpstr>Calibri</vt:lpstr>
      <vt:lpstr>Lato Black</vt:lpstr>
      <vt:lpstr>Arial</vt:lpstr>
      <vt:lpstr>Mukta Mahee Extra Light Bold</vt:lpstr>
      <vt:lpstr>B Nazanin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2023-11-15T11:23:31Z</dcterms:created>
  <dcterms:modified xsi:type="dcterms:W3CDTF">2023-11-18T14:23:29Z</dcterms:modified>
  <dc:identifier/>
</cp:coreProperties>
</file>