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91" r:id="rId1"/>
  </p:sldMasterIdLst>
  <p:notesMasterIdLst>
    <p:notesMasterId r:id="rId5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368" r:id="rId38"/>
    <p:sldId id="370" r:id="rId39"/>
    <p:sldId id="369" r:id="rId40"/>
    <p:sldId id="371" r:id="rId41"/>
    <p:sldId id="372" r:id="rId42"/>
    <p:sldId id="373" r:id="rId43"/>
    <p:sldId id="294" r:id="rId44"/>
    <p:sldId id="295" r:id="rId45"/>
    <p:sldId id="296" r:id="rId46"/>
    <p:sldId id="297" r:id="rId47"/>
    <p:sldId id="1744" r:id="rId48"/>
    <p:sldId id="305" r:id="rId49"/>
    <p:sldId id="306" r:id="rId50"/>
  </p:sldIdLst>
  <p:sldSz cx="9144000" cy="5143500" type="screen16x9"/>
  <p:notesSz cx="6858000" cy="9144000"/>
  <p:embeddedFontLst>
    <p:embeddedFont>
      <p:font typeface="Allerta Stencil" panose="020B0604020202020204" charset="0"/>
      <p:regular r:id="rId52"/>
    </p:embeddedFont>
    <p:embeddedFont>
      <p:font typeface="Amatic SC" panose="00000500000000000000" pitchFamily="2" charset="-79"/>
      <p:regular r:id="rId53"/>
      <p:bold r:id="rId54"/>
    </p:embeddedFont>
    <p:embeddedFont>
      <p:font typeface="Assistant" pitchFamily="2" charset="-79"/>
      <p:regular r:id="rId55"/>
      <p:bold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 Condensed" panose="02000000000000000000" pitchFamily="2" charset="0"/>
      <p:regular r:id="rId69"/>
      <p:bold r:id="rId70"/>
      <p:italic r:id="rId71"/>
      <p:boldItalic r:id="rId72"/>
    </p:embeddedFont>
    <p:embeddedFont>
      <p:font typeface="Roboto Medium" panose="02000000000000000000" pitchFamily="2" charset="0"/>
      <p:regular r:id="rId73"/>
      <p:bold r:id="rId74"/>
      <p:italic r:id="rId75"/>
      <p:boldItalic r:id="rId7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BF2FA18-B2E1-47DC-980C-48F9526E9965}">
  <a:tblStyle styleId="{ABF2FA18-B2E1-47DC-980C-48F9526E996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font" Target="fonts/font15.fntdata"/><Relationship Id="rId74" Type="http://schemas.openxmlformats.org/officeDocument/2006/relationships/font" Target="fonts/font23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7" Type="http://schemas.openxmlformats.org/officeDocument/2006/relationships/slide" Target="slides/slide6.xml"/><Relationship Id="rId71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Google Shape;1316;g125e9861825_1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7" name="Google Shape;1317;g125e9861825_1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125e9861825_1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125e9861825_1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g125e9861825_1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2" name="Google Shape;1392;g125e9861825_1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125e9861825_1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g125e9861825_1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125e9861825_1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5" name="Google Shape;1405;g125e9861825_1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g125e9861825_1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1" name="Google Shape;1411;g125e9861825_1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125e9861825_1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g125e9861825_1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g125e9861825_1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1" name="Google Shape;1441;g125e9861825_1_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g125e9861825_1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3" name="Google Shape;1453;g125e9861825_1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g125e9861825_1_5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5" name="Google Shape;1465;g125e9861825_1_5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" name="Google Shape;1169;g125e9861825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0" name="Google Shape;1170;g125e9861825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Google Shape;1475;g125e9861825_1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6" name="Google Shape;1476;g125e9861825_1_5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g125f300dddb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7" name="Google Shape;1487;g125f300dddb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" name="Google Shape;1551;g125f300ddd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2" name="Google Shape;1552;g125f300ddd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" name="Google Shape;1577;g125f300dddb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8" name="Google Shape;1578;g125f300dddb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125f300dddb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5" name="Google Shape;1605;g125f300dddb_0_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Google Shape;1614;g125f300dddb_0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5" name="Google Shape;1615;g125f300dddb_0_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g125ffb95852_0_4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8" name="Google Shape;1628;g125ffb95852_0_4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125ffb95852_0_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125ffb95852_0_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Google Shape;1668;g12646d85e50_0_6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9" name="Google Shape;1669;g12646d85e50_0_6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Google Shape;1674;g12646d85e50_1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5" name="Google Shape;1675;g12646d85e50_1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g126849b0a28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1" name="Google Shape;1191;g126849b0a28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g12646d85e50_1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4" name="Google Shape;1694;g12646d85e50_1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g12646d85e50_0_6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6" name="Google Shape;1706;g12646d85e50_0_6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g1267a6719e2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9" name="Google Shape;1719;g1267a6719e2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12646d85e50_1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5" name="Google Shape;1725;g12646d85e50_1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Google Shape;1730;g1267a6719e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1" name="Google Shape;1731;g1267a6719e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Google Shape;1756;g12646d85e50_1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7" name="Google Shape;1757;g12646d85e50_1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12646d85e50_1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5" name="Google Shape;2045;g12646d85e50_1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g125e9861825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7" name="Google Shape;1197;g125e9861825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g125e9861825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5" name="Google Shape;1205;g125e9861825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g125e9861825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1" name="Google Shape;1211;g125e9861825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g125e9861825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8" name="Google Shape;1238;g125e9861825_1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g125e9861825_1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8" name="Google Shape;1278;g125e9861825_1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g125e9861825_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5" name="Google Shape;1285;g125e9861825_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l="1019" t="8672" r="921" b="8573"/>
          <a:stretch/>
        </p:blipFill>
        <p:spPr>
          <a:xfrm>
            <a:off x="0" y="0"/>
            <a:ext cx="9135475" cy="513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20000" y="1599625"/>
            <a:ext cx="7704000" cy="141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756050" y="3147588"/>
            <a:ext cx="56319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-356890" y="122952"/>
            <a:ext cx="9857792" cy="4897599"/>
            <a:chOff x="-356890" y="122952"/>
            <a:chExt cx="9857792" cy="4897599"/>
          </a:xfrm>
        </p:grpSpPr>
        <p:grpSp>
          <p:nvGrpSpPr>
            <p:cNvPr id="13" name="Google Shape;13;p2"/>
            <p:cNvGrpSpPr/>
            <p:nvPr/>
          </p:nvGrpSpPr>
          <p:grpSpPr>
            <a:xfrm>
              <a:off x="7347106" y="4564656"/>
              <a:ext cx="2153797" cy="455895"/>
              <a:chOff x="4630756" y="1700569"/>
              <a:chExt cx="2153797" cy="455895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" name="Google Shape;17;p2"/>
            <p:cNvGrpSpPr/>
            <p:nvPr/>
          </p:nvGrpSpPr>
          <p:grpSpPr>
            <a:xfrm>
              <a:off x="-356890" y="122952"/>
              <a:ext cx="2153797" cy="455801"/>
              <a:chOff x="4886735" y="1558927"/>
              <a:chExt cx="2153797" cy="455801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1"/>
          <p:cNvSpPr txBox="1">
            <a:spLocks noGrp="1"/>
          </p:cNvSpPr>
          <p:nvPr>
            <p:ph type="title" hasCustomPrompt="1"/>
          </p:nvPr>
        </p:nvSpPr>
        <p:spPr>
          <a:xfrm>
            <a:off x="720000" y="1321650"/>
            <a:ext cx="77040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2" name="Google Shape;212;p11"/>
          <p:cNvSpPr txBox="1">
            <a:spLocks noGrp="1"/>
          </p:cNvSpPr>
          <p:nvPr>
            <p:ph type="body" idx="1"/>
          </p:nvPr>
        </p:nvSpPr>
        <p:spPr>
          <a:xfrm>
            <a:off x="2197175" y="3208950"/>
            <a:ext cx="4749600" cy="5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213" name="Google Shape;213;p11"/>
          <p:cNvGrpSpPr/>
          <p:nvPr/>
        </p:nvGrpSpPr>
        <p:grpSpPr>
          <a:xfrm rot="-2700000">
            <a:off x="105533" y="4132337"/>
            <a:ext cx="616865" cy="614808"/>
            <a:chOff x="2588041" y="-11077"/>
            <a:chExt cx="511960" cy="510252"/>
          </a:xfrm>
        </p:grpSpPr>
        <p:cxnSp>
          <p:nvCxnSpPr>
            <p:cNvPr id="214" name="Google Shape;214;p11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" name="Google Shape;215;p11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1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1"/>
          <p:cNvGrpSpPr/>
          <p:nvPr/>
        </p:nvGrpSpPr>
        <p:grpSpPr>
          <a:xfrm>
            <a:off x="-1019265" y="3660212"/>
            <a:ext cx="1868687" cy="1646829"/>
            <a:chOff x="2757488" y="0"/>
            <a:chExt cx="1738314" cy="1531934"/>
          </a:xfrm>
        </p:grpSpPr>
        <p:sp>
          <p:nvSpPr>
            <p:cNvPr id="218" name="Google Shape;218;p11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1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11"/>
          <p:cNvGrpSpPr/>
          <p:nvPr/>
        </p:nvGrpSpPr>
        <p:grpSpPr>
          <a:xfrm rot="-8100000">
            <a:off x="169518" y="278609"/>
            <a:ext cx="649282" cy="179386"/>
            <a:chOff x="3525838" y="4135438"/>
            <a:chExt cx="649288" cy="179388"/>
          </a:xfrm>
        </p:grpSpPr>
        <p:sp>
          <p:nvSpPr>
            <p:cNvPr id="222" name="Google Shape;222;p11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11"/>
          <p:cNvGrpSpPr/>
          <p:nvPr/>
        </p:nvGrpSpPr>
        <p:grpSpPr>
          <a:xfrm rot="10800000">
            <a:off x="-880346" y="229341"/>
            <a:ext cx="2153797" cy="455895"/>
            <a:chOff x="4630756" y="1700569"/>
            <a:chExt cx="2153797" cy="455895"/>
          </a:xfrm>
        </p:grpSpPr>
        <p:sp>
          <p:nvSpPr>
            <p:cNvPr id="226" name="Google Shape;226;p11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9" name="Google Shape;229;p11"/>
          <p:cNvGrpSpPr/>
          <p:nvPr/>
        </p:nvGrpSpPr>
        <p:grpSpPr>
          <a:xfrm rot="10800000">
            <a:off x="8076600" y="4539538"/>
            <a:ext cx="2153797" cy="455801"/>
            <a:chOff x="4886735" y="1558927"/>
            <a:chExt cx="2153797" cy="455801"/>
          </a:xfrm>
        </p:grpSpPr>
        <p:sp>
          <p:nvSpPr>
            <p:cNvPr id="230" name="Google Shape;230;p11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1"/>
          <p:cNvGrpSpPr/>
          <p:nvPr/>
        </p:nvGrpSpPr>
        <p:grpSpPr>
          <a:xfrm rot="10800000">
            <a:off x="8644952" y="-180100"/>
            <a:ext cx="1017112" cy="1274803"/>
            <a:chOff x="3406775" y="1971675"/>
            <a:chExt cx="946151" cy="1185863"/>
          </a:xfrm>
        </p:grpSpPr>
        <p:sp>
          <p:nvSpPr>
            <p:cNvPr id="234" name="Google Shape;234;p11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7" name="Google Shape;237;p11"/>
          <p:cNvGrpSpPr/>
          <p:nvPr/>
        </p:nvGrpSpPr>
        <p:grpSpPr>
          <a:xfrm rot="10800000">
            <a:off x="8063598" y="75336"/>
            <a:ext cx="855055" cy="686105"/>
            <a:chOff x="3524250" y="1991279"/>
            <a:chExt cx="795400" cy="638237"/>
          </a:xfrm>
        </p:grpSpPr>
        <p:sp>
          <p:nvSpPr>
            <p:cNvPr id="238" name="Google Shape;238;p11"/>
            <p:cNvSpPr/>
            <p:nvPr/>
          </p:nvSpPr>
          <p:spPr>
            <a:xfrm>
              <a:off x="3554413" y="2019854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260850" y="2570716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3524250" y="1991279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1" name="Google Shape;241;p11"/>
          <p:cNvGrpSpPr/>
          <p:nvPr/>
        </p:nvGrpSpPr>
        <p:grpSpPr>
          <a:xfrm rot="-900094">
            <a:off x="8115699" y="4731415"/>
            <a:ext cx="616894" cy="614837"/>
            <a:chOff x="2588041" y="-11077"/>
            <a:chExt cx="511960" cy="510252"/>
          </a:xfrm>
        </p:grpSpPr>
        <p:cxnSp>
          <p:nvCxnSpPr>
            <p:cNvPr id="242" name="Google Shape;242;p11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3" name="Google Shape;243;p11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3"/>
          <p:cNvPicPr preferRelativeResize="0"/>
          <p:nvPr/>
        </p:nvPicPr>
        <p:blipFill rotWithShape="1">
          <a:blip r:embed="rId2">
            <a:alphaModFix/>
          </a:blip>
          <a:srcRect l="901" t="8581" r="1155" b="8581"/>
          <a:stretch/>
        </p:blipFill>
        <p:spPr>
          <a:xfrm>
            <a:off x="21925" y="-1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3"/>
          <p:cNvSpPr txBox="1">
            <a:spLocks noGrp="1"/>
          </p:cNvSpPr>
          <p:nvPr>
            <p:ph type="title" hasCustomPrompt="1"/>
          </p:nvPr>
        </p:nvSpPr>
        <p:spPr>
          <a:xfrm>
            <a:off x="4370100" y="6892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49" name="Google Shape;249;p13"/>
          <p:cNvSpPr txBox="1">
            <a:spLocks noGrp="1"/>
          </p:cNvSpPr>
          <p:nvPr>
            <p:ph type="subTitle" idx="1"/>
          </p:nvPr>
        </p:nvSpPr>
        <p:spPr>
          <a:xfrm>
            <a:off x="5215500" y="904046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13"/>
          <p:cNvSpPr txBox="1">
            <a:spLocks noGrp="1"/>
          </p:cNvSpPr>
          <p:nvPr>
            <p:ph type="title" idx="2" hasCustomPrompt="1"/>
          </p:nvPr>
        </p:nvSpPr>
        <p:spPr>
          <a:xfrm>
            <a:off x="4370100" y="17560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1" name="Google Shape;251;p13"/>
          <p:cNvSpPr txBox="1">
            <a:spLocks noGrp="1"/>
          </p:cNvSpPr>
          <p:nvPr>
            <p:ph type="subTitle" idx="3"/>
          </p:nvPr>
        </p:nvSpPr>
        <p:spPr>
          <a:xfrm>
            <a:off x="5215500" y="1951693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3"/>
          <p:cNvSpPr txBox="1">
            <a:spLocks noGrp="1"/>
          </p:cNvSpPr>
          <p:nvPr>
            <p:ph type="title" idx="4" hasCustomPrompt="1"/>
          </p:nvPr>
        </p:nvSpPr>
        <p:spPr>
          <a:xfrm>
            <a:off x="4370100" y="28228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3" name="Google Shape;253;p13"/>
          <p:cNvSpPr txBox="1">
            <a:spLocks noGrp="1"/>
          </p:cNvSpPr>
          <p:nvPr>
            <p:ph type="subTitle" idx="5"/>
          </p:nvPr>
        </p:nvSpPr>
        <p:spPr>
          <a:xfrm>
            <a:off x="5215500" y="3042857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13"/>
          <p:cNvSpPr txBox="1">
            <a:spLocks noGrp="1"/>
          </p:cNvSpPr>
          <p:nvPr>
            <p:ph type="title" idx="6" hasCustomPrompt="1"/>
          </p:nvPr>
        </p:nvSpPr>
        <p:spPr>
          <a:xfrm>
            <a:off x="4370100" y="3889657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55" name="Google Shape;255;p13"/>
          <p:cNvSpPr txBox="1">
            <a:spLocks noGrp="1"/>
          </p:cNvSpPr>
          <p:nvPr>
            <p:ph type="subTitle" idx="7"/>
          </p:nvPr>
        </p:nvSpPr>
        <p:spPr>
          <a:xfrm>
            <a:off x="5215500" y="4104383"/>
            <a:ext cx="3208500" cy="476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13"/>
          <p:cNvSpPr txBox="1">
            <a:spLocks noGrp="1"/>
          </p:cNvSpPr>
          <p:nvPr>
            <p:ph type="title" idx="8"/>
          </p:nvPr>
        </p:nvSpPr>
        <p:spPr>
          <a:xfrm>
            <a:off x="1126100" y="1929450"/>
            <a:ext cx="2683800" cy="12846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13"/>
          <p:cNvSpPr txBox="1">
            <a:spLocks noGrp="1"/>
          </p:cNvSpPr>
          <p:nvPr>
            <p:ph type="subTitle" idx="9"/>
          </p:nvPr>
        </p:nvSpPr>
        <p:spPr>
          <a:xfrm>
            <a:off x="5215500" y="562652"/>
            <a:ext cx="3208500" cy="33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58" name="Google Shape;258;p13"/>
          <p:cNvSpPr txBox="1">
            <a:spLocks noGrp="1"/>
          </p:cNvSpPr>
          <p:nvPr>
            <p:ph type="subTitle" idx="13"/>
          </p:nvPr>
        </p:nvSpPr>
        <p:spPr>
          <a:xfrm>
            <a:off x="5215500" y="1610424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59" name="Google Shape;259;p13"/>
          <p:cNvSpPr txBox="1">
            <a:spLocks noGrp="1"/>
          </p:cNvSpPr>
          <p:nvPr>
            <p:ph type="subTitle" idx="14"/>
          </p:nvPr>
        </p:nvSpPr>
        <p:spPr>
          <a:xfrm>
            <a:off x="5215500" y="2701599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260" name="Google Shape;260;p13"/>
          <p:cNvSpPr txBox="1">
            <a:spLocks noGrp="1"/>
          </p:cNvSpPr>
          <p:nvPr>
            <p:ph type="subTitle" idx="15"/>
          </p:nvPr>
        </p:nvSpPr>
        <p:spPr>
          <a:xfrm>
            <a:off x="5215500" y="3763124"/>
            <a:ext cx="3208500" cy="333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llerta Stencil"/>
              <a:buNone/>
              <a:defRPr sz="24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grpSp>
        <p:nvGrpSpPr>
          <p:cNvPr id="261" name="Google Shape;261;p13"/>
          <p:cNvGrpSpPr/>
          <p:nvPr/>
        </p:nvGrpSpPr>
        <p:grpSpPr>
          <a:xfrm>
            <a:off x="-163407" y="69252"/>
            <a:ext cx="2153797" cy="5004995"/>
            <a:chOff x="-163407" y="69244"/>
            <a:chExt cx="2153797" cy="5004995"/>
          </a:xfrm>
        </p:grpSpPr>
        <p:grpSp>
          <p:nvGrpSpPr>
            <p:cNvPr id="262" name="Google Shape;262;p13"/>
            <p:cNvGrpSpPr/>
            <p:nvPr/>
          </p:nvGrpSpPr>
          <p:grpSpPr>
            <a:xfrm flipH="1">
              <a:off x="-163407" y="69244"/>
              <a:ext cx="2153797" cy="455895"/>
              <a:chOff x="4630756" y="1700569"/>
              <a:chExt cx="2153797" cy="455895"/>
            </a:xfrm>
          </p:grpSpPr>
          <p:sp>
            <p:nvSpPr>
              <p:cNvPr id="263" name="Google Shape;263;p13"/>
              <p:cNvSpPr/>
              <p:nvPr/>
            </p:nvSpPr>
            <p:spPr>
              <a:xfrm rot="10800000" flipH="1"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4" name="Google Shape;264;p13"/>
              <p:cNvSpPr/>
              <p:nvPr/>
            </p:nvSpPr>
            <p:spPr>
              <a:xfrm rot="10800000" flipH="1">
                <a:off x="6721253" y="2093164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" name="Google Shape;265;p13"/>
              <p:cNvSpPr/>
              <p:nvPr/>
            </p:nvSpPr>
            <p:spPr>
              <a:xfrm rot="10800000" flipH="1">
                <a:off x="4630756" y="1700569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6" name="Google Shape;266;p13"/>
            <p:cNvGrpSpPr/>
            <p:nvPr/>
          </p:nvGrpSpPr>
          <p:grpSpPr>
            <a:xfrm flipH="1">
              <a:off x="-163407" y="4618344"/>
              <a:ext cx="2153797" cy="455895"/>
              <a:chOff x="4630756" y="1700569"/>
              <a:chExt cx="2153797" cy="455895"/>
            </a:xfrm>
          </p:grpSpPr>
          <p:sp>
            <p:nvSpPr>
              <p:cNvPr id="267" name="Google Shape;267;p13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13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9" name="Google Shape;269;p13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1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15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04" name="Google Shape;304;p15"/>
          <p:cNvGrpSpPr/>
          <p:nvPr/>
        </p:nvGrpSpPr>
        <p:grpSpPr>
          <a:xfrm rot="2700000">
            <a:off x="-522745" y="4132047"/>
            <a:ext cx="616793" cy="614736"/>
            <a:chOff x="2588041" y="-11077"/>
            <a:chExt cx="511960" cy="510252"/>
          </a:xfrm>
        </p:grpSpPr>
        <p:cxnSp>
          <p:nvCxnSpPr>
            <p:cNvPr id="305" name="Google Shape;305;p15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6" name="Google Shape;306;p15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8" name="Google Shape;308;p15"/>
          <p:cNvGrpSpPr/>
          <p:nvPr/>
        </p:nvGrpSpPr>
        <p:grpSpPr>
          <a:xfrm>
            <a:off x="-1433840" y="3660212"/>
            <a:ext cx="1868687" cy="1646829"/>
            <a:chOff x="2757488" y="0"/>
            <a:chExt cx="1738314" cy="1531934"/>
          </a:xfrm>
        </p:grpSpPr>
        <p:sp>
          <p:nvSpPr>
            <p:cNvPr id="309" name="Google Shape;309;p15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2" name="Google Shape;312;p15"/>
          <p:cNvGrpSpPr/>
          <p:nvPr/>
        </p:nvGrpSpPr>
        <p:grpSpPr>
          <a:xfrm rot="-8100000">
            <a:off x="169518" y="140759"/>
            <a:ext cx="649282" cy="179386"/>
            <a:chOff x="3525838" y="4135438"/>
            <a:chExt cx="649288" cy="179388"/>
          </a:xfrm>
        </p:grpSpPr>
        <p:sp>
          <p:nvSpPr>
            <p:cNvPr id="313" name="Google Shape;313;p1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15"/>
          <p:cNvGrpSpPr/>
          <p:nvPr/>
        </p:nvGrpSpPr>
        <p:grpSpPr>
          <a:xfrm rot="10800000">
            <a:off x="-880346" y="229341"/>
            <a:ext cx="2153797" cy="455895"/>
            <a:chOff x="4630756" y="1700569"/>
            <a:chExt cx="2153797" cy="455895"/>
          </a:xfrm>
        </p:grpSpPr>
        <p:sp>
          <p:nvSpPr>
            <p:cNvPr id="317" name="Google Shape;317;p15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0" name="Google Shape;320;p15"/>
          <p:cNvGrpSpPr/>
          <p:nvPr/>
        </p:nvGrpSpPr>
        <p:grpSpPr>
          <a:xfrm rot="10800000">
            <a:off x="8076600" y="4629290"/>
            <a:ext cx="2153797" cy="455801"/>
            <a:chOff x="4886735" y="1600776"/>
            <a:chExt cx="2153797" cy="455801"/>
          </a:xfrm>
        </p:grpSpPr>
        <p:sp>
          <p:nvSpPr>
            <p:cNvPr id="321" name="Google Shape;321;p15"/>
            <p:cNvSpPr/>
            <p:nvPr/>
          </p:nvSpPr>
          <p:spPr>
            <a:xfrm>
              <a:off x="4919159" y="1633199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4886735" y="1993277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6977232" y="1600776"/>
              <a:ext cx="63300" cy="65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p15"/>
          <p:cNvGrpSpPr/>
          <p:nvPr/>
        </p:nvGrpSpPr>
        <p:grpSpPr>
          <a:xfrm rot="10800000">
            <a:off x="8424002" y="61213"/>
            <a:ext cx="1017112" cy="1274803"/>
            <a:chOff x="3406775" y="1971675"/>
            <a:chExt cx="946151" cy="1185863"/>
          </a:xfrm>
        </p:grpSpPr>
        <p:sp>
          <p:nvSpPr>
            <p:cNvPr id="325" name="Google Shape;325;p15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8" name="Google Shape;328;p15"/>
          <p:cNvGrpSpPr/>
          <p:nvPr/>
        </p:nvGrpSpPr>
        <p:grpSpPr>
          <a:xfrm rot="2700000">
            <a:off x="8505059" y="4419166"/>
            <a:ext cx="855010" cy="686069"/>
            <a:chOff x="3524250" y="2062163"/>
            <a:chExt cx="795400" cy="638237"/>
          </a:xfrm>
        </p:grpSpPr>
        <p:sp>
          <p:nvSpPr>
            <p:cNvPr id="329" name="Google Shape;329;p15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2" name="Google Shape;332;p15"/>
          <p:cNvGrpSpPr/>
          <p:nvPr/>
        </p:nvGrpSpPr>
        <p:grpSpPr>
          <a:xfrm rot="-2700000">
            <a:off x="8392343" y="450309"/>
            <a:ext cx="649282" cy="179386"/>
            <a:chOff x="3525838" y="4135438"/>
            <a:chExt cx="649288" cy="179388"/>
          </a:xfrm>
        </p:grpSpPr>
        <p:sp>
          <p:nvSpPr>
            <p:cNvPr id="333" name="Google Shape;333;p1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_1_1_1_1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16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0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39" name="Google Shape;339;p16"/>
          <p:cNvGrpSpPr/>
          <p:nvPr/>
        </p:nvGrpSpPr>
        <p:grpSpPr>
          <a:xfrm>
            <a:off x="-379545" y="-48610"/>
            <a:ext cx="9990345" cy="6862904"/>
            <a:chOff x="-379545" y="-48610"/>
            <a:chExt cx="9990345" cy="6862904"/>
          </a:xfrm>
        </p:grpSpPr>
        <p:grpSp>
          <p:nvGrpSpPr>
            <p:cNvPr id="340" name="Google Shape;340;p16"/>
            <p:cNvGrpSpPr/>
            <p:nvPr/>
          </p:nvGrpSpPr>
          <p:grpSpPr>
            <a:xfrm rot="9900119">
              <a:off x="95181" y="4953684"/>
              <a:ext cx="1868723" cy="1646861"/>
              <a:chOff x="2757488" y="0"/>
              <a:chExt cx="1738314" cy="1531934"/>
            </a:xfrm>
          </p:grpSpPr>
          <p:sp>
            <p:nvSpPr>
              <p:cNvPr id="341" name="Google Shape;341;p1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1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Google Shape;343;p1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4" name="Google Shape;344;p16"/>
            <p:cNvGrpSpPr/>
            <p:nvPr/>
          </p:nvGrpSpPr>
          <p:grpSpPr>
            <a:xfrm rot="8999956">
              <a:off x="-409876" y="459305"/>
              <a:ext cx="2153749" cy="455791"/>
              <a:chOff x="4886735" y="1558927"/>
              <a:chExt cx="2153797" cy="455801"/>
            </a:xfrm>
          </p:grpSpPr>
          <p:sp>
            <p:nvSpPr>
              <p:cNvPr id="345" name="Google Shape;345;p16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6" name="Google Shape;346;p16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7" name="Google Shape;347;p16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8" name="Google Shape;348;p16"/>
            <p:cNvGrpSpPr/>
            <p:nvPr/>
          </p:nvGrpSpPr>
          <p:grpSpPr>
            <a:xfrm rot="-899881">
              <a:off x="7560814" y="3052809"/>
              <a:ext cx="1868723" cy="1646861"/>
              <a:chOff x="2757488" y="0"/>
              <a:chExt cx="1738314" cy="1531934"/>
            </a:xfrm>
          </p:grpSpPr>
          <p:sp>
            <p:nvSpPr>
              <p:cNvPr id="349" name="Google Shape;349;p1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0" name="Google Shape;350;p1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Google Shape;351;p1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2" name="Google Shape;352;p16"/>
            <p:cNvGrpSpPr/>
            <p:nvPr/>
          </p:nvGrpSpPr>
          <p:grpSpPr>
            <a:xfrm rot="-2700000">
              <a:off x="4063391" y="4228527"/>
              <a:ext cx="1017193" cy="1274904"/>
              <a:chOff x="3406775" y="1971675"/>
              <a:chExt cx="946151" cy="1185863"/>
            </a:xfrm>
          </p:grpSpPr>
          <p:sp>
            <p:nvSpPr>
              <p:cNvPr id="353" name="Google Shape;353;p1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Google Shape;354;p1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5" name="Google Shape;355;p1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6" name="Google Shape;356;p16"/>
            <p:cNvGrpSpPr/>
            <p:nvPr/>
          </p:nvGrpSpPr>
          <p:grpSpPr>
            <a:xfrm rot="-8100000">
              <a:off x="127756" y="954550"/>
              <a:ext cx="649282" cy="179386"/>
              <a:chOff x="3525838" y="4135438"/>
              <a:chExt cx="649288" cy="179388"/>
            </a:xfrm>
          </p:grpSpPr>
          <p:sp>
            <p:nvSpPr>
              <p:cNvPr id="357" name="Google Shape;357;p1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8" name="Google Shape;358;p1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1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60" name="Google Shape;360;p16"/>
            <p:cNvGrpSpPr/>
            <p:nvPr/>
          </p:nvGrpSpPr>
          <p:grpSpPr>
            <a:xfrm rot="5400000">
              <a:off x="8474350" y="-47579"/>
              <a:ext cx="616860" cy="614803"/>
              <a:chOff x="2588041" y="-11077"/>
              <a:chExt cx="511960" cy="510252"/>
            </a:xfrm>
          </p:grpSpPr>
          <p:cxnSp>
            <p:nvCxnSpPr>
              <p:cNvPr id="361" name="Google Shape;361;p16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362;p16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3" name="Google Shape;363;p16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_1_1_1_1_1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17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25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67" name="Google Shape;367;p17"/>
          <p:cNvGrpSpPr/>
          <p:nvPr/>
        </p:nvGrpSpPr>
        <p:grpSpPr>
          <a:xfrm rot="10800000">
            <a:off x="-108803" y="13"/>
            <a:ext cx="9643674" cy="5131898"/>
            <a:chOff x="9" y="66970"/>
            <a:chExt cx="9643674" cy="5131898"/>
          </a:xfrm>
        </p:grpSpPr>
        <p:grpSp>
          <p:nvGrpSpPr>
            <p:cNvPr id="368" name="Google Shape;368;p17"/>
            <p:cNvGrpSpPr/>
            <p:nvPr/>
          </p:nvGrpSpPr>
          <p:grpSpPr>
            <a:xfrm rot="8100000">
              <a:off x="279433" y="559909"/>
              <a:ext cx="616865" cy="614808"/>
              <a:chOff x="2498604" y="-100513"/>
              <a:chExt cx="511960" cy="510252"/>
            </a:xfrm>
          </p:grpSpPr>
          <p:cxnSp>
            <p:nvCxnSpPr>
              <p:cNvPr id="369" name="Google Shape;369;p17"/>
              <p:cNvCxnSpPr/>
              <p:nvPr/>
            </p:nvCxnSpPr>
            <p:spPr>
              <a:xfrm flipH="1">
                <a:off x="2532826" y="-66383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370;p17"/>
              <p:cNvSpPr/>
              <p:nvPr/>
            </p:nvSpPr>
            <p:spPr>
              <a:xfrm>
                <a:off x="2940596" y="-100513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17"/>
              <p:cNvSpPr/>
              <p:nvPr/>
            </p:nvSpPr>
            <p:spPr>
              <a:xfrm>
                <a:off x="2498604" y="339771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2" name="Google Shape;372;p17"/>
            <p:cNvGrpSpPr/>
            <p:nvPr/>
          </p:nvGrpSpPr>
          <p:grpSpPr>
            <a:xfrm rot="10800000">
              <a:off x="9" y="66970"/>
              <a:ext cx="1868687" cy="1646829"/>
              <a:chOff x="2757488" y="-62286"/>
              <a:chExt cx="1738314" cy="1531934"/>
            </a:xfrm>
          </p:grpSpPr>
          <p:sp>
            <p:nvSpPr>
              <p:cNvPr id="373" name="Google Shape;373;p17"/>
              <p:cNvSpPr/>
              <p:nvPr/>
            </p:nvSpPr>
            <p:spPr>
              <a:xfrm>
                <a:off x="2786063" y="-3212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17"/>
              <p:cNvSpPr/>
              <p:nvPr/>
            </p:nvSpPr>
            <p:spPr>
              <a:xfrm>
                <a:off x="2757488" y="1379164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5" name="Google Shape;375;p17"/>
              <p:cNvSpPr/>
              <p:nvPr/>
            </p:nvSpPr>
            <p:spPr>
              <a:xfrm>
                <a:off x="4337050" y="-62286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6" name="Google Shape;376;p17"/>
            <p:cNvGrpSpPr/>
            <p:nvPr/>
          </p:nvGrpSpPr>
          <p:grpSpPr>
            <a:xfrm rot="2700000">
              <a:off x="7835731" y="4816197"/>
              <a:ext cx="649282" cy="179386"/>
              <a:chOff x="3525838" y="4135438"/>
              <a:chExt cx="649288" cy="179388"/>
            </a:xfrm>
          </p:grpSpPr>
          <p:sp>
            <p:nvSpPr>
              <p:cNvPr id="377" name="Google Shape;377;p17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8" name="Google Shape;378;p17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9" name="Google Shape;379;p17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0" name="Google Shape;380;p17"/>
            <p:cNvGrpSpPr/>
            <p:nvPr/>
          </p:nvGrpSpPr>
          <p:grpSpPr>
            <a:xfrm>
              <a:off x="7489887" y="4451106"/>
              <a:ext cx="2153797" cy="455895"/>
              <a:chOff x="4739562" y="1700569"/>
              <a:chExt cx="2153797" cy="455895"/>
            </a:xfrm>
          </p:grpSpPr>
          <p:sp>
            <p:nvSpPr>
              <p:cNvPr id="381" name="Google Shape;381;p17"/>
              <p:cNvSpPr/>
              <p:nvPr/>
            </p:nvSpPr>
            <p:spPr>
              <a:xfrm>
                <a:off x="4771985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2" name="Google Shape;382;p17"/>
              <p:cNvSpPr/>
              <p:nvPr/>
            </p:nvSpPr>
            <p:spPr>
              <a:xfrm>
                <a:off x="6830058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3" name="Google Shape;383;p17"/>
              <p:cNvSpPr/>
              <p:nvPr/>
            </p:nvSpPr>
            <p:spPr>
              <a:xfrm>
                <a:off x="4739562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1_1_1_1_1_1_1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18"/>
          <p:cNvPicPr preferRelativeResize="0"/>
          <p:nvPr/>
        </p:nvPicPr>
        <p:blipFill rotWithShape="1">
          <a:blip r:embed="rId2">
            <a:alphaModFix/>
          </a:blip>
          <a:srcRect l="1019" t="8932" r="921" b="8586"/>
          <a:stretch/>
        </p:blipFill>
        <p:spPr>
          <a:xfrm flipH="1">
            <a:off x="0" y="-1"/>
            <a:ext cx="9135475" cy="5121576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87" name="Google Shape;387;p18"/>
          <p:cNvGrpSpPr/>
          <p:nvPr/>
        </p:nvGrpSpPr>
        <p:grpSpPr>
          <a:xfrm>
            <a:off x="-564461" y="-589419"/>
            <a:ext cx="10324234" cy="7060797"/>
            <a:chOff x="-564461" y="-589419"/>
            <a:chExt cx="10324234" cy="7060797"/>
          </a:xfrm>
        </p:grpSpPr>
        <p:grpSp>
          <p:nvGrpSpPr>
            <p:cNvPr id="388" name="Google Shape;388;p18"/>
            <p:cNvGrpSpPr/>
            <p:nvPr/>
          </p:nvGrpSpPr>
          <p:grpSpPr>
            <a:xfrm rot="8100000">
              <a:off x="45954" y="75943"/>
              <a:ext cx="649282" cy="179386"/>
              <a:chOff x="3454818" y="4206458"/>
              <a:chExt cx="649288" cy="179388"/>
            </a:xfrm>
          </p:grpSpPr>
          <p:sp>
            <p:nvSpPr>
              <p:cNvPr id="389" name="Google Shape;389;p18"/>
              <p:cNvSpPr/>
              <p:nvPr/>
            </p:nvSpPr>
            <p:spPr>
              <a:xfrm>
                <a:off x="3486568" y="420645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18"/>
              <p:cNvSpPr/>
              <p:nvPr/>
            </p:nvSpPr>
            <p:spPr>
              <a:xfrm>
                <a:off x="3454818" y="432075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18"/>
              <p:cNvSpPr/>
              <p:nvPr/>
            </p:nvSpPr>
            <p:spPr>
              <a:xfrm>
                <a:off x="4039018" y="426043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2" name="Google Shape;392;p18"/>
            <p:cNvGrpSpPr/>
            <p:nvPr/>
          </p:nvGrpSpPr>
          <p:grpSpPr>
            <a:xfrm rot="5400000">
              <a:off x="-1012867" y="259532"/>
              <a:ext cx="2153797" cy="455895"/>
              <a:chOff x="4554556" y="2233969"/>
              <a:chExt cx="2153797" cy="455895"/>
            </a:xfrm>
          </p:grpSpPr>
          <p:sp>
            <p:nvSpPr>
              <p:cNvPr id="393" name="Google Shape;393;p18"/>
              <p:cNvSpPr/>
              <p:nvPr/>
            </p:nvSpPr>
            <p:spPr>
              <a:xfrm>
                <a:off x="4586979" y="22663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18"/>
              <p:cNvSpPr/>
              <p:nvPr/>
            </p:nvSpPr>
            <p:spPr>
              <a:xfrm>
                <a:off x="6645053" y="22339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18"/>
              <p:cNvSpPr/>
              <p:nvPr/>
            </p:nvSpPr>
            <p:spPr>
              <a:xfrm>
                <a:off x="4554556" y="26247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6" name="Google Shape;396;p18"/>
            <p:cNvGrpSpPr/>
            <p:nvPr/>
          </p:nvGrpSpPr>
          <p:grpSpPr>
            <a:xfrm>
              <a:off x="7595147" y="-513200"/>
              <a:ext cx="1017112" cy="1274803"/>
              <a:chOff x="3406775" y="1971675"/>
              <a:chExt cx="946151" cy="1185863"/>
            </a:xfrm>
          </p:grpSpPr>
          <p:sp>
            <p:nvSpPr>
              <p:cNvPr id="397" name="Google Shape;397;p18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" name="Google Shape;398;p18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" name="Google Shape;399;p18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0" name="Google Shape;400;p18"/>
            <p:cNvGrpSpPr/>
            <p:nvPr/>
          </p:nvGrpSpPr>
          <p:grpSpPr>
            <a:xfrm>
              <a:off x="7184820" y="-227912"/>
              <a:ext cx="2153797" cy="455801"/>
              <a:chOff x="4886735" y="1558927"/>
              <a:chExt cx="2153797" cy="455801"/>
            </a:xfrm>
          </p:grpSpPr>
          <p:sp>
            <p:nvSpPr>
              <p:cNvPr id="401" name="Google Shape;401;p18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18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3" name="Google Shape;403;p18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4" name="Google Shape;404;p18"/>
            <p:cNvGrpSpPr/>
            <p:nvPr/>
          </p:nvGrpSpPr>
          <p:grpSpPr>
            <a:xfrm rot="10800000">
              <a:off x="7327380" y="4824550"/>
              <a:ext cx="1868687" cy="1646829"/>
              <a:chOff x="2757488" y="0"/>
              <a:chExt cx="1738314" cy="1531934"/>
            </a:xfrm>
          </p:grpSpPr>
          <p:sp>
            <p:nvSpPr>
              <p:cNvPr id="405" name="Google Shape;405;p1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Google Shape;406;p1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7" name="Google Shape;407;p1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8" name="Google Shape;408;p18"/>
            <p:cNvGrpSpPr/>
            <p:nvPr/>
          </p:nvGrpSpPr>
          <p:grpSpPr>
            <a:xfrm rot="10800000">
              <a:off x="8904718" y="1425286"/>
              <a:ext cx="855055" cy="686105"/>
              <a:chOff x="3524250" y="2062163"/>
              <a:chExt cx="795400" cy="638237"/>
            </a:xfrm>
          </p:grpSpPr>
          <p:sp>
            <p:nvSpPr>
              <p:cNvPr id="409" name="Google Shape;409;p18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" name="Google Shape;410;p18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1" name="Google Shape;411;p18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2" name="Google Shape;412;p18"/>
            <p:cNvGrpSpPr/>
            <p:nvPr/>
          </p:nvGrpSpPr>
          <p:grpSpPr>
            <a:xfrm rot="-8100000">
              <a:off x="-39456" y="3828208"/>
              <a:ext cx="1894291" cy="2269578"/>
              <a:chOff x="815012" y="833388"/>
              <a:chExt cx="1762223" cy="2111346"/>
            </a:xfrm>
          </p:grpSpPr>
          <p:sp>
            <p:nvSpPr>
              <p:cNvPr id="413" name="Google Shape;413;p18"/>
              <p:cNvSpPr/>
              <p:nvPr/>
            </p:nvSpPr>
            <p:spPr>
              <a:xfrm rot="451604">
                <a:off x="935258" y="922272"/>
                <a:ext cx="1484312" cy="1933579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Google Shape;414;p18"/>
              <p:cNvSpPr/>
              <p:nvPr/>
            </p:nvSpPr>
            <p:spPr>
              <a:xfrm rot="458000">
                <a:off x="913958" y="2737148"/>
                <a:ext cx="58720" cy="60207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Google Shape;415;p18"/>
              <p:cNvSpPr/>
              <p:nvPr/>
            </p:nvSpPr>
            <p:spPr>
              <a:xfrm rot="451615">
                <a:off x="2508165" y="994592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1_1_1_1_1_1_1_1"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19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1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19" name="Google Shape;419;p19"/>
          <p:cNvGrpSpPr/>
          <p:nvPr/>
        </p:nvGrpSpPr>
        <p:grpSpPr>
          <a:xfrm rot="8100000">
            <a:off x="8091079" y="594805"/>
            <a:ext cx="616865" cy="614808"/>
            <a:chOff x="2588041" y="-11077"/>
            <a:chExt cx="511960" cy="510252"/>
          </a:xfrm>
        </p:grpSpPr>
        <p:cxnSp>
          <p:nvCxnSpPr>
            <p:cNvPr id="420" name="Google Shape;420;p19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1" name="Google Shape;421;p19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9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3" name="Google Shape;423;p19"/>
          <p:cNvGrpSpPr/>
          <p:nvPr/>
        </p:nvGrpSpPr>
        <p:grpSpPr>
          <a:xfrm rot="10800000">
            <a:off x="7964055" y="111109"/>
            <a:ext cx="1868687" cy="1646829"/>
            <a:chOff x="2757488" y="0"/>
            <a:chExt cx="1738314" cy="1531934"/>
          </a:xfrm>
        </p:grpSpPr>
        <p:sp>
          <p:nvSpPr>
            <p:cNvPr id="424" name="Google Shape;424;p19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9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9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7" name="Google Shape;427;p19"/>
          <p:cNvGrpSpPr/>
          <p:nvPr/>
        </p:nvGrpSpPr>
        <p:grpSpPr>
          <a:xfrm rot="5400000">
            <a:off x="-598851" y="2505284"/>
            <a:ext cx="1868687" cy="1646829"/>
            <a:chOff x="2757488" y="0"/>
            <a:chExt cx="1738314" cy="1531934"/>
          </a:xfrm>
        </p:grpSpPr>
        <p:sp>
          <p:nvSpPr>
            <p:cNvPr id="428" name="Google Shape;428;p19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9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9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1" name="Google Shape;431;p19"/>
          <p:cNvGrpSpPr/>
          <p:nvPr/>
        </p:nvGrpSpPr>
        <p:grpSpPr>
          <a:xfrm rot="10800000">
            <a:off x="-96297" y="3098409"/>
            <a:ext cx="1017112" cy="1274803"/>
            <a:chOff x="3406775" y="1971675"/>
            <a:chExt cx="946151" cy="1185863"/>
          </a:xfrm>
        </p:grpSpPr>
        <p:sp>
          <p:nvSpPr>
            <p:cNvPr id="432" name="Google Shape;432;p19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9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9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CUSTOM_1_1_1_1_1_1_1_1_1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0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38" name="Google Shape;438;p20"/>
          <p:cNvGrpSpPr/>
          <p:nvPr/>
        </p:nvGrpSpPr>
        <p:grpSpPr>
          <a:xfrm rot="10800000">
            <a:off x="-1019265" y="-180100"/>
            <a:ext cx="11249661" cy="5595714"/>
            <a:chOff x="-1019265" y="-180100"/>
            <a:chExt cx="11249661" cy="5595714"/>
          </a:xfrm>
        </p:grpSpPr>
        <p:grpSp>
          <p:nvGrpSpPr>
            <p:cNvPr id="439" name="Google Shape;439;p20"/>
            <p:cNvGrpSpPr/>
            <p:nvPr/>
          </p:nvGrpSpPr>
          <p:grpSpPr>
            <a:xfrm rot="-2700000">
              <a:off x="105533" y="4132337"/>
              <a:ext cx="616865" cy="614808"/>
              <a:chOff x="2588041" y="-11077"/>
              <a:chExt cx="511960" cy="510252"/>
            </a:xfrm>
          </p:grpSpPr>
          <p:cxnSp>
            <p:nvCxnSpPr>
              <p:cNvPr id="440" name="Google Shape;440;p2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41" name="Google Shape;441;p2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2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3" name="Google Shape;443;p20"/>
            <p:cNvGrpSpPr/>
            <p:nvPr/>
          </p:nvGrpSpPr>
          <p:grpSpPr>
            <a:xfrm>
              <a:off x="-1019265" y="3660212"/>
              <a:ext cx="1868687" cy="1646829"/>
              <a:chOff x="2757488" y="0"/>
              <a:chExt cx="1738314" cy="1531934"/>
            </a:xfrm>
          </p:grpSpPr>
          <p:sp>
            <p:nvSpPr>
              <p:cNvPr id="444" name="Google Shape;444;p20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5" name="Google Shape;445;p20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6" name="Google Shape;446;p20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7" name="Google Shape;447;p20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448" name="Google Shape;448;p20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9" name="Google Shape;449;p20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0" name="Google Shape;450;p20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1" name="Google Shape;451;p20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452" name="Google Shape;452;p20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" name="Google Shape;453;p20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" name="Google Shape;454;p20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5" name="Google Shape;455;p20"/>
            <p:cNvGrpSpPr/>
            <p:nvPr/>
          </p:nvGrpSpPr>
          <p:grpSpPr>
            <a:xfrm rot="10800000">
              <a:off x="8076600" y="4671138"/>
              <a:ext cx="2153797" cy="455801"/>
              <a:chOff x="4886735" y="1558927"/>
              <a:chExt cx="2153797" cy="455801"/>
            </a:xfrm>
          </p:grpSpPr>
          <p:sp>
            <p:nvSpPr>
              <p:cNvPr id="456" name="Google Shape;456;p20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7" name="Google Shape;457;p20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8" name="Google Shape;458;p20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9" name="Google Shape;459;p20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460" name="Google Shape;460;p2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1" name="Google Shape;461;p2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2" name="Google Shape;462;p2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3" name="Google Shape;463;p20"/>
            <p:cNvGrpSpPr/>
            <p:nvPr/>
          </p:nvGrpSpPr>
          <p:grpSpPr>
            <a:xfrm rot="10800000">
              <a:off x="8063598" y="-864"/>
              <a:ext cx="855055" cy="686105"/>
              <a:chOff x="3524250" y="2062163"/>
              <a:chExt cx="795400" cy="638237"/>
            </a:xfrm>
          </p:grpSpPr>
          <p:sp>
            <p:nvSpPr>
              <p:cNvPr id="464" name="Google Shape;464;p20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5" name="Google Shape;465;p20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6" name="Google Shape;466;p20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7" name="Google Shape;467;p20"/>
            <p:cNvGrpSpPr/>
            <p:nvPr/>
          </p:nvGrpSpPr>
          <p:grpSpPr>
            <a:xfrm rot="-900094">
              <a:off x="8115699" y="4731415"/>
              <a:ext cx="616894" cy="614837"/>
              <a:chOff x="2588041" y="-11077"/>
              <a:chExt cx="511960" cy="510252"/>
            </a:xfrm>
          </p:grpSpPr>
          <p:cxnSp>
            <p:nvCxnSpPr>
              <p:cNvPr id="468" name="Google Shape;468;p2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9" name="Google Shape;469;p2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0" name="Google Shape;470;p2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8">
  <p:cSld name="CUSTOM_1_1_1_1_1_1_1_1_1_1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Google Shape;472;p21"/>
          <p:cNvPicPr preferRelativeResize="0"/>
          <p:nvPr/>
        </p:nvPicPr>
        <p:blipFill rotWithShape="1">
          <a:blip r:embed="rId2">
            <a:alphaModFix/>
          </a:blip>
          <a:srcRect l="1019" r="921" b="8759"/>
          <a:stretch/>
        </p:blipFill>
        <p:spPr>
          <a:xfrm rot="10800000">
            <a:off x="0" y="10973"/>
            <a:ext cx="9135475" cy="5665377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2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74" name="Google Shape;474;p21"/>
          <p:cNvGrpSpPr/>
          <p:nvPr/>
        </p:nvGrpSpPr>
        <p:grpSpPr>
          <a:xfrm>
            <a:off x="254754" y="-383828"/>
            <a:ext cx="10284224" cy="6478810"/>
            <a:chOff x="254754" y="-383828"/>
            <a:chExt cx="10284224" cy="6478810"/>
          </a:xfrm>
        </p:grpSpPr>
        <p:grpSp>
          <p:nvGrpSpPr>
            <p:cNvPr id="475" name="Google Shape;475;p21"/>
            <p:cNvGrpSpPr/>
            <p:nvPr/>
          </p:nvGrpSpPr>
          <p:grpSpPr>
            <a:xfrm rot="7199964">
              <a:off x="8414061" y="35777"/>
              <a:ext cx="1901134" cy="1614433"/>
              <a:chOff x="2649767" y="30163"/>
              <a:chExt cx="1768465" cy="1501771"/>
            </a:xfrm>
          </p:grpSpPr>
          <p:sp>
            <p:nvSpPr>
              <p:cNvPr id="476" name="Google Shape;476;p21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7" name="Google Shape;477;p21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8" name="Google Shape;478;p21"/>
            <p:cNvGrpSpPr/>
            <p:nvPr/>
          </p:nvGrpSpPr>
          <p:grpSpPr>
            <a:xfrm rot="-2700000">
              <a:off x="610624" y="4171188"/>
              <a:ext cx="1505637" cy="1630210"/>
              <a:chOff x="1566744" y="351836"/>
              <a:chExt cx="1400482" cy="1516354"/>
            </a:xfrm>
          </p:grpSpPr>
          <p:sp>
            <p:nvSpPr>
              <p:cNvPr id="479" name="Google Shape;479;p21"/>
              <p:cNvSpPr/>
              <p:nvPr/>
            </p:nvSpPr>
            <p:spPr>
              <a:xfrm rot="2420011">
                <a:off x="1824866" y="546079"/>
                <a:ext cx="884238" cy="1122364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0" name="Google Shape;480;p21"/>
              <p:cNvSpPr/>
              <p:nvPr/>
            </p:nvSpPr>
            <p:spPr>
              <a:xfrm rot="2420005">
                <a:off x="2208338" y="1789774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1" name="Google Shape;481;p21"/>
              <p:cNvSpPr/>
              <p:nvPr/>
            </p:nvSpPr>
            <p:spPr>
              <a:xfrm rot="2426555">
                <a:off x="2264854" y="363869"/>
                <a:ext cx="58734" cy="58734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82" name="Google Shape;482;p21"/>
            <p:cNvGrpSpPr/>
            <p:nvPr/>
          </p:nvGrpSpPr>
          <p:grpSpPr>
            <a:xfrm rot="8100000">
              <a:off x="8089256" y="5065597"/>
              <a:ext cx="649282" cy="179386"/>
              <a:chOff x="3284200" y="3877129"/>
              <a:chExt cx="649288" cy="179388"/>
            </a:xfrm>
          </p:grpSpPr>
          <p:sp>
            <p:nvSpPr>
              <p:cNvPr id="483" name="Google Shape;483;p21"/>
              <p:cNvSpPr/>
              <p:nvPr/>
            </p:nvSpPr>
            <p:spPr>
              <a:xfrm>
                <a:off x="3315950" y="3877129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4" name="Google Shape;484;p21"/>
              <p:cNvSpPr/>
              <p:nvPr/>
            </p:nvSpPr>
            <p:spPr>
              <a:xfrm>
                <a:off x="3284200" y="3991429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5" name="Google Shape;485;p21"/>
              <p:cNvSpPr/>
              <p:nvPr/>
            </p:nvSpPr>
            <p:spPr>
              <a:xfrm>
                <a:off x="3868400" y="3931104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 flipH="1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993900" y="2571750"/>
            <a:ext cx="715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4005750" y="1190275"/>
            <a:ext cx="113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1885950" y="3559050"/>
            <a:ext cx="53721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6" name="Google Shape;26;p3"/>
          <p:cNvGrpSpPr/>
          <p:nvPr/>
        </p:nvGrpSpPr>
        <p:grpSpPr>
          <a:xfrm>
            <a:off x="-934341" y="-227898"/>
            <a:ext cx="10633141" cy="6978231"/>
            <a:chOff x="-934341" y="-227898"/>
            <a:chExt cx="10633141" cy="6978231"/>
          </a:xfrm>
        </p:grpSpPr>
        <p:grpSp>
          <p:nvGrpSpPr>
            <p:cNvPr id="27" name="Google Shape;27;p3"/>
            <p:cNvGrpSpPr/>
            <p:nvPr/>
          </p:nvGrpSpPr>
          <p:grpSpPr>
            <a:xfrm>
              <a:off x="467179" y="4603505"/>
              <a:ext cx="1631475" cy="2146829"/>
              <a:chOff x="987425" y="941388"/>
              <a:chExt cx="1517651" cy="1997050"/>
            </a:xfrm>
          </p:grpSpPr>
          <p:sp>
            <p:nvSpPr>
              <p:cNvPr id="28" name="Google Shape;28;p3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9;p3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" name="Google Shape;31;p3"/>
            <p:cNvGrpSpPr/>
            <p:nvPr/>
          </p:nvGrpSpPr>
          <p:grpSpPr>
            <a:xfrm rot="10800000">
              <a:off x="7659717" y="4401551"/>
              <a:ext cx="1017112" cy="1274803"/>
              <a:chOff x="3406775" y="1971675"/>
              <a:chExt cx="946151" cy="1185863"/>
            </a:xfrm>
          </p:grpSpPr>
          <p:sp>
            <p:nvSpPr>
              <p:cNvPr id="32" name="Google Shape;32;p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" name="Google Shape;35;p3"/>
            <p:cNvGrpSpPr/>
            <p:nvPr/>
          </p:nvGrpSpPr>
          <p:grpSpPr>
            <a:xfrm rot="-5400000">
              <a:off x="8552842" y="1934351"/>
              <a:ext cx="1017112" cy="1274803"/>
              <a:chOff x="3406775" y="1971675"/>
              <a:chExt cx="946151" cy="1185863"/>
            </a:xfrm>
          </p:grpSpPr>
          <p:sp>
            <p:nvSpPr>
              <p:cNvPr id="36" name="Google Shape;36;p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37;p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" name="Google Shape;39;p3"/>
            <p:cNvGrpSpPr/>
            <p:nvPr/>
          </p:nvGrpSpPr>
          <p:grpSpPr>
            <a:xfrm>
              <a:off x="-934341" y="152400"/>
              <a:ext cx="1868687" cy="1646829"/>
              <a:chOff x="2757488" y="141767"/>
              <a:chExt cx="1738314" cy="1531934"/>
            </a:xfrm>
          </p:grpSpPr>
          <p:sp>
            <p:nvSpPr>
              <p:cNvPr id="40" name="Google Shape;40;p3"/>
              <p:cNvSpPr/>
              <p:nvPr/>
            </p:nvSpPr>
            <p:spPr>
              <a:xfrm>
                <a:off x="2786063" y="171930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4337050" y="141767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3" name="Google Shape;43;p3"/>
            <p:cNvGrpSpPr/>
            <p:nvPr/>
          </p:nvGrpSpPr>
          <p:grpSpPr>
            <a:xfrm>
              <a:off x="-86047" y="2640401"/>
              <a:ext cx="855055" cy="686105"/>
              <a:chOff x="3524250" y="2062163"/>
              <a:chExt cx="795400" cy="638237"/>
            </a:xfrm>
          </p:grpSpPr>
          <p:sp>
            <p:nvSpPr>
              <p:cNvPr id="44" name="Google Shape;44;p3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3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7" name="Google Shape;47;p3"/>
            <p:cNvGrpSpPr/>
            <p:nvPr/>
          </p:nvGrpSpPr>
          <p:grpSpPr>
            <a:xfrm rot="10800000">
              <a:off x="7347110" y="-227898"/>
              <a:ext cx="2153797" cy="455801"/>
              <a:chOff x="4886735" y="1558927"/>
              <a:chExt cx="2153797" cy="455801"/>
            </a:xfrm>
          </p:grpSpPr>
          <p:sp>
            <p:nvSpPr>
              <p:cNvPr id="48" name="Google Shape;48;p3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49;p3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50;p3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9">
  <p:cSld name="CUSTOM_1_1_1_1_1_1_1_1_1_1_1"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22"/>
          <p:cNvPicPr preferRelativeResize="0"/>
          <p:nvPr/>
        </p:nvPicPr>
        <p:blipFill rotWithShape="1">
          <a:blip r:embed="rId2">
            <a:alphaModFix/>
          </a:blip>
          <a:srcRect l="1018" t="8581" r="1038" b="8581"/>
          <a:stretch/>
        </p:blipFill>
        <p:spPr>
          <a:xfrm rot="10800000">
            <a:off x="10975" y="0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2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9" name="Google Shape;489;p22"/>
          <p:cNvGrpSpPr/>
          <p:nvPr/>
        </p:nvGrpSpPr>
        <p:grpSpPr>
          <a:xfrm>
            <a:off x="-715552" y="-460941"/>
            <a:ext cx="10709821" cy="5866825"/>
            <a:chOff x="-715552" y="-460941"/>
            <a:chExt cx="10709821" cy="5866825"/>
          </a:xfrm>
        </p:grpSpPr>
        <p:grpSp>
          <p:nvGrpSpPr>
            <p:cNvPr id="490" name="Google Shape;490;p22"/>
            <p:cNvGrpSpPr/>
            <p:nvPr/>
          </p:nvGrpSpPr>
          <p:grpSpPr>
            <a:xfrm rot="-8100000">
              <a:off x="4210997" y="5023191"/>
              <a:ext cx="649282" cy="179386"/>
              <a:chOff x="3525838" y="4135438"/>
              <a:chExt cx="649288" cy="179388"/>
            </a:xfrm>
          </p:grpSpPr>
          <p:sp>
            <p:nvSpPr>
              <p:cNvPr id="491" name="Google Shape;491;p22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2" name="Google Shape;492;p22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3" name="Google Shape;493;p22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4" name="Google Shape;494;p22"/>
            <p:cNvGrpSpPr/>
            <p:nvPr/>
          </p:nvGrpSpPr>
          <p:grpSpPr>
            <a:xfrm rot="8999956">
              <a:off x="7870826" y="4255315"/>
              <a:ext cx="2153749" cy="455885"/>
              <a:chOff x="4630756" y="1700569"/>
              <a:chExt cx="2153797" cy="455895"/>
            </a:xfrm>
          </p:grpSpPr>
          <p:sp>
            <p:nvSpPr>
              <p:cNvPr id="495" name="Google Shape;495;p2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496;p2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497;p2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8" name="Google Shape;498;p22"/>
            <p:cNvGrpSpPr/>
            <p:nvPr/>
          </p:nvGrpSpPr>
          <p:grpSpPr>
            <a:xfrm rot="-8100000">
              <a:off x="-105620" y="4255363"/>
              <a:ext cx="2153776" cy="455797"/>
              <a:chOff x="4886735" y="1558927"/>
              <a:chExt cx="2153797" cy="455801"/>
            </a:xfrm>
          </p:grpSpPr>
          <p:sp>
            <p:nvSpPr>
              <p:cNvPr id="499" name="Google Shape;499;p2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2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1" name="Google Shape;501;p2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2" name="Google Shape;502;p22"/>
            <p:cNvGrpSpPr/>
            <p:nvPr/>
          </p:nvGrpSpPr>
          <p:grpSpPr>
            <a:xfrm rot="10800000">
              <a:off x="8005256" y="-427142"/>
              <a:ext cx="1017112" cy="1274803"/>
              <a:chOff x="3406775" y="1971675"/>
              <a:chExt cx="946151" cy="1185863"/>
            </a:xfrm>
          </p:grpSpPr>
          <p:sp>
            <p:nvSpPr>
              <p:cNvPr id="503" name="Google Shape;503;p2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4" name="Google Shape;504;p2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5" name="Google Shape;505;p2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06" name="Google Shape;506;p22"/>
            <p:cNvGrpSpPr/>
            <p:nvPr/>
          </p:nvGrpSpPr>
          <p:grpSpPr>
            <a:xfrm rot="10800000">
              <a:off x="4279177" y="-460931"/>
              <a:ext cx="855055" cy="686105"/>
              <a:chOff x="3524250" y="2062163"/>
              <a:chExt cx="795400" cy="638237"/>
            </a:xfrm>
          </p:grpSpPr>
          <p:sp>
            <p:nvSpPr>
              <p:cNvPr id="507" name="Google Shape;507;p22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22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9" name="Google Shape;509;p22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10" name="Google Shape;510;p22"/>
            <p:cNvGrpSpPr/>
            <p:nvPr/>
          </p:nvGrpSpPr>
          <p:grpSpPr>
            <a:xfrm rot="9900119">
              <a:off x="-534290" y="-247192"/>
              <a:ext cx="1868723" cy="1646861"/>
              <a:chOff x="2757488" y="0"/>
              <a:chExt cx="1738314" cy="1531934"/>
            </a:xfrm>
          </p:grpSpPr>
          <p:sp>
            <p:nvSpPr>
              <p:cNvPr id="511" name="Google Shape;511;p2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2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2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0">
  <p:cSld name="CUSTOM_1_1_1_1_1_1_1_1_1_1_1_1"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Google Shape;515;p23"/>
          <p:cNvPicPr preferRelativeResize="0"/>
          <p:nvPr/>
        </p:nvPicPr>
        <p:blipFill rotWithShape="1">
          <a:blip r:embed="rId2">
            <a:alphaModFix/>
          </a:blip>
          <a:srcRect l="901" t="8581" r="1155" b="8581"/>
          <a:stretch/>
        </p:blipFill>
        <p:spPr>
          <a:xfrm rot="10800000">
            <a:off x="21925" y="-1"/>
            <a:ext cx="91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2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17" name="Google Shape;517;p23"/>
          <p:cNvGrpSpPr/>
          <p:nvPr/>
        </p:nvGrpSpPr>
        <p:grpSpPr>
          <a:xfrm>
            <a:off x="-1115635" y="-681169"/>
            <a:ext cx="11685793" cy="6187191"/>
            <a:chOff x="-1115635" y="-681169"/>
            <a:chExt cx="11685793" cy="6187191"/>
          </a:xfrm>
        </p:grpSpPr>
        <p:grpSp>
          <p:nvGrpSpPr>
            <p:cNvPr id="518" name="Google Shape;518;p23"/>
            <p:cNvGrpSpPr/>
            <p:nvPr/>
          </p:nvGrpSpPr>
          <p:grpSpPr>
            <a:xfrm rot="10800000">
              <a:off x="656994" y="4836096"/>
              <a:ext cx="616860" cy="614803"/>
              <a:chOff x="2588041" y="-11077"/>
              <a:chExt cx="511960" cy="510252"/>
            </a:xfrm>
          </p:grpSpPr>
          <p:cxnSp>
            <p:nvCxnSpPr>
              <p:cNvPr id="519" name="Google Shape;519;p23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0" name="Google Shape;520;p23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1" name="Google Shape;521;p23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2" name="Google Shape;522;p23"/>
            <p:cNvGrpSpPr/>
            <p:nvPr/>
          </p:nvGrpSpPr>
          <p:grpSpPr>
            <a:xfrm rot="-8100000">
              <a:off x="323765" y="70054"/>
              <a:ext cx="649282" cy="179386"/>
              <a:chOff x="3525838" y="4135438"/>
              <a:chExt cx="649288" cy="179388"/>
            </a:xfrm>
          </p:grpSpPr>
          <p:sp>
            <p:nvSpPr>
              <p:cNvPr id="523" name="Google Shape;523;p23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4" name="Google Shape;524;p23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5" name="Google Shape;525;p23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26" name="Google Shape;526;p23"/>
            <p:cNvGrpSpPr/>
            <p:nvPr/>
          </p:nvGrpSpPr>
          <p:grpSpPr>
            <a:xfrm rot="10800000">
              <a:off x="-726099" y="158635"/>
              <a:ext cx="2153797" cy="455895"/>
              <a:chOff x="4630756" y="1700569"/>
              <a:chExt cx="2153797" cy="455895"/>
            </a:xfrm>
          </p:grpSpPr>
          <p:sp>
            <p:nvSpPr>
              <p:cNvPr id="527" name="Google Shape;527;p23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8" name="Google Shape;528;p23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9" name="Google Shape;529;p23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0" name="Google Shape;530;p23"/>
            <p:cNvGrpSpPr/>
            <p:nvPr/>
          </p:nvGrpSpPr>
          <p:grpSpPr>
            <a:xfrm rot="-8100000">
              <a:off x="8570647" y="4355500"/>
              <a:ext cx="2153776" cy="455797"/>
              <a:chOff x="4886735" y="1558927"/>
              <a:chExt cx="2153797" cy="455801"/>
            </a:xfrm>
          </p:grpSpPr>
          <p:sp>
            <p:nvSpPr>
              <p:cNvPr id="531" name="Google Shape;531;p23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2" name="Google Shape;532;p23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3" name="Google Shape;533;p23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4" name="Google Shape;534;p23"/>
            <p:cNvGrpSpPr/>
            <p:nvPr/>
          </p:nvGrpSpPr>
          <p:grpSpPr>
            <a:xfrm rot="10800000">
              <a:off x="8635448" y="1195445"/>
              <a:ext cx="1017112" cy="1274803"/>
              <a:chOff x="3406775" y="1971675"/>
              <a:chExt cx="946151" cy="1185863"/>
            </a:xfrm>
          </p:grpSpPr>
          <p:sp>
            <p:nvSpPr>
              <p:cNvPr id="535" name="Google Shape;535;p23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23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7" name="Google Shape;537;p23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38" name="Google Shape;538;p23"/>
            <p:cNvGrpSpPr/>
            <p:nvPr/>
          </p:nvGrpSpPr>
          <p:grpSpPr>
            <a:xfrm rot="10800000">
              <a:off x="7989245" y="-681169"/>
              <a:ext cx="855055" cy="686105"/>
              <a:chOff x="3524250" y="2062163"/>
              <a:chExt cx="795400" cy="638237"/>
            </a:xfrm>
          </p:grpSpPr>
          <p:sp>
            <p:nvSpPr>
              <p:cNvPr id="539" name="Google Shape;539;p23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23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23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2" name="Google Shape;542;p23"/>
            <p:cNvGrpSpPr/>
            <p:nvPr/>
          </p:nvGrpSpPr>
          <p:grpSpPr>
            <a:xfrm rot="9900119">
              <a:off x="-934372" y="1901883"/>
              <a:ext cx="1868723" cy="1646861"/>
              <a:chOff x="2757488" y="0"/>
              <a:chExt cx="1738314" cy="1531934"/>
            </a:xfrm>
          </p:grpSpPr>
          <p:sp>
            <p:nvSpPr>
              <p:cNvPr id="543" name="Google Shape;543;p23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23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23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1">
  <p:cSld name="CUSTOM_1_1_1_1_1_1_1_1_1_1_1_1_1"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Google Shape;547;p24"/>
          <p:cNvPicPr preferRelativeResize="0"/>
          <p:nvPr/>
        </p:nvPicPr>
        <p:blipFill rotWithShape="1">
          <a:blip r:embed="rId2">
            <a:alphaModFix/>
          </a:blip>
          <a:srcRect l="475" t="8581" r="465" b="8581"/>
          <a:stretch/>
        </p:blipFill>
        <p:spPr>
          <a:xfrm>
            <a:off x="375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2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49" name="Google Shape;549;p24"/>
          <p:cNvGrpSpPr/>
          <p:nvPr/>
        </p:nvGrpSpPr>
        <p:grpSpPr>
          <a:xfrm>
            <a:off x="8570218" y="973554"/>
            <a:ext cx="616860" cy="614803"/>
            <a:chOff x="2588041" y="-11077"/>
            <a:chExt cx="511960" cy="510252"/>
          </a:xfrm>
        </p:grpSpPr>
        <p:cxnSp>
          <p:nvCxnSpPr>
            <p:cNvPr id="550" name="Google Shape;550;p24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1" name="Google Shape;551;p24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3" name="Google Shape;553;p24"/>
          <p:cNvGrpSpPr/>
          <p:nvPr/>
        </p:nvGrpSpPr>
        <p:grpSpPr>
          <a:xfrm rot="2700000">
            <a:off x="8871012" y="4513813"/>
            <a:ext cx="649282" cy="179386"/>
            <a:chOff x="3525838" y="4135438"/>
            <a:chExt cx="649288" cy="179388"/>
          </a:xfrm>
        </p:grpSpPr>
        <p:sp>
          <p:nvSpPr>
            <p:cNvPr id="554" name="Google Shape;554;p24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7" name="Google Shape;557;p24"/>
          <p:cNvGrpSpPr/>
          <p:nvPr/>
        </p:nvGrpSpPr>
        <p:grpSpPr>
          <a:xfrm>
            <a:off x="8328612" y="4375547"/>
            <a:ext cx="2153797" cy="455895"/>
            <a:chOff x="4630756" y="1700569"/>
            <a:chExt cx="2153797" cy="455895"/>
          </a:xfrm>
        </p:grpSpPr>
        <p:sp>
          <p:nvSpPr>
            <p:cNvPr id="558" name="Google Shape;558;p24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1" name="Google Shape;561;p24"/>
          <p:cNvGrpSpPr/>
          <p:nvPr/>
        </p:nvGrpSpPr>
        <p:grpSpPr>
          <a:xfrm rot="2700000">
            <a:off x="-880364" y="312106"/>
            <a:ext cx="2153776" cy="455797"/>
            <a:chOff x="4886735" y="1558927"/>
            <a:chExt cx="2153797" cy="455801"/>
          </a:xfrm>
        </p:grpSpPr>
        <p:sp>
          <p:nvSpPr>
            <p:cNvPr id="562" name="Google Shape;562;p24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5" name="Google Shape;565;p24"/>
          <p:cNvGrpSpPr/>
          <p:nvPr/>
        </p:nvGrpSpPr>
        <p:grpSpPr>
          <a:xfrm>
            <a:off x="-195601" y="3701330"/>
            <a:ext cx="1017112" cy="1274803"/>
            <a:chOff x="3406775" y="1971675"/>
            <a:chExt cx="946151" cy="1185863"/>
          </a:xfrm>
        </p:grpSpPr>
        <p:sp>
          <p:nvSpPr>
            <p:cNvPr id="566" name="Google Shape;566;p24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69" name="Google Shape;569;p24"/>
          <p:cNvGrpSpPr/>
          <p:nvPr/>
        </p:nvGrpSpPr>
        <p:grpSpPr>
          <a:xfrm>
            <a:off x="999759" y="4819917"/>
            <a:ext cx="855055" cy="686105"/>
            <a:chOff x="3524250" y="2062163"/>
            <a:chExt cx="795400" cy="638237"/>
          </a:xfrm>
        </p:grpSpPr>
        <p:sp>
          <p:nvSpPr>
            <p:cNvPr id="570" name="Google Shape;570;p24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3" name="Google Shape;573;p24"/>
          <p:cNvGrpSpPr/>
          <p:nvPr/>
        </p:nvGrpSpPr>
        <p:grpSpPr>
          <a:xfrm rot="-899881">
            <a:off x="7834608" y="3182471"/>
            <a:ext cx="1868723" cy="1646861"/>
            <a:chOff x="2757488" y="0"/>
            <a:chExt cx="1738314" cy="1531934"/>
          </a:xfrm>
        </p:grpSpPr>
        <p:sp>
          <p:nvSpPr>
            <p:cNvPr id="574" name="Google Shape;574;p24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2">
  <p:cSld name="CUSTOM_1_1_1_1_1_1_1_1_1_1_1_1_1_1"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" name="Google Shape;578;p25"/>
          <p:cNvPicPr preferRelativeResize="0"/>
          <p:nvPr/>
        </p:nvPicPr>
        <p:blipFill rotWithShape="1">
          <a:blip r:embed="rId2">
            <a:alphaModFix/>
          </a:blip>
          <a:srcRect l="902" t="8581" r="1039" b="8581"/>
          <a:stretch/>
        </p:blipFill>
        <p:spPr>
          <a:xfrm rot="10800000">
            <a:off x="10975" y="-1"/>
            <a:ext cx="91354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2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80" name="Google Shape;580;p25"/>
          <p:cNvGrpSpPr/>
          <p:nvPr/>
        </p:nvGrpSpPr>
        <p:grpSpPr>
          <a:xfrm rot="8100000">
            <a:off x="45954" y="251706"/>
            <a:ext cx="649282" cy="179386"/>
            <a:chOff x="3525838" y="4135438"/>
            <a:chExt cx="649288" cy="179388"/>
          </a:xfrm>
        </p:grpSpPr>
        <p:sp>
          <p:nvSpPr>
            <p:cNvPr id="581" name="Google Shape;581;p25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2" name="Google Shape;582;p25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3" name="Google Shape;583;p25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4" name="Google Shape;584;p25"/>
          <p:cNvGrpSpPr/>
          <p:nvPr/>
        </p:nvGrpSpPr>
        <p:grpSpPr>
          <a:xfrm rot="5400000">
            <a:off x="-706292" y="312057"/>
            <a:ext cx="2153797" cy="455895"/>
            <a:chOff x="4630756" y="1700569"/>
            <a:chExt cx="2153797" cy="455895"/>
          </a:xfrm>
        </p:grpSpPr>
        <p:sp>
          <p:nvSpPr>
            <p:cNvPr id="585" name="Google Shape;585;p25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6" name="Google Shape;586;p25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25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8" name="Google Shape;588;p25"/>
          <p:cNvGrpSpPr/>
          <p:nvPr/>
        </p:nvGrpSpPr>
        <p:grpSpPr>
          <a:xfrm>
            <a:off x="7595147" y="94763"/>
            <a:ext cx="1017112" cy="1274803"/>
            <a:chOff x="3406775" y="1971675"/>
            <a:chExt cx="946151" cy="1185863"/>
          </a:xfrm>
        </p:grpSpPr>
        <p:sp>
          <p:nvSpPr>
            <p:cNvPr id="589" name="Google Shape;589;p25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25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25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92" name="Google Shape;592;p25"/>
          <p:cNvGrpSpPr/>
          <p:nvPr/>
        </p:nvGrpSpPr>
        <p:grpSpPr>
          <a:xfrm>
            <a:off x="7184820" y="46674"/>
            <a:ext cx="2153797" cy="455801"/>
            <a:chOff x="4886735" y="1558927"/>
            <a:chExt cx="2153797" cy="455801"/>
          </a:xfrm>
        </p:grpSpPr>
        <p:sp>
          <p:nvSpPr>
            <p:cNvPr id="593" name="Google Shape;593;p25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25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25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96" name="Google Shape;596;p25"/>
          <p:cNvGrpSpPr/>
          <p:nvPr/>
        </p:nvGrpSpPr>
        <p:grpSpPr>
          <a:xfrm rot="10800000">
            <a:off x="5463005" y="4824575"/>
            <a:ext cx="1868687" cy="1646829"/>
            <a:chOff x="2757488" y="0"/>
            <a:chExt cx="1738314" cy="1531934"/>
          </a:xfrm>
        </p:grpSpPr>
        <p:sp>
          <p:nvSpPr>
            <p:cNvPr id="597" name="Google Shape;597;p25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25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25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0" name="Google Shape;600;p25"/>
          <p:cNvGrpSpPr/>
          <p:nvPr/>
        </p:nvGrpSpPr>
        <p:grpSpPr>
          <a:xfrm rot="-8100000">
            <a:off x="2420546" y="3798173"/>
            <a:ext cx="1631389" cy="2146716"/>
            <a:chOff x="987425" y="941388"/>
            <a:chExt cx="1517651" cy="1997050"/>
          </a:xfrm>
        </p:grpSpPr>
        <p:sp>
          <p:nvSpPr>
            <p:cNvPr id="601" name="Google Shape;601;p25"/>
            <p:cNvSpPr/>
            <p:nvPr/>
          </p:nvSpPr>
          <p:spPr>
            <a:xfrm>
              <a:off x="987425" y="974725"/>
              <a:ext cx="1484315" cy="1933574"/>
            </a:xfrm>
            <a:custGeom>
              <a:avLst/>
              <a:gdLst/>
              <a:ahLst/>
              <a:cxnLst/>
              <a:rect l="l" t="t" r="r" b="b"/>
              <a:pathLst>
                <a:path w="3642" h="4742" extrusionOk="0">
                  <a:moveTo>
                    <a:pt x="318" y="4742"/>
                  </a:moveTo>
                  <a:lnTo>
                    <a:pt x="318" y="3319"/>
                  </a:lnTo>
                  <a:lnTo>
                    <a:pt x="0" y="3000"/>
                  </a:lnTo>
                  <a:lnTo>
                    <a:pt x="0" y="2138"/>
                  </a:lnTo>
                  <a:lnTo>
                    <a:pt x="1068" y="1059"/>
                  </a:lnTo>
                  <a:lnTo>
                    <a:pt x="1828" y="1059"/>
                  </a:lnTo>
                  <a:lnTo>
                    <a:pt x="2275" y="1506"/>
                  </a:lnTo>
                  <a:lnTo>
                    <a:pt x="2893" y="1506"/>
                  </a:lnTo>
                  <a:lnTo>
                    <a:pt x="3193" y="1206"/>
                  </a:lnTo>
                  <a:lnTo>
                    <a:pt x="3193" y="449"/>
                  </a:lnTo>
                  <a:lnTo>
                    <a:pt x="3642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25"/>
            <p:cNvSpPr/>
            <p:nvPr/>
          </p:nvSpPr>
          <p:spPr>
            <a:xfrm>
              <a:off x="1087438" y="2878138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25"/>
            <p:cNvSpPr/>
            <p:nvPr/>
          </p:nvSpPr>
          <p:spPr>
            <a:xfrm>
              <a:off x="2439988" y="94138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131"/>
                  </a:moveTo>
                  <a:cubicBezTo>
                    <a:pt x="160" y="103"/>
                    <a:pt x="160" y="57"/>
                    <a:pt x="132" y="28"/>
                  </a:cubicBezTo>
                  <a:cubicBezTo>
                    <a:pt x="103" y="0"/>
                    <a:pt x="57" y="0"/>
                    <a:pt x="29" y="28"/>
                  </a:cubicBezTo>
                  <a:cubicBezTo>
                    <a:pt x="0" y="57"/>
                    <a:pt x="0" y="103"/>
                    <a:pt x="29" y="131"/>
                  </a:cubicBezTo>
                  <a:cubicBezTo>
                    <a:pt x="57" y="160"/>
                    <a:pt x="103" y="160"/>
                    <a:pt x="132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Google Shape;605;p26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p26"/>
          <p:cNvSpPr txBox="1">
            <a:spLocks noGrp="1"/>
          </p:cNvSpPr>
          <p:nvPr>
            <p:ph type="title"/>
          </p:nvPr>
        </p:nvSpPr>
        <p:spPr>
          <a:xfrm>
            <a:off x="4291600" y="3092825"/>
            <a:ext cx="3312300" cy="6063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07" name="Google Shape;607;p26"/>
          <p:cNvSpPr txBox="1">
            <a:spLocks noGrp="1"/>
          </p:cNvSpPr>
          <p:nvPr>
            <p:ph type="subTitle" idx="1"/>
          </p:nvPr>
        </p:nvSpPr>
        <p:spPr>
          <a:xfrm>
            <a:off x="1458125" y="1352525"/>
            <a:ext cx="6227700" cy="17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grpSp>
        <p:nvGrpSpPr>
          <p:cNvPr id="608" name="Google Shape;608;p26"/>
          <p:cNvGrpSpPr/>
          <p:nvPr/>
        </p:nvGrpSpPr>
        <p:grpSpPr>
          <a:xfrm>
            <a:off x="-427522" y="-603137"/>
            <a:ext cx="10187295" cy="5933965"/>
            <a:chOff x="-427522" y="-603137"/>
            <a:chExt cx="10187295" cy="5933965"/>
          </a:xfrm>
        </p:grpSpPr>
        <p:grpSp>
          <p:nvGrpSpPr>
            <p:cNvPr id="609" name="Google Shape;609;p26"/>
            <p:cNvGrpSpPr/>
            <p:nvPr/>
          </p:nvGrpSpPr>
          <p:grpSpPr>
            <a:xfrm rot="-2700000">
              <a:off x="8637016" y="4371926"/>
              <a:ext cx="649282" cy="179386"/>
              <a:chOff x="3525838" y="4135438"/>
              <a:chExt cx="649288" cy="179388"/>
            </a:xfrm>
          </p:grpSpPr>
          <p:sp>
            <p:nvSpPr>
              <p:cNvPr id="610" name="Google Shape;610;p2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2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2" name="Google Shape;612;p2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3" name="Google Shape;613;p26"/>
            <p:cNvGrpSpPr/>
            <p:nvPr/>
          </p:nvGrpSpPr>
          <p:grpSpPr>
            <a:xfrm rot="-5400000">
              <a:off x="7657922" y="3936065"/>
              <a:ext cx="2153797" cy="455895"/>
              <a:chOff x="4630756" y="1700569"/>
              <a:chExt cx="2153797" cy="455895"/>
            </a:xfrm>
          </p:grpSpPr>
          <p:sp>
            <p:nvSpPr>
              <p:cNvPr id="614" name="Google Shape;614;p2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5" name="Google Shape;615;p2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6" name="Google Shape;616;p2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7" name="Google Shape;617;p26"/>
            <p:cNvGrpSpPr/>
            <p:nvPr/>
          </p:nvGrpSpPr>
          <p:grpSpPr>
            <a:xfrm rot="10800000">
              <a:off x="719992" y="3966089"/>
              <a:ext cx="1017112" cy="1274803"/>
              <a:chOff x="3406775" y="1971675"/>
              <a:chExt cx="946151" cy="1185863"/>
            </a:xfrm>
          </p:grpSpPr>
          <p:sp>
            <p:nvSpPr>
              <p:cNvPr id="618" name="Google Shape;618;p2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2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2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1" name="Google Shape;621;p26"/>
            <p:cNvGrpSpPr/>
            <p:nvPr/>
          </p:nvGrpSpPr>
          <p:grpSpPr>
            <a:xfrm rot="10800000">
              <a:off x="-6365" y="4875027"/>
              <a:ext cx="2153797" cy="455801"/>
              <a:chOff x="4886735" y="1558927"/>
              <a:chExt cx="2153797" cy="455801"/>
            </a:xfrm>
          </p:grpSpPr>
          <p:sp>
            <p:nvSpPr>
              <p:cNvPr id="622" name="Google Shape;622;p26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26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26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5" name="Google Shape;625;p26"/>
            <p:cNvGrpSpPr/>
            <p:nvPr/>
          </p:nvGrpSpPr>
          <p:grpSpPr>
            <a:xfrm>
              <a:off x="136184" y="-603137"/>
              <a:ext cx="1868687" cy="1646829"/>
              <a:chOff x="2757488" y="0"/>
              <a:chExt cx="1738314" cy="1531934"/>
            </a:xfrm>
          </p:grpSpPr>
          <p:sp>
            <p:nvSpPr>
              <p:cNvPr id="626" name="Google Shape;626;p26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26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26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9" name="Google Shape;629;p26"/>
            <p:cNvGrpSpPr/>
            <p:nvPr/>
          </p:nvGrpSpPr>
          <p:grpSpPr>
            <a:xfrm>
              <a:off x="-427522" y="2616301"/>
              <a:ext cx="855055" cy="686105"/>
              <a:chOff x="3524250" y="2062163"/>
              <a:chExt cx="795400" cy="638237"/>
            </a:xfrm>
          </p:grpSpPr>
          <p:sp>
            <p:nvSpPr>
              <p:cNvPr id="630" name="Google Shape;630;p26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26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26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33" name="Google Shape;633;p26"/>
            <p:cNvGrpSpPr/>
            <p:nvPr/>
          </p:nvGrpSpPr>
          <p:grpSpPr>
            <a:xfrm rot="2700000">
              <a:off x="7608317" y="-91360"/>
              <a:ext cx="1631389" cy="2146716"/>
              <a:chOff x="987425" y="941388"/>
              <a:chExt cx="1517651" cy="1997050"/>
            </a:xfrm>
          </p:grpSpPr>
          <p:sp>
            <p:nvSpPr>
              <p:cNvPr id="634" name="Google Shape;634;p2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5" name="Google Shape;635;p2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6" name="Google Shape;636;p2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CUSTOM_2_1"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Google Shape;638;p27"/>
          <p:cNvPicPr preferRelativeResize="0"/>
          <p:nvPr/>
        </p:nvPicPr>
        <p:blipFill rotWithShape="1">
          <a:blip r:embed="rId2">
            <a:alphaModFix/>
          </a:blip>
          <a:srcRect l="902" t="8579" r="1039" b="8761"/>
          <a:stretch/>
        </p:blipFill>
        <p:spPr>
          <a:xfrm>
            <a:off x="10975" y="10973"/>
            <a:ext cx="9135450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27"/>
          <p:cNvSpPr txBox="1">
            <a:spLocks noGrp="1"/>
          </p:cNvSpPr>
          <p:nvPr>
            <p:ph type="subTitle" idx="1"/>
          </p:nvPr>
        </p:nvSpPr>
        <p:spPr>
          <a:xfrm>
            <a:off x="720000" y="3075925"/>
            <a:ext cx="3852000" cy="9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0" name="Google Shape;640;p27"/>
          <p:cNvSpPr txBox="1">
            <a:spLocks noGrp="1"/>
          </p:cNvSpPr>
          <p:nvPr>
            <p:ph type="title"/>
          </p:nvPr>
        </p:nvSpPr>
        <p:spPr>
          <a:xfrm>
            <a:off x="720000" y="1133675"/>
            <a:ext cx="4372200" cy="1602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41" name="Google Shape;641;p27"/>
          <p:cNvGrpSpPr/>
          <p:nvPr/>
        </p:nvGrpSpPr>
        <p:grpSpPr>
          <a:xfrm>
            <a:off x="-487922" y="34909"/>
            <a:ext cx="10288243" cy="5641433"/>
            <a:chOff x="-487922" y="34909"/>
            <a:chExt cx="10288243" cy="5641433"/>
          </a:xfrm>
        </p:grpSpPr>
        <p:grpSp>
          <p:nvGrpSpPr>
            <p:cNvPr id="642" name="Google Shape;642;p27"/>
            <p:cNvGrpSpPr/>
            <p:nvPr/>
          </p:nvGrpSpPr>
          <p:grpSpPr>
            <a:xfrm rot="-2700000">
              <a:off x="636876" y="4501638"/>
              <a:ext cx="616865" cy="614808"/>
              <a:chOff x="2588041" y="-11077"/>
              <a:chExt cx="511960" cy="510252"/>
            </a:xfrm>
          </p:grpSpPr>
          <p:cxnSp>
            <p:nvCxnSpPr>
              <p:cNvPr id="643" name="Google Shape;643;p27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44" name="Google Shape;644;p27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5" name="Google Shape;645;p27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46" name="Google Shape;646;p27"/>
            <p:cNvGrpSpPr/>
            <p:nvPr/>
          </p:nvGrpSpPr>
          <p:grpSpPr>
            <a:xfrm>
              <a:off x="-487922" y="4029513"/>
              <a:ext cx="1868687" cy="1646829"/>
              <a:chOff x="2757488" y="0"/>
              <a:chExt cx="1738314" cy="1531934"/>
            </a:xfrm>
          </p:grpSpPr>
          <p:sp>
            <p:nvSpPr>
              <p:cNvPr id="647" name="Google Shape;647;p27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8" name="Google Shape;648;p27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9" name="Google Shape;649;p27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0" name="Google Shape;650;p27"/>
            <p:cNvGrpSpPr/>
            <p:nvPr/>
          </p:nvGrpSpPr>
          <p:grpSpPr>
            <a:xfrm rot="-5400000">
              <a:off x="7998786" y="2498786"/>
              <a:ext cx="1868687" cy="1734383"/>
              <a:chOff x="2757488" y="-111604"/>
              <a:chExt cx="1738314" cy="1613379"/>
            </a:xfrm>
          </p:grpSpPr>
          <p:sp>
            <p:nvSpPr>
              <p:cNvPr id="651" name="Google Shape;651;p27"/>
              <p:cNvSpPr/>
              <p:nvPr/>
            </p:nvSpPr>
            <p:spPr>
              <a:xfrm>
                <a:off x="2786063" y="-11160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oval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2" name="Google Shape;652;p27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3" name="Google Shape;653;p27"/>
            <p:cNvGrpSpPr/>
            <p:nvPr/>
          </p:nvGrpSpPr>
          <p:grpSpPr>
            <a:xfrm>
              <a:off x="8454723" y="2123589"/>
              <a:ext cx="986394" cy="1242377"/>
              <a:chOff x="3435350" y="2001838"/>
              <a:chExt cx="917576" cy="1155700"/>
            </a:xfrm>
          </p:grpSpPr>
          <p:sp>
            <p:nvSpPr>
              <p:cNvPr id="654" name="Google Shape;654;p2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5" name="Google Shape;655;p2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56" name="Google Shape;656;p27"/>
            <p:cNvGrpSpPr/>
            <p:nvPr/>
          </p:nvGrpSpPr>
          <p:grpSpPr>
            <a:xfrm rot="5400000">
              <a:off x="-62133" y="-93936"/>
              <a:ext cx="1017112" cy="1274803"/>
              <a:chOff x="3406775" y="1971675"/>
              <a:chExt cx="946151" cy="1185863"/>
            </a:xfrm>
          </p:grpSpPr>
          <p:sp>
            <p:nvSpPr>
              <p:cNvPr id="657" name="Google Shape;657;p2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8" name="Google Shape;658;p2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27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_1_1"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oogle Shape;661;p28"/>
          <p:cNvPicPr preferRelativeResize="0"/>
          <p:nvPr/>
        </p:nvPicPr>
        <p:blipFill rotWithShape="1">
          <a:blip r:embed="rId2">
            <a:alphaModFix/>
          </a:blip>
          <a:srcRect l="1017" t="8581" r="1154" b="8581"/>
          <a:stretch/>
        </p:blipFill>
        <p:spPr>
          <a:xfrm rot="10800000">
            <a:off x="21925" y="-1"/>
            <a:ext cx="91135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28"/>
          <p:cNvSpPr txBox="1">
            <a:spLocks noGrp="1"/>
          </p:cNvSpPr>
          <p:nvPr>
            <p:ph type="subTitle" idx="1"/>
          </p:nvPr>
        </p:nvSpPr>
        <p:spPr>
          <a:xfrm>
            <a:off x="720000" y="2357250"/>
            <a:ext cx="3561600" cy="12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3" name="Google Shape;663;p28"/>
          <p:cNvSpPr txBox="1">
            <a:spLocks noGrp="1"/>
          </p:cNvSpPr>
          <p:nvPr>
            <p:ph type="title"/>
          </p:nvPr>
        </p:nvSpPr>
        <p:spPr>
          <a:xfrm>
            <a:off x="720000" y="1538250"/>
            <a:ext cx="3561600" cy="819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64" name="Google Shape;664;p28"/>
          <p:cNvGrpSpPr/>
          <p:nvPr/>
        </p:nvGrpSpPr>
        <p:grpSpPr>
          <a:xfrm>
            <a:off x="-472691" y="-1073410"/>
            <a:ext cx="10171491" cy="7179483"/>
            <a:chOff x="-472691" y="-1073410"/>
            <a:chExt cx="10171491" cy="7179483"/>
          </a:xfrm>
        </p:grpSpPr>
        <p:grpSp>
          <p:nvGrpSpPr>
            <p:cNvPr id="665" name="Google Shape;665;p28"/>
            <p:cNvGrpSpPr/>
            <p:nvPr/>
          </p:nvGrpSpPr>
          <p:grpSpPr>
            <a:xfrm rot="10800000">
              <a:off x="6665805" y="-1073410"/>
              <a:ext cx="1631475" cy="2146829"/>
              <a:chOff x="987425" y="941388"/>
              <a:chExt cx="1517651" cy="1997050"/>
            </a:xfrm>
          </p:grpSpPr>
          <p:sp>
            <p:nvSpPr>
              <p:cNvPr id="666" name="Google Shape;666;p28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7" name="Google Shape;667;p28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8" name="Google Shape;668;p28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9" name="Google Shape;669;p28"/>
            <p:cNvGrpSpPr/>
            <p:nvPr/>
          </p:nvGrpSpPr>
          <p:grpSpPr>
            <a:xfrm>
              <a:off x="-215008" y="-271343"/>
              <a:ext cx="1017112" cy="1274803"/>
              <a:chOff x="3125252" y="932210"/>
              <a:chExt cx="946151" cy="1185863"/>
            </a:xfrm>
          </p:grpSpPr>
          <p:sp>
            <p:nvSpPr>
              <p:cNvPr id="670" name="Google Shape;670;p28"/>
              <p:cNvSpPr/>
              <p:nvPr/>
            </p:nvSpPr>
            <p:spPr>
              <a:xfrm>
                <a:off x="3153827" y="962373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1" name="Google Shape;671;p28"/>
              <p:cNvSpPr/>
              <p:nvPr/>
            </p:nvSpPr>
            <p:spPr>
              <a:xfrm>
                <a:off x="4006315" y="2052985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2" name="Google Shape;672;p28"/>
              <p:cNvSpPr/>
              <p:nvPr/>
            </p:nvSpPr>
            <p:spPr>
              <a:xfrm>
                <a:off x="3125252" y="93221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3" name="Google Shape;673;p28"/>
            <p:cNvGrpSpPr/>
            <p:nvPr/>
          </p:nvGrpSpPr>
          <p:grpSpPr>
            <a:xfrm rot="5400000">
              <a:off x="-343846" y="3904620"/>
              <a:ext cx="1017112" cy="1274803"/>
              <a:chOff x="3956856" y="1542233"/>
              <a:chExt cx="946151" cy="1185863"/>
            </a:xfrm>
          </p:grpSpPr>
          <p:sp>
            <p:nvSpPr>
              <p:cNvPr id="674" name="Google Shape;674;p28"/>
              <p:cNvSpPr/>
              <p:nvPr/>
            </p:nvSpPr>
            <p:spPr>
              <a:xfrm>
                <a:off x="3985431" y="1572396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5" name="Google Shape;675;p28"/>
              <p:cNvSpPr/>
              <p:nvPr/>
            </p:nvSpPr>
            <p:spPr>
              <a:xfrm>
                <a:off x="4837919" y="266300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6" name="Google Shape;676;p28"/>
              <p:cNvSpPr/>
              <p:nvPr/>
            </p:nvSpPr>
            <p:spPr>
              <a:xfrm>
                <a:off x="3956856" y="1542233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7" name="Google Shape;677;p28"/>
            <p:cNvGrpSpPr/>
            <p:nvPr/>
          </p:nvGrpSpPr>
          <p:grpSpPr>
            <a:xfrm rot="10800000">
              <a:off x="7830113" y="4459244"/>
              <a:ext cx="1868687" cy="1646829"/>
              <a:chOff x="2757488" y="0"/>
              <a:chExt cx="1738314" cy="1531934"/>
            </a:xfrm>
          </p:grpSpPr>
          <p:sp>
            <p:nvSpPr>
              <p:cNvPr id="678" name="Google Shape;678;p2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9" name="Google Shape;679;p2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0" name="Google Shape;680;p2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81" name="Google Shape;681;p28"/>
            <p:cNvGrpSpPr/>
            <p:nvPr/>
          </p:nvGrpSpPr>
          <p:grpSpPr>
            <a:xfrm rot="-2700000">
              <a:off x="4144235" y="4603585"/>
              <a:ext cx="855010" cy="686069"/>
              <a:chOff x="3524250" y="2062163"/>
              <a:chExt cx="795400" cy="638237"/>
            </a:xfrm>
          </p:grpSpPr>
          <p:sp>
            <p:nvSpPr>
              <p:cNvPr id="682" name="Google Shape;682;p28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683;p28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684;p28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_1_1_1"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p29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29"/>
          <p:cNvSpPr txBox="1">
            <a:spLocks noGrp="1"/>
          </p:cNvSpPr>
          <p:nvPr>
            <p:ph type="subTitle" idx="1"/>
          </p:nvPr>
        </p:nvSpPr>
        <p:spPr>
          <a:xfrm>
            <a:off x="4572000" y="28924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9"/>
          <p:cNvSpPr txBox="1">
            <a:spLocks noGrp="1"/>
          </p:cNvSpPr>
          <p:nvPr>
            <p:ph type="title"/>
          </p:nvPr>
        </p:nvSpPr>
        <p:spPr>
          <a:xfrm>
            <a:off x="4572000" y="2012850"/>
            <a:ext cx="3852000" cy="879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689" name="Google Shape;689;p29"/>
          <p:cNvGrpSpPr/>
          <p:nvPr/>
        </p:nvGrpSpPr>
        <p:grpSpPr>
          <a:xfrm>
            <a:off x="-9" y="-115159"/>
            <a:ext cx="9793886" cy="5486562"/>
            <a:chOff x="-9" y="-115159"/>
            <a:chExt cx="9793886" cy="5486562"/>
          </a:xfrm>
        </p:grpSpPr>
        <p:grpSp>
          <p:nvGrpSpPr>
            <p:cNvPr id="690" name="Google Shape;690;p29"/>
            <p:cNvGrpSpPr/>
            <p:nvPr/>
          </p:nvGrpSpPr>
          <p:grpSpPr>
            <a:xfrm rot="10800000">
              <a:off x="8162403" y="2605626"/>
              <a:ext cx="1631475" cy="2146829"/>
              <a:chOff x="987425" y="941388"/>
              <a:chExt cx="1517651" cy="1997050"/>
            </a:xfrm>
          </p:grpSpPr>
          <p:sp>
            <p:nvSpPr>
              <p:cNvPr id="691" name="Google Shape;691;p29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2" name="Google Shape;692;p29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3" name="Google Shape;693;p29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4" name="Google Shape;694;p29"/>
            <p:cNvGrpSpPr/>
            <p:nvPr/>
          </p:nvGrpSpPr>
          <p:grpSpPr>
            <a:xfrm rot="-5400000">
              <a:off x="8647914" y="717993"/>
              <a:ext cx="1017112" cy="1274803"/>
              <a:chOff x="3406775" y="1971675"/>
              <a:chExt cx="946151" cy="1185863"/>
            </a:xfrm>
          </p:grpSpPr>
          <p:sp>
            <p:nvSpPr>
              <p:cNvPr id="695" name="Google Shape;695;p2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6" name="Google Shape;696;p2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7" name="Google Shape;697;p2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8" name="Google Shape;698;p29"/>
            <p:cNvGrpSpPr/>
            <p:nvPr/>
          </p:nvGrpSpPr>
          <p:grpSpPr>
            <a:xfrm rot="10800000">
              <a:off x="4144962" y="228594"/>
              <a:ext cx="2153797" cy="455801"/>
              <a:chOff x="4886735" y="1330327"/>
              <a:chExt cx="2153797" cy="455801"/>
            </a:xfrm>
          </p:grpSpPr>
          <p:sp>
            <p:nvSpPr>
              <p:cNvPr id="699" name="Google Shape;699;p29"/>
              <p:cNvSpPr/>
              <p:nvPr/>
            </p:nvSpPr>
            <p:spPr>
              <a:xfrm>
                <a:off x="4919159" y="13627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0" name="Google Shape;700;p29"/>
              <p:cNvSpPr/>
              <p:nvPr/>
            </p:nvSpPr>
            <p:spPr>
              <a:xfrm>
                <a:off x="4886735" y="17228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1" name="Google Shape;701;p29"/>
              <p:cNvSpPr/>
              <p:nvPr/>
            </p:nvSpPr>
            <p:spPr>
              <a:xfrm>
                <a:off x="6977232" y="13303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2" name="Google Shape;702;p29"/>
            <p:cNvGrpSpPr/>
            <p:nvPr/>
          </p:nvGrpSpPr>
          <p:grpSpPr>
            <a:xfrm rot="-8100000">
              <a:off x="752256" y="4928152"/>
              <a:ext cx="649282" cy="179386"/>
              <a:chOff x="3525838" y="4135438"/>
              <a:chExt cx="649288" cy="179388"/>
            </a:xfrm>
          </p:grpSpPr>
          <p:sp>
            <p:nvSpPr>
              <p:cNvPr id="703" name="Google Shape;703;p29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4" name="Google Shape;704;p29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5" name="Google Shape;705;p29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6" name="Google Shape;706;p29"/>
            <p:cNvGrpSpPr/>
            <p:nvPr/>
          </p:nvGrpSpPr>
          <p:grpSpPr>
            <a:xfrm rot="10800000">
              <a:off x="-9" y="4915508"/>
              <a:ext cx="2153797" cy="455895"/>
              <a:chOff x="4630756" y="1700569"/>
              <a:chExt cx="2153797" cy="455895"/>
            </a:xfrm>
          </p:grpSpPr>
          <p:sp>
            <p:nvSpPr>
              <p:cNvPr id="707" name="Google Shape;707;p2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8" name="Google Shape;708;p2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9" name="Google Shape;709;p2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10" name="Google Shape;710;p29"/>
            <p:cNvGrpSpPr/>
            <p:nvPr/>
          </p:nvGrpSpPr>
          <p:grpSpPr>
            <a:xfrm rot="-2700000">
              <a:off x="132083" y="2436805"/>
              <a:ext cx="616865" cy="614808"/>
              <a:chOff x="2258735" y="-428690"/>
              <a:chExt cx="511960" cy="510252"/>
            </a:xfrm>
          </p:grpSpPr>
          <p:cxnSp>
            <p:nvCxnSpPr>
              <p:cNvPr id="711" name="Google Shape;711;p29"/>
              <p:cNvCxnSpPr/>
              <p:nvPr/>
            </p:nvCxnSpPr>
            <p:spPr>
              <a:xfrm flipH="1">
                <a:off x="2292957" y="-394559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12" name="Google Shape;712;p29"/>
              <p:cNvSpPr/>
              <p:nvPr/>
            </p:nvSpPr>
            <p:spPr>
              <a:xfrm>
                <a:off x="2700726" y="-428690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3" name="Google Shape;713;p29"/>
              <p:cNvSpPr/>
              <p:nvPr/>
            </p:nvSpPr>
            <p:spPr>
              <a:xfrm>
                <a:off x="2258735" y="11594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14" name="Google Shape;714;p29"/>
            <p:cNvGrpSpPr/>
            <p:nvPr/>
          </p:nvGrpSpPr>
          <p:grpSpPr>
            <a:xfrm rot="10800000">
              <a:off x="649361" y="-115159"/>
              <a:ext cx="855055" cy="686105"/>
              <a:chOff x="3524250" y="2062163"/>
              <a:chExt cx="795400" cy="638237"/>
            </a:xfrm>
          </p:grpSpPr>
          <p:sp>
            <p:nvSpPr>
              <p:cNvPr id="715" name="Google Shape;715;p29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6" name="Google Shape;716;p29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29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2_1_1_1_1"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p30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-1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30"/>
          <p:cNvSpPr txBox="1">
            <a:spLocks noGrp="1"/>
          </p:cNvSpPr>
          <p:nvPr>
            <p:ph type="subTitle" idx="1"/>
          </p:nvPr>
        </p:nvSpPr>
        <p:spPr>
          <a:xfrm>
            <a:off x="720000" y="25717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1" name="Google Shape;721;p30"/>
          <p:cNvSpPr txBox="1">
            <a:spLocks noGrp="1"/>
          </p:cNvSpPr>
          <p:nvPr>
            <p:ph type="title"/>
          </p:nvPr>
        </p:nvSpPr>
        <p:spPr>
          <a:xfrm>
            <a:off x="720000" y="1796250"/>
            <a:ext cx="3852000" cy="7755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722" name="Google Shape;722;p30"/>
          <p:cNvGrpSpPr/>
          <p:nvPr/>
        </p:nvGrpSpPr>
        <p:grpSpPr>
          <a:xfrm>
            <a:off x="3028" y="-376716"/>
            <a:ext cx="9445381" cy="6755143"/>
            <a:chOff x="3028" y="-383841"/>
            <a:chExt cx="9445381" cy="6755143"/>
          </a:xfrm>
        </p:grpSpPr>
        <p:grpSp>
          <p:nvGrpSpPr>
            <p:cNvPr id="723" name="Google Shape;723;p30"/>
            <p:cNvGrpSpPr/>
            <p:nvPr/>
          </p:nvGrpSpPr>
          <p:grpSpPr>
            <a:xfrm rot="-3600036">
              <a:off x="252929" y="4292026"/>
              <a:ext cx="1901134" cy="1674751"/>
              <a:chOff x="2216875" y="1521803"/>
              <a:chExt cx="1768465" cy="1557880"/>
            </a:xfrm>
          </p:grpSpPr>
          <p:sp>
            <p:nvSpPr>
              <p:cNvPr id="724" name="Google Shape;724;p30"/>
              <p:cNvSpPr/>
              <p:nvPr/>
            </p:nvSpPr>
            <p:spPr>
              <a:xfrm>
                <a:off x="2275601" y="1577912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5" name="Google Shape;725;p30"/>
              <p:cNvSpPr/>
              <p:nvPr/>
            </p:nvSpPr>
            <p:spPr>
              <a:xfrm>
                <a:off x="3807331" y="1521803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6" name="Google Shape;726;p30"/>
              <p:cNvSpPr/>
              <p:nvPr/>
            </p:nvSpPr>
            <p:spPr>
              <a:xfrm>
                <a:off x="2216875" y="2989199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27" name="Google Shape;727;p30"/>
            <p:cNvGrpSpPr/>
            <p:nvPr/>
          </p:nvGrpSpPr>
          <p:grpSpPr>
            <a:xfrm>
              <a:off x="7547310" y="3320774"/>
              <a:ext cx="1901100" cy="1663204"/>
              <a:chOff x="2649767" y="-157000"/>
              <a:chExt cx="1768465" cy="1547166"/>
            </a:xfrm>
          </p:grpSpPr>
          <p:sp>
            <p:nvSpPr>
              <p:cNvPr id="728" name="Google Shape;728;p30"/>
              <p:cNvSpPr/>
              <p:nvPr/>
            </p:nvSpPr>
            <p:spPr>
              <a:xfrm>
                <a:off x="2708493" y="-11160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9" name="Google Shape;729;p30"/>
              <p:cNvSpPr/>
              <p:nvPr/>
            </p:nvSpPr>
            <p:spPr>
              <a:xfrm>
                <a:off x="4258445" y="-15700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0" name="Google Shape;730;p30"/>
              <p:cNvSpPr/>
              <p:nvPr/>
            </p:nvSpPr>
            <p:spPr>
              <a:xfrm>
                <a:off x="2649767" y="1299683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1" name="Google Shape;731;p30"/>
            <p:cNvGrpSpPr/>
            <p:nvPr/>
          </p:nvGrpSpPr>
          <p:grpSpPr>
            <a:xfrm rot="8100000">
              <a:off x="4063396" y="-210915"/>
              <a:ext cx="1017193" cy="1274904"/>
              <a:chOff x="3406775" y="1971675"/>
              <a:chExt cx="946151" cy="1185863"/>
            </a:xfrm>
          </p:grpSpPr>
          <p:sp>
            <p:nvSpPr>
              <p:cNvPr id="732" name="Google Shape;732;p3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3" name="Google Shape;733;p3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4" name="Google Shape;734;p3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5" name="Google Shape;735;p30"/>
            <p:cNvGrpSpPr/>
            <p:nvPr/>
          </p:nvGrpSpPr>
          <p:grpSpPr>
            <a:xfrm>
              <a:off x="8431288" y="1072858"/>
              <a:ext cx="1017112" cy="1274803"/>
              <a:chOff x="3406775" y="1971675"/>
              <a:chExt cx="946151" cy="1185863"/>
            </a:xfrm>
          </p:grpSpPr>
          <p:sp>
            <p:nvSpPr>
              <p:cNvPr id="736" name="Google Shape;736;p3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7" name="Google Shape;737;p3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8" name="Google Shape;738;p3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39" name="Google Shape;739;p30"/>
            <p:cNvGrpSpPr/>
            <p:nvPr/>
          </p:nvGrpSpPr>
          <p:grpSpPr>
            <a:xfrm rot="-2700000">
              <a:off x="143768" y="712579"/>
              <a:ext cx="649282" cy="179386"/>
              <a:chOff x="3855954" y="4175107"/>
              <a:chExt cx="649288" cy="179388"/>
            </a:xfrm>
          </p:grpSpPr>
          <p:sp>
            <p:nvSpPr>
              <p:cNvPr id="740" name="Google Shape;740;p30"/>
              <p:cNvSpPr/>
              <p:nvPr/>
            </p:nvSpPr>
            <p:spPr>
              <a:xfrm>
                <a:off x="3887704" y="4175107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1" name="Google Shape;741;p30"/>
              <p:cNvSpPr/>
              <p:nvPr/>
            </p:nvSpPr>
            <p:spPr>
              <a:xfrm>
                <a:off x="3855954" y="4289407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2" name="Google Shape;742;p30"/>
              <p:cNvSpPr/>
              <p:nvPr/>
            </p:nvSpPr>
            <p:spPr>
              <a:xfrm>
                <a:off x="4440154" y="4229082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" name="Google Shape;744;p3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31"/>
          <p:cNvSpPr txBox="1">
            <a:spLocks noGrp="1"/>
          </p:cNvSpPr>
          <p:nvPr>
            <p:ph type="subTitle" idx="1"/>
          </p:nvPr>
        </p:nvSpPr>
        <p:spPr>
          <a:xfrm>
            <a:off x="1290775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46" name="Google Shape;746;p31"/>
          <p:cNvSpPr txBox="1">
            <a:spLocks noGrp="1"/>
          </p:cNvSpPr>
          <p:nvPr>
            <p:ph type="subTitle" idx="2"/>
          </p:nvPr>
        </p:nvSpPr>
        <p:spPr>
          <a:xfrm>
            <a:off x="4945650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47" name="Google Shape;747;p31"/>
          <p:cNvSpPr txBox="1">
            <a:spLocks noGrp="1"/>
          </p:cNvSpPr>
          <p:nvPr>
            <p:ph type="subTitle" idx="3"/>
          </p:nvPr>
        </p:nvSpPr>
        <p:spPr>
          <a:xfrm>
            <a:off x="1290763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8" name="Google Shape;748;p31"/>
          <p:cNvSpPr txBox="1">
            <a:spLocks noGrp="1"/>
          </p:cNvSpPr>
          <p:nvPr>
            <p:ph type="subTitle" idx="4"/>
          </p:nvPr>
        </p:nvSpPr>
        <p:spPr>
          <a:xfrm>
            <a:off x="4945638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9" name="Google Shape;749;p3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750" name="Google Shape;750;p31"/>
          <p:cNvGrpSpPr/>
          <p:nvPr/>
        </p:nvGrpSpPr>
        <p:grpSpPr>
          <a:xfrm>
            <a:off x="-540106" y="-195861"/>
            <a:ext cx="9783873" cy="5535211"/>
            <a:chOff x="-540106" y="-195861"/>
            <a:chExt cx="9783873" cy="5535211"/>
          </a:xfrm>
        </p:grpSpPr>
        <p:grpSp>
          <p:nvGrpSpPr>
            <p:cNvPr id="751" name="Google Shape;751;p31"/>
            <p:cNvGrpSpPr/>
            <p:nvPr/>
          </p:nvGrpSpPr>
          <p:grpSpPr>
            <a:xfrm rot="899960">
              <a:off x="7197411" y="4858972"/>
              <a:ext cx="649269" cy="179383"/>
              <a:chOff x="3525838" y="4135438"/>
              <a:chExt cx="649288" cy="179388"/>
            </a:xfrm>
          </p:grpSpPr>
          <p:sp>
            <p:nvSpPr>
              <p:cNvPr id="752" name="Google Shape;752;p31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3" name="Google Shape;753;p31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4" name="Google Shape;754;p31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55" name="Google Shape;755;p31"/>
            <p:cNvGrpSpPr/>
            <p:nvPr/>
          </p:nvGrpSpPr>
          <p:grpSpPr>
            <a:xfrm rot="-1800044">
              <a:off x="6589337" y="4375556"/>
              <a:ext cx="2153749" cy="455885"/>
              <a:chOff x="4630756" y="1700569"/>
              <a:chExt cx="2153797" cy="455895"/>
            </a:xfrm>
          </p:grpSpPr>
          <p:sp>
            <p:nvSpPr>
              <p:cNvPr id="756" name="Google Shape;756;p31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7" name="Google Shape;757;p31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8" name="Google Shape;758;p31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59" name="Google Shape;759;p31"/>
            <p:cNvGrpSpPr/>
            <p:nvPr/>
          </p:nvGrpSpPr>
          <p:grpSpPr>
            <a:xfrm rot="10800000">
              <a:off x="366598" y="3867650"/>
              <a:ext cx="1017112" cy="1274803"/>
              <a:chOff x="3406775" y="1971675"/>
              <a:chExt cx="946151" cy="1185863"/>
            </a:xfrm>
          </p:grpSpPr>
          <p:sp>
            <p:nvSpPr>
              <p:cNvPr id="760" name="Google Shape;760;p3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1" name="Google Shape;761;p3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2" name="Google Shape;762;p3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63" name="Google Shape;763;p31"/>
            <p:cNvGrpSpPr/>
            <p:nvPr/>
          </p:nvGrpSpPr>
          <p:grpSpPr>
            <a:xfrm rot="10800000">
              <a:off x="7089971" y="318863"/>
              <a:ext cx="2153797" cy="455801"/>
              <a:chOff x="4886735" y="1558927"/>
              <a:chExt cx="2153797" cy="455801"/>
            </a:xfrm>
          </p:grpSpPr>
          <p:sp>
            <p:nvSpPr>
              <p:cNvPr id="764" name="Google Shape;764;p3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5" name="Google Shape;765;p3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6" name="Google Shape;766;p3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67" name="Google Shape;767;p31"/>
            <p:cNvGrpSpPr/>
            <p:nvPr/>
          </p:nvGrpSpPr>
          <p:grpSpPr>
            <a:xfrm rot="6299881">
              <a:off x="-301362" y="-177077"/>
              <a:ext cx="1017132" cy="1274827"/>
              <a:chOff x="3406775" y="1971675"/>
              <a:chExt cx="946151" cy="1185863"/>
            </a:xfrm>
          </p:grpSpPr>
          <p:sp>
            <p:nvSpPr>
              <p:cNvPr id="768" name="Google Shape;768;p3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9" name="Google Shape;769;p3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3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1" name="Google Shape;771;p31"/>
            <p:cNvGrpSpPr/>
            <p:nvPr/>
          </p:nvGrpSpPr>
          <p:grpSpPr>
            <a:xfrm rot="6299881">
              <a:off x="-502953" y="727292"/>
              <a:ext cx="855072" cy="686118"/>
              <a:chOff x="3524250" y="2062163"/>
              <a:chExt cx="795400" cy="638237"/>
            </a:xfrm>
          </p:grpSpPr>
          <p:sp>
            <p:nvSpPr>
              <p:cNvPr id="772" name="Google Shape;772;p31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3" name="Google Shape;773;p31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31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5" name="Google Shape;775;p31"/>
            <p:cNvGrpSpPr/>
            <p:nvPr/>
          </p:nvGrpSpPr>
          <p:grpSpPr>
            <a:xfrm rot="-8100000">
              <a:off x="4263566" y="-67802"/>
              <a:ext cx="616865" cy="614808"/>
              <a:chOff x="2588041" y="-11077"/>
              <a:chExt cx="511960" cy="510252"/>
            </a:xfrm>
          </p:grpSpPr>
          <p:cxnSp>
            <p:nvCxnSpPr>
              <p:cNvPr id="776" name="Google Shape;776;p31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7" name="Google Shape;777;p31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8" name="Google Shape;778;p31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4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720000" y="482196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13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Google Shape;780;p32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1" name="Google Shape;781;p32"/>
          <p:cNvSpPr txBox="1">
            <a:spLocks noGrp="1"/>
          </p:cNvSpPr>
          <p:nvPr>
            <p:ph type="subTitle" idx="1"/>
          </p:nvPr>
        </p:nvSpPr>
        <p:spPr>
          <a:xfrm>
            <a:off x="720000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82" name="Google Shape;782;p32"/>
          <p:cNvSpPr txBox="1">
            <a:spLocks noGrp="1"/>
          </p:cNvSpPr>
          <p:nvPr>
            <p:ph type="subTitle" idx="2"/>
          </p:nvPr>
        </p:nvSpPr>
        <p:spPr>
          <a:xfrm>
            <a:off x="5887925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83" name="Google Shape;783;p32"/>
          <p:cNvSpPr txBox="1">
            <a:spLocks noGrp="1"/>
          </p:cNvSpPr>
          <p:nvPr>
            <p:ph type="subTitle" idx="3"/>
          </p:nvPr>
        </p:nvSpPr>
        <p:spPr>
          <a:xfrm>
            <a:off x="720000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4" name="Google Shape;784;p32"/>
          <p:cNvSpPr txBox="1">
            <a:spLocks noGrp="1"/>
          </p:cNvSpPr>
          <p:nvPr>
            <p:ph type="subTitle" idx="4"/>
          </p:nvPr>
        </p:nvSpPr>
        <p:spPr>
          <a:xfrm>
            <a:off x="6214625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5" name="Google Shape;785;p3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786" name="Google Shape;786;p32"/>
          <p:cNvGrpSpPr/>
          <p:nvPr/>
        </p:nvGrpSpPr>
        <p:grpSpPr>
          <a:xfrm rot="2700000">
            <a:off x="4418437" y="5143863"/>
            <a:ext cx="649282" cy="179386"/>
            <a:chOff x="3525838" y="4135438"/>
            <a:chExt cx="649288" cy="179388"/>
          </a:xfrm>
        </p:grpSpPr>
        <p:sp>
          <p:nvSpPr>
            <p:cNvPr id="787" name="Google Shape;787;p32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0" name="Google Shape;790;p32"/>
          <p:cNvGrpSpPr/>
          <p:nvPr/>
        </p:nvGrpSpPr>
        <p:grpSpPr>
          <a:xfrm rot="-1800044">
            <a:off x="-745859" y="635328"/>
            <a:ext cx="2153749" cy="455885"/>
            <a:chOff x="4630756" y="1700569"/>
            <a:chExt cx="2153797" cy="455895"/>
          </a:xfrm>
        </p:grpSpPr>
        <p:sp>
          <p:nvSpPr>
            <p:cNvPr id="791" name="Google Shape;791;p32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32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4" name="Google Shape;794;p32"/>
          <p:cNvGrpSpPr/>
          <p:nvPr/>
        </p:nvGrpSpPr>
        <p:grpSpPr>
          <a:xfrm rot="2700000">
            <a:off x="7230561" y="13556"/>
            <a:ext cx="2153776" cy="455797"/>
            <a:chOff x="4886735" y="1558927"/>
            <a:chExt cx="2153797" cy="455801"/>
          </a:xfrm>
        </p:grpSpPr>
        <p:sp>
          <p:nvSpPr>
            <p:cNvPr id="795" name="Google Shape;795;p32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32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32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8" name="Google Shape;798;p32"/>
          <p:cNvGrpSpPr/>
          <p:nvPr/>
        </p:nvGrpSpPr>
        <p:grpSpPr>
          <a:xfrm>
            <a:off x="256349" y="3877055"/>
            <a:ext cx="1017112" cy="1274803"/>
            <a:chOff x="3406775" y="1971675"/>
            <a:chExt cx="946151" cy="1185863"/>
          </a:xfrm>
        </p:grpSpPr>
        <p:sp>
          <p:nvSpPr>
            <p:cNvPr id="799" name="Google Shape;799;p32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32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32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2" name="Google Shape;802;p32"/>
          <p:cNvGrpSpPr/>
          <p:nvPr/>
        </p:nvGrpSpPr>
        <p:grpSpPr>
          <a:xfrm>
            <a:off x="3992084" y="4584112"/>
            <a:ext cx="855055" cy="686105"/>
            <a:chOff x="3524250" y="2062163"/>
            <a:chExt cx="795400" cy="638237"/>
          </a:xfrm>
        </p:grpSpPr>
        <p:sp>
          <p:nvSpPr>
            <p:cNvPr id="803" name="Google Shape;803;p32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32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32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6" name="Google Shape;806;p32"/>
          <p:cNvGrpSpPr/>
          <p:nvPr/>
        </p:nvGrpSpPr>
        <p:grpSpPr>
          <a:xfrm rot="-899881">
            <a:off x="7944283" y="3325046"/>
            <a:ext cx="1868723" cy="1646861"/>
            <a:chOff x="2757488" y="0"/>
            <a:chExt cx="1738314" cy="1531934"/>
          </a:xfrm>
        </p:grpSpPr>
        <p:sp>
          <p:nvSpPr>
            <p:cNvPr id="807" name="Google Shape;807;p32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32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32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" name="Google Shape;836;p34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34"/>
          <p:cNvSpPr txBox="1">
            <a:spLocks noGrp="1"/>
          </p:cNvSpPr>
          <p:nvPr>
            <p:ph type="subTitle" idx="1"/>
          </p:nvPr>
        </p:nvSpPr>
        <p:spPr>
          <a:xfrm>
            <a:off x="7200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838" name="Google Shape;838;p34"/>
          <p:cNvSpPr txBox="1">
            <a:spLocks noGrp="1"/>
          </p:cNvSpPr>
          <p:nvPr>
            <p:ph type="subTitle" idx="2"/>
          </p:nvPr>
        </p:nvSpPr>
        <p:spPr>
          <a:xfrm>
            <a:off x="7200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9" name="Google Shape;839;p34"/>
          <p:cNvSpPr txBox="1">
            <a:spLocks noGrp="1"/>
          </p:cNvSpPr>
          <p:nvPr>
            <p:ph type="subTitle" idx="3"/>
          </p:nvPr>
        </p:nvSpPr>
        <p:spPr>
          <a:xfrm>
            <a:off x="34038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0" name="Google Shape;840;p34"/>
          <p:cNvSpPr txBox="1">
            <a:spLocks noGrp="1"/>
          </p:cNvSpPr>
          <p:nvPr>
            <p:ph type="subTitle" idx="4"/>
          </p:nvPr>
        </p:nvSpPr>
        <p:spPr>
          <a:xfrm>
            <a:off x="60876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34"/>
          <p:cNvSpPr txBox="1">
            <a:spLocks noGrp="1"/>
          </p:cNvSpPr>
          <p:nvPr>
            <p:ph type="title"/>
          </p:nvPr>
        </p:nvSpPr>
        <p:spPr>
          <a:xfrm>
            <a:off x="720000" y="5504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34"/>
          <p:cNvSpPr txBox="1">
            <a:spLocks noGrp="1"/>
          </p:cNvSpPr>
          <p:nvPr>
            <p:ph type="subTitle" idx="5"/>
          </p:nvPr>
        </p:nvSpPr>
        <p:spPr>
          <a:xfrm>
            <a:off x="34038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843" name="Google Shape;843;p34"/>
          <p:cNvSpPr txBox="1">
            <a:spLocks noGrp="1"/>
          </p:cNvSpPr>
          <p:nvPr>
            <p:ph type="subTitle" idx="6"/>
          </p:nvPr>
        </p:nvSpPr>
        <p:spPr>
          <a:xfrm>
            <a:off x="6087600" y="2783138"/>
            <a:ext cx="2336400" cy="4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llerta Stencil"/>
              <a:buNone/>
              <a:defRPr sz="2400"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grpSp>
        <p:nvGrpSpPr>
          <p:cNvPr id="844" name="Google Shape;844;p34"/>
          <p:cNvGrpSpPr/>
          <p:nvPr/>
        </p:nvGrpSpPr>
        <p:grpSpPr>
          <a:xfrm>
            <a:off x="-1076902" y="-195858"/>
            <a:ext cx="10320670" cy="6081984"/>
            <a:chOff x="-1076902" y="-195858"/>
            <a:chExt cx="10320670" cy="6081984"/>
          </a:xfrm>
        </p:grpSpPr>
        <p:grpSp>
          <p:nvGrpSpPr>
            <p:cNvPr id="845" name="Google Shape;845;p34"/>
            <p:cNvGrpSpPr/>
            <p:nvPr/>
          </p:nvGrpSpPr>
          <p:grpSpPr>
            <a:xfrm rot="-9900040">
              <a:off x="539535" y="105137"/>
              <a:ext cx="649269" cy="179383"/>
              <a:chOff x="3525838" y="4135438"/>
              <a:chExt cx="649288" cy="179388"/>
            </a:xfrm>
          </p:grpSpPr>
          <p:sp>
            <p:nvSpPr>
              <p:cNvPr id="846" name="Google Shape;846;p34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7" name="Google Shape;847;p34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8" name="Google Shape;848;p34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49" name="Google Shape;849;p34"/>
            <p:cNvGrpSpPr/>
            <p:nvPr/>
          </p:nvGrpSpPr>
          <p:grpSpPr>
            <a:xfrm rot="8999956">
              <a:off x="-356871" y="312051"/>
              <a:ext cx="2153749" cy="455885"/>
              <a:chOff x="4630756" y="1700569"/>
              <a:chExt cx="2153797" cy="455895"/>
            </a:xfrm>
          </p:grpSpPr>
          <p:sp>
            <p:nvSpPr>
              <p:cNvPr id="850" name="Google Shape;850;p34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1" name="Google Shape;851;p34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2" name="Google Shape;852;p34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3" name="Google Shape;853;p34"/>
            <p:cNvGrpSpPr/>
            <p:nvPr/>
          </p:nvGrpSpPr>
          <p:grpSpPr>
            <a:xfrm>
              <a:off x="8226655" y="-97411"/>
              <a:ext cx="1017112" cy="1274803"/>
              <a:chOff x="3406775" y="1971675"/>
              <a:chExt cx="946151" cy="1185863"/>
            </a:xfrm>
          </p:grpSpPr>
          <p:sp>
            <p:nvSpPr>
              <p:cNvPr id="854" name="Google Shape;854;p34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5" name="Google Shape;855;p34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6" name="Google Shape;856;p34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57" name="Google Shape;857;p34"/>
            <p:cNvGrpSpPr/>
            <p:nvPr/>
          </p:nvGrpSpPr>
          <p:grpSpPr>
            <a:xfrm>
              <a:off x="-1076902" y="4915602"/>
              <a:ext cx="2153797" cy="455801"/>
              <a:chOff x="4886735" y="1558927"/>
              <a:chExt cx="2153797" cy="455801"/>
            </a:xfrm>
          </p:grpSpPr>
          <p:sp>
            <p:nvSpPr>
              <p:cNvPr id="858" name="Google Shape;858;p34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9" name="Google Shape;859;p34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0" name="Google Shape;860;p34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1" name="Google Shape;861;p34"/>
            <p:cNvGrpSpPr/>
            <p:nvPr/>
          </p:nvGrpSpPr>
          <p:grpSpPr>
            <a:xfrm rot="-4500119">
              <a:off x="7867820" y="4592516"/>
              <a:ext cx="1017132" cy="1274827"/>
              <a:chOff x="3406775" y="1971675"/>
              <a:chExt cx="946151" cy="1185863"/>
            </a:xfrm>
          </p:grpSpPr>
          <p:sp>
            <p:nvSpPr>
              <p:cNvPr id="862" name="Google Shape;862;p34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3" name="Google Shape;863;p34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4" name="Google Shape;864;p34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5" name="Google Shape;865;p34"/>
            <p:cNvGrpSpPr/>
            <p:nvPr/>
          </p:nvGrpSpPr>
          <p:grpSpPr>
            <a:xfrm rot="-4500119">
              <a:off x="8231472" y="4276857"/>
              <a:ext cx="855072" cy="686118"/>
              <a:chOff x="3524250" y="2062163"/>
              <a:chExt cx="795400" cy="638237"/>
            </a:xfrm>
          </p:grpSpPr>
          <p:sp>
            <p:nvSpPr>
              <p:cNvPr id="866" name="Google Shape;866;p34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7" name="Google Shape;867;p34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8" name="Google Shape;868;p34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69" name="Google Shape;869;p34"/>
            <p:cNvGrpSpPr/>
            <p:nvPr/>
          </p:nvGrpSpPr>
          <p:grpSpPr>
            <a:xfrm rot="2700000">
              <a:off x="4263571" y="4296086"/>
              <a:ext cx="616865" cy="614808"/>
              <a:chOff x="2588041" y="-11077"/>
              <a:chExt cx="511960" cy="510252"/>
            </a:xfrm>
          </p:grpSpPr>
          <p:cxnSp>
            <p:nvCxnSpPr>
              <p:cNvPr id="870" name="Google Shape;870;p34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1" name="Google Shape;871;p34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2" name="Google Shape;872;p34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4" name="Google Shape;874;p35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5" name="Google Shape;875;p3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5"/>
          <p:cNvSpPr txBox="1">
            <a:spLocks noGrp="1"/>
          </p:cNvSpPr>
          <p:nvPr>
            <p:ph type="subTitle" idx="1"/>
          </p:nvPr>
        </p:nvSpPr>
        <p:spPr>
          <a:xfrm>
            <a:off x="655050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77" name="Google Shape;877;p35"/>
          <p:cNvSpPr txBox="1">
            <a:spLocks noGrp="1"/>
          </p:cNvSpPr>
          <p:nvPr>
            <p:ph type="subTitle" idx="2"/>
          </p:nvPr>
        </p:nvSpPr>
        <p:spPr>
          <a:xfrm>
            <a:off x="655038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8" name="Google Shape;878;p35"/>
          <p:cNvSpPr txBox="1">
            <a:spLocks noGrp="1"/>
          </p:cNvSpPr>
          <p:nvPr>
            <p:ph type="subTitle" idx="3"/>
          </p:nvPr>
        </p:nvSpPr>
        <p:spPr>
          <a:xfrm>
            <a:off x="3384151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9" name="Google Shape;879;p35"/>
          <p:cNvSpPr txBox="1">
            <a:spLocks noGrp="1"/>
          </p:cNvSpPr>
          <p:nvPr>
            <p:ph type="subTitle" idx="4"/>
          </p:nvPr>
        </p:nvSpPr>
        <p:spPr>
          <a:xfrm>
            <a:off x="6113265" y="366479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0" name="Google Shape;880;p35"/>
          <p:cNvSpPr txBox="1">
            <a:spLocks noGrp="1"/>
          </p:cNvSpPr>
          <p:nvPr>
            <p:ph type="subTitle" idx="5"/>
          </p:nvPr>
        </p:nvSpPr>
        <p:spPr>
          <a:xfrm>
            <a:off x="3384163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881" name="Google Shape;881;p35"/>
          <p:cNvSpPr txBox="1">
            <a:spLocks noGrp="1"/>
          </p:cNvSpPr>
          <p:nvPr>
            <p:ph type="subTitle" idx="6"/>
          </p:nvPr>
        </p:nvSpPr>
        <p:spPr>
          <a:xfrm>
            <a:off x="6113276" y="3284938"/>
            <a:ext cx="2375700" cy="41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882" name="Google Shape;882;p35"/>
          <p:cNvGrpSpPr/>
          <p:nvPr/>
        </p:nvGrpSpPr>
        <p:grpSpPr>
          <a:xfrm>
            <a:off x="-911484" y="-452765"/>
            <a:ext cx="10810325" cy="7203099"/>
            <a:chOff x="-911484" y="-452765"/>
            <a:chExt cx="10810325" cy="7203099"/>
          </a:xfrm>
        </p:grpSpPr>
        <p:grpSp>
          <p:nvGrpSpPr>
            <p:cNvPr id="883" name="Google Shape;883;p35"/>
            <p:cNvGrpSpPr/>
            <p:nvPr/>
          </p:nvGrpSpPr>
          <p:grpSpPr>
            <a:xfrm>
              <a:off x="-911484" y="4603505"/>
              <a:ext cx="1631475" cy="2146829"/>
              <a:chOff x="987425" y="941388"/>
              <a:chExt cx="1517651" cy="1997050"/>
            </a:xfrm>
          </p:grpSpPr>
          <p:sp>
            <p:nvSpPr>
              <p:cNvPr id="884" name="Google Shape;884;p35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5" name="Google Shape;885;p35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6" name="Google Shape;886;p35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87" name="Google Shape;887;p35"/>
            <p:cNvGrpSpPr/>
            <p:nvPr/>
          </p:nvGrpSpPr>
          <p:grpSpPr>
            <a:xfrm rot="1799964">
              <a:off x="7713347" y="3780065"/>
              <a:ext cx="1901134" cy="1646859"/>
              <a:chOff x="2649767" y="0"/>
              <a:chExt cx="1768465" cy="1531934"/>
            </a:xfrm>
          </p:grpSpPr>
          <p:sp>
            <p:nvSpPr>
              <p:cNvPr id="888" name="Google Shape;888;p3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9" name="Google Shape;889;p3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0" name="Google Shape;890;p3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1" name="Google Shape;891;p35"/>
            <p:cNvGrpSpPr/>
            <p:nvPr/>
          </p:nvGrpSpPr>
          <p:grpSpPr>
            <a:xfrm rot="10800000">
              <a:off x="4023937" y="-452765"/>
              <a:ext cx="855135" cy="686169"/>
              <a:chOff x="3524250" y="2062163"/>
              <a:chExt cx="795400" cy="638237"/>
            </a:xfrm>
          </p:grpSpPr>
          <p:sp>
            <p:nvSpPr>
              <p:cNvPr id="892" name="Google Shape;892;p35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3" name="Google Shape;893;p35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4" name="Google Shape;894;p35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5" name="Google Shape;895;p35"/>
            <p:cNvGrpSpPr/>
            <p:nvPr/>
          </p:nvGrpSpPr>
          <p:grpSpPr>
            <a:xfrm rot="-5400000">
              <a:off x="8370067" y="661351"/>
              <a:ext cx="1017112" cy="1274803"/>
              <a:chOff x="3406775" y="1971675"/>
              <a:chExt cx="946151" cy="1185863"/>
            </a:xfrm>
          </p:grpSpPr>
          <p:sp>
            <p:nvSpPr>
              <p:cNvPr id="896" name="Google Shape;896;p35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7" name="Google Shape;897;p35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8" name="Google Shape;898;p35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9" name="Google Shape;899;p35"/>
            <p:cNvGrpSpPr/>
            <p:nvPr/>
          </p:nvGrpSpPr>
          <p:grpSpPr>
            <a:xfrm rot="10800000">
              <a:off x="-732416" y="-4"/>
              <a:ext cx="1901100" cy="1646829"/>
              <a:chOff x="2649767" y="0"/>
              <a:chExt cx="1768465" cy="1531934"/>
            </a:xfrm>
          </p:grpSpPr>
          <p:sp>
            <p:nvSpPr>
              <p:cNvPr id="900" name="Google Shape;900;p3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1" name="Google Shape;901;p3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2" name="Google Shape;902;p3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03" name="Google Shape;903;p35"/>
          <p:cNvSpPr txBox="1">
            <a:spLocks noGrp="1"/>
          </p:cNvSpPr>
          <p:nvPr>
            <p:ph type="title" idx="7" hasCustomPrompt="1"/>
          </p:nvPr>
        </p:nvSpPr>
        <p:spPr>
          <a:xfrm>
            <a:off x="127665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904" name="Google Shape;904;p35"/>
          <p:cNvSpPr txBox="1">
            <a:spLocks noGrp="1"/>
          </p:cNvSpPr>
          <p:nvPr>
            <p:ph type="title" idx="8" hasCustomPrompt="1"/>
          </p:nvPr>
        </p:nvSpPr>
        <p:spPr>
          <a:xfrm>
            <a:off x="400575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905" name="Google Shape;905;p35"/>
          <p:cNvSpPr txBox="1">
            <a:spLocks noGrp="1"/>
          </p:cNvSpPr>
          <p:nvPr>
            <p:ph type="title" idx="9" hasCustomPrompt="1"/>
          </p:nvPr>
        </p:nvSpPr>
        <p:spPr>
          <a:xfrm>
            <a:off x="6734900" y="2727650"/>
            <a:ext cx="1132500" cy="6174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7" name="Google Shape;907;p36"/>
          <p:cNvPicPr preferRelativeResize="0"/>
          <p:nvPr/>
        </p:nvPicPr>
        <p:blipFill rotWithShape="1">
          <a:blip r:embed="rId2">
            <a:alphaModFix/>
          </a:blip>
          <a:srcRect l="1010" t="8761" r="921" b="8579"/>
          <a:stretch/>
        </p:blipFill>
        <p:spPr>
          <a:xfrm rot="10799998">
            <a:off x="2" y="-3"/>
            <a:ext cx="9135475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908" name="Google Shape;908;p36"/>
          <p:cNvSpPr txBox="1">
            <a:spLocks noGrp="1"/>
          </p:cNvSpPr>
          <p:nvPr>
            <p:ph type="subTitle" idx="1"/>
          </p:nvPr>
        </p:nvSpPr>
        <p:spPr>
          <a:xfrm>
            <a:off x="1796369" y="1678525"/>
            <a:ext cx="2487300" cy="42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09" name="Google Shape;909;p36"/>
          <p:cNvSpPr txBox="1">
            <a:spLocks noGrp="1"/>
          </p:cNvSpPr>
          <p:nvPr>
            <p:ph type="subTitle" idx="2"/>
          </p:nvPr>
        </p:nvSpPr>
        <p:spPr>
          <a:xfrm>
            <a:off x="1796368" y="2118029"/>
            <a:ext cx="24873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0" name="Google Shape;910;p36"/>
          <p:cNvSpPr txBox="1">
            <a:spLocks noGrp="1"/>
          </p:cNvSpPr>
          <p:nvPr>
            <p:ph type="subTitle" idx="3"/>
          </p:nvPr>
        </p:nvSpPr>
        <p:spPr>
          <a:xfrm>
            <a:off x="5648376" y="2118029"/>
            <a:ext cx="24840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1" name="Google Shape;911;p36"/>
          <p:cNvSpPr txBox="1">
            <a:spLocks noGrp="1"/>
          </p:cNvSpPr>
          <p:nvPr>
            <p:ph type="subTitle" idx="4"/>
          </p:nvPr>
        </p:nvSpPr>
        <p:spPr>
          <a:xfrm>
            <a:off x="1796368" y="3695025"/>
            <a:ext cx="24873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2" name="Google Shape;912;p36"/>
          <p:cNvSpPr txBox="1">
            <a:spLocks noGrp="1"/>
          </p:cNvSpPr>
          <p:nvPr>
            <p:ph type="subTitle" idx="5"/>
          </p:nvPr>
        </p:nvSpPr>
        <p:spPr>
          <a:xfrm>
            <a:off x="5648376" y="3695025"/>
            <a:ext cx="24840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3" name="Google Shape;913;p3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14" name="Google Shape;914;p36"/>
          <p:cNvSpPr txBox="1">
            <a:spLocks noGrp="1"/>
          </p:cNvSpPr>
          <p:nvPr>
            <p:ph type="subTitle" idx="6"/>
          </p:nvPr>
        </p:nvSpPr>
        <p:spPr>
          <a:xfrm>
            <a:off x="1796369" y="3259350"/>
            <a:ext cx="2487300" cy="47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15" name="Google Shape;915;p36"/>
          <p:cNvSpPr txBox="1">
            <a:spLocks noGrp="1"/>
          </p:cNvSpPr>
          <p:nvPr>
            <p:ph type="subTitle" idx="7"/>
          </p:nvPr>
        </p:nvSpPr>
        <p:spPr>
          <a:xfrm>
            <a:off x="5648432" y="1678525"/>
            <a:ext cx="2484000" cy="42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16" name="Google Shape;916;p36"/>
          <p:cNvSpPr txBox="1">
            <a:spLocks noGrp="1"/>
          </p:cNvSpPr>
          <p:nvPr>
            <p:ph type="subTitle" idx="8"/>
          </p:nvPr>
        </p:nvSpPr>
        <p:spPr>
          <a:xfrm>
            <a:off x="5648432" y="3259350"/>
            <a:ext cx="2484000" cy="47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17" name="Google Shape;917;p36"/>
          <p:cNvGrpSpPr/>
          <p:nvPr/>
        </p:nvGrpSpPr>
        <p:grpSpPr>
          <a:xfrm>
            <a:off x="-1021341" y="-1014117"/>
            <a:ext cx="10502332" cy="6311677"/>
            <a:chOff x="-1021341" y="-1014117"/>
            <a:chExt cx="10502332" cy="6311677"/>
          </a:xfrm>
        </p:grpSpPr>
        <p:grpSp>
          <p:nvGrpSpPr>
            <p:cNvPr id="918" name="Google Shape;918;p36"/>
            <p:cNvGrpSpPr/>
            <p:nvPr/>
          </p:nvGrpSpPr>
          <p:grpSpPr>
            <a:xfrm rot="-5400000">
              <a:off x="-112677" y="3182856"/>
              <a:ext cx="1517651" cy="1997050"/>
              <a:chOff x="987425" y="941388"/>
              <a:chExt cx="1517651" cy="1997050"/>
            </a:xfrm>
          </p:grpSpPr>
          <p:sp>
            <p:nvSpPr>
              <p:cNvPr id="919" name="Google Shape;919;p3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0" name="Google Shape;920;p3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1" name="Google Shape;921;p3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2" name="Google Shape;922;p36"/>
            <p:cNvGrpSpPr/>
            <p:nvPr/>
          </p:nvGrpSpPr>
          <p:grpSpPr>
            <a:xfrm rot="8100000">
              <a:off x="7581541" y="4914889"/>
              <a:ext cx="649282" cy="179386"/>
              <a:chOff x="3525838" y="4135438"/>
              <a:chExt cx="649288" cy="179388"/>
            </a:xfrm>
          </p:grpSpPr>
          <p:sp>
            <p:nvSpPr>
              <p:cNvPr id="923" name="Google Shape;923;p3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4" name="Google Shape;924;p3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5" name="Google Shape;925;p3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6" name="Google Shape;926;p36"/>
            <p:cNvGrpSpPr/>
            <p:nvPr/>
          </p:nvGrpSpPr>
          <p:grpSpPr>
            <a:xfrm rot="8100000">
              <a:off x="7481446" y="-319405"/>
              <a:ext cx="2153776" cy="455891"/>
              <a:chOff x="4481475" y="2497689"/>
              <a:chExt cx="2153797" cy="455895"/>
            </a:xfrm>
          </p:grpSpPr>
          <p:sp>
            <p:nvSpPr>
              <p:cNvPr id="927" name="Google Shape;927;p36"/>
              <p:cNvSpPr/>
              <p:nvPr/>
            </p:nvSpPr>
            <p:spPr>
              <a:xfrm>
                <a:off x="4513899" y="253011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8" name="Google Shape;928;p36"/>
              <p:cNvSpPr/>
              <p:nvPr/>
            </p:nvSpPr>
            <p:spPr>
              <a:xfrm>
                <a:off x="6571972" y="249768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9" name="Google Shape;929;p36"/>
              <p:cNvSpPr/>
              <p:nvPr/>
            </p:nvSpPr>
            <p:spPr>
              <a:xfrm>
                <a:off x="4481475" y="288848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0" name="Google Shape;930;p36"/>
            <p:cNvGrpSpPr/>
            <p:nvPr/>
          </p:nvGrpSpPr>
          <p:grpSpPr>
            <a:xfrm rot="-8100000">
              <a:off x="28523" y="498099"/>
              <a:ext cx="649282" cy="179386"/>
              <a:chOff x="3525838" y="4135438"/>
              <a:chExt cx="649288" cy="179388"/>
            </a:xfrm>
          </p:grpSpPr>
          <p:sp>
            <p:nvSpPr>
              <p:cNvPr id="931" name="Google Shape;931;p3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2" name="Google Shape;932;p3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3" name="Google Shape;933;p3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4" name="Google Shape;934;p36"/>
            <p:cNvGrpSpPr/>
            <p:nvPr/>
          </p:nvGrpSpPr>
          <p:grpSpPr>
            <a:xfrm rot="10800000">
              <a:off x="-1021341" y="512243"/>
              <a:ext cx="2153797" cy="455895"/>
              <a:chOff x="4630756" y="1700569"/>
              <a:chExt cx="2153797" cy="455895"/>
            </a:xfrm>
          </p:grpSpPr>
          <p:sp>
            <p:nvSpPr>
              <p:cNvPr id="935" name="Google Shape;935;p3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6" name="Google Shape;936;p3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7" name="Google Shape;937;p3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8" name="Google Shape;938;p36"/>
            <p:cNvGrpSpPr/>
            <p:nvPr/>
          </p:nvGrpSpPr>
          <p:grpSpPr>
            <a:xfrm rot="10800000">
              <a:off x="8046756" y="-125797"/>
              <a:ext cx="1017112" cy="1274803"/>
              <a:chOff x="3406775" y="1971675"/>
              <a:chExt cx="946151" cy="1185863"/>
            </a:xfrm>
          </p:grpSpPr>
          <p:sp>
            <p:nvSpPr>
              <p:cNvPr id="939" name="Google Shape;939;p36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0" name="Google Shape;940;p36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1" name="Google Shape;941;p36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BLANK_1_1_1_1_2"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37"/>
          <p:cNvPicPr preferRelativeResize="0"/>
          <p:nvPr/>
        </p:nvPicPr>
        <p:blipFill rotWithShape="1">
          <a:blip r:embed="rId2">
            <a:alphaModFix/>
          </a:blip>
          <a:srcRect l="1019" t="8581" r="921" b="8581"/>
          <a:stretch/>
        </p:blipFill>
        <p:spPr>
          <a:xfrm rot="10800000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4" name="Google Shape;944;p37"/>
          <p:cNvSpPr txBox="1">
            <a:spLocks noGrp="1"/>
          </p:cNvSpPr>
          <p:nvPr>
            <p:ph type="subTitle" idx="1"/>
          </p:nvPr>
        </p:nvSpPr>
        <p:spPr>
          <a:xfrm>
            <a:off x="1023894" y="1675525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45" name="Google Shape;945;p37"/>
          <p:cNvSpPr txBox="1">
            <a:spLocks noGrp="1"/>
          </p:cNvSpPr>
          <p:nvPr>
            <p:ph type="subTitle" idx="2"/>
          </p:nvPr>
        </p:nvSpPr>
        <p:spPr>
          <a:xfrm>
            <a:off x="1023894" y="2183734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6" name="Google Shape;946;p37"/>
          <p:cNvSpPr txBox="1">
            <a:spLocks noGrp="1"/>
          </p:cNvSpPr>
          <p:nvPr>
            <p:ph type="subTitle" idx="3"/>
          </p:nvPr>
        </p:nvSpPr>
        <p:spPr>
          <a:xfrm>
            <a:off x="5106901" y="2183734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37"/>
          <p:cNvSpPr txBox="1">
            <a:spLocks noGrp="1"/>
          </p:cNvSpPr>
          <p:nvPr>
            <p:ph type="subTitle" idx="4"/>
          </p:nvPr>
        </p:nvSpPr>
        <p:spPr>
          <a:xfrm>
            <a:off x="1023894" y="3840136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8" name="Google Shape;948;p37"/>
          <p:cNvSpPr txBox="1">
            <a:spLocks noGrp="1"/>
          </p:cNvSpPr>
          <p:nvPr>
            <p:ph type="subTitle" idx="5"/>
          </p:nvPr>
        </p:nvSpPr>
        <p:spPr>
          <a:xfrm>
            <a:off x="5106901" y="3840136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9" name="Google Shape;949;p3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0" name="Google Shape;950;p37"/>
          <p:cNvSpPr txBox="1">
            <a:spLocks noGrp="1"/>
          </p:cNvSpPr>
          <p:nvPr>
            <p:ph type="subTitle" idx="6"/>
          </p:nvPr>
        </p:nvSpPr>
        <p:spPr>
          <a:xfrm>
            <a:off x="1023894" y="3328478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51" name="Google Shape;951;p37"/>
          <p:cNvSpPr txBox="1">
            <a:spLocks noGrp="1"/>
          </p:cNvSpPr>
          <p:nvPr>
            <p:ph type="subTitle" idx="7"/>
          </p:nvPr>
        </p:nvSpPr>
        <p:spPr>
          <a:xfrm>
            <a:off x="5106901" y="1675525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52" name="Google Shape;952;p37"/>
          <p:cNvSpPr txBox="1">
            <a:spLocks noGrp="1"/>
          </p:cNvSpPr>
          <p:nvPr>
            <p:ph type="subTitle" idx="8"/>
          </p:nvPr>
        </p:nvSpPr>
        <p:spPr>
          <a:xfrm>
            <a:off x="5106901" y="3328478"/>
            <a:ext cx="3013200" cy="45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53" name="Google Shape;953;p37"/>
          <p:cNvGrpSpPr/>
          <p:nvPr/>
        </p:nvGrpSpPr>
        <p:grpSpPr>
          <a:xfrm>
            <a:off x="-946154" y="-27462"/>
            <a:ext cx="10447057" cy="5036618"/>
            <a:chOff x="-946154" y="-27462"/>
            <a:chExt cx="10447057" cy="5036618"/>
          </a:xfrm>
        </p:grpSpPr>
        <p:grpSp>
          <p:nvGrpSpPr>
            <p:cNvPr id="954" name="Google Shape;954;p37"/>
            <p:cNvGrpSpPr/>
            <p:nvPr/>
          </p:nvGrpSpPr>
          <p:grpSpPr>
            <a:xfrm rot="5400000">
              <a:off x="7030213" y="-267162"/>
              <a:ext cx="1517651" cy="1997050"/>
              <a:chOff x="987425" y="941388"/>
              <a:chExt cx="1517651" cy="1997050"/>
            </a:xfrm>
          </p:grpSpPr>
          <p:sp>
            <p:nvSpPr>
              <p:cNvPr id="955" name="Google Shape;955;p37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6" name="Google Shape;956;p37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7" name="Google Shape;957;p37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58" name="Google Shape;958;p37"/>
            <p:cNvGrpSpPr/>
            <p:nvPr/>
          </p:nvGrpSpPr>
          <p:grpSpPr>
            <a:xfrm rot="-2700000">
              <a:off x="-1100386" y="3673759"/>
              <a:ext cx="2153776" cy="455891"/>
              <a:chOff x="4630756" y="1700569"/>
              <a:chExt cx="2153797" cy="455895"/>
            </a:xfrm>
          </p:grpSpPr>
          <p:sp>
            <p:nvSpPr>
              <p:cNvPr id="959" name="Google Shape;959;p37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0" name="Google Shape;960;p37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1" name="Google Shape;961;p37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2" name="Google Shape;962;p37"/>
            <p:cNvGrpSpPr/>
            <p:nvPr/>
          </p:nvGrpSpPr>
          <p:grpSpPr>
            <a:xfrm rot="2700000">
              <a:off x="7801756" y="4626484"/>
              <a:ext cx="649282" cy="179386"/>
              <a:chOff x="3525838" y="4135438"/>
              <a:chExt cx="649288" cy="179388"/>
            </a:xfrm>
          </p:grpSpPr>
          <p:sp>
            <p:nvSpPr>
              <p:cNvPr id="963" name="Google Shape;963;p37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4" name="Google Shape;964;p37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5" name="Google Shape;965;p37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6" name="Google Shape;966;p37"/>
            <p:cNvGrpSpPr/>
            <p:nvPr/>
          </p:nvGrpSpPr>
          <p:grpSpPr>
            <a:xfrm>
              <a:off x="7347106" y="4335831"/>
              <a:ext cx="2153797" cy="455895"/>
              <a:chOff x="4630756" y="1700569"/>
              <a:chExt cx="2153797" cy="455895"/>
            </a:xfrm>
          </p:grpSpPr>
          <p:sp>
            <p:nvSpPr>
              <p:cNvPr id="967" name="Google Shape;967;p37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8" name="Google Shape;968;p37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9" name="Google Shape;969;p37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70" name="Google Shape;970;p37"/>
            <p:cNvGrpSpPr/>
            <p:nvPr/>
          </p:nvGrpSpPr>
          <p:grpSpPr>
            <a:xfrm>
              <a:off x="-70945" y="3330439"/>
              <a:ext cx="1017112" cy="1274803"/>
              <a:chOff x="3406775" y="1971675"/>
              <a:chExt cx="946151" cy="1185863"/>
            </a:xfrm>
          </p:grpSpPr>
          <p:sp>
            <p:nvSpPr>
              <p:cNvPr id="971" name="Google Shape;971;p37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2" name="Google Shape;972;p37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3" name="Google Shape;973;p37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5" name="Google Shape;975;p38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3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7" name="Google Shape;977;p38"/>
          <p:cNvSpPr txBox="1">
            <a:spLocks noGrp="1"/>
          </p:cNvSpPr>
          <p:nvPr>
            <p:ph type="subTitle" idx="1"/>
          </p:nvPr>
        </p:nvSpPr>
        <p:spPr>
          <a:xfrm>
            <a:off x="719997" y="2372375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38"/>
          <p:cNvSpPr txBox="1">
            <a:spLocks noGrp="1"/>
          </p:cNvSpPr>
          <p:nvPr>
            <p:ph type="subTitle" idx="2"/>
          </p:nvPr>
        </p:nvSpPr>
        <p:spPr>
          <a:xfrm>
            <a:off x="3405300" y="2372363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9" name="Google Shape;979;p38"/>
          <p:cNvSpPr txBox="1">
            <a:spLocks noGrp="1"/>
          </p:cNvSpPr>
          <p:nvPr>
            <p:ph type="subTitle" idx="3"/>
          </p:nvPr>
        </p:nvSpPr>
        <p:spPr>
          <a:xfrm>
            <a:off x="6093049" y="2372363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0" name="Google Shape;980;p38"/>
          <p:cNvSpPr txBox="1">
            <a:spLocks noGrp="1"/>
          </p:cNvSpPr>
          <p:nvPr>
            <p:ph type="subTitle" idx="4"/>
          </p:nvPr>
        </p:nvSpPr>
        <p:spPr>
          <a:xfrm>
            <a:off x="719997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38"/>
          <p:cNvSpPr txBox="1">
            <a:spLocks noGrp="1"/>
          </p:cNvSpPr>
          <p:nvPr>
            <p:ph type="subTitle" idx="5"/>
          </p:nvPr>
        </p:nvSpPr>
        <p:spPr>
          <a:xfrm>
            <a:off x="3405300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2" name="Google Shape;982;p38"/>
          <p:cNvSpPr txBox="1">
            <a:spLocks noGrp="1"/>
          </p:cNvSpPr>
          <p:nvPr>
            <p:ph type="subTitle" idx="6"/>
          </p:nvPr>
        </p:nvSpPr>
        <p:spPr>
          <a:xfrm>
            <a:off x="6093049" y="4198274"/>
            <a:ext cx="2333400" cy="383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3" name="Google Shape;983;p38"/>
          <p:cNvSpPr txBox="1">
            <a:spLocks noGrp="1"/>
          </p:cNvSpPr>
          <p:nvPr>
            <p:ph type="subTitle" idx="7"/>
          </p:nvPr>
        </p:nvSpPr>
        <p:spPr>
          <a:xfrm>
            <a:off x="719997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4" name="Google Shape;984;p38"/>
          <p:cNvSpPr txBox="1">
            <a:spLocks noGrp="1"/>
          </p:cNvSpPr>
          <p:nvPr>
            <p:ph type="subTitle" idx="8"/>
          </p:nvPr>
        </p:nvSpPr>
        <p:spPr>
          <a:xfrm>
            <a:off x="3405300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5" name="Google Shape;985;p38"/>
          <p:cNvSpPr txBox="1">
            <a:spLocks noGrp="1"/>
          </p:cNvSpPr>
          <p:nvPr>
            <p:ph type="subTitle" idx="9"/>
          </p:nvPr>
        </p:nvSpPr>
        <p:spPr>
          <a:xfrm>
            <a:off x="6093049" y="2051101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6" name="Google Shape;986;p38"/>
          <p:cNvSpPr txBox="1">
            <a:spLocks noGrp="1"/>
          </p:cNvSpPr>
          <p:nvPr>
            <p:ph type="subTitle" idx="13"/>
          </p:nvPr>
        </p:nvSpPr>
        <p:spPr>
          <a:xfrm>
            <a:off x="719997" y="3880879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7" name="Google Shape;987;p38"/>
          <p:cNvSpPr txBox="1">
            <a:spLocks noGrp="1"/>
          </p:cNvSpPr>
          <p:nvPr>
            <p:ph type="subTitle" idx="14"/>
          </p:nvPr>
        </p:nvSpPr>
        <p:spPr>
          <a:xfrm>
            <a:off x="3405300" y="3880878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988" name="Google Shape;988;p38"/>
          <p:cNvSpPr txBox="1">
            <a:spLocks noGrp="1"/>
          </p:cNvSpPr>
          <p:nvPr>
            <p:ph type="subTitle" idx="15"/>
          </p:nvPr>
        </p:nvSpPr>
        <p:spPr>
          <a:xfrm>
            <a:off x="6093049" y="3880878"/>
            <a:ext cx="2333400" cy="31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17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 Condensed"/>
              <a:buNone/>
              <a:defRPr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grpSp>
        <p:nvGrpSpPr>
          <p:cNvPr id="989" name="Google Shape;989;p38"/>
          <p:cNvGrpSpPr/>
          <p:nvPr/>
        </p:nvGrpSpPr>
        <p:grpSpPr>
          <a:xfrm rot="-899881">
            <a:off x="7944639" y="-738524"/>
            <a:ext cx="1868723" cy="1646861"/>
            <a:chOff x="2757488" y="0"/>
            <a:chExt cx="1738314" cy="1531934"/>
          </a:xfrm>
        </p:grpSpPr>
        <p:sp>
          <p:nvSpPr>
            <p:cNvPr id="990" name="Google Shape;990;p38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38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38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3" name="Google Shape;993;p38"/>
          <p:cNvGrpSpPr/>
          <p:nvPr/>
        </p:nvGrpSpPr>
        <p:grpSpPr>
          <a:xfrm rot="-1800044">
            <a:off x="7020570" y="5236437"/>
            <a:ext cx="2153749" cy="455791"/>
            <a:chOff x="4886735" y="1558927"/>
            <a:chExt cx="2153797" cy="455801"/>
          </a:xfrm>
        </p:grpSpPr>
        <p:sp>
          <p:nvSpPr>
            <p:cNvPr id="994" name="Google Shape;994;p38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38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38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7" name="Google Shape;997;p38"/>
          <p:cNvGrpSpPr/>
          <p:nvPr/>
        </p:nvGrpSpPr>
        <p:grpSpPr>
          <a:xfrm rot="9900119">
            <a:off x="105406" y="-149"/>
            <a:ext cx="1868723" cy="1646861"/>
            <a:chOff x="2757488" y="0"/>
            <a:chExt cx="1738314" cy="1531934"/>
          </a:xfrm>
        </p:grpSpPr>
        <p:sp>
          <p:nvSpPr>
            <p:cNvPr id="998" name="Google Shape;998;p38"/>
            <p:cNvSpPr/>
            <p:nvPr/>
          </p:nvSpPr>
          <p:spPr>
            <a:xfrm>
              <a:off x="2786063" y="30163"/>
              <a:ext cx="1709739" cy="1501771"/>
            </a:xfrm>
            <a:custGeom>
              <a:avLst/>
              <a:gdLst/>
              <a:ahLst/>
              <a:cxnLst/>
              <a:rect l="l" t="t" r="r" b="b"/>
              <a:pathLst>
                <a:path w="4192" h="3683" extrusionOk="0">
                  <a:moveTo>
                    <a:pt x="3874" y="0"/>
                  </a:moveTo>
                  <a:lnTo>
                    <a:pt x="3874" y="1423"/>
                  </a:lnTo>
                  <a:lnTo>
                    <a:pt x="4192" y="1742"/>
                  </a:lnTo>
                  <a:lnTo>
                    <a:pt x="4192" y="2604"/>
                  </a:lnTo>
                  <a:lnTo>
                    <a:pt x="3125" y="3683"/>
                  </a:lnTo>
                  <a:lnTo>
                    <a:pt x="2364" y="3683"/>
                  </a:lnTo>
                  <a:lnTo>
                    <a:pt x="1917" y="3236"/>
                  </a:lnTo>
                  <a:lnTo>
                    <a:pt x="1299" y="3236"/>
                  </a:lnTo>
                  <a:lnTo>
                    <a:pt x="999" y="3536"/>
                  </a:lnTo>
                  <a:lnTo>
                    <a:pt x="0" y="3535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38"/>
            <p:cNvSpPr/>
            <p:nvPr/>
          </p:nvSpPr>
          <p:spPr>
            <a:xfrm>
              <a:off x="2757488" y="1441450"/>
              <a:ext cx="58738" cy="60325"/>
            </a:xfrm>
            <a:custGeom>
              <a:avLst/>
              <a:gdLst/>
              <a:ahLst/>
              <a:cxnLst/>
              <a:rect l="l" t="t" r="r" b="b"/>
              <a:pathLst>
                <a:path w="146" h="146" extrusionOk="0">
                  <a:moveTo>
                    <a:pt x="73" y="0"/>
                  </a:moveTo>
                  <a:cubicBezTo>
                    <a:pt x="33" y="0"/>
                    <a:pt x="0" y="32"/>
                    <a:pt x="0" y="73"/>
                  </a:cubicBezTo>
                  <a:cubicBezTo>
                    <a:pt x="0" y="113"/>
                    <a:pt x="32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38"/>
            <p:cNvSpPr/>
            <p:nvPr/>
          </p:nvSpPr>
          <p:spPr>
            <a:xfrm>
              <a:off x="4337050" y="0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1" name="Google Shape;1001;p38"/>
          <p:cNvGrpSpPr/>
          <p:nvPr/>
        </p:nvGrpSpPr>
        <p:grpSpPr>
          <a:xfrm rot="6299881">
            <a:off x="-385515" y="4622272"/>
            <a:ext cx="1017132" cy="1274827"/>
            <a:chOff x="3406775" y="1971675"/>
            <a:chExt cx="946151" cy="1185863"/>
          </a:xfrm>
        </p:grpSpPr>
        <p:sp>
          <p:nvSpPr>
            <p:cNvPr id="1002" name="Google Shape;1002;p38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38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38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5" name="Google Shape;1005;p38"/>
          <p:cNvGrpSpPr/>
          <p:nvPr/>
        </p:nvGrpSpPr>
        <p:grpSpPr>
          <a:xfrm rot="2700000">
            <a:off x="8392331" y="5017597"/>
            <a:ext cx="649282" cy="179386"/>
            <a:chOff x="3525838" y="4135438"/>
            <a:chExt cx="649288" cy="179388"/>
          </a:xfrm>
        </p:grpSpPr>
        <p:sp>
          <p:nvSpPr>
            <p:cNvPr id="1006" name="Google Shape;1006;p38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38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38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0" name="Google Shape;1010;p39"/>
          <p:cNvPicPr preferRelativeResize="0"/>
          <p:nvPr/>
        </p:nvPicPr>
        <p:blipFill rotWithShape="1">
          <a:blip r:embed="rId2">
            <a:alphaModFix/>
          </a:blip>
          <a:srcRect l="776" t="8581" r="924" b="8581"/>
          <a:stretch/>
        </p:blipFill>
        <p:spPr>
          <a:xfrm rot="10800000">
            <a:off x="0" y="-1"/>
            <a:ext cx="9157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39"/>
          <p:cNvSpPr txBox="1">
            <a:spLocks noGrp="1"/>
          </p:cNvSpPr>
          <p:nvPr>
            <p:ph type="title" hasCustomPrompt="1"/>
          </p:nvPr>
        </p:nvSpPr>
        <p:spPr>
          <a:xfrm>
            <a:off x="1284000" y="540000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2" name="Google Shape;1012;p39"/>
          <p:cNvSpPr txBox="1">
            <a:spLocks noGrp="1"/>
          </p:cNvSpPr>
          <p:nvPr>
            <p:ph type="subTitle" idx="1"/>
          </p:nvPr>
        </p:nvSpPr>
        <p:spPr>
          <a:xfrm>
            <a:off x="1284000" y="1246025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3" name="Google Shape;1013;p39"/>
          <p:cNvSpPr txBox="1">
            <a:spLocks noGrp="1"/>
          </p:cNvSpPr>
          <p:nvPr>
            <p:ph type="title" idx="2" hasCustomPrompt="1"/>
          </p:nvPr>
        </p:nvSpPr>
        <p:spPr>
          <a:xfrm>
            <a:off x="1284000" y="1996144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4" name="Google Shape;1014;p39"/>
          <p:cNvSpPr txBox="1">
            <a:spLocks noGrp="1"/>
          </p:cNvSpPr>
          <p:nvPr>
            <p:ph type="subTitle" idx="3"/>
          </p:nvPr>
        </p:nvSpPr>
        <p:spPr>
          <a:xfrm>
            <a:off x="1284000" y="2702169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5" name="Google Shape;1015;p39"/>
          <p:cNvSpPr txBox="1">
            <a:spLocks noGrp="1"/>
          </p:cNvSpPr>
          <p:nvPr>
            <p:ph type="title" idx="4" hasCustomPrompt="1"/>
          </p:nvPr>
        </p:nvSpPr>
        <p:spPr>
          <a:xfrm>
            <a:off x="1284000" y="345228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16" name="Google Shape;1016;p39"/>
          <p:cNvSpPr txBox="1">
            <a:spLocks noGrp="1"/>
          </p:cNvSpPr>
          <p:nvPr>
            <p:ph type="subTitle" idx="5"/>
          </p:nvPr>
        </p:nvSpPr>
        <p:spPr>
          <a:xfrm>
            <a:off x="1284000" y="415831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17" name="Google Shape;1017;p39"/>
          <p:cNvGrpSpPr/>
          <p:nvPr/>
        </p:nvGrpSpPr>
        <p:grpSpPr>
          <a:xfrm>
            <a:off x="134844" y="-220831"/>
            <a:ext cx="8874295" cy="5585170"/>
            <a:chOff x="134844" y="-220831"/>
            <a:chExt cx="8874295" cy="5585170"/>
          </a:xfrm>
        </p:grpSpPr>
        <p:grpSp>
          <p:nvGrpSpPr>
            <p:cNvPr id="1018" name="Google Shape;1018;p39"/>
            <p:cNvGrpSpPr/>
            <p:nvPr/>
          </p:nvGrpSpPr>
          <p:grpSpPr>
            <a:xfrm rot="5400000" flipH="1">
              <a:off x="7704293" y="2343794"/>
              <a:ext cx="2153797" cy="455895"/>
              <a:chOff x="4630756" y="1700569"/>
              <a:chExt cx="2153797" cy="455895"/>
            </a:xfrm>
          </p:grpSpPr>
          <p:sp>
            <p:nvSpPr>
              <p:cNvPr id="1019" name="Google Shape;1019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0" name="Google Shape;1020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1" name="Google Shape;1021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2" name="Google Shape;1022;p39"/>
            <p:cNvGrpSpPr/>
            <p:nvPr/>
          </p:nvGrpSpPr>
          <p:grpSpPr>
            <a:xfrm rot="5400000" flipH="1">
              <a:off x="-714107" y="2343794"/>
              <a:ext cx="2153797" cy="455895"/>
              <a:chOff x="4630756" y="1700569"/>
              <a:chExt cx="2153797" cy="455895"/>
            </a:xfrm>
          </p:grpSpPr>
          <p:sp>
            <p:nvSpPr>
              <p:cNvPr id="1023" name="Google Shape;1023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4" name="Google Shape;1024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5" name="Google Shape;1025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6" name="Google Shape;1026;p39"/>
            <p:cNvGrpSpPr/>
            <p:nvPr/>
          </p:nvGrpSpPr>
          <p:grpSpPr>
            <a:xfrm rot="10800000" flipH="1">
              <a:off x="3495093" y="4908444"/>
              <a:ext cx="2153797" cy="455895"/>
              <a:chOff x="4630756" y="1700569"/>
              <a:chExt cx="2153797" cy="455895"/>
            </a:xfrm>
          </p:grpSpPr>
          <p:sp>
            <p:nvSpPr>
              <p:cNvPr id="1027" name="Google Shape;1027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8" name="Google Shape;1028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9" name="Google Shape;1029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30" name="Google Shape;1030;p39"/>
            <p:cNvGrpSpPr/>
            <p:nvPr/>
          </p:nvGrpSpPr>
          <p:grpSpPr>
            <a:xfrm rot="10800000" flipH="1">
              <a:off x="3495093" y="-220831"/>
              <a:ext cx="2153797" cy="455895"/>
              <a:chOff x="4630756" y="1700569"/>
              <a:chExt cx="2153797" cy="455895"/>
            </a:xfrm>
          </p:grpSpPr>
          <p:sp>
            <p:nvSpPr>
              <p:cNvPr id="1031" name="Google Shape;1031;p39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2" name="Google Shape;1032;p39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3" name="Google Shape;1033;p39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Google Shape;1035;p40"/>
          <p:cNvPicPr preferRelativeResize="0"/>
          <p:nvPr/>
        </p:nvPicPr>
        <p:blipFill rotWithShape="1">
          <a:blip r:embed="rId2">
            <a:alphaModFix/>
          </a:blip>
          <a:srcRect l="893" t="8581" r="922" b="8581"/>
          <a:stretch/>
        </p:blipFill>
        <p:spPr>
          <a:xfrm rot="10800000">
            <a:off x="0" y="-1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40"/>
          <p:cNvSpPr txBox="1">
            <a:spLocks noGrp="1"/>
          </p:cNvSpPr>
          <p:nvPr>
            <p:ph type="ctrTitle"/>
          </p:nvPr>
        </p:nvSpPr>
        <p:spPr>
          <a:xfrm>
            <a:off x="855000" y="909263"/>
            <a:ext cx="4284000" cy="6987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37" name="Google Shape;1037;p40"/>
          <p:cNvSpPr txBox="1">
            <a:spLocks noGrp="1"/>
          </p:cNvSpPr>
          <p:nvPr>
            <p:ph type="subTitle" idx="1"/>
          </p:nvPr>
        </p:nvSpPr>
        <p:spPr>
          <a:xfrm>
            <a:off x="1004900" y="1739750"/>
            <a:ext cx="2754900" cy="129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038" name="Google Shape;1038;p40"/>
          <p:cNvGrpSpPr/>
          <p:nvPr/>
        </p:nvGrpSpPr>
        <p:grpSpPr>
          <a:xfrm>
            <a:off x="-880346" y="-180100"/>
            <a:ext cx="11110742" cy="6702141"/>
            <a:chOff x="-880346" y="-180100"/>
            <a:chExt cx="11110742" cy="6702141"/>
          </a:xfrm>
        </p:grpSpPr>
        <p:grpSp>
          <p:nvGrpSpPr>
            <p:cNvPr id="1039" name="Google Shape;1039;p40"/>
            <p:cNvGrpSpPr/>
            <p:nvPr/>
          </p:nvGrpSpPr>
          <p:grpSpPr>
            <a:xfrm rot="-2700000">
              <a:off x="105533" y="4132337"/>
              <a:ext cx="616865" cy="614808"/>
              <a:chOff x="2588041" y="-11077"/>
              <a:chExt cx="511960" cy="510252"/>
            </a:xfrm>
          </p:grpSpPr>
          <p:cxnSp>
            <p:nvCxnSpPr>
              <p:cNvPr id="1040" name="Google Shape;1040;p40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41" name="Google Shape;1041;p40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2" name="Google Shape;1042;p40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3" name="Google Shape;1043;p40"/>
            <p:cNvGrpSpPr/>
            <p:nvPr/>
          </p:nvGrpSpPr>
          <p:grpSpPr>
            <a:xfrm>
              <a:off x="3637685" y="4875212"/>
              <a:ext cx="1868687" cy="1646829"/>
              <a:chOff x="2757488" y="0"/>
              <a:chExt cx="1738314" cy="1531934"/>
            </a:xfrm>
          </p:grpSpPr>
          <p:sp>
            <p:nvSpPr>
              <p:cNvPr id="1044" name="Google Shape;1044;p40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5" name="Google Shape;1045;p40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6" name="Google Shape;1046;p40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7" name="Google Shape;1047;p40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1048" name="Google Shape;1048;p40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9" name="Google Shape;1049;p40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0" name="Google Shape;1050;p40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1" name="Google Shape;1051;p40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052" name="Google Shape;1052;p40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3" name="Google Shape;1053;p40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4" name="Google Shape;1054;p40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5" name="Google Shape;1055;p40"/>
            <p:cNvGrpSpPr/>
            <p:nvPr/>
          </p:nvGrpSpPr>
          <p:grpSpPr>
            <a:xfrm rot="10800000">
              <a:off x="8076600" y="4211826"/>
              <a:ext cx="2153797" cy="455801"/>
              <a:chOff x="4886735" y="1558927"/>
              <a:chExt cx="2153797" cy="455801"/>
            </a:xfrm>
          </p:grpSpPr>
          <p:sp>
            <p:nvSpPr>
              <p:cNvPr id="1056" name="Google Shape;1056;p40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7" name="Google Shape;1057;p40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8" name="Google Shape;1058;p40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59" name="Google Shape;1059;p40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060" name="Google Shape;1060;p40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1" name="Google Shape;1061;p40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2" name="Google Shape;1062;p40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63" name="Google Shape;1063;p40"/>
            <p:cNvGrpSpPr/>
            <p:nvPr/>
          </p:nvGrpSpPr>
          <p:grpSpPr>
            <a:xfrm rot="10800000">
              <a:off x="8139798" y="151536"/>
              <a:ext cx="855055" cy="686105"/>
              <a:chOff x="3453366" y="1920396"/>
              <a:chExt cx="795400" cy="638237"/>
            </a:xfrm>
          </p:grpSpPr>
          <p:sp>
            <p:nvSpPr>
              <p:cNvPr id="1064" name="Google Shape;1064;p40"/>
              <p:cNvSpPr/>
              <p:nvPr/>
            </p:nvSpPr>
            <p:spPr>
              <a:xfrm>
                <a:off x="3483529" y="1948971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5" name="Google Shape;1065;p40"/>
              <p:cNvSpPr/>
              <p:nvPr/>
            </p:nvSpPr>
            <p:spPr>
              <a:xfrm>
                <a:off x="4189966" y="2499833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6" name="Google Shape;1066;p40"/>
              <p:cNvSpPr/>
              <p:nvPr/>
            </p:nvSpPr>
            <p:spPr>
              <a:xfrm>
                <a:off x="3453366" y="1920396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067" name="Google Shape;1067;p40"/>
          <p:cNvSpPr txBox="1"/>
          <p:nvPr/>
        </p:nvSpPr>
        <p:spPr>
          <a:xfrm>
            <a:off x="991775" y="3236275"/>
            <a:ext cx="3843000" cy="67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and includes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1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" name="Google Shape;1069;p41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0" name="Google Shape;1070;p41"/>
          <p:cNvGrpSpPr/>
          <p:nvPr/>
        </p:nvGrpSpPr>
        <p:grpSpPr>
          <a:xfrm>
            <a:off x="-880346" y="-366298"/>
            <a:ext cx="11110755" cy="7155496"/>
            <a:chOff x="-880346" y="-213898"/>
            <a:chExt cx="11110755" cy="7155496"/>
          </a:xfrm>
        </p:grpSpPr>
        <p:grpSp>
          <p:nvGrpSpPr>
            <p:cNvPr id="1071" name="Google Shape;1071;p41"/>
            <p:cNvGrpSpPr/>
            <p:nvPr/>
          </p:nvGrpSpPr>
          <p:grpSpPr>
            <a:xfrm rot="-2700000">
              <a:off x="1685409" y="4875369"/>
              <a:ext cx="1868589" cy="1646743"/>
              <a:chOff x="2757488" y="0"/>
              <a:chExt cx="1738314" cy="1531934"/>
            </a:xfrm>
          </p:grpSpPr>
          <p:sp>
            <p:nvSpPr>
              <p:cNvPr id="1072" name="Google Shape;1072;p41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3" name="Google Shape;1073;p41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4" name="Google Shape;1074;p41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5" name="Google Shape;1075;p41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076" name="Google Shape;1076;p41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7" name="Google Shape;1077;p41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8" name="Google Shape;1078;p41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9" name="Google Shape;1079;p41"/>
            <p:cNvGrpSpPr/>
            <p:nvPr/>
          </p:nvGrpSpPr>
          <p:grpSpPr>
            <a:xfrm rot="10800000">
              <a:off x="8076612" y="2786126"/>
              <a:ext cx="2153797" cy="455801"/>
              <a:chOff x="4886735" y="1558927"/>
              <a:chExt cx="2153797" cy="455801"/>
            </a:xfrm>
          </p:grpSpPr>
          <p:sp>
            <p:nvSpPr>
              <p:cNvPr id="1080" name="Google Shape;1080;p4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1" name="Google Shape;1081;p4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2" name="Google Shape;1082;p4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3" name="Google Shape;1083;p41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084" name="Google Shape;1084;p4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5" name="Google Shape;1085;p4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6" name="Google Shape;1086;p4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87" name="Google Shape;1087;p41"/>
            <p:cNvGrpSpPr/>
            <p:nvPr/>
          </p:nvGrpSpPr>
          <p:grpSpPr>
            <a:xfrm rot="10800000">
              <a:off x="8063598" y="-864"/>
              <a:ext cx="855055" cy="686105"/>
              <a:chOff x="3524250" y="2062163"/>
              <a:chExt cx="795400" cy="638237"/>
            </a:xfrm>
          </p:grpSpPr>
          <p:sp>
            <p:nvSpPr>
              <p:cNvPr id="1088" name="Google Shape;1088;p41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9" name="Google Shape;1089;p41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0" name="Google Shape;1090;p41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1" name="Google Shape;1091;p41"/>
            <p:cNvGrpSpPr/>
            <p:nvPr/>
          </p:nvGrpSpPr>
          <p:grpSpPr>
            <a:xfrm rot="-1800044">
              <a:off x="5643720" y="5236437"/>
              <a:ext cx="2153749" cy="455791"/>
              <a:chOff x="4886735" y="1558927"/>
              <a:chExt cx="2153797" cy="455801"/>
            </a:xfrm>
          </p:grpSpPr>
          <p:sp>
            <p:nvSpPr>
              <p:cNvPr id="1092" name="Google Shape;1092;p41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3" name="Google Shape;1093;p41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4" name="Google Shape;1094;p41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5" name="Google Shape;1095;p41"/>
            <p:cNvGrpSpPr/>
            <p:nvPr/>
          </p:nvGrpSpPr>
          <p:grpSpPr>
            <a:xfrm rot="9900119">
              <a:off x="105406" y="-149"/>
              <a:ext cx="1868723" cy="1646861"/>
              <a:chOff x="2757488" y="0"/>
              <a:chExt cx="1738314" cy="1531934"/>
            </a:xfrm>
          </p:grpSpPr>
          <p:sp>
            <p:nvSpPr>
              <p:cNvPr id="1096" name="Google Shape;1096;p41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7" name="Google Shape;1097;p41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8" name="Google Shape;1098;p41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99" name="Google Shape;1099;p41"/>
            <p:cNvGrpSpPr/>
            <p:nvPr/>
          </p:nvGrpSpPr>
          <p:grpSpPr>
            <a:xfrm rot="6299881">
              <a:off x="-189815" y="4227447"/>
              <a:ext cx="1017132" cy="1274827"/>
              <a:chOff x="3406775" y="1971675"/>
              <a:chExt cx="946151" cy="1185863"/>
            </a:xfrm>
          </p:grpSpPr>
          <p:sp>
            <p:nvSpPr>
              <p:cNvPr id="1100" name="Google Shape;1100;p41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1" name="Google Shape;1101;p41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2" name="Google Shape;1102;p41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4" name="Google Shape;1104;p42"/>
          <p:cNvPicPr preferRelativeResize="0"/>
          <p:nvPr/>
        </p:nvPicPr>
        <p:blipFill rotWithShape="1">
          <a:blip r:embed="rId2">
            <a:alphaModFix/>
          </a:blip>
          <a:srcRect l="893" t="8578" r="922" b="8933"/>
          <a:stretch/>
        </p:blipFill>
        <p:spPr>
          <a:xfrm rot="10800000">
            <a:off x="0" y="21924"/>
            <a:ext cx="9146425" cy="51215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5" name="Google Shape;1105;p42"/>
          <p:cNvGrpSpPr/>
          <p:nvPr/>
        </p:nvGrpSpPr>
        <p:grpSpPr>
          <a:xfrm>
            <a:off x="-880346" y="-694985"/>
            <a:ext cx="11679105" cy="6895129"/>
            <a:chOff x="-880346" y="-694985"/>
            <a:chExt cx="11679105" cy="6895129"/>
          </a:xfrm>
        </p:grpSpPr>
        <p:grpSp>
          <p:nvGrpSpPr>
            <p:cNvPr id="1106" name="Google Shape;1106;p42"/>
            <p:cNvGrpSpPr/>
            <p:nvPr/>
          </p:nvGrpSpPr>
          <p:grpSpPr>
            <a:xfrm rot="-2700000">
              <a:off x="185733" y="3079512"/>
              <a:ext cx="616865" cy="614808"/>
              <a:chOff x="2588041" y="-11077"/>
              <a:chExt cx="511960" cy="510252"/>
            </a:xfrm>
          </p:grpSpPr>
          <p:cxnSp>
            <p:nvCxnSpPr>
              <p:cNvPr id="1107" name="Google Shape;1107;p42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08" name="Google Shape;1108;p42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9" name="Google Shape;1109;p42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0" name="Google Shape;1110;p42"/>
            <p:cNvGrpSpPr/>
            <p:nvPr/>
          </p:nvGrpSpPr>
          <p:grpSpPr>
            <a:xfrm rot="-8100000">
              <a:off x="169518" y="140759"/>
              <a:ext cx="649282" cy="179386"/>
              <a:chOff x="3525838" y="4135438"/>
              <a:chExt cx="649288" cy="179388"/>
            </a:xfrm>
          </p:grpSpPr>
          <p:sp>
            <p:nvSpPr>
              <p:cNvPr id="1111" name="Google Shape;1111;p42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2" name="Google Shape;1112;p42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3" name="Google Shape;1113;p42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4" name="Google Shape;1114;p42"/>
            <p:cNvGrpSpPr/>
            <p:nvPr/>
          </p:nvGrpSpPr>
          <p:grpSpPr>
            <a:xfrm rot="10800000">
              <a:off x="-880346" y="229341"/>
              <a:ext cx="2153797" cy="455895"/>
              <a:chOff x="4630756" y="1700569"/>
              <a:chExt cx="2153797" cy="455895"/>
            </a:xfrm>
          </p:grpSpPr>
          <p:sp>
            <p:nvSpPr>
              <p:cNvPr id="1115" name="Google Shape;1115;p42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6" name="Google Shape;1116;p42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7" name="Google Shape;1117;p42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8" name="Google Shape;1118;p42"/>
            <p:cNvGrpSpPr/>
            <p:nvPr/>
          </p:nvGrpSpPr>
          <p:grpSpPr>
            <a:xfrm rot="10800000">
              <a:off x="8644962" y="2786126"/>
              <a:ext cx="2153797" cy="455801"/>
              <a:chOff x="4886735" y="1558927"/>
              <a:chExt cx="2153797" cy="455801"/>
            </a:xfrm>
          </p:grpSpPr>
          <p:sp>
            <p:nvSpPr>
              <p:cNvPr id="1119" name="Google Shape;1119;p4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4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4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2" name="Google Shape;1122;p42"/>
            <p:cNvGrpSpPr/>
            <p:nvPr/>
          </p:nvGrpSpPr>
          <p:grpSpPr>
            <a:xfrm rot="10800000">
              <a:off x="8644952" y="-180100"/>
              <a:ext cx="1017112" cy="1274803"/>
              <a:chOff x="3406775" y="1971675"/>
              <a:chExt cx="946151" cy="1185863"/>
            </a:xfrm>
          </p:grpSpPr>
          <p:sp>
            <p:nvSpPr>
              <p:cNvPr id="1123" name="Google Shape;1123;p4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4" name="Google Shape;1124;p4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5" name="Google Shape;1125;p4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6" name="Google Shape;1126;p42"/>
            <p:cNvGrpSpPr/>
            <p:nvPr/>
          </p:nvGrpSpPr>
          <p:grpSpPr>
            <a:xfrm rot="10800000">
              <a:off x="8063598" y="49354"/>
              <a:ext cx="855055" cy="686105"/>
              <a:chOff x="3524250" y="2015449"/>
              <a:chExt cx="795400" cy="638237"/>
            </a:xfrm>
          </p:grpSpPr>
          <p:sp>
            <p:nvSpPr>
              <p:cNvPr id="1127" name="Google Shape;1127;p42"/>
              <p:cNvSpPr/>
              <p:nvPr/>
            </p:nvSpPr>
            <p:spPr>
              <a:xfrm>
                <a:off x="3554413" y="2044024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42"/>
              <p:cNvSpPr/>
              <p:nvPr/>
            </p:nvSpPr>
            <p:spPr>
              <a:xfrm>
                <a:off x="4260850" y="2594886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9" name="Google Shape;1129;p42"/>
              <p:cNvSpPr/>
              <p:nvPr/>
            </p:nvSpPr>
            <p:spPr>
              <a:xfrm>
                <a:off x="3524250" y="2015449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0" name="Google Shape;1130;p42"/>
            <p:cNvGrpSpPr/>
            <p:nvPr/>
          </p:nvGrpSpPr>
          <p:grpSpPr>
            <a:xfrm rot="-899881">
              <a:off x="7944639" y="-481236"/>
              <a:ext cx="1868723" cy="1646861"/>
              <a:chOff x="2757488" y="0"/>
              <a:chExt cx="1738314" cy="1531934"/>
            </a:xfrm>
          </p:grpSpPr>
          <p:sp>
            <p:nvSpPr>
              <p:cNvPr id="1131" name="Google Shape;1131;p4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4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4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4" name="Google Shape;1134;p42"/>
            <p:cNvGrpSpPr/>
            <p:nvPr/>
          </p:nvGrpSpPr>
          <p:grpSpPr>
            <a:xfrm rot="9900119">
              <a:off x="105406" y="-149"/>
              <a:ext cx="1868723" cy="1646861"/>
              <a:chOff x="2757488" y="0"/>
              <a:chExt cx="1738314" cy="1531934"/>
            </a:xfrm>
          </p:grpSpPr>
          <p:sp>
            <p:nvSpPr>
              <p:cNvPr id="1135" name="Google Shape;1135;p42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6" name="Google Shape;1136;p42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7" name="Google Shape;1137;p42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8" name="Google Shape;1138;p42"/>
            <p:cNvGrpSpPr/>
            <p:nvPr/>
          </p:nvGrpSpPr>
          <p:grpSpPr>
            <a:xfrm rot="6299881">
              <a:off x="1424035" y="4622272"/>
              <a:ext cx="1017132" cy="1274827"/>
              <a:chOff x="3406775" y="1971675"/>
              <a:chExt cx="946151" cy="1185863"/>
            </a:xfrm>
          </p:grpSpPr>
          <p:sp>
            <p:nvSpPr>
              <p:cNvPr id="1139" name="Google Shape;1139;p42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42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1" name="Google Shape;1141;p42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42" name="Google Shape;1142;p42"/>
            <p:cNvGrpSpPr/>
            <p:nvPr/>
          </p:nvGrpSpPr>
          <p:grpSpPr>
            <a:xfrm rot="-1800044">
              <a:off x="6178920" y="5236437"/>
              <a:ext cx="2153749" cy="455791"/>
              <a:chOff x="4886735" y="1558927"/>
              <a:chExt cx="2153797" cy="455801"/>
            </a:xfrm>
          </p:grpSpPr>
          <p:sp>
            <p:nvSpPr>
              <p:cNvPr id="1143" name="Google Shape;1143;p42"/>
              <p:cNvSpPr/>
              <p:nvPr/>
            </p:nvSpPr>
            <p:spPr>
              <a:xfrm>
                <a:off x="4919159" y="1591351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0" y="893"/>
                    </a:moveTo>
                    <a:lnTo>
                      <a:pt x="1232" y="893"/>
                    </a:lnTo>
                    <a:lnTo>
                      <a:pt x="2125" y="0"/>
                    </a:lnTo>
                    <a:lnTo>
                      <a:pt x="476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4" name="Google Shape;1144;p42"/>
              <p:cNvSpPr/>
              <p:nvPr/>
            </p:nvSpPr>
            <p:spPr>
              <a:xfrm>
                <a:off x="4886735" y="1951428"/>
                <a:ext cx="651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5" name="Google Shape;1145;p42"/>
              <p:cNvSpPr/>
              <p:nvPr/>
            </p:nvSpPr>
            <p:spPr>
              <a:xfrm>
                <a:off x="6977232" y="1558927"/>
                <a:ext cx="633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5"/>
          <p:cNvPicPr preferRelativeResize="0"/>
          <p:nvPr/>
        </p:nvPicPr>
        <p:blipFill rotWithShape="1">
          <a:blip r:embed="rId2">
            <a:alphaModFix/>
          </a:blip>
          <a:srcRect l="1019" t="8581" r="912" b="8581"/>
          <a:stretch/>
        </p:blipFill>
        <p:spPr>
          <a:xfrm rot="10800000" flipH="1">
            <a:off x="0" y="-1"/>
            <a:ext cx="9135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6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subTitle" idx="1"/>
          </p:nvPr>
        </p:nvSpPr>
        <p:spPr>
          <a:xfrm>
            <a:off x="1290775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subTitle" idx="2"/>
          </p:nvPr>
        </p:nvSpPr>
        <p:spPr>
          <a:xfrm>
            <a:off x="4945650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000">
                <a:solidFill>
                  <a:schemeClr val="dk2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 Condensed"/>
              <a:buNone/>
              <a:defRPr sz="2400" b="1">
                <a:solidFill>
                  <a:schemeClr val="dk2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ubTitle" idx="3"/>
          </p:nvPr>
        </p:nvSpPr>
        <p:spPr>
          <a:xfrm>
            <a:off x="1290775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subTitle" idx="4"/>
          </p:nvPr>
        </p:nvSpPr>
        <p:spPr>
          <a:xfrm>
            <a:off x="4945650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62" name="Google Shape;62;p5"/>
          <p:cNvGrpSpPr/>
          <p:nvPr/>
        </p:nvGrpSpPr>
        <p:grpSpPr>
          <a:xfrm>
            <a:off x="-1181091" y="76209"/>
            <a:ext cx="11513475" cy="5558296"/>
            <a:chOff x="-1181091" y="76209"/>
            <a:chExt cx="11513475" cy="5558296"/>
          </a:xfrm>
        </p:grpSpPr>
        <p:grpSp>
          <p:nvGrpSpPr>
            <p:cNvPr id="63" name="Google Shape;63;p5"/>
            <p:cNvGrpSpPr/>
            <p:nvPr/>
          </p:nvGrpSpPr>
          <p:grpSpPr>
            <a:xfrm rot="7199964">
              <a:off x="8193427" y="951495"/>
              <a:ext cx="1901134" cy="1646859"/>
              <a:chOff x="2649767" y="0"/>
              <a:chExt cx="1768465" cy="1531934"/>
            </a:xfrm>
          </p:grpSpPr>
          <p:sp>
            <p:nvSpPr>
              <p:cNvPr id="64" name="Google Shape;64;p5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5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6;p5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" name="Google Shape;67;p5"/>
            <p:cNvGrpSpPr/>
            <p:nvPr/>
          </p:nvGrpSpPr>
          <p:grpSpPr>
            <a:xfrm rot="10800000">
              <a:off x="-1181091" y="76209"/>
              <a:ext cx="1901100" cy="1614404"/>
              <a:chOff x="2649767" y="-40721"/>
              <a:chExt cx="1768465" cy="1501771"/>
            </a:xfrm>
          </p:grpSpPr>
          <p:sp>
            <p:nvSpPr>
              <p:cNvPr id="68" name="Google Shape;68;p5"/>
              <p:cNvSpPr/>
              <p:nvPr/>
            </p:nvSpPr>
            <p:spPr>
              <a:xfrm>
                <a:off x="2708493" y="-40721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2649767" y="1370566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" name="Google Shape;70;p5"/>
            <p:cNvGrpSpPr/>
            <p:nvPr/>
          </p:nvGrpSpPr>
          <p:grpSpPr>
            <a:xfrm rot="-2700000">
              <a:off x="4048954" y="4186674"/>
              <a:ext cx="1017193" cy="1274904"/>
              <a:chOff x="3434300" y="1944150"/>
              <a:chExt cx="946151" cy="1185863"/>
            </a:xfrm>
          </p:grpSpPr>
          <p:sp>
            <p:nvSpPr>
              <p:cNvPr id="71" name="Google Shape;71;p5"/>
              <p:cNvSpPr/>
              <p:nvPr/>
            </p:nvSpPr>
            <p:spPr>
              <a:xfrm>
                <a:off x="3462875" y="1974313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5"/>
              <p:cNvSpPr/>
              <p:nvPr/>
            </p:nvSpPr>
            <p:spPr>
              <a:xfrm>
                <a:off x="4315363" y="3064925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5"/>
              <p:cNvSpPr/>
              <p:nvPr/>
            </p:nvSpPr>
            <p:spPr>
              <a:xfrm>
                <a:off x="3434300" y="194415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4" name="Google Shape;74;p5"/>
            <p:cNvGrpSpPr/>
            <p:nvPr/>
          </p:nvGrpSpPr>
          <p:grpSpPr>
            <a:xfrm rot="10800000">
              <a:off x="-297108" y="3328701"/>
              <a:ext cx="1017112" cy="1274803"/>
              <a:chOff x="3406775" y="1971675"/>
              <a:chExt cx="946151" cy="1185863"/>
            </a:xfrm>
          </p:grpSpPr>
          <p:sp>
            <p:nvSpPr>
              <p:cNvPr id="75" name="Google Shape;75;p5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5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8" name="Google Shape;78;p5"/>
            <p:cNvGrpSpPr/>
            <p:nvPr/>
          </p:nvGrpSpPr>
          <p:grpSpPr>
            <a:xfrm rot="8100000">
              <a:off x="8819344" y="4568047"/>
              <a:ext cx="649282" cy="179386"/>
              <a:chOff x="3525838" y="4135438"/>
              <a:chExt cx="649288" cy="179388"/>
            </a:xfrm>
          </p:grpSpPr>
          <p:sp>
            <p:nvSpPr>
              <p:cNvPr id="79" name="Google Shape;79;p5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5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5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437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49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6"/>
          <p:cNvPicPr preferRelativeResize="0"/>
          <p:nvPr/>
        </p:nvPicPr>
        <p:blipFill rotWithShape="1">
          <a:blip r:embed="rId2">
            <a:alphaModFix/>
          </a:blip>
          <a:srcRect l="1019" t="8761" r="921" b="8579"/>
          <a:stretch/>
        </p:blipFill>
        <p:spPr>
          <a:xfrm rot="10800000">
            <a:off x="0" y="-2"/>
            <a:ext cx="9135475" cy="5132527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6"/>
          <p:cNvSpPr txBox="1">
            <a:spLocks noGrp="1"/>
          </p:cNvSpPr>
          <p:nvPr>
            <p:ph type="title"/>
          </p:nvPr>
        </p:nvSpPr>
        <p:spPr>
          <a:xfrm>
            <a:off x="720000" y="482825"/>
            <a:ext cx="7704000" cy="5199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85" name="Google Shape;85;p6"/>
          <p:cNvGrpSpPr/>
          <p:nvPr/>
        </p:nvGrpSpPr>
        <p:grpSpPr>
          <a:xfrm>
            <a:off x="-1021341" y="-292979"/>
            <a:ext cx="10960419" cy="5590540"/>
            <a:chOff x="-1021341" y="-292979"/>
            <a:chExt cx="10960419" cy="5590540"/>
          </a:xfrm>
        </p:grpSpPr>
        <p:grpSp>
          <p:nvGrpSpPr>
            <p:cNvPr id="86" name="Google Shape;86;p6"/>
            <p:cNvGrpSpPr/>
            <p:nvPr/>
          </p:nvGrpSpPr>
          <p:grpSpPr>
            <a:xfrm rot="5400000">
              <a:off x="7512763" y="-227262"/>
              <a:ext cx="1517651" cy="1997050"/>
              <a:chOff x="987425" y="941388"/>
              <a:chExt cx="1517651" cy="1997050"/>
            </a:xfrm>
          </p:grpSpPr>
          <p:sp>
            <p:nvSpPr>
              <p:cNvPr id="87" name="Google Shape;87;p6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6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6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" name="Google Shape;90;p6"/>
            <p:cNvGrpSpPr/>
            <p:nvPr/>
          </p:nvGrpSpPr>
          <p:grpSpPr>
            <a:xfrm rot="-2700000">
              <a:off x="839314" y="-89694"/>
              <a:ext cx="649282" cy="179386"/>
              <a:chOff x="3525838" y="4135438"/>
              <a:chExt cx="649288" cy="179388"/>
            </a:xfrm>
          </p:grpSpPr>
          <p:sp>
            <p:nvSpPr>
              <p:cNvPr id="91" name="Google Shape;91;p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4" name="Google Shape;94;p6"/>
            <p:cNvGrpSpPr/>
            <p:nvPr/>
          </p:nvGrpSpPr>
          <p:grpSpPr>
            <a:xfrm rot="-2700000">
              <a:off x="-1175573" y="4146959"/>
              <a:ext cx="2153776" cy="455891"/>
              <a:chOff x="4630756" y="1700569"/>
              <a:chExt cx="2153797" cy="455895"/>
            </a:xfrm>
          </p:grpSpPr>
          <p:sp>
            <p:nvSpPr>
              <p:cNvPr id="95" name="Google Shape;95;p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8" name="Google Shape;98;p6"/>
            <p:cNvGrpSpPr/>
            <p:nvPr/>
          </p:nvGrpSpPr>
          <p:grpSpPr>
            <a:xfrm rot="2700000">
              <a:off x="8239931" y="4695784"/>
              <a:ext cx="649282" cy="179386"/>
              <a:chOff x="3525838" y="4135438"/>
              <a:chExt cx="649288" cy="179388"/>
            </a:xfrm>
          </p:grpSpPr>
          <p:sp>
            <p:nvSpPr>
              <p:cNvPr id="99" name="Google Shape;99;p6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6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6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" name="Google Shape;102;p6"/>
            <p:cNvGrpSpPr/>
            <p:nvPr/>
          </p:nvGrpSpPr>
          <p:grpSpPr>
            <a:xfrm>
              <a:off x="7785281" y="4405131"/>
              <a:ext cx="2153797" cy="455895"/>
              <a:chOff x="4630756" y="1700569"/>
              <a:chExt cx="2153797" cy="455895"/>
            </a:xfrm>
          </p:grpSpPr>
          <p:sp>
            <p:nvSpPr>
              <p:cNvPr id="103" name="Google Shape;103;p6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6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6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6" name="Google Shape;106;p6"/>
            <p:cNvGrpSpPr/>
            <p:nvPr/>
          </p:nvGrpSpPr>
          <p:grpSpPr>
            <a:xfrm>
              <a:off x="-125553" y="3803639"/>
              <a:ext cx="1017112" cy="1274803"/>
              <a:chOff x="3289989" y="1971675"/>
              <a:chExt cx="946151" cy="1185863"/>
            </a:xfrm>
          </p:grpSpPr>
          <p:sp>
            <p:nvSpPr>
              <p:cNvPr id="107" name="Google Shape;107;p6"/>
              <p:cNvSpPr/>
              <p:nvPr/>
            </p:nvSpPr>
            <p:spPr>
              <a:xfrm>
                <a:off x="3318564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6"/>
              <p:cNvSpPr/>
              <p:nvPr/>
            </p:nvSpPr>
            <p:spPr>
              <a:xfrm>
                <a:off x="4171052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6"/>
              <p:cNvSpPr/>
              <p:nvPr/>
            </p:nvSpPr>
            <p:spPr>
              <a:xfrm>
                <a:off x="3289989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7"/>
          <p:cNvPicPr preferRelativeResize="0"/>
          <p:nvPr/>
        </p:nvPicPr>
        <p:blipFill rotWithShape="1">
          <a:blip r:embed="rId2">
            <a:alphaModFix/>
          </a:blip>
          <a:srcRect l="922" t="8581" r="922" b="8581"/>
          <a:stretch/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7"/>
          <p:cNvSpPr txBox="1">
            <a:spLocks noGrp="1"/>
          </p:cNvSpPr>
          <p:nvPr>
            <p:ph type="title"/>
          </p:nvPr>
        </p:nvSpPr>
        <p:spPr>
          <a:xfrm>
            <a:off x="703713" y="1943250"/>
            <a:ext cx="3501600" cy="12570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1"/>
          </p:nvPr>
        </p:nvSpPr>
        <p:spPr>
          <a:xfrm>
            <a:off x="4572025" y="1287300"/>
            <a:ext cx="3852000" cy="25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114" name="Google Shape;114;p7"/>
          <p:cNvGrpSpPr/>
          <p:nvPr/>
        </p:nvGrpSpPr>
        <p:grpSpPr>
          <a:xfrm>
            <a:off x="120616" y="618943"/>
            <a:ext cx="1631475" cy="2146829"/>
            <a:chOff x="987425" y="941388"/>
            <a:chExt cx="1517651" cy="1997050"/>
          </a:xfrm>
        </p:grpSpPr>
        <p:sp>
          <p:nvSpPr>
            <p:cNvPr id="115" name="Google Shape;115;p7"/>
            <p:cNvSpPr/>
            <p:nvPr/>
          </p:nvSpPr>
          <p:spPr>
            <a:xfrm>
              <a:off x="987425" y="974725"/>
              <a:ext cx="1484315" cy="1933574"/>
            </a:xfrm>
            <a:custGeom>
              <a:avLst/>
              <a:gdLst/>
              <a:ahLst/>
              <a:cxnLst/>
              <a:rect l="l" t="t" r="r" b="b"/>
              <a:pathLst>
                <a:path w="3642" h="4742" extrusionOk="0">
                  <a:moveTo>
                    <a:pt x="318" y="4742"/>
                  </a:moveTo>
                  <a:lnTo>
                    <a:pt x="318" y="3319"/>
                  </a:lnTo>
                  <a:lnTo>
                    <a:pt x="0" y="3000"/>
                  </a:lnTo>
                  <a:lnTo>
                    <a:pt x="0" y="2138"/>
                  </a:lnTo>
                  <a:lnTo>
                    <a:pt x="1068" y="1059"/>
                  </a:lnTo>
                  <a:lnTo>
                    <a:pt x="1828" y="1059"/>
                  </a:lnTo>
                  <a:lnTo>
                    <a:pt x="2275" y="1506"/>
                  </a:lnTo>
                  <a:lnTo>
                    <a:pt x="2893" y="1506"/>
                  </a:lnTo>
                  <a:lnTo>
                    <a:pt x="3193" y="1206"/>
                  </a:lnTo>
                  <a:lnTo>
                    <a:pt x="3193" y="449"/>
                  </a:lnTo>
                  <a:lnTo>
                    <a:pt x="3642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1087438" y="2878138"/>
              <a:ext cx="58800" cy="60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2439988" y="94138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131"/>
                  </a:moveTo>
                  <a:cubicBezTo>
                    <a:pt x="160" y="103"/>
                    <a:pt x="160" y="57"/>
                    <a:pt x="132" y="28"/>
                  </a:cubicBezTo>
                  <a:cubicBezTo>
                    <a:pt x="103" y="0"/>
                    <a:pt x="57" y="0"/>
                    <a:pt x="29" y="28"/>
                  </a:cubicBezTo>
                  <a:cubicBezTo>
                    <a:pt x="0" y="57"/>
                    <a:pt x="0" y="103"/>
                    <a:pt x="29" y="131"/>
                  </a:cubicBezTo>
                  <a:cubicBezTo>
                    <a:pt x="57" y="160"/>
                    <a:pt x="103" y="160"/>
                    <a:pt x="132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7"/>
          <p:cNvGrpSpPr/>
          <p:nvPr/>
        </p:nvGrpSpPr>
        <p:grpSpPr>
          <a:xfrm rot="5400000">
            <a:off x="-385483" y="3378601"/>
            <a:ext cx="1017112" cy="1274803"/>
            <a:chOff x="3406775" y="1971675"/>
            <a:chExt cx="946151" cy="1185863"/>
          </a:xfrm>
        </p:grpSpPr>
        <p:sp>
          <p:nvSpPr>
            <p:cNvPr id="119" name="Google Shape;119;p7"/>
            <p:cNvSpPr/>
            <p:nvPr/>
          </p:nvSpPr>
          <p:spPr>
            <a:xfrm>
              <a:off x="3435350" y="2001838"/>
              <a:ext cx="884237" cy="1122365"/>
            </a:xfrm>
            <a:custGeom>
              <a:avLst/>
              <a:gdLst/>
              <a:ahLst/>
              <a:cxnLst/>
              <a:rect l="l" t="t" r="r" b="b"/>
              <a:pathLst>
                <a:path w="2170" h="2754" extrusionOk="0">
                  <a:moveTo>
                    <a:pt x="2170" y="2754"/>
                  </a:moveTo>
                  <a:lnTo>
                    <a:pt x="1376" y="1960"/>
                  </a:lnTo>
                  <a:lnTo>
                    <a:pt x="1006" y="1960"/>
                  </a:lnTo>
                  <a:lnTo>
                    <a:pt x="0" y="955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4287838" y="3092450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2" y="29"/>
                  </a:moveTo>
                  <a:cubicBezTo>
                    <a:pt x="160" y="57"/>
                    <a:pt x="160" y="103"/>
                    <a:pt x="132" y="132"/>
                  </a:cubicBezTo>
                  <a:cubicBezTo>
                    <a:pt x="104" y="160"/>
                    <a:pt x="57" y="160"/>
                    <a:pt x="29" y="132"/>
                  </a:cubicBezTo>
                  <a:cubicBezTo>
                    <a:pt x="0" y="103"/>
                    <a:pt x="0" y="57"/>
                    <a:pt x="29" y="29"/>
                  </a:cubicBezTo>
                  <a:cubicBezTo>
                    <a:pt x="57" y="0"/>
                    <a:pt x="104" y="0"/>
                    <a:pt x="132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406775" y="1971675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7"/>
          <p:cNvGrpSpPr/>
          <p:nvPr/>
        </p:nvGrpSpPr>
        <p:grpSpPr>
          <a:xfrm>
            <a:off x="3495110" y="4915602"/>
            <a:ext cx="2153797" cy="455801"/>
            <a:chOff x="4886735" y="1558927"/>
            <a:chExt cx="2153797" cy="455801"/>
          </a:xfrm>
        </p:grpSpPr>
        <p:sp>
          <p:nvSpPr>
            <p:cNvPr id="123" name="Google Shape;123;p7"/>
            <p:cNvSpPr/>
            <p:nvPr/>
          </p:nvSpPr>
          <p:spPr>
            <a:xfrm>
              <a:off x="4919159" y="1591351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0" y="893"/>
                  </a:moveTo>
                  <a:lnTo>
                    <a:pt x="1232" y="893"/>
                  </a:lnTo>
                  <a:lnTo>
                    <a:pt x="2125" y="0"/>
                  </a:lnTo>
                  <a:lnTo>
                    <a:pt x="4768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7"/>
            <p:cNvSpPr/>
            <p:nvPr/>
          </p:nvSpPr>
          <p:spPr>
            <a:xfrm>
              <a:off x="4886735" y="1951428"/>
              <a:ext cx="651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7"/>
            <p:cNvSpPr/>
            <p:nvPr/>
          </p:nvSpPr>
          <p:spPr>
            <a:xfrm>
              <a:off x="6977232" y="1558927"/>
              <a:ext cx="633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7"/>
          <p:cNvGrpSpPr/>
          <p:nvPr/>
        </p:nvGrpSpPr>
        <p:grpSpPr>
          <a:xfrm rot="2700000">
            <a:off x="8392331" y="263859"/>
            <a:ext cx="649282" cy="179386"/>
            <a:chOff x="3525838" y="4135438"/>
            <a:chExt cx="649288" cy="179388"/>
          </a:xfrm>
        </p:grpSpPr>
        <p:sp>
          <p:nvSpPr>
            <p:cNvPr id="127" name="Google Shape;127;p7"/>
            <p:cNvSpPr/>
            <p:nvPr/>
          </p:nvSpPr>
          <p:spPr>
            <a:xfrm>
              <a:off x="3557588" y="4135438"/>
              <a:ext cx="584199" cy="146050"/>
            </a:xfrm>
            <a:custGeom>
              <a:avLst/>
              <a:gdLst/>
              <a:ahLst/>
              <a:cxnLst/>
              <a:rect l="l" t="t" r="r" b="b"/>
              <a:pathLst>
                <a:path w="1432" h="359" extrusionOk="0">
                  <a:moveTo>
                    <a:pt x="0" y="359"/>
                  </a:moveTo>
                  <a:lnTo>
                    <a:pt x="358" y="0"/>
                  </a:lnTo>
                  <a:lnTo>
                    <a:pt x="1221" y="0"/>
                  </a:lnTo>
                  <a:lnTo>
                    <a:pt x="1432" y="21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3525838" y="4249738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131" y="131"/>
                  </a:move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7"/>
            <p:cNvSpPr/>
            <p:nvPr/>
          </p:nvSpPr>
          <p:spPr>
            <a:xfrm>
              <a:off x="4110038" y="4189413"/>
              <a:ext cx="65088" cy="6508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132"/>
                  </a:moveTo>
                  <a:cubicBezTo>
                    <a:pt x="57" y="160"/>
                    <a:pt x="103" y="160"/>
                    <a:pt x="131" y="132"/>
                  </a:cubicBezTo>
                  <a:cubicBezTo>
                    <a:pt x="160" y="103"/>
                    <a:pt x="160" y="57"/>
                    <a:pt x="131" y="29"/>
                  </a:cubicBezTo>
                  <a:cubicBezTo>
                    <a:pt x="103" y="0"/>
                    <a:pt x="57" y="0"/>
                    <a:pt x="28" y="29"/>
                  </a:cubicBezTo>
                  <a:cubicBezTo>
                    <a:pt x="0" y="57"/>
                    <a:pt x="0" y="103"/>
                    <a:pt x="28" y="132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0" name="Google Shape;130;p7"/>
          <p:cNvGrpSpPr/>
          <p:nvPr/>
        </p:nvGrpSpPr>
        <p:grpSpPr>
          <a:xfrm>
            <a:off x="7640081" y="-6"/>
            <a:ext cx="2153797" cy="455895"/>
            <a:chOff x="4630756" y="1700569"/>
            <a:chExt cx="2153797" cy="455895"/>
          </a:xfrm>
        </p:grpSpPr>
        <p:sp>
          <p:nvSpPr>
            <p:cNvPr id="131" name="Google Shape;131;p7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7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7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" name="Google Shape;134;p7"/>
          <p:cNvGrpSpPr/>
          <p:nvPr/>
        </p:nvGrpSpPr>
        <p:grpSpPr>
          <a:xfrm rot="8100000">
            <a:off x="8408545" y="2244547"/>
            <a:ext cx="616865" cy="614808"/>
            <a:chOff x="2588041" y="-11077"/>
            <a:chExt cx="511960" cy="510252"/>
          </a:xfrm>
        </p:grpSpPr>
        <p:cxnSp>
          <p:nvCxnSpPr>
            <p:cNvPr id="135" name="Google Shape;135;p7"/>
            <p:cNvCxnSpPr/>
            <p:nvPr/>
          </p:nvCxnSpPr>
          <p:spPr>
            <a:xfrm flipH="1">
              <a:off x="2622263" y="23054"/>
              <a:ext cx="441900" cy="441900"/>
            </a:xfrm>
            <a:prstGeom prst="straightConnector1">
              <a:avLst/>
            </a:pr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6" name="Google Shape;136;p7"/>
            <p:cNvSpPr/>
            <p:nvPr/>
          </p:nvSpPr>
          <p:spPr>
            <a:xfrm>
              <a:off x="3030032" y="-1107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8" y="28"/>
                  </a:moveTo>
                  <a:cubicBezTo>
                    <a:pt x="57" y="0"/>
                    <a:pt x="103" y="0"/>
                    <a:pt x="131" y="28"/>
                  </a:cubicBezTo>
                  <a:cubicBezTo>
                    <a:pt x="160" y="57"/>
                    <a:pt x="160" y="103"/>
                    <a:pt x="131" y="131"/>
                  </a:cubicBezTo>
                  <a:cubicBezTo>
                    <a:pt x="103" y="160"/>
                    <a:pt x="57" y="160"/>
                    <a:pt x="28" y="131"/>
                  </a:cubicBezTo>
                  <a:cubicBezTo>
                    <a:pt x="0" y="103"/>
                    <a:pt x="0" y="57"/>
                    <a:pt x="28" y="28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2588041" y="429207"/>
              <a:ext cx="69968" cy="69968"/>
            </a:xfrm>
            <a:custGeom>
              <a:avLst/>
              <a:gdLst/>
              <a:ahLst/>
              <a:cxnLst/>
              <a:rect l="l" t="t" r="r" b="b"/>
              <a:pathLst>
                <a:path w="160" h="160" extrusionOk="0">
                  <a:moveTo>
                    <a:pt x="29" y="29"/>
                  </a:moveTo>
                  <a:cubicBezTo>
                    <a:pt x="0" y="57"/>
                    <a:pt x="0" y="103"/>
                    <a:pt x="29" y="132"/>
                  </a:cubicBezTo>
                  <a:cubicBezTo>
                    <a:pt x="57" y="160"/>
                    <a:pt x="103" y="160"/>
                    <a:pt x="132" y="132"/>
                  </a:cubicBezTo>
                  <a:cubicBezTo>
                    <a:pt x="160" y="103"/>
                    <a:pt x="160" y="57"/>
                    <a:pt x="132" y="29"/>
                  </a:cubicBezTo>
                  <a:cubicBezTo>
                    <a:pt x="103" y="0"/>
                    <a:pt x="57" y="0"/>
                    <a:pt x="29" y="29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" name="Google Shape;138;p7"/>
          <p:cNvGrpSpPr/>
          <p:nvPr/>
        </p:nvGrpSpPr>
        <p:grpSpPr>
          <a:xfrm>
            <a:off x="8596528" y="4524551"/>
            <a:ext cx="855055" cy="686105"/>
            <a:chOff x="3524250" y="2062163"/>
            <a:chExt cx="795400" cy="638237"/>
          </a:xfrm>
        </p:grpSpPr>
        <p:sp>
          <p:nvSpPr>
            <p:cNvPr id="139" name="Google Shape;139;p7"/>
            <p:cNvSpPr/>
            <p:nvPr/>
          </p:nvSpPr>
          <p:spPr>
            <a:xfrm>
              <a:off x="3554413" y="2090738"/>
              <a:ext cx="736598" cy="581026"/>
            </a:xfrm>
            <a:custGeom>
              <a:avLst/>
              <a:gdLst/>
              <a:ahLst/>
              <a:cxnLst/>
              <a:rect l="l" t="t" r="r" b="b"/>
              <a:pathLst>
                <a:path w="1805" h="1422" extrusionOk="0">
                  <a:moveTo>
                    <a:pt x="1805" y="1422"/>
                  </a:moveTo>
                  <a:lnTo>
                    <a:pt x="729" y="1422"/>
                  </a:lnTo>
                  <a:lnTo>
                    <a:pt x="0" y="693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4260850" y="2641600"/>
              <a:ext cx="588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3524250" y="2062163"/>
              <a:ext cx="60300" cy="588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8"/>
          <p:cNvPicPr preferRelativeResize="0"/>
          <p:nvPr/>
        </p:nvPicPr>
        <p:blipFill rotWithShape="1">
          <a:blip r:embed="rId2">
            <a:alphaModFix/>
          </a:blip>
          <a:srcRect l="903" t="7355" r="922" b="9807"/>
          <a:stretch/>
        </p:blipFill>
        <p:spPr>
          <a:xfrm rot="10800000">
            <a:off x="0" y="0"/>
            <a:ext cx="9146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1388100" y="1298850"/>
            <a:ext cx="6367800" cy="254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45" name="Google Shape;145;p8"/>
          <p:cNvGrpSpPr/>
          <p:nvPr/>
        </p:nvGrpSpPr>
        <p:grpSpPr>
          <a:xfrm>
            <a:off x="3" y="13"/>
            <a:ext cx="9534874" cy="5037055"/>
            <a:chOff x="3" y="13"/>
            <a:chExt cx="9534874" cy="5037055"/>
          </a:xfrm>
        </p:grpSpPr>
        <p:grpSp>
          <p:nvGrpSpPr>
            <p:cNvPr id="146" name="Google Shape;146;p8"/>
            <p:cNvGrpSpPr/>
            <p:nvPr/>
          </p:nvGrpSpPr>
          <p:grpSpPr>
            <a:xfrm rot="8100000">
              <a:off x="127033" y="559909"/>
              <a:ext cx="616865" cy="614808"/>
              <a:chOff x="2588041" y="-11077"/>
              <a:chExt cx="511960" cy="510252"/>
            </a:xfrm>
          </p:grpSpPr>
          <p:cxnSp>
            <p:nvCxnSpPr>
              <p:cNvPr id="147" name="Google Shape;147;p8"/>
              <p:cNvCxnSpPr/>
              <p:nvPr/>
            </p:nvCxnSpPr>
            <p:spPr>
              <a:xfrm flipH="1">
                <a:off x="2622263" y="23054"/>
                <a:ext cx="441900" cy="44190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48" name="Google Shape;148;p8"/>
              <p:cNvSpPr/>
              <p:nvPr/>
            </p:nvSpPr>
            <p:spPr>
              <a:xfrm>
                <a:off x="3030032" y="-1107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28"/>
                    </a:move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8"/>
              <p:cNvSpPr/>
              <p:nvPr/>
            </p:nvSpPr>
            <p:spPr>
              <a:xfrm>
                <a:off x="2588041" y="429207"/>
                <a:ext cx="69968" cy="6996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9" y="29"/>
                    </a:moveTo>
                    <a:cubicBezTo>
                      <a:pt x="0" y="57"/>
                      <a:pt x="0" y="103"/>
                      <a:pt x="29" y="132"/>
                    </a:cubicBezTo>
                    <a:cubicBezTo>
                      <a:pt x="57" y="160"/>
                      <a:pt x="103" y="160"/>
                      <a:pt x="132" y="132"/>
                    </a:cubicBezTo>
                    <a:cubicBezTo>
                      <a:pt x="160" y="103"/>
                      <a:pt x="160" y="57"/>
                      <a:pt x="132" y="29"/>
                    </a:cubicBezTo>
                    <a:cubicBezTo>
                      <a:pt x="103" y="0"/>
                      <a:pt x="57" y="0"/>
                      <a:pt x="29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0" name="Google Shape;150;p8"/>
            <p:cNvGrpSpPr/>
            <p:nvPr/>
          </p:nvGrpSpPr>
          <p:grpSpPr>
            <a:xfrm rot="10800000">
              <a:off x="142584" y="13"/>
              <a:ext cx="1868687" cy="1646829"/>
              <a:chOff x="2757488" y="0"/>
              <a:chExt cx="1738314" cy="1531934"/>
            </a:xfrm>
          </p:grpSpPr>
          <p:sp>
            <p:nvSpPr>
              <p:cNvPr id="151" name="Google Shape;151;p8"/>
              <p:cNvSpPr/>
              <p:nvPr/>
            </p:nvSpPr>
            <p:spPr>
              <a:xfrm>
                <a:off x="278606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2757488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8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4" name="Google Shape;154;p8"/>
            <p:cNvGrpSpPr/>
            <p:nvPr/>
          </p:nvGrpSpPr>
          <p:grpSpPr>
            <a:xfrm rot="2700000">
              <a:off x="7737031" y="4654397"/>
              <a:ext cx="649282" cy="179386"/>
              <a:chOff x="3525838" y="4135438"/>
              <a:chExt cx="649288" cy="179388"/>
            </a:xfrm>
          </p:grpSpPr>
          <p:sp>
            <p:nvSpPr>
              <p:cNvPr id="155" name="Google Shape;155;p8"/>
              <p:cNvSpPr/>
              <p:nvPr/>
            </p:nvSpPr>
            <p:spPr>
              <a:xfrm>
                <a:off x="3557588" y="4135438"/>
                <a:ext cx="584199" cy="146050"/>
              </a:xfrm>
              <a:custGeom>
                <a:avLst/>
                <a:gdLst/>
                <a:ahLst/>
                <a:cxnLst/>
                <a:rect l="l" t="t" r="r" b="b"/>
                <a:pathLst>
                  <a:path w="1432" h="359" extrusionOk="0">
                    <a:moveTo>
                      <a:pt x="0" y="359"/>
                    </a:moveTo>
                    <a:lnTo>
                      <a:pt x="358" y="0"/>
                    </a:lnTo>
                    <a:lnTo>
                      <a:pt x="1221" y="0"/>
                    </a:lnTo>
                    <a:lnTo>
                      <a:pt x="1432" y="21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8"/>
              <p:cNvSpPr/>
              <p:nvPr/>
            </p:nvSpPr>
            <p:spPr>
              <a:xfrm>
                <a:off x="3525838" y="424973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1" y="131"/>
                    </a:moveTo>
                    <a:cubicBezTo>
                      <a:pt x="103" y="160"/>
                      <a:pt x="57" y="160"/>
                      <a:pt x="28" y="131"/>
                    </a:cubicBezTo>
                    <a:cubicBezTo>
                      <a:pt x="0" y="103"/>
                      <a:pt x="0" y="57"/>
                      <a:pt x="28" y="28"/>
                    </a:cubicBezTo>
                    <a:cubicBezTo>
                      <a:pt x="57" y="0"/>
                      <a:pt x="103" y="0"/>
                      <a:pt x="131" y="28"/>
                    </a:cubicBezTo>
                    <a:cubicBezTo>
                      <a:pt x="160" y="57"/>
                      <a:pt x="160" y="103"/>
                      <a:pt x="13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8"/>
              <p:cNvSpPr/>
              <p:nvPr/>
            </p:nvSpPr>
            <p:spPr>
              <a:xfrm>
                <a:off x="4110038" y="4189413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28" y="132"/>
                    </a:moveTo>
                    <a:cubicBezTo>
                      <a:pt x="57" y="160"/>
                      <a:pt x="103" y="160"/>
                      <a:pt x="131" y="132"/>
                    </a:cubicBezTo>
                    <a:cubicBezTo>
                      <a:pt x="160" y="103"/>
                      <a:pt x="160" y="57"/>
                      <a:pt x="131" y="29"/>
                    </a:cubicBezTo>
                    <a:cubicBezTo>
                      <a:pt x="103" y="0"/>
                      <a:pt x="57" y="0"/>
                      <a:pt x="28" y="29"/>
                    </a:cubicBezTo>
                    <a:cubicBezTo>
                      <a:pt x="0" y="57"/>
                      <a:pt x="0" y="103"/>
                      <a:pt x="28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8" name="Google Shape;158;p8"/>
            <p:cNvGrpSpPr/>
            <p:nvPr/>
          </p:nvGrpSpPr>
          <p:grpSpPr>
            <a:xfrm>
              <a:off x="7381081" y="4451106"/>
              <a:ext cx="2153797" cy="455895"/>
              <a:chOff x="4630756" y="1700569"/>
              <a:chExt cx="2153797" cy="455895"/>
            </a:xfrm>
          </p:grpSpPr>
          <p:sp>
            <p:nvSpPr>
              <p:cNvPr id="159" name="Google Shape;159;p8"/>
              <p:cNvSpPr/>
              <p:nvPr/>
            </p:nvSpPr>
            <p:spPr>
              <a:xfrm>
                <a:off x="4663179" y="1732993"/>
                <a:ext cx="2090506" cy="390797"/>
              </a:xfrm>
              <a:custGeom>
                <a:avLst/>
                <a:gdLst/>
                <a:ahLst/>
                <a:cxnLst/>
                <a:rect l="l" t="t" r="r" b="b"/>
                <a:pathLst>
                  <a:path w="4768" h="893" extrusionOk="0">
                    <a:moveTo>
                      <a:pt x="4768" y="0"/>
                    </a:moveTo>
                    <a:lnTo>
                      <a:pt x="3535" y="0"/>
                    </a:lnTo>
                    <a:lnTo>
                      <a:pt x="2643" y="893"/>
                    </a:lnTo>
                    <a:lnTo>
                      <a:pt x="0" y="8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8"/>
              <p:cNvSpPr/>
              <p:nvPr/>
            </p:nvSpPr>
            <p:spPr>
              <a:xfrm>
                <a:off x="6721253" y="1700569"/>
                <a:ext cx="63300" cy="63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8"/>
              <p:cNvSpPr/>
              <p:nvPr/>
            </p:nvSpPr>
            <p:spPr>
              <a:xfrm>
                <a:off x="4630756" y="2091364"/>
                <a:ext cx="65100" cy="651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9"/>
          <p:cNvPicPr preferRelativeResize="0"/>
          <p:nvPr/>
        </p:nvPicPr>
        <p:blipFill rotWithShape="1">
          <a:blip r:embed="rId2">
            <a:alphaModFix/>
          </a:blip>
          <a:srcRect l="-457" t="8581" r="935" b="8581"/>
          <a:stretch/>
        </p:blipFill>
        <p:spPr>
          <a:xfrm rot="10800000">
            <a:off x="-43200" y="0"/>
            <a:ext cx="9187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9"/>
          <p:cNvSpPr txBox="1">
            <a:spLocks noGrp="1"/>
          </p:cNvSpPr>
          <p:nvPr>
            <p:ph type="title"/>
          </p:nvPr>
        </p:nvSpPr>
        <p:spPr>
          <a:xfrm>
            <a:off x="1634700" y="1482138"/>
            <a:ext cx="5874600" cy="14391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5" name="Google Shape;165;p9"/>
          <p:cNvSpPr txBox="1">
            <a:spLocks noGrp="1"/>
          </p:cNvSpPr>
          <p:nvPr>
            <p:ph type="subTitle" idx="1"/>
          </p:nvPr>
        </p:nvSpPr>
        <p:spPr>
          <a:xfrm>
            <a:off x="1634700" y="2921238"/>
            <a:ext cx="5874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66" name="Google Shape;166;p9"/>
          <p:cNvGrpSpPr/>
          <p:nvPr/>
        </p:nvGrpSpPr>
        <p:grpSpPr>
          <a:xfrm>
            <a:off x="-911484" y="-299658"/>
            <a:ext cx="10525867" cy="7049992"/>
            <a:chOff x="-911484" y="-299658"/>
            <a:chExt cx="10525867" cy="7049992"/>
          </a:xfrm>
        </p:grpSpPr>
        <p:grpSp>
          <p:nvGrpSpPr>
            <p:cNvPr id="167" name="Google Shape;167;p9"/>
            <p:cNvGrpSpPr/>
            <p:nvPr/>
          </p:nvGrpSpPr>
          <p:grpSpPr>
            <a:xfrm>
              <a:off x="-911484" y="4603505"/>
              <a:ext cx="1631475" cy="2146829"/>
              <a:chOff x="987425" y="941388"/>
              <a:chExt cx="1517651" cy="1997050"/>
            </a:xfrm>
          </p:grpSpPr>
          <p:sp>
            <p:nvSpPr>
              <p:cNvPr id="168" name="Google Shape;168;p9"/>
              <p:cNvSpPr/>
              <p:nvPr/>
            </p:nvSpPr>
            <p:spPr>
              <a:xfrm>
                <a:off x="987425" y="974725"/>
                <a:ext cx="1484315" cy="1933574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4742" extrusionOk="0">
                    <a:moveTo>
                      <a:pt x="318" y="4742"/>
                    </a:moveTo>
                    <a:lnTo>
                      <a:pt x="318" y="3319"/>
                    </a:lnTo>
                    <a:lnTo>
                      <a:pt x="0" y="3000"/>
                    </a:lnTo>
                    <a:lnTo>
                      <a:pt x="0" y="2138"/>
                    </a:lnTo>
                    <a:lnTo>
                      <a:pt x="1068" y="1059"/>
                    </a:lnTo>
                    <a:lnTo>
                      <a:pt x="1828" y="1059"/>
                    </a:lnTo>
                    <a:lnTo>
                      <a:pt x="2275" y="1506"/>
                    </a:lnTo>
                    <a:lnTo>
                      <a:pt x="2893" y="1506"/>
                    </a:lnTo>
                    <a:lnTo>
                      <a:pt x="3193" y="1206"/>
                    </a:lnTo>
                    <a:lnTo>
                      <a:pt x="3193" y="449"/>
                    </a:lnTo>
                    <a:lnTo>
                      <a:pt x="3642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69;p9"/>
              <p:cNvSpPr/>
              <p:nvPr/>
            </p:nvSpPr>
            <p:spPr>
              <a:xfrm>
                <a:off x="1087438" y="2878138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9"/>
              <p:cNvSpPr/>
              <p:nvPr/>
            </p:nvSpPr>
            <p:spPr>
              <a:xfrm>
                <a:off x="2439988" y="941388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131"/>
                    </a:moveTo>
                    <a:cubicBezTo>
                      <a:pt x="160" y="103"/>
                      <a:pt x="160" y="57"/>
                      <a:pt x="132" y="28"/>
                    </a:cubicBezTo>
                    <a:cubicBezTo>
                      <a:pt x="103" y="0"/>
                      <a:pt x="57" y="0"/>
                      <a:pt x="29" y="28"/>
                    </a:cubicBezTo>
                    <a:cubicBezTo>
                      <a:pt x="0" y="57"/>
                      <a:pt x="0" y="103"/>
                      <a:pt x="29" y="131"/>
                    </a:cubicBezTo>
                    <a:cubicBezTo>
                      <a:pt x="57" y="160"/>
                      <a:pt x="103" y="160"/>
                      <a:pt x="13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1" name="Google Shape;171;p9"/>
            <p:cNvGrpSpPr/>
            <p:nvPr/>
          </p:nvGrpSpPr>
          <p:grpSpPr>
            <a:xfrm>
              <a:off x="7713284" y="1429625"/>
              <a:ext cx="1901100" cy="1646829"/>
              <a:chOff x="2649767" y="0"/>
              <a:chExt cx="1768465" cy="1531934"/>
            </a:xfrm>
          </p:grpSpPr>
          <p:sp>
            <p:nvSpPr>
              <p:cNvPr id="172" name="Google Shape;172;p9"/>
              <p:cNvSpPr/>
              <p:nvPr/>
            </p:nvSpPr>
            <p:spPr>
              <a:xfrm>
                <a:off x="2708493" y="30163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9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9"/>
              <p:cNvSpPr/>
              <p:nvPr/>
            </p:nvSpPr>
            <p:spPr>
              <a:xfrm>
                <a:off x="2649767" y="1441450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5" name="Google Shape;175;p9"/>
            <p:cNvGrpSpPr/>
            <p:nvPr/>
          </p:nvGrpSpPr>
          <p:grpSpPr>
            <a:xfrm>
              <a:off x="4063442" y="4568014"/>
              <a:ext cx="1017112" cy="1274803"/>
              <a:chOff x="3406775" y="1971675"/>
              <a:chExt cx="946151" cy="1185863"/>
            </a:xfrm>
          </p:grpSpPr>
          <p:sp>
            <p:nvSpPr>
              <p:cNvPr id="176" name="Google Shape;176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9" name="Google Shape;179;p9"/>
            <p:cNvGrpSpPr/>
            <p:nvPr/>
          </p:nvGrpSpPr>
          <p:grpSpPr>
            <a:xfrm rot="8100000">
              <a:off x="4144426" y="-97812"/>
              <a:ext cx="855123" cy="686159"/>
              <a:chOff x="3524250" y="2062163"/>
              <a:chExt cx="795400" cy="638237"/>
            </a:xfrm>
          </p:grpSpPr>
          <p:sp>
            <p:nvSpPr>
              <p:cNvPr id="180" name="Google Shape;180;p9"/>
              <p:cNvSpPr/>
              <p:nvPr/>
            </p:nvSpPr>
            <p:spPr>
              <a:xfrm>
                <a:off x="3554413" y="2090738"/>
                <a:ext cx="736598" cy="581026"/>
              </a:xfrm>
              <a:custGeom>
                <a:avLst/>
                <a:gdLst/>
                <a:ahLst/>
                <a:cxnLst/>
                <a:rect l="l" t="t" r="r" b="b"/>
                <a:pathLst>
                  <a:path w="1805" h="1422" extrusionOk="0">
                    <a:moveTo>
                      <a:pt x="1805" y="1422"/>
                    </a:moveTo>
                    <a:lnTo>
                      <a:pt x="729" y="1422"/>
                    </a:lnTo>
                    <a:lnTo>
                      <a:pt x="0" y="69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1" name="Google Shape;181;p9"/>
              <p:cNvSpPr/>
              <p:nvPr/>
            </p:nvSpPr>
            <p:spPr>
              <a:xfrm>
                <a:off x="4260850" y="2641600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9"/>
              <p:cNvSpPr/>
              <p:nvPr/>
            </p:nvSpPr>
            <p:spPr>
              <a:xfrm>
                <a:off x="3524250" y="2062163"/>
                <a:ext cx="603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3" name="Google Shape;183;p9"/>
            <p:cNvGrpSpPr/>
            <p:nvPr/>
          </p:nvGrpSpPr>
          <p:grpSpPr>
            <a:xfrm rot="10800000">
              <a:off x="7224117" y="3966101"/>
              <a:ext cx="1017112" cy="1274803"/>
              <a:chOff x="3406775" y="1971675"/>
              <a:chExt cx="946151" cy="1185863"/>
            </a:xfrm>
          </p:grpSpPr>
          <p:sp>
            <p:nvSpPr>
              <p:cNvPr id="184" name="Google Shape;184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5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86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7" name="Google Shape;187;p9"/>
            <p:cNvGrpSpPr/>
            <p:nvPr/>
          </p:nvGrpSpPr>
          <p:grpSpPr>
            <a:xfrm rot="-5400000">
              <a:off x="8370067" y="283701"/>
              <a:ext cx="1017112" cy="1274803"/>
              <a:chOff x="3406775" y="1971675"/>
              <a:chExt cx="946151" cy="1185863"/>
            </a:xfrm>
          </p:grpSpPr>
          <p:sp>
            <p:nvSpPr>
              <p:cNvPr id="188" name="Google Shape;188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0" name="Google Shape;190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1" name="Google Shape;191;p9"/>
            <p:cNvGrpSpPr/>
            <p:nvPr/>
          </p:nvGrpSpPr>
          <p:grpSpPr>
            <a:xfrm rot="10800000">
              <a:off x="-732416" y="91035"/>
              <a:ext cx="1901100" cy="1614404"/>
              <a:chOff x="2649767" y="-54524"/>
              <a:chExt cx="1768465" cy="1501771"/>
            </a:xfrm>
          </p:grpSpPr>
          <p:sp>
            <p:nvSpPr>
              <p:cNvPr id="192" name="Google Shape;192;p9"/>
              <p:cNvSpPr/>
              <p:nvPr/>
            </p:nvSpPr>
            <p:spPr>
              <a:xfrm>
                <a:off x="2708493" y="-54524"/>
                <a:ext cx="1709739" cy="1501771"/>
              </a:xfrm>
              <a:custGeom>
                <a:avLst/>
                <a:gdLst/>
                <a:ahLst/>
                <a:cxnLst/>
                <a:rect l="l" t="t" r="r" b="b"/>
                <a:pathLst>
                  <a:path w="4192" h="3683" extrusionOk="0">
                    <a:moveTo>
                      <a:pt x="3874" y="0"/>
                    </a:moveTo>
                    <a:lnTo>
                      <a:pt x="3874" y="1423"/>
                    </a:lnTo>
                    <a:lnTo>
                      <a:pt x="4192" y="1742"/>
                    </a:lnTo>
                    <a:lnTo>
                      <a:pt x="4192" y="2604"/>
                    </a:lnTo>
                    <a:lnTo>
                      <a:pt x="3125" y="3683"/>
                    </a:lnTo>
                    <a:lnTo>
                      <a:pt x="2364" y="3683"/>
                    </a:lnTo>
                    <a:lnTo>
                      <a:pt x="1917" y="3236"/>
                    </a:lnTo>
                    <a:lnTo>
                      <a:pt x="1299" y="3236"/>
                    </a:lnTo>
                    <a:lnTo>
                      <a:pt x="999" y="3536"/>
                    </a:lnTo>
                    <a:lnTo>
                      <a:pt x="0" y="35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9"/>
              <p:cNvSpPr/>
              <p:nvPr/>
            </p:nvSpPr>
            <p:spPr>
              <a:xfrm>
                <a:off x="4337050" y="0"/>
                <a:ext cx="58800" cy="603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4" name="Google Shape;194;p9"/>
              <p:cNvSpPr/>
              <p:nvPr/>
            </p:nvSpPr>
            <p:spPr>
              <a:xfrm>
                <a:off x="2649767" y="1356763"/>
                <a:ext cx="58738" cy="60325"/>
              </a:xfrm>
              <a:custGeom>
                <a:avLst/>
                <a:gdLst/>
                <a:ahLst/>
                <a:cxnLst/>
                <a:rect l="l" t="t" r="r" b="b"/>
                <a:pathLst>
                  <a:path w="146" h="146" extrusionOk="0">
                    <a:moveTo>
                      <a:pt x="73" y="0"/>
                    </a:moveTo>
                    <a:cubicBezTo>
                      <a:pt x="33" y="0"/>
                      <a:pt x="0" y="32"/>
                      <a:pt x="0" y="73"/>
                    </a:cubicBezTo>
                    <a:cubicBezTo>
                      <a:pt x="0" y="113"/>
                      <a:pt x="32" y="146"/>
                      <a:pt x="73" y="146"/>
                    </a:cubicBezTo>
                    <a:cubicBezTo>
                      <a:pt x="113" y="146"/>
                      <a:pt x="146" y="113"/>
                      <a:pt x="146" y="73"/>
                    </a:cubicBezTo>
                    <a:cubicBezTo>
                      <a:pt x="146" y="33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5" name="Google Shape;195;p9"/>
            <p:cNvGrpSpPr/>
            <p:nvPr/>
          </p:nvGrpSpPr>
          <p:grpSpPr>
            <a:xfrm rot="5400000">
              <a:off x="-505212" y="2414709"/>
              <a:ext cx="1017112" cy="1274803"/>
              <a:chOff x="3406775" y="1971675"/>
              <a:chExt cx="946151" cy="1185863"/>
            </a:xfrm>
          </p:grpSpPr>
          <p:sp>
            <p:nvSpPr>
              <p:cNvPr id="196" name="Google Shape;196;p9"/>
              <p:cNvSpPr/>
              <p:nvPr/>
            </p:nvSpPr>
            <p:spPr>
              <a:xfrm>
                <a:off x="3435350" y="2001838"/>
                <a:ext cx="884237" cy="112236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54" extrusionOk="0">
                    <a:moveTo>
                      <a:pt x="2170" y="2754"/>
                    </a:moveTo>
                    <a:lnTo>
                      <a:pt x="1376" y="1960"/>
                    </a:lnTo>
                    <a:lnTo>
                      <a:pt x="1006" y="1960"/>
                    </a:lnTo>
                    <a:lnTo>
                      <a:pt x="0" y="955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7" name="Google Shape;197;p9"/>
              <p:cNvSpPr/>
              <p:nvPr/>
            </p:nvSpPr>
            <p:spPr>
              <a:xfrm>
                <a:off x="4287838" y="3092450"/>
                <a:ext cx="65088" cy="65088"/>
              </a:xfrm>
              <a:custGeom>
                <a:avLst/>
                <a:gdLst/>
                <a:ahLst/>
                <a:cxnLst/>
                <a:rect l="l" t="t" r="r" b="b"/>
                <a:pathLst>
                  <a:path w="160" h="160" extrusionOk="0">
                    <a:moveTo>
                      <a:pt x="132" y="29"/>
                    </a:moveTo>
                    <a:cubicBezTo>
                      <a:pt x="160" y="57"/>
                      <a:pt x="160" y="103"/>
                      <a:pt x="132" y="132"/>
                    </a:cubicBez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lose/>
                  </a:path>
                </a:pathLst>
              </a:cu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8" name="Google Shape;198;p9"/>
              <p:cNvSpPr/>
              <p:nvPr/>
            </p:nvSpPr>
            <p:spPr>
              <a:xfrm>
                <a:off x="3406775" y="1971675"/>
                <a:ext cx="58800" cy="58800"/>
              </a:xfrm>
              <a:prstGeom prst="ellipse">
                <a:avLst/>
              </a:prstGeom>
              <a:solidFill>
                <a:schemeClr val="dk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0"/>
          <p:cNvSpPr txBox="1">
            <a:spLocks noGrp="1"/>
          </p:cNvSpPr>
          <p:nvPr>
            <p:ph type="body" idx="1"/>
          </p:nvPr>
        </p:nvSpPr>
        <p:spPr>
          <a:xfrm>
            <a:off x="836550" y="607900"/>
            <a:ext cx="7470900" cy="73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500">
                <a:latin typeface="Allerta Stencil"/>
                <a:ea typeface="Allerta Stencil"/>
                <a:cs typeface="Allerta Stencil"/>
                <a:sym typeface="Allerta Stencil"/>
              </a:defRPr>
            </a:lvl1pPr>
          </a:lstStyle>
          <a:p>
            <a:endParaRPr/>
          </a:p>
        </p:txBody>
      </p:sp>
      <p:grpSp>
        <p:nvGrpSpPr>
          <p:cNvPr id="201" name="Google Shape;201;p10"/>
          <p:cNvGrpSpPr/>
          <p:nvPr/>
        </p:nvGrpSpPr>
        <p:grpSpPr>
          <a:xfrm rot="5400000">
            <a:off x="-271130" y="335732"/>
            <a:ext cx="2153797" cy="455895"/>
            <a:chOff x="4630756" y="1700569"/>
            <a:chExt cx="2153797" cy="455895"/>
          </a:xfrm>
        </p:grpSpPr>
        <p:sp>
          <p:nvSpPr>
            <p:cNvPr id="202" name="Google Shape;202;p10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10"/>
          <p:cNvGrpSpPr/>
          <p:nvPr/>
        </p:nvGrpSpPr>
        <p:grpSpPr>
          <a:xfrm rot="-5400000" flipH="1">
            <a:off x="7261345" y="335732"/>
            <a:ext cx="2153797" cy="455895"/>
            <a:chOff x="4630756" y="1700569"/>
            <a:chExt cx="2153797" cy="455895"/>
          </a:xfrm>
        </p:grpSpPr>
        <p:sp>
          <p:nvSpPr>
            <p:cNvPr id="206" name="Google Shape;206;p10"/>
            <p:cNvSpPr/>
            <p:nvPr/>
          </p:nvSpPr>
          <p:spPr>
            <a:xfrm>
              <a:off x="4663179" y="1732993"/>
              <a:ext cx="2090506" cy="390797"/>
            </a:xfrm>
            <a:custGeom>
              <a:avLst/>
              <a:gdLst/>
              <a:ahLst/>
              <a:cxnLst/>
              <a:rect l="l" t="t" r="r" b="b"/>
              <a:pathLst>
                <a:path w="4768" h="893" extrusionOk="0">
                  <a:moveTo>
                    <a:pt x="4768" y="0"/>
                  </a:moveTo>
                  <a:lnTo>
                    <a:pt x="3535" y="0"/>
                  </a:lnTo>
                  <a:lnTo>
                    <a:pt x="2643" y="893"/>
                  </a:lnTo>
                  <a:lnTo>
                    <a:pt x="0" y="893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721253" y="1700569"/>
              <a:ext cx="63300" cy="633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4630756" y="2091364"/>
              <a:ext cx="65100" cy="65100"/>
            </a:xfrm>
            <a:prstGeom prst="ellipse">
              <a:avLst/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lerta Stencil"/>
              <a:buNone/>
              <a:defRPr sz="2800">
                <a:solidFill>
                  <a:schemeClr val="dk1"/>
                </a:solidFill>
                <a:latin typeface="Allerta Stencil"/>
                <a:ea typeface="Allerta Stencil"/>
                <a:cs typeface="Allerta Stencil"/>
                <a:sym typeface="Allerta Stenci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ssistant"/>
              <a:buChar char="●"/>
              <a:defRPr sz="18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92" r:id="rId40"/>
    <p:sldLayoutId id="2147483693" r:id="rId4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2HGxGq68wOWGY6XglhSTiZ9nIvU0cEHDbhSJ6XXryu4/copy#gid=1364826426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46"/>
          <p:cNvSpPr/>
          <p:nvPr/>
        </p:nvSpPr>
        <p:spPr>
          <a:xfrm>
            <a:off x="1400975" y="3161380"/>
            <a:ext cx="6342000" cy="450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57" name="Google Shape;1157;p46"/>
          <p:cNvSpPr txBox="1">
            <a:spLocks noGrp="1"/>
          </p:cNvSpPr>
          <p:nvPr>
            <p:ph type="ctrTitle"/>
          </p:nvPr>
        </p:nvSpPr>
        <p:spPr>
          <a:xfrm>
            <a:off x="719975" y="1287762"/>
            <a:ext cx="7704000" cy="141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cs typeface="B Nazanin" panose="00000400000000000000" pitchFamily="2" charset="-78"/>
              </a:rPr>
              <a:t>قالب پاورپوینت مهندسی مواد و متالورژی</a:t>
            </a:r>
            <a:br>
              <a:rPr lang="fa-IR" sz="3000">
                <a:cs typeface="B Nazanin" panose="00000400000000000000" pitchFamily="2" charset="-78"/>
              </a:rPr>
            </a:br>
            <a:r>
              <a:rPr lang="fa-IR" sz="4000">
                <a:solidFill>
                  <a:schemeClr val="dk2"/>
                </a:solidFill>
                <a:cs typeface="B Nazanin" panose="00000400000000000000" pitchFamily="2" charset="-78"/>
              </a:rPr>
              <a:t>تم: عمومی</a:t>
            </a:r>
            <a:endParaRPr sz="5100" dirty="0">
              <a:cs typeface="B Nazanin" panose="00000400000000000000" pitchFamily="2" charset="-78"/>
            </a:endParaRPr>
          </a:p>
        </p:txBody>
      </p:sp>
      <p:sp>
        <p:nvSpPr>
          <p:cNvPr id="1158" name="Google Shape;1158;p46"/>
          <p:cNvSpPr txBox="1">
            <a:spLocks noGrp="1"/>
          </p:cNvSpPr>
          <p:nvPr>
            <p:ph type="subTitle" idx="1"/>
          </p:nvPr>
        </p:nvSpPr>
        <p:spPr>
          <a:xfrm>
            <a:off x="1756050" y="3147588"/>
            <a:ext cx="56319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اینجا جایی است که ارائه شما شروع می شود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56"/>
          <p:cNvSpPr txBox="1">
            <a:spLocks noGrp="1"/>
          </p:cNvSpPr>
          <p:nvPr>
            <p:ph type="subTitle" idx="7"/>
          </p:nvPr>
        </p:nvSpPr>
        <p:spPr>
          <a:xfrm>
            <a:off x="719997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ساختاری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0" name="Google Shape;1320;p56"/>
          <p:cNvSpPr txBox="1">
            <a:spLocks noGrp="1"/>
          </p:cNvSpPr>
          <p:nvPr>
            <p:ph type="subTitle" idx="4"/>
          </p:nvPr>
        </p:nvSpPr>
        <p:spPr>
          <a:xfrm>
            <a:off x="719997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21" name="Google Shape;1321;p56"/>
          <p:cNvSpPr txBox="1">
            <a:spLocks noGrp="1"/>
          </p:cNvSpPr>
          <p:nvPr>
            <p:ph type="subTitle" idx="5"/>
          </p:nvPr>
        </p:nvSpPr>
        <p:spPr>
          <a:xfrm>
            <a:off x="3405300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22" name="Google Shape;1322;p56"/>
          <p:cNvSpPr txBox="1">
            <a:spLocks noGrp="1"/>
          </p:cNvSpPr>
          <p:nvPr>
            <p:ph type="subTitle" idx="1"/>
          </p:nvPr>
        </p:nvSpPr>
        <p:spPr>
          <a:xfrm>
            <a:off x="719997" y="2372375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23" name="Google Shape;1323;p56"/>
          <p:cNvSpPr txBox="1">
            <a:spLocks noGrp="1"/>
          </p:cNvSpPr>
          <p:nvPr>
            <p:ph type="subTitle" idx="13"/>
          </p:nvPr>
        </p:nvSpPr>
        <p:spPr>
          <a:xfrm>
            <a:off x="719997" y="3880879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ساختمانی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4" name="Google Shape;1324;p5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انواع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5" name="Google Shape;1325;p56"/>
          <p:cNvSpPr txBox="1">
            <a:spLocks noGrp="1"/>
          </p:cNvSpPr>
          <p:nvPr>
            <p:ph type="subTitle" idx="8"/>
          </p:nvPr>
        </p:nvSpPr>
        <p:spPr>
          <a:xfrm>
            <a:off x="3405300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محیط زیست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6" name="Google Shape;1326;p56"/>
          <p:cNvSpPr txBox="1">
            <a:spLocks noGrp="1"/>
          </p:cNvSpPr>
          <p:nvPr>
            <p:ph type="subTitle" idx="9"/>
          </p:nvPr>
        </p:nvSpPr>
        <p:spPr>
          <a:xfrm>
            <a:off x="6093049" y="2051101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ژئوتکنیک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27" name="Google Shape;1327;p56"/>
          <p:cNvSpPr txBox="1">
            <a:spLocks noGrp="1"/>
          </p:cNvSpPr>
          <p:nvPr>
            <p:ph type="subTitle" idx="2"/>
          </p:nvPr>
        </p:nvSpPr>
        <p:spPr>
          <a:xfrm>
            <a:off x="3405300" y="2372363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28" name="Google Shape;1328;p56"/>
          <p:cNvSpPr txBox="1">
            <a:spLocks noGrp="1"/>
          </p:cNvSpPr>
          <p:nvPr>
            <p:ph type="subTitle" idx="3"/>
          </p:nvPr>
        </p:nvSpPr>
        <p:spPr>
          <a:xfrm>
            <a:off x="6093049" y="2372363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29" name="Google Shape;1329;p56"/>
          <p:cNvSpPr txBox="1">
            <a:spLocks noGrp="1"/>
          </p:cNvSpPr>
          <p:nvPr>
            <p:ph type="subTitle" idx="6"/>
          </p:nvPr>
        </p:nvSpPr>
        <p:spPr>
          <a:xfrm>
            <a:off x="6093049" y="4198274"/>
            <a:ext cx="2333400" cy="38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330" name="Google Shape;1330;p56"/>
          <p:cNvSpPr txBox="1">
            <a:spLocks noGrp="1"/>
          </p:cNvSpPr>
          <p:nvPr>
            <p:ph type="subTitle" idx="14"/>
          </p:nvPr>
        </p:nvSpPr>
        <p:spPr>
          <a:xfrm>
            <a:off x="3405300" y="3880878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حمل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1" name="Google Shape;1331;p56"/>
          <p:cNvSpPr txBox="1">
            <a:spLocks noGrp="1"/>
          </p:cNvSpPr>
          <p:nvPr>
            <p:ph type="subTitle" idx="15"/>
          </p:nvPr>
        </p:nvSpPr>
        <p:spPr>
          <a:xfrm>
            <a:off x="6093049" y="3880878"/>
            <a:ext cx="2333400" cy="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منابع اب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2" name="Google Shape;1332;p56"/>
          <p:cNvSpPr/>
          <p:nvPr/>
        </p:nvSpPr>
        <p:spPr>
          <a:xfrm>
            <a:off x="1412547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33" name="Google Shape;1333;p56"/>
          <p:cNvSpPr/>
          <p:nvPr/>
        </p:nvSpPr>
        <p:spPr>
          <a:xfrm>
            <a:off x="4097850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34" name="Google Shape;1334;p56"/>
          <p:cNvSpPr/>
          <p:nvPr/>
        </p:nvSpPr>
        <p:spPr>
          <a:xfrm>
            <a:off x="6785599" y="3034603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35" name="Google Shape;1335;p56"/>
          <p:cNvGrpSpPr/>
          <p:nvPr/>
        </p:nvGrpSpPr>
        <p:grpSpPr>
          <a:xfrm>
            <a:off x="1698656" y="3192516"/>
            <a:ext cx="376081" cy="476774"/>
            <a:chOff x="8497888" y="1143001"/>
            <a:chExt cx="492124" cy="623886"/>
          </a:xfrm>
        </p:grpSpPr>
        <p:sp>
          <p:nvSpPr>
            <p:cNvPr id="1336" name="Google Shape;1336;p56"/>
            <p:cNvSpPr/>
            <p:nvPr/>
          </p:nvSpPr>
          <p:spPr>
            <a:xfrm>
              <a:off x="8497888" y="1143001"/>
              <a:ext cx="492124" cy="623886"/>
            </a:xfrm>
            <a:custGeom>
              <a:avLst/>
              <a:gdLst/>
              <a:ahLst/>
              <a:cxnLst/>
              <a:rect l="l" t="t" r="r" b="b"/>
              <a:pathLst>
                <a:path w="2289" h="2907" extrusionOk="0">
                  <a:moveTo>
                    <a:pt x="2223" y="1358"/>
                  </a:moveTo>
                  <a:cubicBezTo>
                    <a:pt x="2139" y="1358"/>
                    <a:pt x="2139" y="1358"/>
                    <a:pt x="2139" y="1358"/>
                  </a:cubicBezTo>
                  <a:cubicBezTo>
                    <a:pt x="2130" y="1326"/>
                    <a:pt x="2117" y="1295"/>
                    <a:pt x="2102" y="1266"/>
                  </a:cubicBezTo>
                  <a:cubicBezTo>
                    <a:pt x="2161" y="1207"/>
                    <a:pt x="2161" y="1207"/>
                    <a:pt x="2161" y="1207"/>
                  </a:cubicBezTo>
                  <a:cubicBezTo>
                    <a:pt x="2173" y="1195"/>
                    <a:pt x="2180" y="1178"/>
                    <a:pt x="2180" y="1161"/>
                  </a:cubicBezTo>
                  <a:cubicBezTo>
                    <a:pt x="2180" y="1143"/>
                    <a:pt x="2173" y="1127"/>
                    <a:pt x="2161" y="1115"/>
                  </a:cubicBezTo>
                  <a:cubicBezTo>
                    <a:pt x="2034" y="988"/>
                    <a:pt x="2034" y="988"/>
                    <a:pt x="2034" y="988"/>
                  </a:cubicBezTo>
                  <a:cubicBezTo>
                    <a:pt x="2009" y="963"/>
                    <a:pt x="1968" y="963"/>
                    <a:pt x="1942" y="988"/>
                  </a:cubicBezTo>
                  <a:cubicBezTo>
                    <a:pt x="1883" y="1048"/>
                    <a:pt x="1883" y="1048"/>
                    <a:pt x="1883" y="1048"/>
                  </a:cubicBezTo>
                  <a:cubicBezTo>
                    <a:pt x="1854" y="1032"/>
                    <a:pt x="1823" y="1020"/>
                    <a:pt x="1792" y="1010"/>
                  </a:cubicBezTo>
                  <a:cubicBezTo>
                    <a:pt x="1792" y="926"/>
                    <a:pt x="1792" y="926"/>
                    <a:pt x="1792" y="926"/>
                  </a:cubicBezTo>
                  <a:cubicBezTo>
                    <a:pt x="1792" y="890"/>
                    <a:pt x="1762" y="861"/>
                    <a:pt x="1726" y="861"/>
                  </a:cubicBezTo>
                  <a:cubicBezTo>
                    <a:pt x="1679" y="861"/>
                    <a:pt x="1679" y="861"/>
                    <a:pt x="1679" y="861"/>
                  </a:cubicBezTo>
                  <a:cubicBezTo>
                    <a:pt x="1679" y="487"/>
                    <a:pt x="1679" y="487"/>
                    <a:pt x="1679" y="487"/>
                  </a:cubicBezTo>
                  <a:cubicBezTo>
                    <a:pt x="1679" y="463"/>
                    <a:pt x="1660" y="444"/>
                    <a:pt x="1637" y="444"/>
                  </a:cubicBezTo>
                  <a:cubicBezTo>
                    <a:pt x="1613" y="444"/>
                    <a:pt x="1594" y="463"/>
                    <a:pt x="1594" y="487"/>
                  </a:cubicBezTo>
                  <a:cubicBezTo>
                    <a:pt x="1594" y="861"/>
                    <a:pt x="1594" y="861"/>
                    <a:pt x="1594" y="861"/>
                  </a:cubicBezTo>
                  <a:cubicBezTo>
                    <a:pt x="1547" y="861"/>
                    <a:pt x="1547" y="861"/>
                    <a:pt x="1547" y="861"/>
                  </a:cubicBezTo>
                  <a:cubicBezTo>
                    <a:pt x="1511" y="861"/>
                    <a:pt x="1482" y="890"/>
                    <a:pt x="1482" y="926"/>
                  </a:cubicBezTo>
                  <a:cubicBezTo>
                    <a:pt x="1482" y="1010"/>
                    <a:pt x="1482" y="1010"/>
                    <a:pt x="1482" y="1010"/>
                  </a:cubicBezTo>
                  <a:cubicBezTo>
                    <a:pt x="1451" y="1020"/>
                    <a:pt x="1420" y="1032"/>
                    <a:pt x="1391" y="1048"/>
                  </a:cubicBezTo>
                  <a:cubicBezTo>
                    <a:pt x="1332" y="988"/>
                    <a:pt x="1332" y="988"/>
                    <a:pt x="1332" y="988"/>
                  </a:cubicBezTo>
                  <a:cubicBezTo>
                    <a:pt x="1319" y="976"/>
                    <a:pt x="1303" y="969"/>
                    <a:pt x="1285" y="969"/>
                  </a:cubicBezTo>
                  <a:cubicBezTo>
                    <a:pt x="1268" y="969"/>
                    <a:pt x="1252" y="976"/>
                    <a:pt x="1239" y="988"/>
                  </a:cubicBezTo>
                  <a:cubicBezTo>
                    <a:pt x="1113" y="1115"/>
                    <a:pt x="1113" y="1115"/>
                    <a:pt x="1113" y="1115"/>
                  </a:cubicBezTo>
                  <a:cubicBezTo>
                    <a:pt x="1087" y="1140"/>
                    <a:pt x="1087" y="1182"/>
                    <a:pt x="1113" y="1207"/>
                  </a:cubicBezTo>
                  <a:cubicBezTo>
                    <a:pt x="1172" y="1266"/>
                    <a:pt x="1172" y="1266"/>
                    <a:pt x="1172" y="1266"/>
                  </a:cubicBezTo>
                  <a:cubicBezTo>
                    <a:pt x="1157" y="1295"/>
                    <a:pt x="1144" y="1326"/>
                    <a:pt x="1134" y="1358"/>
                  </a:cubicBezTo>
                  <a:cubicBezTo>
                    <a:pt x="1050" y="1358"/>
                    <a:pt x="1050" y="1358"/>
                    <a:pt x="1050" y="1358"/>
                  </a:cubicBezTo>
                  <a:cubicBezTo>
                    <a:pt x="1014" y="1358"/>
                    <a:pt x="985" y="1387"/>
                    <a:pt x="985" y="1423"/>
                  </a:cubicBezTo>
                  <a:cubicBezTo>
                    <a:pt x="985" y="1602"/>
                    <a:pt x="985" y="1602"/>
                    <a:pt x="985" y="1602"/>
                  </a:cubicBezTo>
                  <a:cubicBezTo>
                    <a:pt x="985" y="1638"/>
                    <a:pt x="1014" y="1667"/>
                    <a:pt x="1050" y="1667"/>
                  </a:cubicBezTo>
                  <a:cubicBezTo>
                    <a:pt x="1134" y="1667"/>
                    <a:pt x="1134" y="1667"/>
                    <a:pt x="1134" y="1667"/>
                  </a:cubicBezTo>
                  <a:cubicBezTo>
                    <a:pt x="1144" y="1699"/>
                    <a:pt x="1157" y="1729"/>
                    <a:pt x="1172" y="1758"/>
                  </a:cubicBezTo>
                  <a:cubicBezTo>
                    <a:pt x="1113" y="1818"/>
                    <a:pt x="1113" y="1818"/>
                    <a:pt x="1113" y="1818"/>
                  </a:cubicBezTo>
                  <a:cubicBezTo>
                    <a:pt x="1087" y="1843"/>
                    <a:pt x="1087" y="1884"/>
                    <a:pt x="1113" y="1910"/>
                  </a:cubicBezTo>
                  <a:cubicBezTo>
                    <a:pt x="1239" y="2036"/>
                    <a:pt x="1239" y="2036"/>
                    <a:pt x="1239" y="2036"/>
                  </a:cubicBezTo>
                  <a:cubicBezTo>
                    <a:pt x="1252" y="2049"/>
                    <a:pt x="1268" y="2056"/>
                    <a:pt x="1285" y="2056"/>
                  </a:cubicBezTo>
                  <a:cubicBezTo>
                    <a:pt x="1303" y="2056"/>
                    <a:pt x="1319" y="2049"/>
                    <a:pt x="1332" y="2036"/>
                  </a:cubicBezTo>
                  <a:cubicBezTo>
                    <a:pt x="1391" y="1977"/>
                    <a:pt x="1391" y="1977"/>
                    <a:pt x="1391" y="1977"/>
                  </a:cubicBezTo>
                  <a:cubicBezTo>
                    <a:pt x="1420" y="1992"/>
                    <a:pt x="1451" y="2005"/>
                    <a:pt x="1482" y="2015"/>
                  </a:cubicBezTo>
                  <a:cubicBezTo>
                    <a:pt x="1482" y="2099"/>
                    <a:pt x="1482" y="2099"/>
                    <a:pt x="1482" y="2099"/>
                  </a:cubicBezTo>
                  <a:cubicBezTo>
                    <a:pt x="1482" y="2135"/>
                    <a:pt x="1511" y="2164"/>
                    <a:pt x="1547" y="2164"/>
                  </a:cubicBezTo>
                  <a:cubicBezTo>
                    <a:pt x="1594" y="2164"/>
                    <a:pt x="1594" y="2164"/>
                    <a:pt x="1594" y="2164"/>
                  </a:cubicBezTo>
                  <a:cubicBezTo>
                    <a:pt x="1594" y="2511"/>
                    <a:pt x="1594" y="2511"/>
                    <a:pt x="1594" y="2511"/>
                  </a:cubicBezTo>
                  <a:cubicBezTo>
                    <a:pt x="86" y="2511"/>
                    <a:pt x="86" y="2511"/>
                    <a:pt x="86" y="251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2"/>
                    <a:pt x="133" y="85"/>
                    <a:pt x="191" y="85"/>
                  </a:cubicBezTo>
                  <a:cubicBezTo>
                    <a:pt x="409" y="85"/>
                    <a:pt x="409" y="85"/>
                    <a:pt x="409" y="85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264"/>
                    <a:pt x="469" y="324"/>
                    <a:pt x="542" y="324"/>
                  </a:cubicBezTo>
                  <a:cubicBezTo>
                    <a:pt x="1138" y="324"/>
                    <a:pt x="1138" y="324"/>
                    <a:pt x="1138" y="324"/>
                  </a:cubicBezTo>
                  <a:cubicBezTo>
                    <a:pt x="1211" y="324"/>
                    <a:pt x="1271" y="264"/>
                    <a:pt x="1271" y="191"/>
                  </a:cubicBezTo>
                  <a:cubicBezTo>
                    <a:pt x="1271" y="85"/>
                    <a:pt x="1271" y="85"/>
                    <a:pt x="1271" y="85"/>
                  </a:cubicBezTo>
                  <a:cubicBezTo>
                    <a:pt x="1489" y="85"/>
                    <a:pt x="1489" y="85"/>
                    <a:pt x="1489" y="85"/>
                  </a:cubicBezTo>
                  <a:cubicBezTo>
                    <a:pt x="1547" y="85"/>
                    <a:pt x="1594" y="132"/>
                    <a:pt x="1594" y="190"/>
                  </a:cubicBezTo>
                  <a:cubicBezTo>
                    <a:pt x="1594" y="288"/>
                    <a:pt x="1594" y="288"/>
                    <a:pt x="1594" y="288"/>
                  </a:cubicBezTo>
                  <a:cubicBezTo>
                    <a:pt x="1594" y="312"/>
                    <a:pt x="1613" y="331"/>
                    <a:pt x="1637" y="331"/>
                  </a:cubicBezTo>
                  <a:cubicBezTo>
                    <a:pt x="1660" y="331"/>
                    <a:pt x="1679" y="312"/>
                    <a:pt x="1679" y="288"/>
                  </a:cubicBezTo>
                  <a:cubicBezTo>
                    <a:pt x="1679" y="190"/>
                    <a:pt x="1679" y="190"/>
                    <a:pt x="1679" y="190"/>
                  </a:cubicBezTo>
                  <a:cubicBezTo>
                    <a:pt x="1679" y="85"/>
                    <a:pt x="1594" y="0"/>
                    <a:pt x="148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0" y="85"/>
                    <a:pt x="0" y="190"/>
                  </a:cubicBezTo>
                  <a:cubicBezTo>
                    <a:pt x="0" y="2717"/>
                    <a:pt x="0" y="2717"/>
                    <a:pt x="0" y="2717"/>
                  </a:cubicBezTo>
                  <a:cubicBezTo>
                    <a:pt x="0" y="2822"/>
                    <a:pt x="86" y="2907"/>
                    <a:pt x="191" y="2907"/>
                  </a:cubicBezTo>
                  <a:cubicBezTo>
                    <a:pt x="270" y="2907"/>
                    <a:pt x="270" y="2907"/>
                    <a:pt x="270" y="2907"/>
                  </a:cubicBezTo>
                  <a:cubicBezTo>
                    <a:pt x="294" y="2907"/>
                    <a:pt x="313" y="2888"/>
                    <a:pt x="313" y="2864"/>
                  </a:cubicBezTo>
                  <a:cubicBezTo>
                    <a:pt x="313" y="2841"/>
                    <a:pt x="294" y="2822"/>
                    <a:pt x="270" y="2822"/>
                  </a:cubicBezTo>
                  <a:cubicBezTo>
                    <a:pt x="191" y="2822"/>
                    <a:pt x="191" y="2822"/>
                    <a:pt x="191" y="2822"/>
                  </a:cubicBezTo>
                  <a:cubicBezTo>
                    <a:pt x="133" y="2822"/>
                    <a:pt x="86" y="2775"/>
                    <a:pt x="86" y="2717"/>
                  </a:cubicBezTo>
                  <a:cubicBezTo>
                    <a:pt x="86" y="2597"/>
                    <a:pt x="86" y="2597"/>
                    <a:pt x="86" y="2597"/>
                  </a:cubicBezTo>
                  <a:cubicBezTo>
                    <a:pt x="1594" y="2597"/>
                    <a:pt x="1594" y="2597"/>
                    <a:pt x="1594" y="2597"/>
                  </a:cubicBezTo>
                  <a:cubicBezTo>
                    <a:pt x="1594" y="2717"/>
                    <a:pt x="1594" y="2717"/>
                    <a:pt x="1594" y="2717"/>
                  </a:cubicBezTo>
                  <a:cubicBezTo>
                    <a:pt x="1594" y="2775"/>
                    <a:pt x="1547" y="2822"/>
                    <a:pt x="1489" y="2822"/>
                  </a:cubicBezTo>
                  <a:cubicBezTo>
                    <a:pt x="469" y="2822"/>
                    <a:pt x="469" y="2822"/>
                    <a:pt x="469" y="2822"/>
                  </a:cubicBezTo>
                  <a:cubicBezTo>
                    <a:pt x="445" y="2822"/>
                    <a:pt x="426" y="2841"/>
                    <a:pt x="426" y="2864"/>
                  </a:cubicBezTo>
                  <a:cubicBezTo>
                    <a:pt x="426" y="2888"/>
                    <a:pt x="445" y="2907"/>
                    <a:pt x="469" y="2907"/>
                  </a:cubicBezTo>
                  <a:cubicBezTo>
                    <a:pt x="1489" y="2907"/>
                    <a:pt x="1489" y="2907"/>
                    <a:pt x="1489" y="2907"/>
                  </a:cubicBezTo>
                  <a:cubicBezTo>
                    <a:pt x="1594" y="2907"/>
                    <a:pt x="1679" y="2822"/>
                    <a:pt x="1679" y="2717"/>
                  </a:cubicBezTo>
                  <a:cubicBezTo>
                    <a:pt x="1679" y="2164"/>
                    <a:pt x="1679" y="2164"/>
                    <a:pt x="1679" y="2164"/>
                  </a:cubicBezTo>
                  <a:cubicBezTo>
                    <a:pt x="1726" y="2164"/>
                    <a:pt x="1726" y="2164"/>
                    <a:pt x="1726" y="2164"/>
                  </a:cubicBezTo>
                  <a:cubicBezTo>
                    <a:pt x="1762" y="2164"/>
                    <a:pt x="1792" y="2135"/>
                    <a:pt x="1792" y="2099"/>
                  </a:cubicBezTo>
                  <a:cubicBezTo>
                    <a:pt x="1792" y="2015"/>
                    <a:pt x="1792" y="2015"/>
                    <a:pt x="1792" y="2015"/>
                  </a:cubicBezTo>
                  <a:cubicBezTo>
                    <a:pt x="1823" y="2005"/>
                    <a:pt x="1854" y="1992"/>
                    <a:pt x="1883" y="1977"/>
                  </a:cubicBezTo>
                  <a:cubicBezTo>
                    <a:pt x="1942" y="2036"/>
                    <a:pt x="1942" y="2036"/>
                    <a:pt x="1942" y="2036"/>
                  </a:cubicBezTo>
                  <a:cubicBezTo>
                    <a:pt x="1967" y="2062"/>
                    <a:pt x="2009" y="2062"/>
                    <a:pt x="2034" y="2036"/>
                  </a:cubicBezTo>
                  <a:cubicBezTo>
                    <a:pt x="2161" y="1910"/>
                    <a:pt x="2161" y="1910"/>
                    <a:pt x="2161" y="1910"/>
                  </a:cubicBezTo>
                  <a:cubicBezTo>
                    <a:pt x="2173" y="1898"/>
                    <a:pt x="2180" y="1881"/>
                    <a:pt x="2180" y="1864"/>
                  </a:cubicBezTo>
                  <a:cubicBezTo>
                    <a:pt x="2180" y="1846"/>
                    <a:pt x="2173" y="1830"/>
                    <a:pt x="2161" y="1818"/>
                  </a:cubicBezTo>
                  <a:cubicBezTo>
                    <a:pt x="2102" y="1758"/>
                    <a:pt x="2102" y="1758"/>
                    <a:pt x="2102" y="1758"/>
                  </a:cubicBezTo>
                  <a:cubicBezTo>
                    <a:pt x="2117" y="1729"/>
                    <a:pt x="2130" y="1699"/>
                    <a:pt x="2139" y="1667"/>
                  </a:cubicBezTo>
                  <a:cubicBezTo>
                    <a:pt x="2223" y="1667"/>
                    <a:pt x="2223" y="1667"/>
                    <a:pt x="2223" y="1667"/>
                  </a:cubicBezTo>
                  <a:cubicBezTo>
                    <a:pt x="2259" y="1667"/>
                    <a:pt x="2288" y="1638"/>
                    <a:pt x="2288" y="1602"/>
                  </a:cubicBezTo>
                  <a:cubicBezTo>
                    <a:pt x="2288" y="1423"/>
                    <a:pt x="2288" y="1423"/>
                    <a:pt x="2288" y="1423"/>
                  </a:cubicBezTo>
                  <a:cubicBezTo>
                    <a:pt x="2289" y="1387"/>
                    <a:pt x="2259" y="1358"/>
                    <a:pt x="2223" y="1358"/>
                  </a:cubicBezTo>
                  <a:close/>
                  <a:moveTo>
                    <a:pt x="1186" y="191"/>
                  </a:moveTo>
                  <a:cubicBezTo>
                    <a:pt x="1186" y="217"/>
                    <a:pt x="1164" y="239"/>
                    <a:pt x="1138" y="239"/>
                  </a:cubicBezTo>
                  <a:cubicBezTo>
                    <a:pt x="542" y="239"/>
                    <a:pt x="542" y="239"/>
                    <a:pt x="542" y="239"/>
                  </a:cubicBezTo>
                  <a:cubicBezTo>
                    <a:pt x="516" y="239"/>
                    <a:pt x="494" y="217"/>
                    <a:pt x="494" y="191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1186" y="85"/>
                    <a:pt x="1186" y="85"/>
                    <a:pt x="1186" y="85"/>
                  </a:cubicBezTo>
                  <a:lnTo>
                    <a:pt x="1186" y="191"/>
                  </a:lnTo>
                  <a:close/>
                  <a:moveTo>
                    <a:pt x="2203" y="1582"/>
                  </a:moveTo>
                  <a:cubicBezTo>
                    <a:pt x="2124" y="1582"/>
                    <a:pt x="2124" y="1582"/>
                    <a:pt x="2124" y="1582"/>
                  </a:cubicBezTo>
                  <a:cubicBezTo>
                    <a:pt x="2095" y="1582"/>
                    <a:pt x="2069" y="1602"/>
                    <a:pt x="2062" y="1630"/>
                  </a:cubicBezTo>
                  <a:cubicBezTo>
                    <a:pt x="2052" y="1665"/>
                    <a:pt x="2038" y="1698"/>
                    <a:pt x="2020" y="1730"/>
                  </a:cubicBezTo>
                  <a:cubicBezTo>
                    <a:pt x="2006" y="1755"/>
                    <a:pt x="2010" y="1787"/>
                    <a:pt x="2031" y="1808"/>
                  </a:cubicBezTo>
                  <a:cubicBezTo>
                    <a:pt x="2087" y="1864"/>
                    <a:pt x="2087" y="1864"/>
                    <a:pt x="2087" y="1864"/>
                  </a:cubicBezTo>
                  <a:cubicBezTo>
                    <a:pt x="1988" y="1962"/>
                    <a:pt x="1988" y="1962"/>
                    <a:pt x="1988" y="1962"/>
                  </a:cubicBezTo>
                  <a:cubicBezTo>
                    <a:pt x="1932" y="1906"/>
                    <a:pt x="1932" y="1906"/>
                    <a:pt x="1932" y="1906"/>
                  </a:cubicBezTo>
                  <a:cubicBezTo>
                    <a:pt x="1912" y="1886"/>
                    <a:pt x="1880" y="1881"/>
                    <a:pt x="1854" y="1896"/>
                  </a:cubicBezTo>
                  <a:cubicBezTo>
                    <a:pt x="1823" y="1914"/>
                    <a:pt x="1789" y="1927"/>
                    <a:pt x="1754" y="1937"/>
                  </a:cubicBezTo>
                  <a:cubicBezTo>
                    <a:pt x="1726" y="1945"/>
                    <a:pt x="1706" y="1971"/>
                    <a:pt x="1706" y="2000"/>
                  </a:cubicBezTo>
                  <a:cubicBezTo>
                    <a:pt x="1706" y="2079"/>
                    <a:pt x="1706" y="2079"/>
                    <a:pt x="1706" y="2079"/>
                  </a:cubicBezTo>
                  <a:cubicBezTo>
                    <a:pt x="1567" y="2079"/>
                    <a:pt x="1567" y="2079"/>
                    <a:pt x="1567" y="2079"/>
                  </a:cubicBezTo>
                  <a:cubicBezTo>
                    <a:pt x="1567" y="2000"/>
                    <a:pt x="1567" y="2000"/>
                    <a:pt x="1567" y="2000"/>
                  </a:cubicBezTo>
                  <a:cubicBezTo>
                    <a:pt x="1567" y="1971"/>
                    <a:pt x="1548" y="1945"/>
                    <a:pt x="1519" y="1937"/>
                  </a:cubicBezTo>
                  <a:cubicBezTo>
                    <a:pt x="1484" y="1927"/>
                    <a:pt x="1451" y="1914"/>
                    <a:pt x="1420" y="1896"/>
                  </a:cubicBezTo>
                  <a:cubicBezTo>
                    <a:pt x="1394" y="1881"/>
                    <a:pt x="1362" y="1886"/>
                    <a:pt x="1341" y="1906"/>
                  </a:cubicBezTo>
                  <a:cubicBezTo>
                    <a:pt x="1285" y="1962"/>
                    <a:pt x="1285" y="1962"/>
                    <a:pt x="1285" y="1962"/>
                  </a:cubicBezTo>
                  <a:cubicBezTo>
                    <a:pt x="1187" y="1864"/>
                    <a:pt x="1187" y="1864"/>
                    <a:pt x="1187" y="1864"/>
                  </a:cubicBezTo>
                  <a:cubicBezTo>
                    <a:pt x="1243" y="1808"/>
                    <a:pt x="1243" y="1808"/>
                    <a:pt x="1243" y="1808"/>
                  </a:cubicBezTo>
                  <a:cubicBezTo>
                    <a:pt x="1264" y="1787"/>
                    <a:pt x="1268" y="1755"/>
                    <a:pt x="1253" y="1730"/>
                  </a:cubicBezTo>
                  <a:cubicBezTo>
                    <a:pt x="1236" y="1698"/>
                    <a:pt x="1222" y="1665"/>
                    <a:pt x="1212" y="1630"/>
                  </a:cubicBezTo>
                  <a:cubicBezTo>
                    <a:pt x="1204" y="1602"/>
                    <a:pt x="1179" y="1582"/>
                    <a:pt x="1149" y="1582"/>
                  </a:cubicBezTo>
                  <a:cubicBezTo>
                    <a:pt x="1070" y="1582"/>
                    <a:pt x="1070" y="1582"/>
                    <a:pt x="1070" y="1582"/>
                  </a:cubicBezTo>
                  <a:cubicBezTo>
                    <a:pt x="1070" y="1443"/>
                    <a:pt x="1070" y="1443"/>
                    <a:pt x="1070" y="1443"/>
                  </a:cubicBezTo>
                  <a:cubicBezTo>
                    <a:pt x="1149" y="1443"/>
                    <a:pt x="1149" y="1443"/>
                    <a:pt x="1149" y="1443"/>
                  </a:cubicBezTo>
                  <a:cubicBezTo>
                    <a:pt x="1179" y="1443"/>
                    <a:pt x="1204" y="1423"/>
                    <a:pt x="1212" y="1395"/>
                  </a:cubicBezTo>
                  <a:cubicBezTo>
                    <a:pt x="1222" y="1360"/>
                    <a:pt x="1236" y="1326"/>
                    <a:pt x="1253" y="1295"/>
                  </a:cubicBezTo>
                  <a:cubicBezTo>
                    <a:pt x="1268" y="1270"/>
                    <a:pt x="1264" y="1237"/>
                    <a:pt x="1243" y="1217"/>
                  </a:cubicBezTo>
                  <a:cubicBezTo>
                    <a:pt x="1187" y="1161"/>
                    <a:pt x="1187" y="1161"/>
                    <a:pt x="1187" y="1161"/>
                  </a:cubicBezTo>
                  <a:cubicBezTo>
                    <a:pt x="1285" y="1063"/>
                    <a:pt x="1285" y="1063"/>
                    <a:pt x="1285" y="1063"/>
                  </a:cubicBezTo>
                  <a:cubicBezTo>
                    <a:pt x="1341" y="1118"/>
                    <a:pt x="1341" y="1118"/>
                    <a:pt x="1341" y="1118"/>
                  </a:cubicBezTo>
                  <a:cubicBezTo>
                    <a:pt x="1362" y="1139"/>
                    <a:pt x="1394" y="1143"/>
                    <a:pt x="1420" y="1129"/>
                  </a:cubicBezTo>
                  <a:cubicBezTo>
                    <a:pt x="1451" y="1111"/>
                    <a:pt x="1484" y="1097"/>
                    <a:pt x="1519" y="1088"/>
                  </a:cubicBezTo>
                  <a:cubicBezTo>
                    <a:pt x="1548" y="1080"/>
                    <a:pt x="1567" y="1054"/>
                    <a:pt x="1567" y="1025"/>
                  </a:cubicBezTo>
                  <a:cubicBezTo>
                    <a:pt x="1567" y="946"/>
                    <a:pt x="1567" y="946"/>
                    <a:pt x="1567" y="946"/>
                  </a:cubicBezTo>
                  <a:cubicBezTo>
                    <a:pt x="1706" y="946"/>
                    <a:pt x="1706" y="946"/>
                    <a:pt x="1706" y="946"/>
                  </a:cubicBezTo>
                  <a:cubicBezTo>
                    <a:pt x="1706" y="1025"/>
                    <a:pt x="1706" y="1025"/>
                    <a:pt x="1706" y="1025"/>
                  </a:cubicBezTo>
                  <a:cubicBezTo>
                    <a:pt x="1706" y="1054"/>
                    <a:pt x="1726" y="1080"/>
                    <a:pt x="1754" y="1088"/>
                  </a:cubicBezTo>
                  <a:cubicBezTo>
                    <a:pt x="1789" y="1097"/>
                    <a:pt x="1823" y="1111"/>
                    <a:pt x="1854" y="1129"/>
                  </a:cubicBezTo>
                  <a:cubicBezTo>
                    <a:pt x="1880" y="1143"/>
                    <a:pt x="1912" y="1139"/>
                    <a:pt x="1932" y="1118"/>
                  </a:cubicBezTo>
                  <a:cubicBezTo>
                    <a:pt x="1988" y="1063"/>
                    <a:pt x="1988" y="1063"/>
                    <a:pt x="1988" y="1063"/>
                  </a:cubicBezTo>
                  <a:cubicBezTo>
                    <a:pt x="2087" y="1161"/>
                    <a:pt x="2087" y="1161"/>
                    <a:pt x="2087" y="1161"/>
                  </a:cubicBezTo>
                  <a:cubicBezTo>
                    <a:pt x="2031" y="1217"/>
                    <a:pt x="2031" y="1217"/>
                    <a:pt x="2031" y="1217"/>
                  </a:cubicBezTo>
                  <a:cubicBezTo>
                    <a:pt x="2010" y="1237"/>
                    <a:pt x="2006" y="1270"/>
                    <a:pt x="2020" y="1295"/>
                  </a:cubicBezTo>
                  <a:cubicBezTo>
                    <a:pt x="2038" y="1326"/>
                    <a:pt x="2052" y="1360"/>
                    <a:pt x="2062" y="1395"/>
                  </a:cubicBezTo>
                  <a:cubicBezTo>
                    <a:pt x="2069" y="1423"/>
                    <a:pt x="2095" y="1443"/>
                    <a:pt x="2124" y="1443"/>
                  </a:cubicBezTo>
                  <a:cubicBezTo>
                    <a:pt x="2203" y="1443"/>
                    <a:pt x="2203" y="1443"/>
                    <a:pt x="2203" y="1443"/>
                  </a:cubicBezTo>
                  <a:lnTo>
                    <a:pt x="2203" y="1582"/>
                  </a:lnTo>
                  <a:close/>
                  <a:moveTo>
                    <a:pt x="2203" y="1582"/>
                  </a:moveTo>
                  <a:cubicBezTo>
                    <a:pt x="2203" y="1582"/>
                    <a:pt x="2203" y="1582"/>
                    <a:pt x="2203" y="1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7" name="Google Shape;1337;p56"/>
            <p:cNvSpPr/>
            <p:nvPr/>
          </p:nvSpPr>
          <p:spPr>
            <a:xfrm>
              <a:off x="8786813" y="140493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7" extrusionOk="0">
                  <a:moveTo>
                    <a:pt x="294" y="0"/>
                  </a:moveTo>
                  <a:cubicBezTo>
                    <a:pt x="132" y="0"/>
                    <a:pt x="0" y="131"/>
                    <a:pt x="0" y="293"/>
                  </a:cubicBezTo>
                  <a:cubicBezTo>
                    <a:pt x="0" y="455"/>
                    <a:pt x="132" y="587"/>
                    <a:pt x="294" y="587"/>
                  </a:cubicBezTo>
                  <a:cubicBezTo>
                    <a:pt x="456" y="587"/>
                    <a:pt x="588" y="455"/>
                    <a:pt x="588" y="293"/>
                  </a:cubicBezTo>
                  <a:cubicBezTo>
                    <a:pt x="588" y="131"/>
                    <a:pt x="456" y="0"/>
                    <a:pt x="294" y="0"/>
                  </a:cubicBezTo>
                  <a:close/>
                  <a:moveTo>
                    <a:pt x="85" y="293"/>
                  </a:moveTo>
                  <a:cubicBezTo>
                    <a:pt x="85" y="193"/>
                    <a:pt x="157" y="109"/>
                    <a:pt x="251" y="89"/>
                  </a:cubicBezTo>
                  <a:cubicBezTo>
                    <a:pt x="251" y="498"/>
                    <a:pt x="251" y="498"/>
                    <a:pt x="251" y="498"/>
                  </a:cubicBezTo>
                  <a:cubicBezTo>
                    <a:pt x="157" y="478"/>
                    <a:pt x="85" y="394"/>
                    <a:pt x="85" y="293"/>
                  </a:cubicBezTo>
                  <a:close/>
                  <a:moveTo>
                    <a:pt x="336" y="498"/>
                  </a:moveTo>
                  <a:cubicBezTo>
                    <a:pt x="336" y="89"/>
                    <a:pt x="336" y="89"/>
                    <a:pt x="336" y="89"/>
                  </a:cubicBezTo>
                  <a:cubicBezTo>
                    <a:pt x="431" y="109"/>
                    <a:pt x="502" y="193"/>
                    <a:pt x="502" y="293"/>
                  </a:cubicBezTo>
                  <a:cubicBezTo>
                    <a:pt x="502" y="394"/>
                    <a:pt x="431" y="478"/>
                    <a:pt x="336" y="498"/>
                  </a:cubicBezTo>
                  <a:close/>
                  <a:moveTo>
                    <a:pt x="336" y="498"/>
                  </a:moveTo>
                  <a:cubicBezTo>
                    <a:pt x="336" y="498"/>
                    <a:pt x="336" y="498"/>
                    <a:pt x="336" y="4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8" name="Google Shape;1338;p56"/>
            <p:cNvSpPr/>
            <p:nvPr/>
          </p:nvSpPr>
          <p:spPr>
            <a:xfrm>
              <a:off x="8615363" y="1235076"/>
              <a:ext cx="57150" cy="111125"/>
            </a:xfrm>
            <a:custGeom>
              <a:avLst/>
              <a:gdLst/>
              <a:ahLst/>
              <a:cxnLst/>
              <a:rect l="l" t="t" r="r" b="b"/>
              <a:pathLst>
                <a:path w="266" h="518" extrusionOk="0">
                  <a:moveTo>
                    <a:pt x="48" y="518"/>
                  </a:moveTo>
                  <a:cubicBezTo>
                    <a:pt x="65" y="518"/>
                    <a:pt x="81" y="508"/>
                    <a:pt x="88" y="491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66" y="42"/>
                    <a:pt x="256" y="17"/>
                    <a:pt x="234" y="9"/>
                  </a:cubicBezTo>
                  <a:cubicBezTo>
                    <a:pt x="212" y="0"/>
                    <a:pt x="187" y="11"/>
                    <a:pt x="178" y="33"/>
                  </a:cubicBezTo>
                  <a:cubicBezTo>
                    <a:pt x="9" y="460"/>
                    <a:pt x="9" y="460"/>
                    <a:pt x="9" y="460"/>
                  </a:cubicBezTo>
                  <a:cubicBezTo>
                    <a:pt x="0" y="481"/>
                    <a:pt x="11" y="506"/>
                    <a:pt x="32" y="515"/>
                  </a:cubicBezTo>
                  <a:cubicBezTo>
                    <a:pt x="38" y="517"/>
                    <a:pt x="43" y="518"/>
                    <a:pt x="48" y="518"/>
                  </a:cubicBezTo>
                  <a:close/>
                  <a:moveTo>
                    <a:pt x="48" y="518"/>
                  </a:moveTo>
                  <a:cubicBezTo>
                    <a:pt x="48" y="518"/>
                    <a:pt x="48" y="518"/>
                    <a:pt x="48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39" name="Google Shape;1339;p56"/>
            <p:cNvSpPr/>
            <p:nvPr/>
          </p:nvSpPr>
          <p:spPr>
            <a:xfrm>
              <a:off x="8686800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99" y="216"/>
                  </a:move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7" y="0"/>
                    <a:pt x="26" y="12"/>
                  </a:cubicBezTo>
                  <a:cubicBezTo>
                    <a:pt x="6" y="24"/>
                    <a:pt x="0" y="51"/>
                    <a:pt x="12" y="71"/>
                  </a:cubicBezTo>
                  <a:cubicBezTo>
                    <a:pt x="113" y="238"/>
                    <a:pt x="113" y="238"/>
                    <a:pt x="113" y="23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0" y="434"/>
                    <a:pt x="7" y="460"/>
                    <a:pt x="27" y="472"/>
                  </a:cubicBezTo>
                  <a:cubicBezTo>
                    <a:pt x="34" y="476"/>
                    <a:pt x="41" y="477"/>
                    <a:pt x="48" y="477"/>
                  </a:cubicBezTo>
                  <a:cubicBezTo>
                    <a:pt x="63" y="477"/>
                    <a:pt x="77" y="470"/>
                    <a:pt x="85" y="456"/>
                  </a:cubicBezTo>
                  <a:cubicBezTo>
                    <a:pt x="199" y="259"/>
                    <a:pt x="199" y="259"/>
                    <a:pt x="199" y="259"/>
                  </a:cubicBezTo>
                  <a:cubicBezTo>
                    <a:pt x="207" y="246"/>
                    <a:pt x="207" y="229"/>
                    <a:pt x="199" y="216"/>
                  </a:cubicBezTo>
                  <a:close/>
                  <a:moveTo>
                    <a:pt x="199" y="216"/>
                  </a:moveTo>
                  <a:cubicBezTo>
                    <a:pt x="199" y="216"/>
                    <a:pt x="199" y="216"/>
                    <a:pt x="199" y="2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0" name="Google Shape;1340;p56"/>
            <p:cNvSpPr/>
            <p:nvPr/>
          </p:nvSpPr>
          <p:spPr>
            <a:xfrm>
              <a:off x="8555038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81" y="12"/>
                  </a:moveTo>
                  <a:cubicBezTo>
                    <a:pt x="161" y="0"/>
                    <a:pt x="134" y="7"/>
                    <a:pt x="122" y="27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0" y="229"/>
                    <a:pt x="0" y="246"/>
                    <a:pt x="8" y="259"/>
                  </a:cubicBezTo>
                  <a:cubicBezTo>
                    <a:pt x="122" y="456"/>
                    <a:pt x="122" y="456"/>
                    <a:pt x="122" y="456"/>
                  </a:cubicBezTo>
                  <a:cubicBezTo>
                    <a:pt x="130" y="470"/>
                    <a:pt x="144" y="477"/>
                    <a:pt x="159" y="477"/>
                  </a:cubicBezTo>
                  <a:cubicBezTo>
                    <a:pt x="166" y="477"/>
                    <a:pt x="173" y="476"/>
                    <a:pt x="180" y="472"/>
                  </a:cubicBezTo>
                  <a:cubicBezTo>
                    <a:pt x="200" y="460"/>
                    <a:pt x="207" y="434"/>
                    <a:pt x="196" y="41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07" y="51"/>
                    <a:pt x="201" y="24"/>
                    <a:pt x="181" y="12"/>
                  </a:cubicBezTo>
                  <a:close/>
                  <a:moveTo>
                    <a:pt x="181" y="12"/>
                  </a:moveTo>
                  <a:cubicBezTo>
                    <a:pt x="181" y="12"/>
                    <a:pt x="181" y="12"/>
                    <a:pt x="181" y="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1" name="Google Shape;1341;p56"/>
            <p:cNvSpPr/>
            <p:nvPr/>
          </p:nvSpPr>
          <p:spPr>
            <a:xfrm>
              <a:off x="8555038" y="1373188"/>
              <a:ext cx="157164" cy="17463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2" name="Google Shape;1342;p56"/>
            <p:cNvSpPr/>
            <p:nvPr/>
          </p:nvSpPr>
          <p:spPr>
            <a:xfrm>
              <a:off x="8555038" y="1562101"/>
              <a:ext cx="168276" cy="17463"/>
            </a:xfrm>
            <a:custGeom>
              <a:avLst/>
              <a:gdLst/>
              <a:ahLst/>
              <a:cxnLst/>
              <a:rect l="l" t="t" r="r" b="b"/>
              <a:pathLst>
                <a:path w="784" h="85" extrusionOk="0">
                  <a:moveTo>
                    <a:pt x="74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42" y="85"/>
                    <a:pt x="742" y="85"/>
                    <a:pt x="742" y="85"/>
                  </a:cubicBezTo>
                  <a:cubicBezTo>
                    <a:pt x="765" y="85"/>
                    <a:pt x="784" y="66"/>
                    <a:pt x="784" y="42"/>
                  </a:cubicBezTo>
                  <a:cubicBezTo>
                    <a:pt x="784" y="19"/>
                    <a:pt x="765" y="0"/>
                    <a:pt x="742" y="0"/>
                  </a:cubicBezTo>
                  <a:close/>
                  <a:moveTo>
                    <a:pt x="742" y="0"/>
                  </a:moveTo>
                  <a:cubicBezTo>
                    <a:pt x="742" y="0"/>
                    <a:pt x="742" y="0"/>
                    <a:pt x="7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3" name="Google Shape;1343;p56"/>
            <p:cNvSpPr/>
            <p:nvPr/>
          </p:nvSpPr>
          <p:spPr>
            <a:xfrm>
              <a:off x="8555038" y="14112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4" name="Google Shape;1344;p56"/>
            <p:cNvSpPr/>
            <p:nvPr/>
          </p:nvSpPr>
          <p:spPr>
            <a:xfrm>
              <a:off x="8555038" y="14493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5" name="Google Shape;1345;p56"/>
            <p:cNvSpPr/>
            <p:nvPr/>
          </p:nvSpPr>
          <p:spPr>
            <a:xfrm>
              <a:off x="8555038" y="1485901"/>
              <a:ext cx="133351" cy="19050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6" name="Google Shape;1346;p56"/>
            <p:cNvSpPr/>
            <p:nvPr/>
          </p:nvSpPr>
          <p:spPr>
            <a:xfrm>
              <a:off x="8555038" y="1524001"/>
              <a:ext cx="157164" cy="19050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7" name="Google Shape;1347;p56"/>
            <p:cNvSpPr/>
            <p:nvPr/>
          </p:nvSpPr>
          <p:spPr>
            <a:xfrm>
              <a:off x="8555038" y="1600201"/>
              <a:ext cx="225424" cy="17463"/>
            </a:xfrm>
            <a:custGeom>
              <a:avLst/>
              <a:gdLst/>
              <a:ahLst/>
              <a:cxnLst/>
              <a:rect l="l" t="t" r="r" b="b"/>
              <a:pathLst>
                <a:path w="1047" h="85" extrusionOk="0">
                  <a:moveTo>
                    <a:pt x="10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04" y="85"/>
                    <a:pt x="1004" y="85"/>
                    <a:pt x="1004" y="85"/>
                  </a:cubicBezTo>
                  <a:cubicBezTo>
                    <a:pt x="1028" y="85"/>
                    <a:pt x="1047" y="66"/>
                    <a:pt x="1047" y="42"/>
                  </a:cubicBezTo>
                  <a:cubicBezTo>
                    <a:pt x="1047" y="19"/>
                    <a:pt x="1028" y="0"/>
                    <a:pt x="1004" y="0"/>
                  </a:cubicBezTo>
                  <a:close/>
                  <a:moveTo>
                    <a:pt x="1004" y="0"/>
                  </a:moveTo>
                  <a:cubicBezTo>
                    <a:pt x="1004" y="0"/>
                    <a:pt x="1004" y="0"/>
                    <a:pt x="10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48" name="Google Shape;1348;p56"/>
            <p:cNvSpPr/>
            <p:nvPr/>
          </p:nvSpPr>
          <p:spPr>
            <a:xfrm>
              <a:off x="8555038" y="1638301"/>
              <a:ext cx="247651" cy="17463"/>
            </a:xfrm>
            <a:custGeom>
              <a:avLst/>
              <a:gdLst/>
              <a:ahLst/>
              <a:cxnLst/>
              <a:rect l="l" t="t" r="r" b="b"/>
              <a:pathLst>
                <a:path w="1154" h="85" extrusionOk="0">
                  <a:moveTo>
                    <a:pt x="0" y="42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111" y="85"/>
                    <a:pt x="1111" y="85"/>
                    <a:pt x="1111" y="85"/>
                  </a:cubicBezTo>
                  <a:cubicBezTo>
                    <a:pt x="1135" y="85"/>
                    <a:pt x="1154" y="66"/>
                    <a:pt x="1154" y="42"/>
                  </a:cubicBezTo>
                  <a:cubicBezTo>
                    <a:pt x="1154" y="19"/>
                    <a:pt x="1135" y="0"/>
                    <a:pt x="111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49" name="Google Shape;1349;p56"/>
          <p:cNvGrpSpPr/>
          <p:nvPr/>
        </p:nvGrpSpPr>
        <p:grpSpPr>
          <a:xfrm>
            <a:off x="7021362" y="3249533"/>
            <a:ext cx="476774" cy="362739"/>
            <a:chOff x="6327775" y="1217613"/>
            <a:chExt cx="623886" cy="474665"/>
          </a:xfrm>
        </p:grpSpPr>
        <p:sp>
          <p:nvSpPr>
            <p:cNvPr id="1350" name="Google Shape;1350;p56"/>
            <p:cNvSpPr/>
            <p:nvPr/>
          </p:nvSpPr>
          <p:spPr>
            <a:xfrm>
              <a:off x="6327775" y="1217613"/>
              <a:ext cx="623886" cy="474665"/>
            </a:xfrm>
            <a:custGeom>
              <a:avLst/>
              <a:gdLst/>
              <a:ahLst/>
              <a:cxnLst/>
              <a:rect l="l" t="t" r="r" b="b"/>
              <a:pathLst>
                <a:path w="2907" h="2214" extrusionOk="0">
                  <a:moveTo>
                    <a:pt x="2864" y="1615"/>
                  </a:moveTo>
                  <a:cubicBezTo>
                    <a:pt x="2888" y="1615"/>
                    <a:pt x="2907" y="1596"/>
                    <a:pt x="2907" y="1573"/>
                  </a:cubicBezTo>
                  <a:cubicBezTo>
                    <a:pt x="2907" y="421"/>
                    <a:pt x="2907" y="421"/>
                    <a:pt x="2907" y="421"/>
                  </a:cubicBezTo>
                  <a:cubicBezTo>
                    <a:pt x="2907" y="316"/>
                    <a:pt x="2822" y="231"/>
                    <a:pt x="2717" y="231"/>
                  </a:cubicBezTo>
                  <a:cubicBezTo>
                    <a:pt x="2495" y="231"/>
                    <a:pt x="2495" y="231"/>
                    <a:pt x="2495" y="231"/>
                  </a:cubicBezTo>
                  <a:cubicBezTo>
                    <a:pt x="2410" y="79"/>
                    <a:pt x="2410" y="79"/>
                    <a:pt x="2410" y="79"/>
                  </a:cubicBezTo>
                  <a:cubicBezTo>
                    <a:pt x="2383" y="30"/>
                    <a:pt x="2331" y="0"/>
                    <a:pt x="2274" y="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896" y="0"/>
                    <a:pt x="877" y="19"/>
                    <a:pt x="877" y="42"/>
                  </a:cubicBezTo>
                  <a:cubicBezTo>
                    <a:pt x="877" y="66"/>
                    <a:pt x="896" y="85"/>
                    <a:pt x="919" y="85"/>
                  </a:cubicBezTo>
                  <a:cubicBezTo>
                    <a:pt x="2274" y="85"/>
                    <a:pt x="2274" y="85"/>
                    <a:pt x="2274" y="85"/>
                  </a:cubicBezTo>
                  <a:cubicBezTo>
                    <a:pt x="2300" y="85"/>
                    <a:pt x="2323" y="99"/>
                    <a:pt x="2336" y="121"/>
                  </a:cubicBezTo>
                  <a:cubicBezTo>
                    <a:pt x="2398" y="231"/>
                    <a:pt x="2398" y="231"/>
                    <a:pt x="2398" y="231"/>
                  </a:cubicBezTo>
                  <a:cubicBezTo>
                    <a:pt x="509" y="231"/>
                    <a:pt x="509" y="231"/>
                    <a:pt x="509" y="231"/>
                  </a:cubicBezTo>
                  <a:cubicBezTo>
                    <a:pt x="571" y="121"/>
                    <a:pt x="571" y="121"/>
                    <a:pt x="571" y="121"/>
                  </a:cubicBezTo>
                  <a:cubicBezTo>
                    <a:pt x="583" y="99"/>
                    <a:pt x="607" y="85"/>
                    <a:pt x="633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44" y="85"/>
                    <a:pt x="763" y="66"/>
                    <a:pt x="763" y="42"/>
                  </a:cubicBezTo>
                  <a:cubicBezTo>
                    <a:pt x="763" y="19"/>
                    <a:pt x="744" y="0"/>
                    <a:pt x="721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576" y="0"/>
                    <a:pt x="524" y="30"/>
                    <a:pt x="496" y="79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85" y="231"/>
                    <a:pt x="0" y="316"/>
                    <a:pt x="0" y="421"/>
                  </a:cubicBezTo>
                  <a:cubicBezTo>
                    <a:pt x="0" y="1842"/>
                    <a:pt x="0" y="1842"/>
                    <a:pt x="0" y="1842"/>
                  </a:cubicBezTo>
                  <a:cubicBezTo>
                    <a:pt x="0" y="1947"/>
                    <a:pt x="85" y="2032"/>
                    <a:pt x="190" y="2032"/>
                  </a:cubicBezTo>
                  <a:cubicBezTo>
                    <a:pt x="340" y="2032"/>
                    <a:pt x="340" y="2032"/>
                    <a:pt x="340" y="2032"/>
                  </a:cubicBezTo>
                  <a:cubicBezTo>
                    <a:pt x="340" y="2092"/>
                    <a:pt x="340" y="2092"/>
                    <a:pt x="340" y="2092"/>
                  </a:cubicBezTo>
                  <a:cubicBezTo>
                    <a:pt x="340" y="2159"/>
                    <a:pt x="395" y="2214"/>
                    <a:pt x="462" y="2214"/>
                  </a:cubicBezTo>
                  <a:cubicBezTo>
                    <a:pt x="860" y="2214"/>
                    <a:pt x="860" y="2214"/>
                    <a:pt x="860" y="2214"/>
                  </a:cubicBezTo>
                  <a:cubicBezTo>
                    <a:pt x="928" y="2214"/>
                    <a:pt x="982" y="2159"/>
                    <a:pt x="982" y="2092"/>
                  </a:cubicBezTo>
                  <a:cubicBezTo>
                    <a:pt x="982" y="2032"/>
                    <a:pt x="982" y="2032"/>
                    <a:pt x="982" y="2032"/>
                  </a:cubicBezTo>
                  <a:cubicBezTo>
                    <a:pt x="1924" y="2032"/>
                    <a:pt x="1924" y="2032"/>
                    <a:pt x="1924" y="2032"/>
                  </a:cubicBezTo>
                  <a:cubicBezTo>
                    <a:pt x="1924" y="2092"/>
                    <a:pt x="1924" y="2092"/>
                    <a:pt x="1924" y="2092"/>
                  </a:cubicBezTo>
                  <a:cubicBezTo>
                    <a:pt x="1924" y="2159"/>
                    <a:pt x="1979" y="2214"/>
                    <a:pt x="2046" y="2214"/>
                  </a:cubicBezTo>
                  <a:cubicBezTo>
                    <a:pt x="2444" y="2214"/>
                    <a:pt x="2444" y="2214"/>
                    <a:pt x="2444" y="2214"/>
                  </a:cubicBezTo>
                  <a:cubicBezTo>
                    <a:pt x="2512" y="2214"/>
                    <a:pt x="2566" y="2159"/>
                    <a:pt x="2566" y="2092"/>
                  </a:cubicBezTo>
                  <a:cubicBezTo>
                    <a:pt x="2566" y="2032"/>
                    <a:pt x="2566" y="2032"/>
                    <a:pt x="2566" y="2032"/>
                  </a:cubicBezTo>
                  <a:cubicBezTo>
                    <a:pt x="2717" y="2032"/>
                    <a:pt x="2717" y="2032"/>
                    <a:pt x="2717" y="2032"/>
                  </a:cubicBezTo>
                  <a:cubicBezTo>
                    <a:pt x="2822" y="2032"/>
                    <a:pt x="2907" y="1947"/>
                    <a:pt x="2907" y="1842"/>
                  </a:cubicBezTo>
                  <a:cubicBezTo>
                    <a:pt x="2907" y="1772"/>
                    <a:pt x="2907" y="1772"/>
                    <a:pt x="2907" y="1772"/>
                  </a:cubicBezTo>
                  <a:cubicBezTo>
                    <a:pt x="2907" y="1748"/>
                    <a:pt x="2888" y="1729"/>
                    <a:pt x="2864" y="1729"/>
                  </a:cubicBezTo>
                  <a:cubicBezTo>
                    <a:pt x="2841" y="1729"/>
                    <a:pt x="2822" y="1748"/>
                    <a:pt x="2822" y="1772"/>
                  </a:cubicBezTo>
                  <a:cubicBezTo>
                    <a:pt x="2822" y="1842"/>
                    <a:pt x="2822" y="1842"/>
                    <a:pt x="2822" y="1842"/>
                  </a:cubicBezTo>
                  <a:cubicBezTo>
                    <a:pt x="2822" y="1900"/>
                    <a:pt x="2775" y="1947"/>
                    <a:pt x="2717" y="1947"/>
                  </a:cubicBezTo>
                  <a:cubicBezTo>
                    <a:pt x="190" y="1947"/>
                    <a:pt x="190" y="1947"/>
                    <a:pt x="190" y="1947"/>
                  </a:cubicBezTo>
                  <a:cubicBezTo>
                    <a:pt x="132" y="1947"/>
                    <a:pt x="85" y="1900"/>
                    <a:pt x="85" y="1842"/>
                  </a:cubicBezTo>
                  <a:cubicBezTo>
                    <a:pt x="85" y="421"/>
                    <a:pt x="85" y="421"/>
                    <a:pt x="85" y="421"/>
                  </a:cubicBezTo>
                  <a:cubicBezTo>
                    <a:pt x="85" y="363"/>
                    <a:pt x="132" y="316"/>
                    <a:pt x="190" y="316"/>
                  </a:cubicBezTo>
                  <a:cubicBezTo>
                    <a:pt x="2717" y="316"/>
                    <a:pt x="2717" y="316"/>
                    <a:pt x="2717" y="316"/>
                  </a:cubicBezTo>
                  <a:cubicBezTo>
                    <a:pt x="2775" y="316"/>
                    <a:pt x="2822" y="363"/>
                    <a:pt x="2822" y="421"/>
                  </a:cubicBezTo>
                  <a:cubicBezTo>
                    <a:pt x="2822" y="1573"/>
                    <a:pt x="2822" y="1573"/>
                    <a:pt x="2822" y="1573"/>
                  </a:cubicBezTo>
                  <a:cubicBezTo>
                    <a:pt x="2822" y="1596"/>
                    <a:pt x="2841" y="1615"/>
                    <a:pt x="2864" y="1615"/>
                  </a:cubicBezTo>
                  <a:close/>
                  <a:moveTo>
                    <a:pt x="897" y="2092"/>
                  </a:moveTo>
                  <a:cubicBezTo>
                    <a:pt x="897" y="2112"/>
                    <a:pt x="881" y="2128"/>
                    <a:pt x="860" y="2128"/>
                  </a:cubicBezTo>
                  <a:cubicBezTo>
                    <a:pt x="462" y="2128"/>
                    <a:pt x="462" y="2128"/>
                    <a:pt x="462" y="2128"/>
                  </a:cubicBezTo>
                  <a:cubicBezTo>
                    <a:pt x="442" y="2128"/>
                    <a:pt x="425" y="2112"/>
                    <a:pt x="425" y="2092"/>
                  </a:cubicBezTo>
                  <a:cubicBezTo>
                    <a:pt x="425" y="2032"/>
                    <a:pt x="425" y="2032"/>
                    <a:pt x="425" y="2032"/>
                  </a:cubicBezTo>
                  <a:cubicBezTo>
                    <a:pt x="897" y="2032"/>
                    <a:pt x="897" y="2032"/>
                    <a:pt x="897" y="2032"/>
                  </a:cubicBezTo>
                  <a:lnTo>
                    <a:pt x="897" y="2092"/>
                  </a:lnTo>
                  <a:close/>
                  <a:moveTo>
                    <a:pt x="2481" y="2092"/>
                  </a:moveTo>
                  <a:cubicBezTo>
                    <a:pt x="2481" y="2112"/>
                    <a:pt x="2465" y="2128"/>
                    <a:pt x="2444" y="2128"/>
                  </a:cubicBezTo>
                  <a:cubicBezTo>
                    <a:pt x="2046" y="2128"/>
                    <a:pt x="2046" y="2128"/>
                    <a:pt x="2046" y="2128"/>
                  </a:cubicBezTo>
                  <a:cubicBezTo>
                    <a:pt x="2026" y="2128"/>
                    <a:pt x="2010" y="2112"/>
                    <a:pt x="2010" y="2092"/>
                  </a:cubicBezTo>
                  <a:cubicBezTo>
                    <a:pt x="2010" y="2032"/>
                    <a:pt x="2010" y="2032"/>
                    <a:pt x="2010" y="2032"/>
                  </a:cubicBezTo>
                  <a:cubicBezTo>
                    <a:pt x="2481" y="2032"/>
                    <a:pt x="2481" y="2032"/>
                    <a:pt x="2481" y="2032"/>
                  </a:cubicBezTo>
                  <a:lnTo>
                    <a:pt x="2481" y="2092"/>
                  </a:lnTo>
                  <a:close/>
                  <a:moveTo>
                    <a:pt x="2481" y="2092"/>
                  </a:moveTo>
                  <a:cubicBezTo>
                    <a:pt x="2481" y="2092"/>
                    <a:pt x="2481" y="2092"/>
                    <a:pt x="2481" y="20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1" name="Google Shape;1351;p56"/>
            <p:cNvSpPr/>
            <p:nvPr/>
          </p:nvSpPr>
          <p:spPr>
            <a:xfrm>
              <a:off x="6388100" y="1312863"/>
              <a:ext cx="284164" cy="212724"/>
            </a:xfrm>
            <a:custGeom>
              <a:avLst/>
              <a:gdLst/>
              <a:ahLst/>
              <a:cxnLst/>
              <a:rect l="l" t="t" r="r" b="b"/>
              <a:pathLst>
                <a:path w="1323" h="990" extrusionOk="0">
                  <a:moveTo>
                    <a:pt x="1323" y="880"/>
                  </a:moveTo>
                  <a:cubicBezTo>
                    <a:pt x="1323" y="110"/>
                    <a:pt x="1323" y="110"/>
                    <a:pt x="1323" y="110"/>
                  </a:cubicBezTo>
                  <a:cubicBezTo>
                    <a:pt x="1323" y="49"/>
                    <a:pt x="1273" y="0"/>
                    <a:pt x="1212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41"/>
                    <a:pt x="49" y="990"/>
                    <a:pt x="110" y="990"/>
                  </a:cubicBezTo>
                  <a:cubicBezTo>
                    <a:pt x="1212" y="990"/>
                    <a:pt x="1212" y="990"/>
                    <a:pt x="1212" y="990"/>
                  </a:cubicBezTo>
                  <a:cubicBezTo>
                    <a:pt x="1273" y="990"/>
                    <a:pt x="1323" y="941"/>
                    <a:pt x="1323" y="880"/>
                  </a:cubicBezTo>
                  <a:close/>
                  <a:moveTo>
                    <a:pt x="85" y="532"/>
                  </a:moveTo>
                  <a:cubicBezTo>
                    <a:pt x="200" y="532"/>
                    <a:pt x="200" y="532"/>
                    <a:pt x="200" y="532"/>
                  </a:cubicBezTo>
                  <a:cubicBezTo>
                    <a:pt x="282" y="532"/>
                    <a:pt x="321" y="463"/>
                    <a:pt x="352" y="408"/>
                  </a:cubicBezTo>
                  <a:cubicBezTo>
                    <a:pt x="383" y="353"/>
                    <a:pt x="401" y="327"/>
                    <a:pt x="431" y="327"/>
                  </a:cubicBezTo>
                  <a:cubicBezTo>
                    <a:pt x="460" y="327"/>
                    <a:pt x="478" y="353"/>
                    <a:pt x="509" y="408"/>
                  </a:cubicBezTo>
                  <a:cubicBezTo>
                    <a:pt x="540" y="463"/>
                    <a:pt x="579" y="532"/>
                    <a:pt x="662" y="532"/>
                  </a:cubicBezTo>
                  <a:cubicBezTo>
                    <a:pt x="744" y="532"/>
                    <a:pt x="783" y="463"/>
                    <a:pt x="814" y="408"/>
                  </a:cubicBezTo>
                  <a:cubicBezTo>
                    <a:pt x="845" y="353"/>
                    <a:pt x="863" y="327"/>
                    <a:pt x="893" y="327"/>
                  </a:cubicBezTo>
                  <a:cubicBezTo>
                    <a:pt x="922" y="327"/>
                    <a:pt x="940" y="353"/>
                    <a:pt x="971" y="408"/>
                  </a:cubicBezTo>
                  <a:cubicBezTo>
                    <a:pt x="1002" y="463"/>
                    <a:pt x="1041" y="532"/>
                    <a:pt x="1124" y="532"/>
                  </a:cubicBezTo>
                  <a:cubicBezTo>
                    <a:pt x="1237" y="532"/>
                    <a:pt x="1237" y="532"/>
                    <a:pt x="1237" y="532"/>
                  </a:cubicBezTo>
                  <a:cubicBezTo>
                    <a:pt x="1237" y="649"/>
                    <a:pt x="1237" y="649"/>
                    <a:pt x="1237" y="649"/>
                  </a:cubicBezTo>
                  <a:cubicBezTo>
                    <a:pt x="1224" y="643"/>
                    <a:pt x="1207" y="638"/>
                    <a:pt x="1185" y="638"/>
                  </a:cubicBezTo>
                  <a:cubicBezTo>
                    <a:pt x="1137" y="638"/>
                    <a:pt x="1111" y="661"/>
                    <a:pt x="1092" y="677"/>
                  </a:cubicBezTo>
                  <a:cubicBezTo>
                    <a:pt x="1078" y="690"/>
                    <a:pt x="1072" y="695"/>
                    <a:pt x="1055" y="695"/>
                  </a:cubicBezTo>
                  <a:cubicBezTo>
                    <a:pt x="1038" y="695"/>
                    <a:pt x="1032" y="690"/>
                    <a:pt x="1018" y="677"/>
                  </a:cubicBezTo>
                  <a:cubicBezTo>
                    <a:pt x="1000" y="662"/>
                    <a:pt x="973" y="638"/>
                    <a:pt x="925" y="638"/>
                  </a:cubicBezTo>
                  <a:cubicBezTo>
                    <a:pt x="876" y="638"/>
                    <a:pt x="849" y="662"/>
                    <a:pt x="832" y="677"/>
                  </a:cubicBezTo>
                  <a:cubicBezTo>
                    <a:pt x="818" y="690"/>
                    <a:pt x="811" y="695"/>
                    <a:pt x="794" y="695"/>
                  </a:cubicBezTo>
                  <a:cubicBezTo>
                    <a:pt x="778" y="695"/>
                    <a:pt x="771" y="690"/>
                    <a:pt x="757" y="677"/>
                  </a:cubicBezTo>
                  <a:cubicBezTo>
                    <a:pt x="738" y="661"/>
                    <a:pt x="713" y="638"/>
                    <a:pt x="664" y="638"/>
                  </a:cubicBezTo>
                  <a:cubicBezTo>
                    <a:pt x="616" y="638"/>
                    <a:pt x="590" y="661"/>
                    <a:pt x="571" y="677"/>
                  </a:cubicBezTo>
                  <a:cubicBezTo>
                    <a:pt x="557" y="690"/>
                    <a:pt x="550" y="695"/>
                    <a:pt x="534" y="695"/>
                  </a:cubicBezTo>
                  <a:cubicBezTo>
                    <a:pt x="517" y="695"/>
                    <a:pt x="511" y="690"/>
                    <a:pt x="497" y="677"/>
                  </a:cubicBezTo>
                  <a:cubicBezTo>
                    <a:pt x="479" y="662"/>
                    <a:pt x="452" y="638"/>
                    <a:pt x="403" y="638"/>
                  </a:cubicBezTo>
                  <a:cubicBezTo>
                    <a:pt x="355" y="638"/>
                    <a:pt x="329" y="661"/>
                    <a:pt x="310" y="677"/>
                  </a:cubicBezTo>
                  <a:cubicBezTo>
                    <a:pt x="296" y="690"/>
                    <a:pt x="290" y="695"/>
                    <a:pt x="273" y="695"/>
                  </a:cubicBezTo>
                  <a:cubicBezTo>
                    <a:pt x="256" y="695"/>
                    <a:pt x="250" y="690"/>
                    <a:pt x="236" y="677"/>
                  </a:cubicBezTo>
                  <a:cubicBezTo>
                    <a:pt x="217" y="661"/>
                    <a:pt x="191" y="638"/>
                    <a:pt x="143" y="638"/>
                  </a:cubicBezTo>
                  <a:cubicBezTo>
                    <a:pt x="118" y="638"/>
                    <a:pt x="100" y="644"/>
                    <a:pt x="85" y="652"/>
                  </a:cubicBezTo>
                  <a:lnTo>
                    <a:pt x="85" y="532"/>
                  </a:lnTo>
                  <a:close/>
                  <a:moveTo>
                    <a:pt x="110" y="85"/>
                  </a:moveTo>
                  <a:cubicBezTo>
                    <a:pt x="1212" y="85"/>
                    <a:pt x="1212" y="85"/>
                    <a:pt x="1212" y="85"/>
                  </a:cubicBezTo>
                  <a:cubicBezTo>
                    <a:pt x="1226" y="85"/>
                    <a:pt x="1237" y="96"/>
                    <a:pt x="1237" y="11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124" y="447"/>
                    <a:pt x="1124" y="447"/>
                    <a:pt x="1124" y="447"/>
                  </a:cubicBezTo>
                  <a:cubicBezTo>
                    <a:pt x="1094" y="447"/>
                    <a:pt x="1076" y="421"/>
                    <a:pt x="1045" y="366"/>
                  </a:cubicBezTo>
                  <a:cubicBezTo>
                    <a:pt x="1014" y="311"/>
                    <a:pt x="975" y="242"/>
                    <a:pt x="893" y="242"/>
                  </a:cubicBezTo>
                  <a:cubicBezTo>
                    <a:pt x="810" y="242"/>
                    <a:pt x="771" y="311"/>
                    <a:pt x="740" y="366"/>
                  </a:cubicBezTo>
                  <a:cubicBezTo>
                    <a:pt x="709" y="421"/>
                    <a:pt x="691" y="447"/>
                    <a:pt x="662" y="447"/>
                  </a:cubicBezTo>
                  <a:cubicBezTo>
                    <a:pt x="632" y="447"/>
                    <a:pt x="614" y="421"/>
                    <a:pt x="583" y="366"/>
                  </a:cubicBezTo>
                  <a:cubicBezTo>
                    <a:pt x="552" y="311"/>
                    <a:pt x="513" y="242"/>
                    <a:pt x="431" y="242"/>
                  </a:cubicBezTo>
                  <a:cubicBezTo>
                    <a:pt x="348" y="242"/>
                    <a:pt x="309" y="311"/>
                    <a:pt x="278" y="366"/>
                  </a:cubicBezTo>
                  <a:cubicBezTo>
                    <a:pt x="247" y="421"/>
                    <a:pt x="229" y="447"/>
                    <a:pt x="200" y="447"/>
                  </a:cubicBezTo>
                  <a:cubicBezTo>
                    <a:pt x="85" y="447"/>
                    <a:pt x="85" y="447"/>
                    <a:pt x="85" y="447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5" y="96"/>
                    <a:pt x="96" y="85"/>
                    <a:pt x="110" y="85"/>
                  </a:cubicBezTo>
                  <a:close/>
                  <a:moveTo>
                    <a:pt x="85" y="880"/>
                  </a:moveTo>
                  <a:cubicBezTo>
                    <a:pt x="85" y="758"/>
                    <a:pt x="85" y="758"/>
                    <a:pt x="85" y="758"/>
                  </a:cubicBezTo>
                  <a:cubicBezTo>
                    <a:pt x="93" y="753"/>
                    <a:pt x="100" y="747"/>
                    <a:pt x="106" y="742"/>
                  </a:cubicBezTo>
                  <a:cubicBezTo>
                    <a:pt x="120" y="729"/>
                    <a:pt x="126" y="724"/>
                    <a:pt x="143" y="724"/>
                  </a:cubicBezTo>
                  <a:cubicBezTo>
                    <a:pt x="159" y="724"/>
                    <a:pt x="166" y="729"/>
                    <a:pt x="180" y="742"/>
                  </a:cubicBezTo>
                  <a:cubicBezTo>
                    <a:pt x="199" y="758"/>
                    <a:pt x="225" y="780"/>
                    <a:pt x="273" y="780"/>
                  </a:cubicBezTo>
                  <a:cubicBezTo>
                    <a:pt x="322" y="780"/>
                    <a:pt x="347" y="758"/>
                    <a:pt x="366" y="742"/>
                  </a:cubicBezTo>
                  <a:cubicBezTo>
                    <a:pt x="380" y="729"/>
                    <a:pt x="387" y="724"/>
                    <a:pt x="403" y="724"/>
                  </a:cubicBezTo>
                  <a:cubicBezTo>
                    <a:pt x="420" y="724"/>
                    <a:pt x="427" y="729"/>
                    <a:pt x="441" y="742"/>
                  </a:cubicBezTo>
                  <a:cubicBezTo>
                    <a:pt x="458" y="757"/>
                    <a:pt x="485" y="780"/>
                    <a:pt x="534" y="780"/>
                  </a:cubicBezTo>
                  <a:cubicBezTo>
                    <a:pt x="582" y="780"/>
                    <a:pt x="608" y="758"/>
                    <a:pt x="627" y="742"/>
                  </a:cubicBezTo>
                  <a:cubicBezTo>
                    <a:pt x="641" y="729"/>
                    <a:pt x="647" y="724"/>
                    <a:pt x="664" y="724"/>
                  </a:cubicBezTo>
                  <a:cubicBezTo>
                    <a:pt x="681" y="724"/>
                    <a:pt x="687" y="729"/>
                    <a:pt x="701" y="742"/>
                  </a:cubicBezTo>
                  <a:cubicBezTo>
                    <a:pt x="720" y="758"/>
                    <a:pt x="746" y="780"/>
                    <a:pt x="794" y="780"/>
                  </a:cubicBezTo>
                  <a:cubicBezTo>
                    <a:pt x="843" y="780"/>
                    <a:pt x="870" y="757"/>
                    <a:pt x="888" y="742"/>
                  </a:cubicBezTo>
                  <a:cubicBezTo>
                    <a:pt x="902" y="729"/>
                    <a:pt x="908" y="724"/>
                    <a:pt x="925" y="724"/>
                  </a:cubicBezTo>
                  <a:cubicBezTo>
                    <a:pt x="941" y="724"/>
                    <a:pt x="948" y="729"/>
                    <a:pt x="962" y="742"/>
                  </a:cubicBezTo>
                  <a:cubicBezTo>
                    <a:pt x="980" y="757"/>
                    <a:pt x="1007" y="780"/>
                    <a:pt x="1055" y="780"/>
                  </a:cubicBezTo>
                  <a:cubicBezTo>
                    <a:pt x="1104" y="780"/>
                    <a:pt x="1129" y="758"/>
                    <a:pt x="1148" y="742"/>
                  </a:cubicBezTo>
                  <a:cubicBezTo>
                    <a:pt x="1162" y="729"/>
                    <a:pt x="1169" y="724"/>
                    <a:pt x="1185" y="724"/>
                  </a:cubicBezTo>
                  <a:cubicBezTo>
                    <a:pt x="1202" y="724"/>
                    <a:pt x="1208" y="729"/>
                    <a:pt x="1223" y="741"/>
                  </a:cubicBezTo>
                  <a:cubicBezTo>
                    <a:pt x="1227" y="745"/>
                    <a:pt x="1232" y="750"/>
                    <a:pt x="1237" y="754"/>
                  </a:cubicBezTo>
                  <a:cubicBezTo>
                    <a:pt x="1237" y="880"/>
                    <a:pt x="1237" y="880"/>
                    <a:pt x="1237" y="880"/>
                  </a:cubicBezTo>
                  <a:cubicBezTo>
                    <a:pt x="1237" y="894"/>
                    <a:pt x="1226" y="905"/>
                    <a:pt x="1212" y="905"/>
                  </a:cubicBezTo>
                  <a:cubicBezTo>
                    <a:pt x="110" y="905"/>
                    <a:pt x="110" y="905"/>
                    <a:pt x="110" y="905"/>
                  </a:cubicBezTo>
                  <a:cubicBezTo>
                    <a:pt x="96" y="905"/>
                    <a:pt x="85" y="894"/>
                    <a:pt x="85" y="880"/>
                  </a:cubicBezTo>
                  <a:close/>
                  <a:moveTo>
                    <a:pt x="85" y="880"/>
                  </a:moveTo>
                  <a:cubicBezTo>
                    <a:pt x="85" y="880"/>
                    <a:pt x="85" y="880"/>
                    <a:pt x="85" y="8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2" name="Google Shape;1352;p56"/>
            <p:cNvSpPr/>
            <p:nvPr/>
          </p:nvSpPr>
          <p:spPr>
            <a:xfrm>
              <a:off x="6435725" y="1544638"/>
              <a:ext cx="188912" cy="63500"/>
            </a:xfrm>
            <a:custGeom>
              <a:avLst/>
              <a:gdLst/>
              <a:ahLst/>
              <a:cxnLst/>
              <a:rect l="l" t="t" r="r" b="b"/>
              <a:pathLst>
                <a:path w="885" h="292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48"/>
                    <a:pt x="44" y="292"/>
                    <a:pt x="99" y="292"/>
                  </a:cubicBezTo>
                  <a:cubicBezTo>
                    <a:pt x="785" y="292"/>
                    <a:pt x="785" y="292"/>
                    <a:pt x="785" y="292"/>
                  </a:cubicBezTo>
                  <a:cubicBezTo>
                    <a:pt x="840" y="292"/>
                    <a:pt x="885" y="248"/>
                    <a:pt x="885" y="193"/>
                  </a:cubicBezTo>
                  <a:cubicBezTo>
                    <a:pt x="885" y="100"/>
                    <a:pt x="885" y="100"/>
                    <a:pt x="885" y="100"/>
                  </a:cubicBezTo>
                  <a:cubicBezTo>
                    <a:pt x="885" y="45"/>
                    <a:pt x="840" y="0"/>
                    <a:pt x="785" y="0"/>
                  </a:cubicBezTo>
                  <a:lnTo>
                    <a:pt x="99" y="0"/>
                  </a:lnTo>
                  <a:close/>
                  <a:moveTo>
                    <a:pt x="799" y="100"/>
                  </a:moveTo>
                  <a:cubicBezTo>
                    <a:pt x="799" y="193"/>
                    <a:pt x="799" y="193"/>
                    <a:pt x="799" y="193"/>
                  </a:cubicBezTo>
                  <a:cubicBezTo>
                    <a:pt x="799" y="201"/>
                    <a:pt x="793" y="207"/>
                    <a:pt x="785" y="207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1" y="207"/>
                    <a:pt x="85" y="201"/>
                    <a:pt x="85" y="193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5"/>
                    <a:pt x="99" y="85"/>
                  </a:cubicBezTo>
                  <a:cubicBezTo>
                    <a:pt x="785" y="85"/>
                    <a:pt x="785" y="85"/>
                    <a:pt x="785" y="85"/>
                  </a:cubicBezTo>
                  <a:cubicBezTo>
                    <a:pt x="793" y="85"/>
                    <a:pt x="799" y="92"/>
                    <a:pt x="799" y="100"/>
                  </a:cubicBezTo>
                  <a:close/>
                  <a:moveTo>
                    <a:pt x="799" y="100"/>
                  </a:moveTo>
                  <a:cubicBezTo>
                    <a:pt x="799" y="100"/>
                    <a:pt x="799" y="100"/>
                    <a:pt x="799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3" name="Google Shape;1353;p56"/>
            <p:cNvSpPr/>
            <p:nvPr/>
          </p:nvSpPr>
          <p:spPr>
            <a:xfrm>
              <a:off x="6784975" y="1312863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0"/>
                  </a:move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0"/>
                    <a:pt x="383" y="0"/>
                    <a:pt x="247" y="0"/>
                  </a:cubicBezTo>
                  <a:close/>
                  <a:moveTo>
                    <a:pt x="85" y="247"/>
                  </a:moveTo>
                  <a:cubicBezTo>
                    <a:pt x="85" y="157"/>
                    <a:pt x="158" y="85"/>
                    <a:pt x="247" y="85"/>
                  </a:cubicBezTo>
                  <a:cubicBezTo>
                    <a:pt x="336" y="85"/>
                    <a:pt x="409" y="157"/>
                    <a:pt x="409" y="247"/>
                  </a:cubicBezTo>
                  <a:cubicBezTo>
                    <a:pt x="409" y="273"/>
                    <a:pt x="402" y="298"/>
                    <a:pt x="391" y="321"/>
                  </a:cubicBezTo>
                  <a:cubicBezTo>
                    <a:pt x="276" y="215"/>
                    <a:pt x="276" y="215"/>
                    <a:pt x="276" y="215"/>
                  </a:cubicBezTo>
                  <a:cubicBezTo>
                    <a:pt x="258" y="199"/>
                    <a:pt x="231" y="200"/>
                    <a:pt x="216" y="218"/>
                  </a:cubicBezTo>
                  <a:cubicBezTo>
                    <a:pt x="200" y="235"/>
                    <a:pt x="201" y="262"/>
                    <a:pt x="218" y="278"/>
                  </a:cubicBezTo>
                  <a:cubicBezTo>
                    <a:pt x="333" y="383"/>
                    <a:pt x="333" y="383"/>
                    <a:pt x="333" y="383"/>
                  </a:cubicBezTo>
                  <a:cubicBezTo>
                    <a:pt x="308" y="399"/>
                    <a:pt x="279" y="408"/>
                    <a:pt x="247" y="408"/>
                  </a:cubicBezTo>
                  <a:cubicBezTo>
                    <a:pt x="158" y="408"/>
                    <a:pt x="85" y="336"/>
                    <a:pt x="85" y="247"/>
                  </a:cubicBezTo>
                  <a:close/>
                  <a:moveTo>
                    <a:pt x="85" y="247"/>
                  </a:moveTo>
                  <a:cubicBezTo>
                    <a:pt x="85" y="247"/>
                    <a:pt x="85" y="247"/>
                    <a:pt x="85" y="2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4" name="Google Shape;1354;p56"/>
            <p:cNvSpPr/>
            <p:nvPr/>
          </p:nvSpPr>
          <p:spPr>
            <a:xfrm>
              <a:off x="6691313" y="1398588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494"/>
                  </a:move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lose/>
                  <a:moveTo>
                    <a:pt x="247" y="85"/>
                  </a:moveTo>
                  <a:cubicBezTo>
                    <a:pt x="288" y="85"/>
                    <a:pt x="325" y="100"/>
                    <a:pt x="353" y="125"/>
                  </a:cubicBezTo>
                  <a:cubicBezTo>
                    <a:pt x="223" y="211"/>
                    <a:pt x="223" y="211"/>
                    <a:pt x="223" y="211"/>
                  </a:cubicBezTo>
                  <a:cubicBezTo>
                    <a:pt x="204" y="225"/>
                    <a:pt x="198" y="251"/>
                    <a:pt x="211" y="271"/>
                  </a:cubicBezTo>
                  <a:cubicBezTo>
                    <a:pt x="220" y="283"/>
                    <a:pt x="233" y="290"/>
                    <a:pt x="247" y="290"/>
                  </a:cubicBezTo>
                  <a:cubicBezTo>
                    <a:pt x="255" y="290"/>
                    <a:pt x="263" y="287"/>
                    <a:pt x="271" y="282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6" y="212"/>
                    <a:pt x="409" y="229"/>
                    <a:pt x="409" y="247"/>
                  </a:cubicBezTo>
                  <a:cubicBezTo>
                    <a:pt x="409" y="336"/>
                    <a:pt x="336" y="409"/>
                    <a:pt x="247" y="409"/>
                  </a:cubicBezTo>
                  <a:cubicBezTo>
                    <a:pt x="158" y="409"/>
                    <a:pt x="85" y="336"/>
                    <a:pt x="85" y="247"/>
                  </a:cubicBezTo>
                  <a:cubicBezTo>
                    <a:pt x="85" y="158"/>
                    <a:pt x="158" y="85"/>
                    <a:pt x="247" y="85"/>
                  </a:cubicBezTo>
                  <a:close/>
                  <a:moveTo>
                    <a:pt x="247" y="85"/>
                  </a:moveTo>
                  <a:cubicBezTo>
                    <a:pt x="247" y="85"/>
                    <a:pt x="247" y="85"/>
                    <a:pt x="247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5" name="Google Shape;1355;p56"/>
            <p:cNvSpPr/>
            <p:nvPr/>
          </p:nvSpPr>
          <p:spPr>
            <a:xfrm>
              <a:off x="6710363" y="15255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2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6" name="Google Shape;1356;p56"/>
            <p:cNvSpPr/>
            <p:nvPr/>
          </p:nvSpPr>
          <p:spPr>
            <a:xfrm>
              <a:off x="6710363" y="155733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6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699" y="86"/>
                    <a:pt x="699" y="86"/>
                    <a:pt x="699" y="86"/>
                  </a:cubicBezTo>
                  <a:cubicBezTo>
                    <a:pt x="723" y="86"/>
                    <a:pt x="742" y="67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7" name="Google Shape;1357;p56"/>
            <p:cNvSpPr/>
            <p:nvPr/>
          </p:nvSpPr>
          <p:spPr>
            <a:xfrm>
              <a:off x="6710363" y="15890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8" name="Google Shape;1358;p56"/>
            <p:cNvSpPr/>
            <p:nvPr/>
          </p:nvSpPr>
          <p:spPr>
            <a:xfrm>
              <a:off x="6691313" y="1312863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5" extrusionOk="0">
                  <a:moveTo>
                    <a:pt x="315" y="157"/>
                  </a:moveTo>
                  <a:cubicBezTo>
                    <a:pt x="315" y="70"/>
                    <a:pt x="245" y="0"/>
                    <a:pt x="158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244"/>
                    <a:pt x="71" y="315"/>
                    <a:pt x="158" y="315"/>
                  </a:cubicBezTo>
                  <a:cubicBezTo>
                    <a:pt x="245" y="315"/>
                    <a:pt x="315" y="244"/>
                    <a:pt x="315" y="157"/>
                  </a:cubicBezTo>
                  <a:close/>
                  <a:moveTo>
                    <a:pt x="85" y="157"/>
                  </a:moveTo>
                  <a:cubicBezTo>
                    <a:pt x="85" y="117"/>
                    <a:pt x="118" y="85"/>
                    <a:pt x="158" y="85"/>
                  </a:cubicBezTo>
                  <a:cubicBezTo>
                    <a:pt x="198" y="85"/>
                    <a:pt x="230" y="117"/>
                    <a:pt x="230" y="157"/>
                  </a:cubicBezTo>
                  <a:cubicBezTo>
                    <a:pt x="230" y="197"/>
                    <a:pt x="198" y="230"/>
                    <a:pt x="158" y="230"/>
                  </a:cubicBezTo>
                  <a:cubicBezTo>
                    <a:pt x="118" y="230"/>
                    <a:pt x="85" y="197"/>
                    <a:pt x="85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5" y="157"/>
                    <a:pt x="85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59" name="Google Shape;1359;p56"/>
            <p:cNvSpPr/>
            <p:nvPr/>
          </p:nvSpPr>
          <p:spPr>
            <a:xfrm>
              <a:off x="6823075" y="1436688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6" extrusionOk="0">
                  <a:moveTo>
                    <a:pt x="315" y="158"/>
                  </a:moveTo>
                  <a:cubicBezTo>
                    <a:pt x="315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6"/>
                    <a:pt x="157" y="316"/>
                  </a:cubicBezTo>
                  <a:cubicBezTo>
                    <a:pt x="244" y="316"/>
                    <a:pt x="315" y="245"/>
                    <a:pt x="315" y="158"/>
                  </a:cubicBezTo>
                  <a:close/>
                  <a:moveTo>
                    <a:pt x="157" y="231"/>
                  </a:moveTo>
                  <a:cubicBezTo>
                    <a:pt x="117" y="231"/>
                    <a:pt x="85" y="198"/>
                    <a:pt x="85" y="158"/>
                  </a:cubicBez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30" y="118"/>
                    <a:pt x="230" y="158"/>
                  </a:cubicBezTo>
                  <a:cubicBezTo>
                    <a:pt x="230" y="198"/>
                    <a:pt x="197" y="231"/>
                    <a:pt x="157" y="231"/>
                  </a:cubicBezTo>
                  <a:close/>
                  <a:moveTo>
                    <a:pt x="157" y="231"/>
                  </a:moveTo>
                  <a:cubicBezTo>
                    <a:pt x="157" y="231"/>
                    <a:pt x="157" y="231"/>
                    <a:pt x="157" y="2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60" name="Google Shape;1360;p56"/>
          <p:cNvGrpSpPr/>
          <p:nvPr/>
        </p:nvGrpSpPr>
        <p:grpSpPr>
          <a:xfrm>
            <a:off x="4333613" y="3193727"/>
            <a:ext cx="476774" cy="474351"/>
            <a:chOff x="0" y="2082800"/>
            <a:chExt cx="623886" cy="620716"/>
          </a:xfrm>
        </p:grpSpPr>
        <p:sp>
          <p:nvSpPr>
            <p:cNvPr id="1361" name="Google Shape;1361;p56"/>
            <p:cNvSpPr/>
            <p:nvPr/>
          </p:nvSpPr>
          <p:spPr>
            <a:xfrm>
              <a:off x="0" y="2082800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5" y="225"/>
                    <a:pt x="2635" y="225"/>
                    <a:pt x="2635" y="225"/>
                  </a:cubicBezTo>
                  <a:cubicBezTo>
                    <a:pt x="2635" y="134"/>
                    <a:pt x="2635" y="134"/>
                    <a:pt x="2635" y="134"/>
                  </a:cubicBezTo>
                  <a:cubicBezTo>
                    <a:pt x="2635" y="60"/>
                    <a:pt x="2575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67"/>
                    <a:pt x="19" y="486"/>
                    <a:pt x="42" y="486"/>
                  </a:cubicBezTo>
                  <a:cubicBezTo>
                    <a:pt x="66" y="486"/>
                    <a:pt x="85" y="467"/>
                    <a:pt x="85" y="443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8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5" y="1681"/>
                    <a:pt x="2635" y="1621"/>
                    <a:pt x="2635" y="1547"/>
                  </a:cubicBezTo>
                  <a:cubicBezTo>
                    <a:pt x="2635" y="310"/>
                    <a:pt x="2635" y="310"/>
                    <a:pt x="2635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79" y="310"/>
                    <a:pt x="2821" y="352"/>
                    <a:pt x="2821" y="404"/>
                  </a:cubicBezTo>
                  <a:cubicBezTo>
                    <a:pt x="2821" y="1856"/>
                    <a:pt x="2821" y="1856"/>
                    <a:pt x="2821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42"/>
                    <a:pt x="85" y="642"/>
                    <a:pt x="85" y="642"/>
                  </a:cubicBezTo>
                  <a:cubicBezTo>
                    <a:pt x="85" y="619"/>
                    <a:pt x="66" y="600"/>
                    <a:pt x="42" y="600"/>
                  </a:cubicBezTo>
                  <a:cubicBezTo>
                    <a:pt x="19" y="600"/>
                    <a:pt x="0" y="619"/>
                    <a:pt x="0" y="642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8" y="2283"/>
                  </a:cubicBezTo>
                  <a:cubicBezTo>
                    <a:pt x="1001" y="2283"/>
                    <a:pt x="1001" y="2283"/>
                    <a:pt x="1001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772" y="2889"/>
                    <a:pt x="1772" y="2889"/>
                    <a:pt x="1772" y="2889"/>
                  </a:cubicBezTo>
                  <a:cubicBezTo>
                    <a:pt x="1795" y="2889"/>
                    <a:pt x="1814" y="2870"/>
                    <a:pt x="1814" y="2847"/>
                  </a:cubicBezTo>
                  <a:cubicBezTo>
                    <a:pt x="1814" y="2823"/>
                    <a:pt x="1795" y="2804"/>
                    <a:pt x="1772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5" y="2782"/>
                    <a:pt x="775" y="2756"/>
                  </a:cubicBezTo>
                  <a:cubicBezTo>
                    <a:pt x="775" y="2666"/>
                    <a:pt x="775" y="2666"/>
                    <a:pt x="775" y="2666"/>
                  </a:cubicBezTo>
                  <a:cubicBezTo>
                    <a:pt x="775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1970" y="2804"/>
                    <a:pt x="1970" y="2804"/>
                    <a:pt x="1970" y="2804"/>
                  </a:cubicBezTo>
                  <a:cubicBezTo>
                    <a:pt x="1947" y="2804"/>
                    <a:pt x="1928" y="2823"/>
                    <a:pt x="1928" y="2847"/>
                  </a:cubicBezTo>
                  <a:cubicBezTo>
                    <a:pt x="1928" y="2870"/>
                    <a:pt x="1947" y="2889"/>
                    <a:pt x="1970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6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6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89" y="2008"/>
                    <a:pt x="1689" y="2008"/>
                    <a:pt x="1689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1" y="2028"/>
                    <a:pt x="1241" y="2028"/>
                    <a:pt x="1241" y="2028"/>
                  </a:cubicBezTo>
                  <a:cubicBezTo>
                    <a:pt x="1230" y="2028"/>
                    <a:pt x="1219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0" y="2533"/>
                    <a:pt x="1020" y="2533"/>
                    <a:pt x="1020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6" y="2283"/>
                    <a:pt x="1816" y="2283"/>
                    <a:pt x="1816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8" y="2198"/>
                    <a:pt x="178" y="2198"/>
                    <a:pt x="178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3" y="1941"/>
                    <a:pt x="1113" y="1941"/>
                    <a:pt x="1113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5" y="2078"/>
                    <a:pt x="1190" y="2113"/>
                    <a:pt x="1241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6" y="2113"/>
                    <a:pt x="1761" y="2078"/>
                    <a:pt x="1772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1" y="1941"/>
                    <a:pt x="2821" y="1941"/>
                    <a:pt x="2821" y="1941"/>
                  </a:cubicBezTo>
                  <a:cubicBezTo>
                    <a:pt x="2821" y="2105"/>
                    <a:pt x="2821" y="2105"/>
                    <a:pt x="2821" y="2105"/>
                  </a:cubicBezTo>
                  <a:cubicBezTo>
                    <a:pt x="2821" y="2156"/>
                    <a:pt x="2779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2" name="Google Shape;1362;p56"/>
            <p:cNvSpPr/>
            <p:nvPr/>
          </p:nvSpPr>
          <p:spPr>
            <a:xfrm>
              <a:off x="123825" y="2124075"/>
              <a:ext cx="376238" cy="276226"/>
            </a:xfrm>
            <a:custGeom>
              <a:avLst/>
              <a:gdLst/>
              <a:ahLst/>
              <a:cxnLst/>
              <a:rect l="l" t="t" r="r" b="b"/>
              <a:pathLst>
                <a:path w="1758" h="1282" extrusionOk="0">
                  <a:moveTo>
                    <a:pt x="1649" y="504"/>
                  </a:moveTo>
                  <a:cubicBezTo>
                    <a:pt x="1649" y="249"/>
                    <a:pt x="1649" y="249"/>
                    <a:pt x="1649" y="249"/>
                  </a:cubicBezTo>
                  <a:cubicBezTo>
                    <a:pt x="1649" y="188"/>
                    <a:pt x="1600" y="139"/>
                    <a:pt x="1538" y="139"/>
                  </a:cubicBezTo>
                  <a:cubicBezTo>
                    <a:pt x="1038" y="139"/>
                    <a:pt x="1038" y="139"/>
                    <a:pt x="1038" y="139"/>
                  </a:cubicBezTo>
                  <a:cubicBezTo>
                    <a:pt x="1037" y="137"/>
                    <a:pt x="1036" y="136"/>
                    <a:pt x="1035" y="135"/>
                  </a:cubicBezTo>
                  <a:cubicBezTo>
                    <a:pt x="925" y="26"/>
                    <a:pt x="925" y="26"/>
                    <a:pt x="925" y="26"/>
                  </a:cubicBezTo>
                  <a:cubicBezTo>
                    <a:pt x="900" y="0"/>
                    <a:pt x="858" y="0"/>
                    <a:pt x="833" y="26"/>
                  </a:cubicBezTo>
                  <a:cubicBezTo>
                    <a:pt x="723" y="135"/>
                    <a:pt x="723" y="135"/>
                    <a:pt x="723" y="135"/>
                  </a:cubicBezTo>
                  <a:cubicBezTo>
                    <a:pt x="698" y="161"/>
                    <a:pt x="698" y="202"/>
                    <a:pt x="723" y="227"/>
                  </a:cubicBezTo>
                  <a:cubicBezTo>
                    <a:pt x="833" y="337"/>
                    <a:pt x="833" y="337"/>
                    <a:pt x="833" y="337"/>
                  </a:cubicBezTo>
                  <a:cubicBezTo>
                    <a:pt x="834" y="338"/>
                    <a:pt x="835" y="339"/>
                    <a:pt x="836" y="340"/>
                  </a:cubicBezTo>
                  <a:cubicBezTo>
                    <a:pt x="836" y="508"/>
                    <a:pt x="836" y="508"/>
                    <a:pt x="836" y="508"/>
                  </a:cubicBezTo>
                  <a:cubicBezTo>
                    <a:pt x="692" y="508"/>
                    <a:pt x="692" y="508"/>
                    <a:pt x="692" y="508"/>
                  </a:cubicBezTo>
                  <a:cubicBezTo>
                    <a:pt x="660" y="508"/>
                    <a:pt x="631" y="528"/>
                    <a:pt x="620" y="558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297" y="607"/>
                    <a:pt x="297" y="607"/>
                    <a:pt x="297" y="607"/>
                  </a:cubicBezTo>
                  <a:cubicBezTo>
                    <a:pt x="278" y="544"/>
                    <a:pt x="220" y="498"/>
                    <a:pt x="151" y="498"/>
                  </a:cubicBezTo>
                  <a:cubicBezTo>
                    <a:pt x="68" y="498"/>
                    <a:pt x="0" y="566"/>
                    <a:pt x="0" y="650"/>
                  </a:cubicBezTo>
                  <a:cubicBezTo>
                    <a:pt x="0" y="733"/>
                    <a:pt x="68" y="801"/>
                    <a:pt x="151" y="801"/>
                  </a:cubicBezTo>
                  <a:cubicBezTo>
                    <a:pt x="220" y="801"/>
                    <a:pt x="278" y="755"/>
                    <a:pt x="297" y="692"/>
                  </a:cubicBezTo>
                  <a:cubicBezTo>
                    <a:pt x="570" y="692"/>
                    <a:pt x="570" y="692"/>
                    <a:pt x="570" y="692"/>
                  </a:cubicBezTo>
                  <a:cubicBezTo>
                    <a:pt x="563" y="715"/>
                    <a:pt x="566" y="739"/>
                    <a:pt x="580" y="758"/>
                  </a:cubicBezTo>
                  <a:cubicBezTo>
                    <a:pt x="594" y="779"/>
                    <a:pt x="618" y="791"/>
                    <a:pt x="643" y="791"/>
                  </a:cubicBezTo>
                  <a:cubicBezTo>
                    <a:pt x="836" y="791"/>
                    <a:pt x="836" y="791"/>
                    <a:pt x="836" y="791"/>
                  </a:cubicBezTo>
                  <a:cubicBezTo>
                    <a:pt x="836" y="984"/>
                    <a:pt x="836" y="984"/>
                    <a:pt x="836" y="984"/>
                  </a:cubicBezTo>
                  <a:cubicBezTo>
                    <a:pt x="806" y="984"/>
                    <a:pt x="806" y="984"/>
                    <a:pt x="806" y="984"/>
                  </a:cubicBezTo>
                  <a:cubicBezTo>
                    <a:pt x="764" y="984"/>
                    <a:pt x="730" y="1018"/>
                    <a:pt x="730" y="1061"/>
                  </a:cubicBezTo>
                  <a:cubicBezTo>
                    <a:pt x="730" y="1206"/>
                    <a:pt x="730" y="1206"/>
                    <a:pt x="730" y="1206"/>
                  </a:cubicBezTo>
                  <a:cubicBezTo>
                    <a:pt x="730" y="1248"/>
                    <a:pt x="764" y="1282"/>
                    <a:pt x="806" y="1282"/>
                  </a:cubicBezTo>
                  <a:cubicBezTo>
                    <a:pt x="952" y="1282"/>
                    <a:pt x="952" y="1282"/>
                    <a:pt x="952" y="1282"/>
                  </a:cubicBezTo>
                  <a:cubicBezTo>
                    <a:pt x="994" y="1282"/>
                    <a:pt x="1028" y="1248"/>
                    <a:pt x="1028" y="1206"/>
                  </a:cubicBezTo>
                  <a:cubicBezTo>
                    <a:pt x="1028" y="1061"/>
                    <a:pt x="1028" y="1061"/>
                    <a:pt x="1028" y="1061"/>
                  </a:cubicBezTo>
                  <a:cubicBezTo>
                    <a:pt x="1028" y="1018"/>
                    <a:pt x="994" y="984"/>
                    <a:pt x="952" y="984"/>
                  </a:cubicBezTo>
                  <a:cubicBezTo>
                    <a:pt x="922" y="984"/>
                    <a:pt x="922" y="984"/>
                    <a:pt x="922" y="984"/>
                  </a:cubicBezTo>
                  <a:cubicBezTo>
                    <a:pt x="922" y="791"/>
                    <a:pt x="922" y="791"/>
                    <a:pt x="922" y="791"/>
                  </a:cubicBezTo>
                  <a:cubicBezTo>
                    <a:pt x="1066" y="791"/>
                    <a:pt x="1066" y="791"/>
                    <a:pt x="1066" y="791"/>
                  </a:cubicBezTo>
                  <a:cubicBezTo>
                    <a:pt x="1098" y="791"/>
                    <a:pt x="1127" y="771"/>
                    <a:pt x="1138" y="742"/>
                  </a:cubicBezTo>
                  <a:cubicBezTo>
                    <a:pt x="1157" y="692"/>
                    <a:pt x="1157" y="692"/>
                    <a:pt x="1157" y="692"/>
                  </a:cubicBezTo>
                  <a:cubicBezTo>
                    <a:pt x="1461" y="692"/>
                    <a:pt x="1461" y="692"/>
                    <a:pt x="1461" y="692"/>
                  </a:cubicBezTo>
                  <a:cubicBezTo>
                    <a:pt x="1480" y="755"/>
                    <a:pt x="1538" y="801"/>
                    <a:pt x="1607" y="801"/>
                  </a:cubicBezTo>
                  <a:cubicBezTo>
                    <a:pt x="1690" y="801"/>
                    <a:pt x="1758" y="733"/>
                    <a:pt x="1758" y="650"/>
                  </a:cubicBezTo>
                  <a:cubicBezTo>
                    <a:pt x="1758" y="581"/>
                    <a:pt x="1712" y="523"/>
                    <a:pt x="1649" y="504"/>
                  </a:cubicBezTo>
                  <a:close/>
                  <a:moveTo>
                    <a:pt x="943" y="1197"/>
                  </a:moveTo>
                  <a:cubicBezTo>
                    <a:pt x="815" y="1197"/>
                    <a:pt x="815" y="1197"/>
                    <a:pt x="815" y="1197"/>
                  </a:cubicBezTo>
                  <a:cubicBezTo>
                    <a:pt x="815" y="1069"/>
                    <a:pt x="815" y="1069"/>
                    <a:pt x="815" y="1069"/>
                  </a:cubicBezTo>
                  <a:cubicBezTo>
                    <a:pt x="943" y="1069"/>
                    <a:pt x="943" y="1069"/>
                    <a:pt x="943" y="1069"/>
                  </a:cubicBezTo>
                  <a:lnTo>
                    <a:pt x="943" y="1197"/>
                  </a:lnTo>
                  <a:close/>
                  <a:moveTo>
                    <a:pt x="798" y="181"/>
                  </a:moveTo>
                  <a:cubicBezTo>
                    <a:pt x="879" y="100"/>
                    <a:pt x="879" y="100"/>
                    <a:pt x="879" y="100"/>
                  </a:cubicBezTo>
                  <a:cubicBezTo>
                    <a:pt x="960" y="181"/>
                    <a:pt x="960" y="181"/>
                    <a:pt x="960" y="181"/>
                  </a:cubicBezTo>
                  <a:cubicBezTo>
                    <a:pt x="879" y="263"/>
                    <a:pt x="879" y="263"/>
                    <a:pt x="879" y="263"/>
                  </a:cubicBezTo>
                  <a:lnTo>
                    <a:pt x="798" y="181"/>
                  </a:lnTo>
                  <a:close/>
                  <a:moveTo>
                    <a:pt x="922" y="340"/>
                  </a:moveTo>
                  <a:cubicBezTo>
                    <a:pt x="923" y="339"/>
                    <a:pt x="924" y="338"/>
                    <a:pt x="925" y="337"/>
                  </a:cubicBezTo>
                  <a:cubicBezTo>
                    <a:pt x="1035" y="227"/>
                    <a:pt x="1035" y="227"/>
                    <a:pt x="1035" y="227"/>
                  </a:cubicBezTo>
                  <a:cubicBezTo>
                    <a:pt x="1036" y="226"/>
                    <a:pt x="1037" y="225"/>
                    <a:pt x="1038" y="224"/>
                  </a:cubicBezTo>
                  <a:cubicBezTo>
                    <a:pt x="1538" y="224"/>
                    <a:pt x="1538" y="224"/>
                    <a:pt x="1538" y="224"/>
                  </a:cubicBezTo>
                  <a:cubicBezTo>
                    <a:pt x="1553" y="224"/>
                    <a:pt x="1564" y="235"/>
                    <a:pt x="1564" y="249"/>
                  </a:cubicBezTo>
                  <a:cubicBezTo>
                    <a:pt x="1564" y="504"/>
                    <a:pt x="1564" y="504"/>
                    <a:pt x="1564" y="504"/>
                  </a:cubicBezTo>
                  <a:cubicBezTo>
                    <a:pt x="1515" y="519"/>
                    <a:pt x="1476" y="558"/>
                    <a:pt x="1461" y="607"/>
                  </a:cubicBezTo>
                  <a:cubicBezTo>
                    <a:pt x="1188" y="607"/>
                    <a:pt x="1188" y="607"/>
                    <a:pt x="1188" y="607"/>
                  </a:cubicBezTo>
                  <a:cubicBezTo>
                    <a:pt x="1195" y="585"/>
                    <a:pt x="1192" y="561"/>
                    <a:pt x="1178" y="541"/>
                  </a:cubicBezTo>
                  <a:cubicBezTo>
                    <a:pt x="1164" y="520"/>
                    <a:pt x="1140" y="508"/>
                    <a:pt x="1115" y="508"/>
                  </a:cubicBezTo>
                  <a:cubicBezTo>
                    <a:pt x="922" y="508"/>
                    <a:pt x="922" y="508"/>
                    <a:pt x="922" y="508"/>
                  </a:cubicBezTo>
                  <a:lnTo>
                    <a:pt x="922" y="340"/>
                  </a:lnTo>
                  <a:close/>
                  <a:moveTo>
                    <a:pt x="151" y="716"/>
                  </a:moveTo>
                  <a:cubicBezTo>
                    <a:pt x="115" y="716"/>
                    <a:pt x="85" y="686"/>
                    <a:pt x="85" y="650"/>
                  </a:cubicBezTo>
                  <a:cubicBezTo>
                    <a:pt x="85" y="613"/>
                    <a:pt x="115" y="583"/>
                    <a:pt x="151" y="583"/>
                  </a:cubicBezTo>
                  <a:cubicBezTo>
                    <a:pt x="188" y="583"/>
                    <a:pt x="218" y="613"/>
                    <a:pt x="218" y="650"/>
                  </a:cubicBezTo>
                  <a:cubicBezTo>
                    <a:pt x="218" y="686"/>
                    <a:pt x="188" y="716"/>
                    <a:pt x="151" y="716"/>
                  </a:cubicBezTo>
                  <a:close/>
                  <a:moveTo>
                    <a:pt x="1060" y="706"/>
                  </a:moveTo>
                  <a:cubicBezTo>
                    <a:pt x="655" y="706"/>
                    <a:pt x="655" y="706"/>
                    <a:pt x="655" y="706"/>
                  </a:cubicBezTo>
                  <a:cubicBezTo>
                    <a:pt x="698" y="593"/>
                    <a:pt x="698" y="593"/>
                    <a:pt x="698" y="593"/>
                  </a:cubicBezTo>
                  <a:cubicBezTo>
                    <a:pt x="1103" y="593"/>
                    <a:pt x="1103" y="593"/>
                    <a:pt x="1103" y="593"/>
                  </a:cubicBezTo>
                  <a:lnTo>
                    <a:pt x="1060" y="706"/>
                  </a:lnTo>
                  <a:close/>
                  <a:moveTo>
                    <a:pt x="1607" y="716"/>
                  </a:moveTo>
                  <a:cubicBezTo>
                    <a:pt x="1570" y="716"/>
                    <a:pt x="1540" y="686"/>
                    <a:pt x="1540" y="650"/>
                  </a:cubicBezTo>
                  <a:cubicBezTo>
                    <a:pt x="1540" y="613"/>
                    <a:pt x="1570" y="583"/>
                    <a:pt x="1607" y="583"/>
                  </a:cubicBezTo>
                  <a:cubicBezTo>
                    <a:pt x="1643" y="583"/>
                    <a:pt x="1673" y="613"/>
                    <a:pt x="1673" y="650"/>
                  </a:cubicBezTo>
                  <a:cubicBezTo>
                    <a:pt x="1673" y="686"/>
                    <a:pt x="1643" y="716"/>
                    <a:pt x="1607" y="716"/>
                  </a:cubicBezTo>
                  <a:close/>
                  <a:moveTo>
                    <a:pt x="1607" y="716"/>
                  </a:moveTo>
                  <a:cubicBezTo>
                    <a:pt x="1607" y="716"/>
                    <a:pt x="1607" y="716"/>
                    <a:pt x="1607" y="7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3" name="Google Shape;1363;p56"/>
            <p:cNvSpPr/>
            <p:nvPr/>
          </p:nvSpPr>
          <p:spPr>
            <a:xfrm>
              <a:off x="123825" y="2311400"/>
              <a:ext cx="122238" cy="19050"/>
            </a:xfrm>
            <a:custGeom>
              <a:avLst/>
              <a:gdLst/>
              <a:ahLst/>
              <a:cxnLst/>
              <a:rect l="l" t="t" r="r" b="b"/>
              <a:pathLst>
                <a:path w="575" h="86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532" y="86"/>
                    <a:pt x="532" y="86"/>
                    <a:pt x="532" y="86"/>
                  </a:cubicBezTo>
                  <a:cubicBezTo>
                    <a:pt x="556" y="86"/>
                    <a:pt x="575" y="66"/>
                    <a:pt x="575" y="43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4" name="Google Shape;1364;p56"/>
            <p:cNvSpPr/>
            <p:nvPr/>
          </p:nvSpPr>
          <p:spPr>
            <a:xfrm>
              <a:off x="123825" y="2344738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75" h="85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532" y="85"/>
                    <a:pt x="532" y="85"/>
                    <a:pt x="532" y="85"/>
                  </a:cubicBezTo>
                  <a:cubicBezTo>
                    <a:pt x="556" y="85"/>
                    <a:pt x="575" y="66"/>
                    <a:pt x="575" y="42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5" name="Google Shape;1365;p56"/>
            <p:cNvSpPr/>
            <p:nvPr/>
          </p:nvSpPr>
          <p:spPr>
            <a:xfrm>
              <a:off x="123825" y="2376488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447" h="85" extrusionOk="0">
                  <a:moveTo>
                    <a:pt x="4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28" y="85"/>
                    <a:pt x="447" y="66"/>
                    <a:pt x="447" y="43"/>
                  </a:cubicBezTo>
                  <a:cubicBezTo>
                    <a:pt x="447" y="19"/>
                    <a:pt x="428" y="0"/>
                    <a:pt x="404" y="0"/>
                  </a:cubicBezTo>
                  <a:close/>
                  <a:moveTo>
                    <a:pt x="404" y="0"/>
                  </a:moveTo>
                  <a:cubicBezTo>
                    <a:pt x="404" y="0"/>
                    <a:pt x="404" y="0"/>
                    <a:pt x="4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6" name="Google Shape;1366;p56"/>
            <p:cNvSpPr/>
            <p:nvPr/>
          </p:nvSpPr>
          <p:spPr>
            <a:xfrm>
              <a:off x="411163" y="2305050"/>
              <a:ext cx="44450" cy="47625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2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6"/>
                    <a:pt x="4" y="180"/>
                    <a:pt x="14" y="191"/>
                  </a:cubicBezTo>
                  <a:cubicBezTo>
                    <a:pt x="23" y="202"/>
                    <a:pt x="37" y="209"/>
                    <a:pt x="51" y="210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200"/>
                    <a:pt x="207" y="177"/>
                  </a:cubicBezTo>
                  <a:cubicBezTo>
                    <a:pt x="209" y="154"/>
                    <a:pt x="191" y="133"/>
                    <a:pt x="168" y="132"/>
                  </a:cubicBezTo>
                  <a:close/>
                  <a:moveTo>
                    <a:pt x="168" y="132"/>
                  </a:moveTo>
                  <a:cubicBezTo>
                    <a:pt x="168" y="132"/>
                    <a:pt x="168" y="132"/>
                    <a:pt x="168" y="1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67" name="Google Shape;1367;p56"/>
            <p:cNvSpPr/>
            <p:nvPr/>
          </p:nvSpPr>
          <p:spPr>
            <a:xfrm>
              <a:off x="377825" y="2335213"/>
              <a:ext cx="44450" cy="46038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1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0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5"/>
                    <a:pt x="4" y="180"/>
                    <a:pt x="14" y="191"/>
                  </a:cubicBezTo>
                  <a:cubicBezTo>
                    <a:pt x="23" y="202"/>
                    <a:pt x="37" y="209"/>
                    <a:pt x="52" y="210"/>
                  </a:cubicBezTo>
                  <a:cubicBezTo>
                    <a:pt x="162" y="216"/>
                    <a:pt x="162" y="216"/>
                    <a:pt x="162" y="216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199"/>
                    <a:pt x="207" y="177"/>
                  </a:cubicBezTo>
                  <a:cubicBezTo>
                    <a:pt x="209" y="153"/>
                    <a:pt x="191" y="133"/>
                    <a:pt x="168" y="131"/>
                  </a:cubicBezTo>
                  <a:close/>
                  <a:moveTo>
                    <a:pt x="168" y="131"/>
                  </a:moveTo>
                  <a:cubicBezTo>
                    <a:pt x="168" y="131"/>
                    <a:pt x="168" y="131"/>
                    <a:pt x="168" y="1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368" name="Google Shape;1368;p56"/>
          <p:cNvSpPr/>
          <p:nvPr/>
        </p:nvSpPr>
        <p:spPr>
          <a:xfrm>
            <a:off x="1412547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69" name="Google Shape;1369;p56"/>
          <p:cNvSpPr/>
          <p:nvPr/>
        </p:nvSpPr>
        <p:spPr>
          <a:xfrm>
            <a:off x="4097850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70" name="Google Shape;1370;p56"/>
          <p:cNvSpPr/>
          <p:nvPr/>
        </p:nvSpPr>
        <p:spPr>
          <a:xfrm>
            <a:off x="6785599" y="1203059"/>
            <a:ext cx="948300" cy="79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71" name="Google Shape;1371;p56"/>
          <p:cNvGrpSpPr/>
          <p:nvPr/>
        </p:nvGrpSpPr>
        <p:grpSpPr>
          <a:xfrm>
            <a:off x="7021362" y="1398580"/>
            <a:ext cx="476774" cy="401559"/>
            <a:chOff x="9456738" y="1192213"/>
            <a:chExt cx="623886" cy="525463"/>
          </a:xfrm>
        </p:grpSpPr>
        <p:sp>
          <p:nvSpPr>
            <p:cNvPr id="1372" name="Google Shape;1372;p56"/>
            <p:cNvSpPr/>
            <p:nvPr/>
          </p:nvSpPr>
          <p:spPr>
            <a:xfrm>
              <a:off x="9456738" y="1192213"/>
              <a:ext cx="623886" cy="525463"/>
            </a:xfrm>
            <a:custGeom>
              <a:avLst/>
              <a:gdLst/>
              <a:ahLst/>
              <a:cxnLst/>
              <a:rect l="l" t="t" r="r" b="b"/>
              <a:pathLst>
                <a:path w="2907" h="2447" extrusionOk="0">
                  <a:moveTo>
                    <a:pt x="2864" y="1175"/>
                  </a:moveTo>
                  <a:cubicBezTo>
                    <a:pt x="2888" y="1175"/>
                    <a:pt x="2907" y="1156"/>
                    <a:pt x="2907" y="1132"/>
                  </a:cubicBezTo>
                  <a:cubicBezTo>
                    <a:pt x="2907" y="872"/>
                    <a:pt x="2907" y="872"/>
                    <a:pt x="2907" y="872"/>
                  </a:cubicBezTo>
                  <a:cubicBezTo>
                    <a:pt x="2907" y="792"/>
                    <a:pt x="2842" y="727"/>
                    <a:pt x="2762" y="727"/>
                  </a:cubicBezTo>
                  <a:cubicBezTo>
                    <a:pt x="2603" y="727"/>
                    <a:pt x="2603" y="727"/>
                    <a:pt x="2603" y="727"/>
                  </a:cubicBezTo>
                  <a:cubicBezTo>
                    <a:pt x="2603" y="595"/>
                    <a:pt x="2603" y="595"/>
                    <a:pt x="2603" y="595"/>
                  </a:cubicBezTo>
                  <a:cubicBezTo>
                    <a:pt x="2656" y="594"/>
                    <a:pt x="2699" y="550"/>
                    <a:pt x="2699" y="496"/>
                  </a:cubicBezTo>
                  <a:cubicBezTo>
                    <a:pt x="2699" y="386"/>
                    <a:pt x="2699" y="386"/>
                    <a:pt x="2699" y="386"/>
                  </a:cubicBezTo>
                  <a:cubicBezTo>
                    <a:pt x="2699" y="342"/>
                    <a:pt x="2670" y="304"/>
                    <a:pt x="2630" y="291"/>
                  </a:cubicBezTo>
                  <a:cubicBezTo>
                    <a:pt x="2630" y="165"/>
                    <a:pt x="2630" y="165"/>
                    <a:pt x="2630" y="165"/>
                  </a:cubicBezTo>
                  <a:cubicBezTo>
                    <a:pt x="2630" y="121"/>
                    <a:pt x="2613" y="80"/>
                    <a:pt x="2582" y="48"/>
                  </a:cubicBezTo>
                  <a:cubicBezTo>
                    <a:pt x="2550" y="17"/>
                    <a:pt x="2509" y="0"/>
                    <a:pt x="2465" y="0"/>
                  </a:cubicBezTo>
                  <a:cubicBezTo>
                    <a:pt x="2373" y="0"/>
                    <a:pt x="2299" y="74"/>
                    <a:pt x="2299" y="165"/>
                  </a:cubicBezTo>
                  <a:cubicBezTo>
                    <a:pt x="2299" y="291"/>
                    <a:pt x="2299" y="291"/>
                    <a:pt x="2299" y="291"/>
                  </a:cubicBezTo>
                  <a:cubicBezTo>
                    <a:pt x="2259" y="304"/>
                    <a:pt x="2230" y="342"/>
                    <a:pt x="2230" y="386"/>
                  </a:cubicBezTo>
                  <a:cubicBezTo>
                    <a:pt x="2230" y="496"/>
                    <a:pt x="2230" y="496"/>
                    <a:pt x="2230" y="496"/>
                  </a:cubicBezTo>
                  <a:cubicBezTo>
                    <a:pt x="2230" y="550"/>
                    <a:pt x="2273" y="594"/>
                    <a:pt x="2326" y="595"/>
                  </a:cubicBezTo>
                  <a:cubicBezTo>
                    <a:pt x="2326" y="727"/>
                    <a:pt x="2326" y="727"/>
                    <a:pt x="2326" y="727"/>
                  </a:cubicBezTo>
                  <a:cubicBezTo>
                    <a:pt x="1878" y="727"/>
                    <a:pt x="1878" y="727"/>
                    <a:pt x="1878" y="727"/>
                  </a:cubicBezTo>
                  <a:cubicBezTo>
                    <a:pt x="1878" y="493"/>
                    <a:pt x="1687" y="302"/>
                    <a:pt x="1453" y="302"/>
                  </a:cubicBezTo>
                  <a:cubicBezTo>
                    <a:pt x="1219" y="302"/>
                    <a:pt x="1029" y="493"/>
                    <a:pt x="1029" y="727"/>
                  </a:cubicBezTo>
                  <a:cubicBezTo>
                    <a:pt x="550" y="727"/>
                    <a:pt x="550" y="727"/>
                    <a:pt x="550" y="727"/>
                  </a:cubicBezTo>
                  <a:cubicBezTo>
                    <a:pt x="550" y="595"/>
                    <a:pt x="550" y="595"/>
                    <a:pt x="550" y="595"/>
                  </a:cubicBezTo>
                  <a:cubicBezTo>
                    <a:pt x="603" y="594"/>
                    <a:pt x="646" y="550"/>
                    <a:pt x="646" y="496"/>
                  </a:cubicBezTo>
                  <a:cubicBezTo>
                    <a:pt x="646" y="386"/>
                    <a:pt x="646" y="386"/>
                    <a:pt x="646" y="386"/>
                  </a:cubicBezTo>
                  <a:cubicBezTo>
                    <a:pt x="646" y="342"/>
                    <a:pt x="617" y="304"/>
                    <a:pt x="577" y="291"/>
                  </a:cubicBezTo>
                  <a:cubicBezTo>
                    <a:pt x="577" y="165"/>
                    <a:pt x="577" y="165"/>
                    <a:pt x="577" y="165"/>
                  </a:cubicBezTo>
                  <a:cubicBezTo>
                    <a:pt x="577" y="121"/>
                    <a:pt x="560" y="80"/>
                    <a:pt x="529" y="48"/>
                  </a:cubicBezTo>
                  <a:cubicBezTo>
                    <a:pt x="498" y="17"/>
                    <a:pt x="456" y="0"/>
                    <a:pt x="412" y="0"/>
                  </a:cubicBezTo>
                  <a:cubicBezTo>
                    <a:pt x="321" y="0"/>
                    <a:pt x="246" y="74"/>
                    <a:pt x="246" y="165"/>
                  </a:cubicBezTo>
                  <a:cubicBezTo>
                    <a:pt x="246" y="291"/>
                    <a:pt x="246" y="291"/>
                    <a:pt x="246" y="291"/>
                  </a:cubicBezTo>
                  <a:cubicBezTo>
                    <a:pt x="206" y="304"/>
                    <a:pt x="177" y="342"/>
                    <a:pt x="177" y="386"/>
                  </a:cubicBezTo>
                  <a:cubicBezTo>
                    <a:pt x="177" y="496"/>
                    <a:pt x="177" y="496"/>
                    <a:pt x="177" y="496"/>
                  </a:cubicBezTo>
                  <a:cubicBezTo>
                    <a:pt x="177" y="550"/>
                    <a:pt x="220" y="594"/>
                    <a:pt x="274" y="595"/>
                  </a:cubicBezTo>
                  <a:cubicBezTo>
                    <a:pt x="274" y="727"/>
                    <a:pt x="274" y="727"/>
                    <a:pt x="274" y="727"/>
                  </a:cubicBezTo>
                  <a:cubicBezTo>
                    <a:pt x="145" y="727"/>
                    <a:pt x="145" y="727"/>
                    <a:pt x="145" y="727"/>
                  </a:cubicBezTo>
                  <a:cubicBezTo>
                    <a:pt x="65" y="727"/>
                    <a:pt x="0" y="792"/>
                    <a:pt x="0" y="872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915"/>
                    <a:pt x="19" y="934"/>
                    <a:pt x="42" y="934"/>
                  </a:cubicBezTo>
                  <a:cubicBezTo>
                    <a:pt x="66" y="934"/>
                    <a:pt x="85" y="915"/>
                    <a:pt x="85" y="891"/>
                  </a:cubicBezTo>
                  <a:cubicBezTo>
                    <a:pt x="85" y="872"/>
                    <a:pt x="85" y="872"/>
                    <a:pt x="85" y="872"/>
                  </a:cubicBezTo>
                  <a:cubicBezTo>
                    <a:pt x="85" y="839"/>
                    <a:pt x="112" y="812"/>
                    <a:pt x="145" y="812"/>
                  </a:cubicBezTo>
                  <a:cubicBezTo>
                    <a:pt x="440" y="812"/>
                    <a:pt x="440" y="812"/>
                    <a:pt x="440" y="812"/>
                  </a:cubicBezTo>
                  <a:cubicBezTo>
                    <a:pt x="190" y="1452"/>
                    <a:pt x="190" y="1452"/>
                    <a:pt x="190" y="1452"/>
                  </a:cubicBezTo>
                  <a:cubicBezTo>
                    <a:pt x="145" y="1452"/>
                    <a:pt x="145" y="1452"/>
                    <a:pt x="145" y="1452"/>
                  </a:cubicBezTo>
                  <a:cubicBezTo>
                    <a:pt x="112" y="1452"/>
                    <a:pt x="85" y="1425"/>
                    <a:pt x="85" y="1392"/>
                  </a:cubicBezTo>
                  <a:cubicBezTo>
                    <a:pt x="85" y="1090"/>
                    <a:pt x="85" y="1090"/>
                    <a:pt x="85" y="1090"/>
                  </a:cubicBezTo>
                  <a:cubicBezTo>
                    <a:pt x="85" y="1067"/>
                    <a:pt x="66" y="1048"/>
                    <a:pt x="42" y="1048"/>
                  </a:cubicBezTo>
                  <a:cubicBezTo>
                    <a:pt x="19" y="1048"/>
                    <a:pt x="0" y="1067"/>
                    <a:pt x="0" y="1090"/>
                  </a:cubicBezTo>
                  <a:cubicBezTo>
                    <a:pt x="0" y="1392"/>
                    <a:pt x="0" y="1392"/>
                    <a:pt x="0" y="1392"/>
                  </a:cubicBezTo>
                  <a:cubicBezTo>
                    <a:pt x="0" y="1472"/>
                    <a:pt x="65" y="1537"/>
                    <a:pt x="145" y="1537"/>
                  </a:cubicBezTo>
                  <a:cubicBezTo>
                    <a:pt x="274" y="1537"/>
                    <a:pt x="274" y="1537"/>
                    <a:pt x="274" y="1537"/>
                  </a:cubicBezTo>
                  <a:cubicBezTo>
                    <a:pt x="274" y="2092"/>
                    <a:pt x="274" y="2092"/>
                    <a:pt x="274" y="2092"/>
                  </a:cubicBezTo>
                  <a:cubicBezTo>
                    <a:pt x="200" y="2099"/>
                    <a:pt x="143" y="2161"/>
                    <a:pt x="143" y="2236"/>
                  </a:cubicBezTo>
                  <a:cubicBezTo>
                    <a:pt x="143" y="2371"/>
                    <a:pt x="143" y="2371"/>
                    <a:pt x="143" y="2371"/>
                  </a:cubicBezTo>
                  <a:cubicBezTo>
                    <a:pt x="143" y="2413"/>
                    <a:pt x="177" y="2447"/>
                    <a:pt x="219" y="2447"/>
                  </a:cubicBezTo>
                  <a:cubicBezTo>
                    <a:pt x="604" y="2447"/>
                    <a:pt x="604" y="2447"/>
                    <a:pt x="604" y="2447"/>
                  </a:cubicBezTo>
                  <a:cubicBezTo>
                    <a:pt x="647" y="2447"/>
                    <a:pt x="681" y="2413"/>
                    <a:pt x="681" y="2371"/>
                  </a:cubicBezTo>
                  <a:cubicBezTo>
                    <a:pt x="681" y="2236"/>
                    <a:pt x="681" y="2236"/>
                    <a:pt x="681" y="2236"/>
                  </a:cubicBezTo>
                  <a:cubicBezTo>
                    <a:pt x="681" y="2161"/>
                    <a:pt x="623" y="2099"/>
                    <a:pt x="550" y="2092"/>
                  </a:cubicBezTo>
                  <a:cubicBezTo>
                    <a:pt x="550" y="1537"/>
                    <a:pt x="550" y="1537"/>
                    <a:pt x="550" y="1537"/>
                  </a:cubicBezTo>
                  <a:cubicBezTo>
                    <a:pt x="2327" y="1537"/>
                    <a:pt x="2327" y="1537"/>
                    <a:pt x="2327" y="1537"/>
                  </a:cubicBezTo>
                  <a:cubicBezTo>
                    <a:pt x="2327" y="2092"/>
                    <a:pt x="2327" y="2092"/>
                    <a:pt x="2327" y="2092"/>
                  </a:cubicBezTo>
                  <a:cubicBezTo>
                    <a:pt x="2253" y="2099"/>
                    <a:pt x="2195" y="2161"/>
                    <a:pt x="2195" y="2236"/>
                  </a:cubicBezTo>
                  <a:cubicBezTo>
                    <a:pt x="2195" y="2371"/>
                    <a:pt x="2195" y="2371"/>
                    <a:pt x="2195" y="2371"/>
                  </a:cubicBezTo>
                  <a:cubicBezTo>
                    <a:pt x="2195" y="2413"/>
                    <a:pt x="2230" y="2447"/>
                    <a:pt x="2272" y="2447"/>
                  </a:cubicBezTo>
                  <a:cubicBezTo>
                    <a:pt x="2657" y="2447"/>
                    <a:pt x="2657" y="2447"/>
                    <a:pt x="2657" y="2447"/>
                  </a:cubicBezTo>
                  <a:cubicBezTo>
                    <a:pt x="2699" y="2447"/>
                    <a:pt x="2734" y="2413"/>
                    <a:pt x="2734" y="2371"/>
                  </a:cubicBezTo>
                  <a:cubicBezTo>
                    <a:pt x="2734" y="2236"/>
                    <a:pt x="2734" y="2236"/>
                    <a:pt x="2734" y="2236"/>
                  </a:cubicBezTo>
                  <a:cubicBezTo>
                    <a:pt x="2734" y="2161"/>
                    <a:pt x="2676" y="2099"/>
                    <a:pt x="2603" y="2092"/>
                  </a:cubicBezTo>
                  <a:cubicBezTo>
                    <a:pt x="2603" y="1537"/>
                    <a:pt x="2603" y="1537"/>
                    <a:pt x="2603" y="1537"/>
                  </a:cubicBezTo>
                  <a:cubicBezTo>
                    <a:pt x="2762" y="1537"/>
                    <a:pt x="2762" y="1537"/>
                    <a:pt x="2762" y="1537"/>
                  </a:cubicBezTo>
                  <a:cubicBezTo>
                    <a:pt x="2842" y="1537"/>
                    <a:pt x="2907" y="1472"/>
                    <a:pt x="2907" y="1392"/>
                  </a:cubicBezTo>
                  <a:cubicBezTo>
                    <a:pt x="2907" y="1331"/>
                    <a:pt x="2907" y="1331"/>
                    <a:pt x="2907" y="1331"/>
                  </a:cubicBezTo>
                  <a:cubicBezTo>
                    <a:pt x="2907" y="1307"/>
                    <a:pt x="2888" y="1288"/>
                    <a:pt x="2864" y="1288"/>
                  </a:cubicBezTo>
                  <a:cubicBezTo>
                    <a:pt x="2841" y="1288"/>
                    <a:pt x="2822" y="1307"/>
                    <a:pt x="2822" y="1331"/>
                  </a:cubicBezTo>
                  <a:cubicBezTo>
                    <a:pt x="2822" y="1392"/>
                    <a:pt x="2822" y="1392"/>
                    <a:pt x="2822" y="1392"/>
                  </a:cubicBezTo>
                  <a:cubicBezTo>
                    <a:pt x="2822" y="1425"/>
                    <a:pt x="2795" y="1452"/>
                    <a:pt x="2762" y="1452"/>
                  </a:cubicBezTo>
                  <a:cubicBezTo>
                    <a:pt x="2467" y="1452"/>
                    <a:pt x="2467" y="1452"/>
                    <a:pt x="2467" y="1452"/>
                  </a:cubicBezTo>
                  <a:cubicBezTo>
                    <a:pt x="2717" y="812"/>
                    <a:pt x="2717" y="812"/>
                    <a:pt x="2717" y="812"/>
                  </a:cubicBezTo>
                  <a:cubicBezTo>
                    <a:pt x="2762" y="812"/>
                    <a:pt x="2762" y="812"/>
                    <a:pt x="2762" y="812"/>
                  </a:cubicBezTo>
                  <a:cubicBezTo>
                    <a:pt x="2795" y="812"/>
                    <a:pt x="2822" y="839"/>
                    <a:pt x="2822" y="872"/>
                  </a:cubicBezTo>
                  <a:cubicBezTo>
                    <a:pt x="2822" y="1132"/>
                    <a:pt x="2822" y="1132"/>
                    <a:pt x="2822" y="1132"/>
                  </a:cubicBezTo>
                  <a:cubicBezTo>
                    <a:pt x="2822" y="1156"/>
                    <a:pt x="2841" y="1175"/>
                    <a:pt x="2864" y="1175"/>
                  </a:cubicBezTo>
                  <a:close/>
                  <a:moveTo>
                    <a:pt x="2465" y="85"/>
                  </a:moveTo>
                  <a:cubicBezTo>
                    <a:pt x="2486" y="85"/>
                    <a:pt x="2506" y="94"/>
                    <a:pt x="2521" y="109"/>
                  </a:cubicBezTo>
                  <a:cubicBezTo>
                    <a:pt x="2537" y="124"/>
                    <a:pt x="2545" y="144"/>
                    <a:pt x="2545" y="165"/>
                  </a:cubicBezTo>
                  <a:cubicBezTo>
                    <a:pt x="2545" y="287"/>
                    <a:pt x="2545" y="287"/>
                    <a:pt x="2545" y="287"/>
                  </a:cubicBezTo>
                  <a:cubicBezTo>
                    <a:pt x="2384" y="287"/>
                    <a:pt x="2384" y="287"/>
                    <a:pt x="2384" y="287"/>
                  </a:cubicBezTo>
                  <a:cubicBezTo>
                    <a:pt x="2384" y="165"/>
                    <a:pt x="2384" y="165"/>
                    <a:pt x="2384" y="165"/>
                  </a:cubicBezTo>
                  <a:cubicBezTo>
                    <a:pt x="2384" y="121"/>
                    <a:pt x="2420" y="85"/>
                    <a:pt x="2465" y="85"/>
                  </a:cubicBezTo>
                  <a:close/>
                  <a:moveTo>
                    <a:pt x="2315" y="496"/>
                  </a:moveTo>
                  <a:cubicBezTo>
                    <a:pt x="2315" y="386"/>
                    <a:pt x="2315" y="386"/>
                    <a:pt x="2315" y="386"/>
                  </a:cubicBezTo>
                  <a:cubicBezTo>
                    <a:pt x="2315" y="378"/>
                    <a:pt x="2322" y="372"/>
                    <a:pt x="2329" y="372"/>
                  </a:cubicBezTo>
                  <a:cubicBezTo>
                    <a:pt x="2600" y="372"/>
                    <a:pt x="2600" y="372"/>
                    <a:pt x="2600" y="372"/>
                  </a:cubicBezTo>
                  <a:cubicBezTo>
                    <a:pt x="2608" y="372"/>
                    <a:pt x="2614" y="378"/>
                    <a:pt x="2614" y="386"/>
                  </a:cubicBezTo>
                  <a:cubicBezTo>
                    <a:pt x="2614" y="496"/>
                    <a:pt x="2614" y="496"/>
                    <a:pt x="2614" y="496"/>
                  </a:cubicBezTo>
                  <a:cubicBezTo>
                    <a:pt x="2614" y="504"/>
                    <a:pt x="2608" y="510"/>
                    <a:pt x="2600" y="510"/>
                  </a:cubicBezTo>
                  <a:cubicBezTo>
                    <a:pt x="2329" y="510"/>
                    <a:pt x="2329" y="510"/>
                    <a:pt x="2329" y="510"/>
                  </a:cubicBezTo>
                  <a:cubicBezTo>
                    <a:pt x="2322" y="510"/>
                    <a:pt x="2315" y="504"/>
                    <a:pt x="2315" y="496"/>
                  </a:cubicBezTo>
                  <a:close/>
                  <a:moveTo>
                    <a:pt x="2412" y="596"/>
                  </a:moveTo>
                  <a:cubicBezTo>
                    <a:pt x="2518" y="596"/>
                    <a:pt x="2518" y="596"/>
                    <a:pt x="2518" y="596"/>
                  </a:cubicBezTo>
                  <a:cubicBezTo>
                    <a:pt x="2518" y="727"/>
                    <a:pt x="2518" y="727"/>
                    <a:pt x="2518" y="727"/>
                  </a:cubicBezTo>
                  <a:cubicBezTo>
                    <a:pt x="2412" y="727"/>
                    <a:pt x="2412" y="727"/>
                    <a:pt x="2412" y="727"/>
                  </a:cubicBezTo>
                  <a:lnTo>
                    <a:pt x="2412" y="596"/>
                  </a:lnTo>
                  <a:close/>
                  <a:moveTo>
                    <a:pt x="1592" y="1452"/>
                  </a:moveTo>
                  <a:cubicBezTo>
                    <a:pt x="1762" y="1018"/>
                    <a:pt x="1762" y="1018"/>
                    <a:pt x="1762" y="1018"/>
                  </a:cubicBezTo>
                  <a:cubicBezTo>
                    <a:pt x="1815" y="962"/>
                    <a:pt x="1853" y="891"/>
                    <a:pt x="1869" y="812"/>
                  </a:cubicBezTo>
                  <a:cubicBezTo>
                    <a:pt x="2188" y="812"/>
                    <a:pt x="2188" y="812"/>
                    <a:pt x="2188" y="812"/>
                  </a:cubicBezTo>
                  <a:cubicBezTo>
                    <a:pt x="1938" y="1452"/>
                    <a:pt x="1938" y="1452"/>
                    <a:pt x="1938" y="1452"/>
                  </a:cubicBezTo>
                  <a:lnTo>
                    <a:pt x="1592" y="1452"/>
                  </a:lnTo>
                  <a:close/>
                  <a:moveTo>
                    <a:pt x="1155" y="1452"/>
                  </a:moveTo>
                  <a:cubicBezTo>
                    <a:pt x="1286" y="1117"/>
                    <a:pt x="1286" y="1117"/>
                    <a:pt x="1286" y="1117"/>
                  </a:cubicBezTo>
                  <a:cubicBezTo>
                    <a:pt x="1338" y="1139"/>
                    <a:pt x="1394" y="1152"/>
                    <a:pt x="1453" y="1152"/>
                  </a:cubicBezTo>
                  <a:cubicBezTo>
                    <a:pt x="1518" y="1152"/>
                    <a:pt x="1579" y="1137"/>
                    <a:pt x="1634" y="1111"/>
                  </a:cubicBezTo>
                  <a:cubicBezTo>
                    <a:pt x="1501" y="1452"/>
                    <a:pt x="1501" y="1452"/>
                    <a:pt x="1501" y="1452"/>
                  </a:cubicBezTo>
                  <a:lnTo>
                    <a:pt x="1155" y="1452"/>
                  </a:lnTo>
                  <a:close/>
                  <a:moveTo>
                    <a:pt x="718" y="1452"/>
                  </a:moveTo>
                  <a:cubicBezTo>
                    <a:pt x="968" y="812"/>
                    <a:pt x="968" y="812"/>
                    <a:pt x="968" y="812"/>
                  </a:cubicBezTo>
                  <a:cubicBezTo>
                    <a:pt x="1037" y="812"/>
                    <a:pt x="1037" y="812"/>
                    <a:pt x="1037" y="812"/>
                  </a:cubicBezTo>
                  <a:cubicBezTo>
                    <a:pt x="1059" y="921"/>
                    <a:pt x="1123" y="1014"/>
                    <a:pt x="1211" y="1075"/>
                  </a:cubicBezTo>
                  <a:cubicBezTo>
                    <a:pt x="1064" y="1452"/>
                    <a:pt x="1064" y="1452"/>
                    <a:pt x="1064" y="1452"/>
                  </a:cubicBezTo>
                  <a:lnTo>
                    <a:pt x="718" y="1452"/>
                  </a:lnTo>
                  <a:close/>
                  <a:moveTo>
                    <a:pt x="1453" y="387"/>
                  </a:moveTo>
                  <a:cubicBezTo>
                    <a:pt x="1640" y="387"/>
                    <a:pt x="1793" y="540"/>
                    <a:pt x="1793" y="727"/>
                  </a:cubicBezTo>
                  <a:cubicBezTo>
                    <a:pt x="1793" y="914"/>
                    <a:pt x="1640" y="1066"/>
                    <a:pt x="1453" y="1066"/>
                  </a:cubicBezTo>
                  <a:cubicBezTo>
                    <a:pt x="1266" y="1066"/>
                    <a:pt x="1114" y="914"/>
                    <a:pt x="1114" y="727"/>
                  </a:cubicBezTo>
                  <a:cubicBezTo>
                    <a:pt x="1114" y="540"/>
                    <a:pt x="1266" y="387"/>
                    <a:pt x="1453" y="387"/>
                  </a:cubicBezTo>
                  <a:close/>
                  <a:moveTo>
                    <a:pt x="412" y="85"/>
                  </a:moveTo>
                  <a:cubicBezTo>
                    <a:pt x="433" y="85"/>
                    <a:pt x="453" y="94"/>
                    <a:pt x="469" y="109"/>
                  </a:cubicBezTo>
                  <a:cubicBezTo>
                    <a:pt x="484" y="124"/>
                    <a:pt x="492" y="144"/>
                    <a:pt x="492" y="165"/>
                  </a:cubicBezTo>
                  <a:cubicBezTo>
                    <a:pt x="492" y="287"/>
                    <a:pt x="492" y="287"/>
                    <a:pt x="492" y="287"/>
                  </a:cubicBezTo>
                  <a:cubicBezTo>
                    <a:pt x="331" y="287"/>
                    <a:pt x="331" y="287"/>
                    <a:pt x="331" y="287"/>
                  </a:cubicBezTo>
                  <a:cubicBezTo>
                    <a:pt x="331" y="165"/>
                    <a:pt x="331" y="165"/>
                    <a:pt x="331" y="165"/>
                  </a:cubicBezTo>
                  <a:cubicBezTo>
                    <a:pt x="331" y="121"/>
                    <a:pt x="367" y="85"/>
                    <a:pt x="412" y="85"/>
                  </a:cubicBezTo>
                  <a:close/>
                  <a:moveTo>
                    <a:pt x="262" y="496"/>
                  </a:moveTo>
                  <a:cubicBezTo>
                    <a:pt x="262" y="386"/>
                    <a:pt x="262" y="386"/>
                    <a:pt x="262" y="386"/>
                  </a:cubicBezTo>
                  <a:cubicBezTo>
                    <a:pt x="262" y="378"/>
                    <a:pt x="269" y="372"/>
                    <a:pt x="277" y="372"/>
                  </a:cubicBezTo>
                  <a:cubicBezTo>
                    <a:pt x="547" y="372"/>
                    <a:pt x="547" y="372"/>
                    <a:pt x="547" y="372"/>
                  </a:cubicBezTo>
                  <a:cubicBezTo>
                    <a:pt x="555" y="372"/>
                    <a:pt x="561" y="378"/>
                    <a:pt x="561" y="386"/>
                  </a:cubicBezTo>
                  <a:cubicBezTo>
                    <a:pt x="561" y="496"/>
                    <a:pt x="561" y="496"/>
                    <a:pt x="561" y="496"/>
                  </a:cubicBezTo>
                  <a:cubicBezTo>
                    <a:pt x="561" y="504"/>
                    <a:pt x="555" y="510"/>
                    <a:pt x="547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69" y="510"/>
                    <a:pt x="262" y="504"/>
                    <a:pt x="262" y="496"/>
                  </a:cubicBezTo>
                  <a:close/>
                  <a:moveTo>
                    <a:pt x="359" y="596"/>
                  </a:moveTo>
                  <a:cubicBezTo>
                    <a:pt x="465" y="596"/>
                    <a:pt x="465" y="596"/>
                    <a:pt x="465" y="596"/>
                  </a:cubicBezTo>
                  <a:cubicBezTo>
                    <a:pt x="465" y="727"/>
                    <a:pt x="465" y="727"/>
                    <a:pt x="465" y="727"/>
                  </a:cubicBezTo>
                  <a:cubicBezTo>
                    <a:pt x="359" y="727"/>
                    <a:pt x="359" y="727"/>
                    <a:pt x="359" y="727"/>
                  </a:cubicBezTo>
                  <a:lnTo>
                    <a:pt x="359" y="596"/>
                  </a:lnTo>
                  <a:close/>
                  <a:moveTo>
                    <a:pt x="531" y="812"/>
                  </a:moveTo>
                  <a:cubicBezTo>
                    <a:pt x="877" y="812"/>
                    <a:pt x="877" y="812"/>
                    <a:pt x="877" y="812"/>
                  </a:cubicBezTo>
                  <a:cubicBezTo>
                    <a:pt x="627" y="1452"/>
                    <a:pt x="627" y="1452"/>
                    <a:pt x="627" y="1452"/>
                  </a:cubicBezTo>
                  <a:cubicBezTo>
                    <a:pt x="281" y="1452"/>
                    <a:pt x="281" y="1452"/>
                    <a:pt x="281" y="1452"/>
                  </a:cubicBezTo>
                  <a:lnTo>
                    <a:pt x="531" y="812"/>
                  </a:lnTo>
                  <a:close/>
                  <a:moveTo>
                    <a:pt x="596" y="2236"/>
                  </a:moveTo>
                  <a:cubicBezTo>
                    <a:pt x="596" y="2362"/>
                    <a:pt x="596" y="2362"/>
                    <a:pt x="596" y="2362"/>
                  </a:cubicBezTo>
                  <a:cubicBezTo>
                    <a:pt x="228" y="2362"/>
                    <a:pt x="228" y="2362"/>
                    <a:pt x="228" y="2362"/>
                  </a:cubicBezTo>
                  <a:cubicBezTo>
                    <a:pt x="228" y="2236"/>
                    <a:pt x="228" y="2236"/>
                    <a:pt x="228" y="2236"/>
                  </a:cubicBezTo>
                  <a:cubicBezTo>
                    <a:pt x="228" y="2204"/>
                    <a:pt x="255" y="2177"/>
                    <a:pt x="287" y="2177"/>
                  </a:cubicBezTo>
                  <a:cubicBezTo>
                    <a:pt x="536" y="2177"/>
                    <a:pt x="536" y="2177"/>
                    <a:pt x="536" y="2177"/>
                  </a:cubicBezTo>
                  <a:cubicBezTo>
                    <a:pt x="569" y="2177"/>
                    <a:pt x="596" y="2204"/>
                    <a:pt x="596" y="2236"/>
                  </a:cubicBezTo>
                  <a:close/>
                  <a:moveTo>
                    <a:pt x="465" y="2092"/>
                  </a:moveTo>
                  <a:cubicBezTo>
                    <a:pt x="359" y="2092"/>
                    <a:pt x="359" y="2092"/>
                    <a:pt x="359" y="2092"/>
                  </a:cubicBezTo>
                  <a:cubicBezTo>
                    <a:pt x="359" y="1537"/>
                    <a:pt x="359" y="1537"/>
                    <a:pt x="359" y="1537"/>
                  </a:cubicBezTo>
                  <a:cubicBezTo>
                    <a:pt x="465" y="1537"/>
                    <a:pt x="465" y="1537"/>
                    <a:pt x="465" y="1537"/>
                  </a:cubicBezTo>
                  <a:lnTo>
                    <a:pt x="465" y="2092"/>
                  </a:lnTo>
                  <a:close/>
                  <a:moveTo>
                    <a:pt x="2649" y="2236"/>
                  </a:moveTo>
                  <a:cubicBezTo>
                    <a:pt x="2649" y="2362"/>
                    <a:pt x="2649" y="2362"/>
                    <a:pt x="2649" y="2362"/>
                  </a:cubicBezTo>
                  <a:cubicBezTo>
                    <a:pt x="2281" y="2362"/>
                    <a:pt x="2281" y="2362"/>
                    <a:pt x="2281" y="2362"/>
                  </a:cubicBezTo>
                  <a:cubicBezTo>
                    <a:pt x="2281" y="2236"/>
                    <a:pt x="2281" y="2236"/>
                    <a:pt x="2281" y="2236"/>
                  </a:cubicBezTo>
                  <a:cubicBezTo>
                    <a:pt x="2281" y="2204"/>
                    <a:pt x="2307" y="2177"/>
                    <a:pt x="2340" y="2177"/>
                  </a:cubicBezTo>
                  <a:cubicBezTo>
                    <a:pt x="2589" y="2177"/>
                    <a:pt x="2589" y="2177"/>
                    <a:pt x="2589" y="2177"/>
                  </a:cubicBezTo>
                  <a:cubicBezTo>
                    <a:pt x="2622" y="2177"/>
                    <a:pt x="2649" y="2204"/>
                    <a:pt x="2649" y="2236"/>
                  </a:cubicBezTo>
                  <a:close/>
                  <a:moveTo>
                    <a:pt x="2518" y="2092"/>
                  </a:moveTo>
                  <a:cubicBezTo>
                    <a:pt x="2412" y="2092"/>
                    <a:pt x="2412" y="2092"/>
                    <a:pt x="2412" y="2092"/>
                  </a:cubicBezTo>
                  <a:cubicBezTo>
                    <a:pt x="2412" y="1537"/>
                    <a:pt x="2412" y="1537"/>
                    <a:pt x="2412" y="1537"/>
                  </a:cubicBezTo>
                  <a:cubicBezTo>
                    <a:pt x="2518" y="1537"/>
                    <a:pt x="2518" y="1537"/>
                    <a:pt x="2518" y="1537"/>
                  </a:cubicBezTo>
                  <a:lnTo>
                    <a:pt x="2518" y="2092"/>
                  </a:lnTo>
                  <a:close/>
                  <a:moveTo>
                    <a:pt x="2375" y="1452"/>
                  </a:moveTo>
                  <a:cubicBezTo>
                    <a:pt x="2030" y="1452"/>
                    <a:pt x="2030" y="1452"/>
                    <a:pt x="2030" y="1452"/>
                  </a:cubicBezTo>
                  <a:cubicBezTo>
                    <a:pt x="2280" y="812"/>
                    <a:pt x="2280" y="812"/>
                    <a:pt x="2280" y="812"/>
                  </a:cubicBezTo>
                  <a:cubicBezTo>
                    <a:pt x="2626" y="812"/>
                    <a:pt x="2626" y="812"/>
                    <a:pt x="2626" y="812"/>
                  </a:cubicBezTo>
                  <a:lnTo>
                    <a:pt x="2375" y="1452"/>
                  </a:lnTo>
                  <a:close/>
                  <a:moveTo>
                    <a:pt x="2375" y="1452"/>
                  </a:moveTo>
                  <a:cubicBezTo>
                    <a:pt x="2375" y="1452"/>
                    <a:pt x="2375" y="1452"/>
                    <a:pt x="2375" y="1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3" name="Google Shape;1373;p56"/>
            <p:cNvSpPr/>
            <p:nvPr/>
          </p:nvSpPr>
          <p:spPr>
            <a:xfrm>
              <a:off x="9736138" y="1316038"/>
              <a:ext cx="65088" cy="63500"/>
            </a:xfrm>
            <a:custGeom>
              <a:avLst/>
              <a:gdLst/>
              <a:ahLst/>
              <a:cxnLst/>
              <a:rect l="l" t="t" r="r" b="b"/>
              <a:pathLst>
                <a:path w="296" h="292" extrusionOk="0">
                  <a:moveTo>
                    <a:pt x="17" y="279"/>
                  </a:moveTo>
                  <a:cubicBezTo>
                    <a:pt x="25" y="288"/>
                    <a:pt x="36" y="292"/>
                    <a:pt x="47" y="292"/>
                  </a:cubicBezTo>
                  <a:cubicBezTo>
                    <a:pt x="58" y="292"/>
                    <a:pt x="69" y="288"/>
                    <a:pt x="77" y="279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220" y="279"/>
                    <a:pt x="220" y="279"/>
                    <a:pt x="220" y="279"/>
                  </a:cubicBezTo>
                  <a:cubicBezTo>
                    <a:pt x="228" y="288"/>
                    <a:pt x="239" y="292"/>
                    <a:pt x="250" y="292"/>
                  </a:cubicBezTo>
                  <a:cubicBezTo>
                    <a:pt x="261" y="292"/>
                    <a:pt x="271" y="288"/>
                    <a:pt x="280" y="279"/>
                  </a:cubicBezTo>
                  <a:cubicBezTo>
                    <a:pt x="296" y="263"/>
                    <a:pt x="296" y="236"/>
                    <a:pt x="280" y="219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96" y="60"/>
                    <a:pt x="296" y="33"/>
                    <a:pt x="280" y="16"/>
                  </a:cubicBezTo>
                  <a:cubicBezTo>
                    <a:pt x="263" y="0"/>
                    <a:pt x="236" y="0"/>
                    <a:pt x="220" y="16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236"/>
                    <a:pt x="0" y="263"/>
                    <a:pt x="17" y="279"/>
                  </a:cubicBezTo>
                  <a:close/>
                  <a:moveTo>
                    <a:pt x="17" y="279"/>
                  </a:moveTo>
                  <a:cubicBezTo>
                    <a:pt x="17" y="279"/>
                    <a:pt x="17" y="279"/>
                    <a:pt x="17" y="2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74" name="Google Shape;1374;p56"/>
          <p:cNvGrpSpPr/>
          <p:nvPr/>
        </p:nvGrpSpPr>
        <p:grpSpPr>
          <a:xfrm>
            <a:off x="4333006" y="1365825"/>
            <a:ext cx="477988" cy="467068"/>
            <a:chOff x="7367588" y="1149351"/>
            <a:chExt cx="625475" cy="611185"/>
          </a:xfrm>
        </p:grpSpPr>
        <p:sp>
          <p:nvSpPr>
            <p:cNvPr id="1375" name="Google Shape;1375;p56"/>
            <p:cNvSpPr/>
            <p:nvPr/>
          </p:nvSpPr>
          <p:spPr>
            <a:xfrm>
              <a:off x="7802563" y="1228726"/>
              <a:ext cx="80963" cy="95250"/>
            </a:xfrm>
            <a:custGeom>
              <a:avLst/>
              <a:gdLst/>
              <a:ahLst/>
              <a:cxnLst/>
              <a:rect l="l" t="t" r="r" b="b"/>
              <a:pathLst>
                <a:path w="373" h="441" extrusionOk="0">
                  <a:moveTo>
                    <a:pt x="234" y="32"/>
                  </a:moveTo>
                  <a:cubicBezTo>
                    <a:pt x="234" y="32"/>
                    <a:pt x="234" y="31"/>
                    <a:pt x="234" y="31"/>
                  </a:cubicBezTo>
                  <a:cubicBezTo>
                    <a:pt x="226" y="12"/>
                    <a:pt x="20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66" y="0"/>
                    <a:pt x="148" y="12"/>
                    <a:pt x="140" y="31"/>
                  </a:cubicBezTo>
                  <a:cubicBezTo>
                    <a:pt x="140" y="31"/>
                    <a:pt x="140" y="32"/>
                    <a:pt x="140" y="32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0" y="399"/>
                    <a:pt x="11" y="424"/>
                    <a:pt x="33" y="432"/>
                  </a:cubicBezTo>
                  <a:cubicBezTo>
                    <a:pt x="55" y="441"/>
                    <a:pt x="79" y="430"/>
                    <a:pt x="88" y="408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63" y="349"/>
                    <a:pt x="263" y="349"/>
                    <a:pt x="263" y="349"/>
                  </a:cubicBezTo>
                  <a:cubicBezTo>
                    <a:pt x="285" y="407"/>
                    <a:pt x="285" y="407"/>
                    <a:pt x="285" y="407"/>
                  </a:cubicBezTo>
                  <a:cubicBezTo>
                    <a:pt x="291" y="424"/>
                    <a:pt x="307" y="435"/>
                    <a:pt x="325" y="435"/>
                  </a:cubicBezTo>
                  <a:cubicBezTo>
                    <a:pt x="330" y="435"/>
                    <a:pt x="335" y="434"/>
                    <a:pt x="340" y="432"/>
                  </a:cubicBezTo>
                  <a:cubicBezTo>
                    <a:pt x="362" y="424"/>
                    <a:pt x="373" y="399"/>
                    <a:pt x="364" y="377"/>
                  </a:cubicBezTo>
                  <a:lnTo>
                    <a:pt x="234" y="32"/>
                  </a:lnTo>
                  <a:close/>
                  <a:moveTo>
                    <a:pt x="143" y="264"/>
                  </a:moveTo>
                  <a:cubicBezTo>
                    <a:pt x="187" y="148"/>
                    <a:pt x="187" y="148"/>
                    <a:pt x="187" y="148"/>
                  </a:cubicBezTo>
                  <a:cubicBezTo>
                    <a:pt x="231" y="264"/>
                    <a:pt x="231" y="264"/>
                    <a:pt x="231" y="264"/>
                  </a:cubicBezTo>
                  <a:lnTo>
                    <a:pt x="143" y="264"/>
                  </a:lnTo>
                  <a:close/>
                  <a:moveTo>
                    <a:pt x="143" y="264"/>
                  </a:moveTo>
                  <a:cubicBezTo>
                    <a:pt x="143" y="264"/>
                    <a:pt x="143" y="264"/>
                    <a:pt x="143" y="2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6" name="Google Shape;1376;p56"/>
            <p:cNvSpPr/>
            <p:nvPr/>
          </p:nvSpPr>
          <p:spPr>
            <a:xfrm>
              <a:off x="7900988" y="1228726"/>
              <a:ext cx="17463" cy="93663"/>
            </a:xfrm>
            <a:custGeom>
              <a:avLst/>
              <a:gdLst/>
              <a:ahLst/>
              <a:cxnLst/>
              <a:rect l="l" t="t" r="r" b="b"/>
              <a:pathLst>
                <a:path w="85" h="43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16"/>
                    <a:pt x="19" y="435"/>
                    <a:pt x="43" y="435"/>
                  </a:cubicBezTo>
                  <a:cubicBezTo>
                    <a:pt x="66" y="435"/>
                    <a:pt x="85" y="416"/>
                    <a:pt x="85" y="39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7" name="Google Shape;1377;p56"/>
            <p:cNvSpPr/>
            <p:nvPr/>
          </p:nvSpPr>
          <p:spPr>
            <a:xfrm>
              <a:off x="7367588" y="1271588"/>
              <a:ext cx="438150" cy="488948"/>
            </a:xfrm>
            <a:custGeom>
              <a:avLst/>
              <a:gdLst/>
              <a:ahLst/>
              <a:cxnLst/>
              <a:rect l="l" t="t" r="r" b="b"/>
              <a:pathLst>
                <a:path w="2038" h="2279" extrusionOk="0">
                  <a:moveTo>
                    <a:pt x="1996" y="1483"/>
                  </a:moveTo>
                  <a:cubicBezTo>
                    <a:pt x="1736" y="1483"/>
                    <a:pt x="1736" y="1483"/>
                    <a:pt x="1736" y="1483"/>
                  </a:cubicBezTo>
                  <a:cubicBezTo>
                    <a:pt x="1736" y="1356"/>
                    <a:pt x="1736" y="1356"/>
                    <a:pt x="1736" y="1356"/>
                  </a:cubicBezTo>
                  <a:cubicBezTo>
                    <a:pt x="1780" y="1356"/>
                    <a:pt x="1780" y="1356"/>
                    <a:pt x="1780" y="1356"/>
                  </a:cubicBezTo>
                  <a:cubicBezTo>
                    <a:pt x="1844" y="1356"/>
                    <a:pt x="1896" y="1304"/>
                    <a:pt x="1896" y="1240"/>
                  </a:cubicBezTo>
                  <a:cubicBezTo>
                    <a:pt x="1896" y="1196"/>
                    <a:pt x="1896" y="1196"/>
                    <a:pt x="1896" y="1196"/>
                  </a:cubicBezTo>
                  <a:cubicBezTo>
                    <a:pt x="1962" y="1196"/>
                    <a:pt x="1962" y="1196"/>
                    <a:pt x="1962" y="1196"/>
                  </a:cubicBezTo>
                  <a:cubicBezTo>
                    <a:pt x="1985" y="1196"/>
                    <a:pt x="2004" y="1177"/>
                    <a:pt x="2004" y="1153"/>
                  </a:cubicBezTo>
                  <a:cubicBezTo>
                    <a:pt x="2004" y="1130"/>
                    <a:pt x="1985" y="1111"/>
                    <a:pt x="1962" y="1111"/>
                  </a:cubicBezTo>
                  <a:cubicBezTo>
                    <a:pt x="1896" y="1111"/>
                    <a:pt x="1896" y="1111"/>
                    <a:pt x="1896" y="1111"/>
                  </a:cubicBezTo>
                  <a:cubicBezTo>
                    <a:pt x="1896" y="958"/>
                    <a:pt x="1896" y="958"/>
                    <a:pt x="1896" y="958"/>
                  </a:cubicBezTo>
                  <a:cubicBezTo>
                    <a:pt x="1962" y="958"/>
                    <a:pt x="1962" y="958"/>
                    <a:pt x="1962" y="958"/>
                  </a:cubicBezTo>
                  <a:cubicBezTo>
                    <a:pt x="1985" y="958"/>
                    <a:pt x="2004" y="938"/>
                    <a:pt x="2004" y="915"/>
                  </a:cubicBezTo>
                  <a:cubicBezTo>
                    <a:pt x="2004" y="891"/>
                    <a:pt x="1985" y="872"/>
                    <a:pt x="1962" y="872"/>
                  </a:cubicBezTo>
                  <a:cubicBezTo>
                    <a:pt x="1896" y="872"/>
                    <a:pt x="1896" y="872"/>
                    <a:pt x="1896" y="872"/>
                  </a:cubicBezTo>
                  <a:cubicBezTo>
                    <a:pt x="1896" y="719"/>
                    <a:pt x="1896" y="719"/>
                    <a:pt x="1896" y="719"/>
                  </a:cubicBezTo>
                  <a:cubicBezTo>
                    <a:pt x="1962" y="719"/>
                    <a:pt x="1962" y="719"/>
                    <a:pt x="1962" y="719"/>
                  </a:cubicBezTo>
                  <a:cubicBezTo>
                    <a:pt x="1985" y="719"/>
                    <a:pt x="2004" y="700"/>
                    <a:pt x="2004" y="676"/>
                  </a:cubicBezTo>
                  <a:cubicBezTo>
                    <a:pt x="2004" y="653"/>
                    <a:pt x="1985" y="634"/>
                    <a:pt x="1962" y="634"/>
                  </a:cubicBezTo>
                  <a:cubicBezTo>
                    <a:pt x="1896" y="634"/>
                    <a:pt x="1896" y="634"/>
                    <a:pt x="1896" y="634"/>
                  </a:cubicBezTo>
                  <a:cubicBezTo>
                    <a:pt x="1896" y="590"/>
                    <a:pt x="1896" y="590"/>
                    <a:pt x="1896" y="590"/>
                  </a:cubicBezTo>
                  <a:cubicBezTo>
                    <a:pt x="1896" y="526"/>
                    <a:pt x="1844" y="474"/>
                    <a:pt x="1780" y="474"/>
                  </a:cubicBezTo>
                  <a:cubicBezTo>
                    <a:pt x="1736" y="474"/>
                    <a:pt x="1736" y="474"/>
                    <a:pt x="1736" y="474"/>
                  </a:cubicBezTo>
                  <a:cubicBezTo>
                    <a:pt x="1736" y="408"/>
                    <a:pt x="1736" y="408"/>
                    <a:pt x="1736" y="408"/>
                  </a:cubicBezTo>
                  <a:cubicBezTo>
                    <a:pt x="1736" y="385"/>
                    <a:pt x="1717" y="366"/>
                    <a:pt x="1694" y="366"/>
                  </a:cubicBezTo>
                  <a:cubicBezTo>
                    <a:pt x="1670" y="366"/>
                    <a:pt x="1651" y="385"/>
                    <a:pt x="1651" y="408"/>
                  </a:cubicBezTo>
                  <a:cubicBezTo>
                    <a:pt x="1651" y="474"/>
                    <a:pt x="1651" y="474"/>
                    <a:pt x="1651" y="474"/>
                  </a:cubicBezTo>
                  <a:cubicBezTo>
                    <a:pt x="1498" y="474"/>
                    <a:pt x="1498" y="474"/>
                    <a:pt x="1498" y="474"/>
                  </a:cubicBezTo>
                  <a:cubicBezTo>
                    <a:pt x="1498" y="408"/>
                    <a:pt x="1498" y="408"/>
                    <a:pt x="1498" y="408"/>
                  </a:cubicBezTo>
                  <a:cubicBezTo>
                    <a:pt x="1498" y="385"/>
                    <a:pt x="1479" y="366"/>
                    <a:pt x="1455" y="366"/>
                  </a:cubicBezTo>
                  <a:cubicBezTo>
                    <a:pt x="1432" y="366"/>
                    <a:pt x="1413" y="385"/>
                    <a:pt x="1413" y="408"/>
                  </a:cubicBezTo>
                  <a:cubicBezTo>
                    <a:pt x="1413" y="474"/>
                    <a:pt x="1413" y="474"/>
                    <a:pt x="1413" y="474"/>
                  </a:cubicBezTo>
                  <a:cubicBezTo>
                    <a:pt x="1259" y="474"/>
                    <a:pt x="1259" y="474"/>
                    <a:pt x="1259" y="474"/>
                  </a:cubicBezTo>
                  <a:cubicBezTo>
                    <a:pt x="1259" y="408"/>
                    <a:pt x="1259" y="408"/>
                    <a:pt x="1259" y="408"/>
                  </a:cubicBezTo>
                  <a:cubicBezTo>
                    <a:pt x="1259" y="385"/>
                    <a:pt x="1240" y="366"/>
                    <a:pt x="1217" y="366"/>
                  </a:cubicBezTo>
                  <a:cubicBezTo>
                    <a:pt x="1193" y="366"/>
                    <a:pt x="1174" y="385"/>
                    <a:pt x="1174" y="408"/>
                  </a:cubicBezTo>
                  <a:cubicBezTo>
                    <a:pt x="1174" y="474"/>
                    <a:pt x="1174" y="474"/>
                    <a:pt x="1174" y="474"/>
                  </a:cubicBezTo>
                  <a:cubicBezTo>
                    <a:pt x="1130" y="474"/>
                    <a:pt x="1130" y="474"/>
                    <a:pt x="1130" y="474"/>
                  </a:cubicBezTo>
                  <a:cubicBezTo>
                    <a:pt x="1066" y="474"/>
                    <a:pt x="1014" y="526"/>
                    <a:pt x="1014" y="590"/>
                  </a:cubicBezTo>
                  <a:cubicBezTo>
                    <a:pt x="1014" y="634"/>
                    <a:pt x="1014" y="634"/>
                    <a:pt x="1014" y="634"/>
                  </a:cubicBezTo>
                  <a:cubicBezTo>
                    <a:pt x="949" y="634"/>
                    <a:pt x="949" y="634"/>
                    <a:pt x="949" y="634"/>
                  </a:cubicBezTo>
                  <a:cubicBezTo>
                    <a:pt x="925" y="634"/>
                    <a:pt x="906" y="653"/>
                    <a:pt x="906" y="676"/>
                  </a:cubicBezTo>
                  <a:cubicBezTo>
                    <a:pt x="906" y="700"/>
                    <a:pt x="925" y="719"/>
                    <a:pt x="949" y="719"/>
                  </a:cubicBezTo>
                  <a:cubicBezTo>
                    <a:pt x="1014" y="719"/>
                    <a:pt x="1014" y="719"/>
                    <a:pt x="1014" y="719"/>
                  </a:cubicBezTo>
                  <a:cubicBezTo>
                    <a:pt x="1014" y="872"/>
                    <a:pt x="1014" y="872"/>
                    <a:pt x="1014" y="872"/>
                  </a:cubicBezTo>
                  <a:cubicBezTo>
                    <a:pt x="949" y="872"/>
                    <a:pt x="949" y="872"/>
                    <a:pt x="949" y="872"/>
                  </a:cubicBezTo>
                  <a:cubicBezTo>
                    <a:pt x="925" y="872"/>
                    <a:pt x="906" y="891"/>
                    <a:pt x="906" y="915"/>
                  </a:cubicBezTo>
                  <a:cubicBezTo>
                    <a:pt x="906" y="938"/>
                    <a:pt x="925" y="958"/>
                    <a:pt x="949" y="958"/>
                  </a:cubicBezTo>
                  <a:cubicBezTo>
                    <a:pt x="1014" y="958"/>
                    <a:pt x="1014" y="958"/>
                    <a:pt x="1014" y="958"/>
                  </a:cubicBezTo>
                  <a:cubicBezTo>
                    <a:pt x="1014" y="1111"/>
                    <a:pt x="1014" y="1111"/>
                    <a:pt x="1014" y="1111"/>
                  </a:cubicBezTo>
                  <a:cubicBezTo>
                    <a:pt x="949" y="1111"/>
                    <a:pt x="949" y="1111"/>
                    <a:pt x="949" y="1111"/>
                  </a:cubicBezTo>
                  <a:cubicBezTo>
                    <a:pt x="925" y="1111"/>
                    <a:pt x="906" y="1130"/>
                    <a:pt x="906" y="1153"/>
                  </a:cubicBezTo>
                  <a:cubicBezTo>
                    <a:pt x="906" y="1177"/>
                    <a:pt x="925" y="1196"/>
                    <a:pt x="949" y="1196"/>
                  </a:cubicBezTo>
                  <a:cubicBezTo>
                    <a:pt x="1014" y="1196"/>
                    <a:pt x="1014" y="1196"/>
                    <a:pt x="1014" y="1196"/>
                  </a:cubicBezTo>
                  <a:cubicBezTo>
                    <a:pt x="1014" y="1240"/>
                    <a:pt x="1014" y="1240"/>
                    <a:pt x="1014" y="1240"/>
                  </a:cubicBezTo>
                  <a:cubicBezTo>
                    <a:pt x="1014" y="1304"/>
                    <a:pt x="1066" y="1356"/>
                    <a:pt x="1130" y="1356"/>
                  </a:cubicBezTo>
                  <a:cubicBezTo>
                    <a:pt x="1174" y="1356"/>
                    <a:pt x="1174" y="1356"/>
                    <a:pt x="1174" y="1356"/>
                  </a:cubicBezTo>
                  <a:cubicBezTo>
                    <a:pt x="1174" y="1483"/>
                    <a:pt x="1174" y="1483"/>
                    <a:pt x="1174" y="1483"/>
                  </a:cubicBezTo>
                  <a:cubicBezTo>
                    <a:pt x="675" y="1483"/>
                    <a:pt x="675" y="1483"/>
                    <a:pt x="675" y="1483"/>
                  </a:cubicBezTo>
                  <a:cubicBezTo>
                    <a:pt x="353" y="1483"/>
                    <a:pt x="89" y="1224"/>
                    <a:pt x="87" y="905"/>
                  </a:cubicBezTo>
                  <a:cubicBezTo>
                    <a:pt x="84" y="591"/>
                    <a:pt x="329" y="333"/>
                    <a:pt x="643" y="320"/>
                  </a:cubicBezTo>
                  <a:cubicBezTo>
                    <a:pt x="671" y="319"/>
                    <a:pt x="696" y="303"/>
                    <a:pt x="708" y="278"/>
                  </a:cubicBezTo>
                  <a:cubicBezTo>
                    <a:pt x="745" y="204"/>
                    <a:pt x="793" y="136"/>
                    <a:pt x="851" y="77"/>
                  </a:cubicBezTo>
                  <a:cubicBezTo>
                    <a:pt x="867" y="60"/>
                    <a:pt x="867" y="33"/>
                    <a:pt x="850" y="16"/>
                  </a:cubicBezTo>
                  <a:cubicBezTo>
                    <a:pt x="833" y="0"/>
                    <a:pt x="806" y="1"/>
                    <a:pt x="790" y="18"/>
                  </a:cubicBezTo>
                  <a:cubicBezTo>
                    <a:pt x="727" y="82"/>
                    <a:pt x="675" y="155"/>
                    <a:pt x="634" y="235"/>
                  </a:cubicBezTo>
                  <a:cubicBezTo>
                    <a:pt x="463" y="244"/>
                    <a:pt x="304" y="317"/>
                    <a:pt x="186" y="441"/>
                  </a:cubicBezTo>
                  <a:cubicBezTo>
                    <a:pt x="66" y="567"/>
                    <a:pt x="0" y="732"/>
                    <a:pt x="2" y="906"/>
                  </a:cubicBezTo>
                  <a:cubicBezTo>
                    <a:pt x="5" y="1271"/>
                    <a:pt x="307" y="1568"/>
                    <a:pt x="675" y="1568"/>
                  </a:cubicBezTo>
                  <a:cubicBezTo>
                    <a:pt x="1174" y="1568"/>
                    <a:pt x="1174" y="1568"/>
                    <a:pt x="1174" y="1568"/>
                  </a:cubicBezTo>
                  <a:cubicBezTo>
                    <a:pt x="1174" y="1790"/>
                    <a:pt x="1174" y="1790"/>
                    <a:pt x="1174" y="1790"/>
                  </a:cubicBezTo>
                  <a:cubicBezTo>
                    <a:pt x="1174" y="1793"/>
                    <a:pt x="1173" y="1796"/>
                    <a:pt x="1171" y="1799"/>
                  </a:cubicBezTo>
                  <a:cubicBezTo>
                    <a:pt x="1094" y="1886"/>
                    <a:pt x="1094" y="1886"/>
                    <a:pt x="1094" y="1886"/>
                  </a:cubicBezTo>
                  <a:cubicBezTo>
                    <a:pt x="1076" y="1878"/>
                    <a:pt x="1055" y="1873"/>
                    <a:pt x="1034" y="1873"/>
                  </a:cubicBezTo>
                  <a:cubicBezTo>
                    <a:pt x="952" y="1873"/>
                    <a:pt x="886" y="1939"/>
                    <a:pt x="886" y="2021"/>
                  </a:cubicBezTo>
                  <a:cubicBezTo>
                    <a:pt x="886" y="2102"/>
                    <a:pt x="952" y="2168"/>
                    <a:pt x="1034" y="2168"/>
                  </a:cubicBezTo>
                  <a:cubicBezTo>
                    <a:pt x="1115" y="2168"/>
                    <a:pt x="1181" y="2102"/>
                    <a:pt x="1181" y="2021"/>
                  </a:cubicBezTo>
                  <a:cubicBezTo>
                    <a:pt x="1181" y="1992"/>
                    <a:pt x="1173" y="1965"/>
                    <a:pt x="1159" y="1942"/>
                  </a:cubicBezTo>
                  <a:cubicBezTo>
                    <a:pt x="1235" y="1855"/>
                    <a:pt x="1235" y="1855"/>
                    <a:pt x="1235" y="1855"/>
                  </a:cubicBezTo>
                  <a:cubicBezTo>
                    <a:pt x="1251" y="1837"/>
                    <a:pt x="1259" y="1814"/>
                    <a:pt x="1259" y="1790"/>
                  </a:cubicBezTo>
                  <a:cubicBezTo>
                    <a:pt x="1259" y="1568"/>
                    <a:pt x="1259" y="1568"/>
                    <a:pt x="1259" y="1568"/>
                  </a:cubicBezTo>
                  <a:cubicBezTo>
                    <a:pt x="1413" y="1568"/>
                    <a:pt x="1413" y="1568"/>
                    <a:pt x="1413" y="1568"/>
                  </a:cubicBezTo>
                  <a:cubicBezTo>
                    <a:pt x="1413" y="1935"/>
                    <a:pt x="1413" y="1935"/>
                    <a:pt x="1413" y="1935"/>
                  </a:cubicBezTo>
                  <a:cubicBezTo>
                    <a:pt x="1337" y="1954"/>
                    <a:pt x="1281" y="2023"/>
                    <a:pt x="1281" y="2104"/>
                  </a:cubicBezTo>
                  <a:cubicBezTo>
                    <a:pt x="1281" y="2200"/>
                    <a:pt x="1359" y="2279"/>
                    <a:pt x="1455" y="2279"/>
                  </a:cubicBezTo>
                  <a:cubicBezTo>
                    <a:pt x="1551" y="2279"/>
                    <a:pt x="1630" y="2200"/>
                    <a:pt x="1630" y="2104"/>
                  </a:cubicBezTo>
                  <a:cubicBezTo>
                    <a:pt x="1630" y="2023"/>
                    <a:pt x="1573" y="1954"/>
                    <a:pt x="1498" y="1935"/>
                  </a:cubicBezTo>
                  <a:cubicBezTo>
                    <a:pt x="1498" y="1568"/>
                    <a:pt x="1498" y="1568"/>
                    <a:pt x="1498" y="1568"/>
                  </a:cubicBezTo>
                  <a:cubicBezTo>
                    <a:pt x="1651" y="1568"/>
                    <a:pt x="1651" y="1568"/>
                    <a:pt x="1651" y="1568"/>
                  </a:cubicBezTo>
                  <a:cubicBezTo>
                    <a:pt x="1651" y="1790"/>
                    <a:pt x="1651" y="1790"/>
                    <a:pt x="1651" y="1790"/>
                  </a:cubicBezTo>
                  <a:cubicBezTo>
                    <a:pt x="1651" y="1814"/>
                    <a:pt x="1660" y="1837"/>
                    <a:pt x="1676" y="1855"/>
                  </a:cubicBezTo>
                  <a:cubicBezTo>
                    <a:pt x="1752" y="1942"/>
                    <a:pt x="1752" y="1942"/>
                    <a:pt x="1752" y="1942"/>
                  </a:cubicBezTo>
                  <a:cubicBezTo>
                    <a:pt x="1737" y="1965"/>
                    <a:pt x="1729" y="1992"/>
                    <a:pt x="1729" y="2021"/>
                  </a:cubicBezTo>
                  <a:cubicBezTo>
                    <a:pt x="1729" y="2102"/>
                    <a:pt x="1795" y="2168"/>
                    <a:pt x="1877" y="2168"/>
                  </a:cubicBezTo>
                  <a:cubicBezTo>
                    <a:pt x="1958" y="2168"/>
                    <a:pt x="2024" y="2102"/>
                    <a:pt x="2024" y="2021"/>
                  </a:cubicBezTo>
                  <a:cubicBezTo>
                    <a:pt x="2024" y="1939"/>
                    <a:pt x="1958" y="1873"/>
                    <a:pt x="1877" y="1873"/>
                  </a:cubicBezTo>
                  <a:cubicBezTo>
                    <a:pt x="1855" y="1873"/>
                    <a:pt x="1834" y="1878"/>
                    <a:pt x="1816" y="1886"/>
                  </a:cubicBezTo>
                  <a:cubicBezTo>
                    <a:pt x="1740" y="1799"/>
                    <a:pt x="1740" y="1799"/>
                    <a:pt x="1740" y="1799"/>
                  </a:cubicBezTo>
                  <a:cubicBezTo>
                    <a:pt x="1737" y="1796"/>
                    <a:pt x="1736" y="1793"/>
                    <a:pt x="1736" y="1790"/>
                  </a:cubicBezTo>
                  <a:cubicBezTo>
                    <a:pt x="1736" y="1568"/>
                    <a:pt x="1736" y="1568"/>
                    <a:pt x="1736" y="1568"/>
                  </a:cubicBezTo>
                  <a:cubicBezTo>
                    <a:pt x="1996" y="1568"/>
                    <a:pt x="1996" y="1568"/>
                    <a:pt x="1996" y="1568"/>
                  </a:cubicBezTo>
                  <a:cubicBezTo>
                    <a:pt x="2019" y="1568"/>
                    <a:pt x="2038" y="1549"/>
                    <a:pt x="2038" y="1525"/>
                  </a:cubicBezTo>
                  <a:cubicBezTo>
                    <a:pt x="2038" y="1502"/>
                    <a:pt x="2019" y="1483"/>
                    <a:pt x="1996" y="1483"/>
                  </a:cubicBezTo>
                  <a:close/>
                  <a:moveTo>
                    <a:pt x="1034" y="2083"/>
                  </a:moveTo>
                  <a:cubicBezTo>
                    <a:pt x="999" y="2083"/>
                    <a:pt x="971" y="2055"/>
                    <a:pt x="971" y="2021"/>
                  </a:cubicBezTo>
                  <a:cubicBezTo>
                    <a:pt x="971" y="1986"/>
                    <a:pt x="999" y="1958"/>
                    <a:pt x="1034" y="1958"/>
                  </a:cubicBezTo>
                  <a:cubicBezTo>
                    <a:pt x="1068" y="1958"/>
                    <a:pt x="1096" y="1986"/>
                    <a:pt x="1096" y="2021"/>
                  </a:cubicBezTo>
                  <a:cubicBezTo>
                    <a:pt x="1096" y="2055"/>
                    <a:pt x="1068" y="2083"/>
                    <a:pt x="1034" y="2083"/>
                  </a:cubicBezTo>
                  <a:close/>
                  <a:moveTo>
                    <a:pt x="1544" y="2104"/>
                  </a:moveTo>
                  <a:cubicBezTo>
                    <a:pt x="1544" y="2154"/>
                    <a:pt x="1504" y="2194"/>
                    <a:pt x="1455" y="2194"/>
                  </a:cubicBezTo>
                  <a:cubicBezTo>
                    <a:pt x="1406" y="2194"/>
                    <a:pt x="1366" y="2154"/>
                    <a:pt x="1366" y="2104"/>
                  </a:cubicBezTo>
                  <a:cubicBezTo>
                    <a:pt x="1366" y="2055"/>
                    <a:pt x="1406" y="2015"/>
                    <a:pt x="1455" y="2015"/>
                  </a:cubicBezTo>
                  <a:cubicBezTo>
                    <a:pt x="1504" y="2015"/>
                    <a:pt x="1544" y="2055"/>
                    <a:pt x="1544" y="2104"/>
                  </a:cubicBezTo>
                  <a:close/>
                  <a:moveTo>
                    <a:pt x="1939" y="2021"/>
                  </a:moveTo>
                  <a:cubicBezTo>
                    <a:pt x="1939" y="2055"/>
                    <a:pt x="1911" y="2083"/>
                    <a:pt x="1877" y="2083"/>
                  </a:cubicBezTo>
                  <a:cubicBezTo>
                    <a:pt x="1842" y="2083"/>
                    <a:pt x="1814" y="2055"/>
                    <a:pt x="1814" y="2021"/>
                  </a:cubicBezTo>
                  <a:cubicBezTo>
                    <a:pt x="1814" y="1986"/>
                    <a:pt x="1842" y="1958"/>
                    <a:pt x="1877" y="1958"/>
                  </a:cubicBezTo>
                  <a:cubicBezTo>
                    <a:pt x="1911" y="1958"/>
                    <a:pt x="1939" y="1986"/>
                    <a:pt x="1939" y="2021"/>
                  </a:cubicBezTo>
                  <a:close/>
                  <a:moveTo>
                    <a:pt x="1099" y="1240"/>
                  </a:moveTo>
                  <a:cubicBezTo>
                    <a:pt x="1099" y="590"/>
                    <a:pt x="1099" y="590"/>
                    <a:pt x="1099" y="590"/>
                  </a:cubicBezTo>
                  <a:cubicBezTo>
                    <a:pt x="1099" y="573"/>
                    <a:pt x="1113" y="559"/>
                    <a:pt x="1130" y="559"/>
                  </a:cubicBezTo>
                  <a:cubicBezTo>
                    <a:pt x="1780" y="559"/>
                    <a:pt x="1780" y="559"/>
                    <a:pt x="1780" y="559"/>
                  </a:cubicBezTo>
                  <a:cubicBezTo>
                    <a:pt x="1797" y="559"/>
                    <a:pt x="1811" y="573"/>
                    <a:pt x="1811" y="590"/>
                  </a:cubicBezTo>
                  <a:cubicBezTo>
                    <a:pt x="1811" y="1240"/>
                    <a:pt x="1811" y="1240"/>
                    <a:pt x="1811" y="1240"/>
                  </a:cubicBezTo>
                  <a:cubicBezTo>
                    <a:pt x="1811" y="1257"/>
                    <a:pt x="1797" y="1271"/>
                    <a:pt x="1780" y="1271"/>
                  </a:cubicBezTo>
                  <a:cubicBezTo>
                    <a:pt x="1130" y="1271"/>
                    <a:pt x="1130" y="1271"/>
                    <a:pt x="1130" y="1271"/>
                  </a:cubicBezTo>
                  <a:cubicBezTo>
                    <a:pt x="1113" y="1271"/>
                    <a:pt x="1099" y="1257"/>
                    <a:pt x="1099" y="1240"/>
                  </a:cubicBezTo>
                  <a:close/>
                  <a:moveTo>
                    <a:pt x="1259" y="1483"/>
                  </a:moveTo>
                  <a:cubicBezTo>
                    <a:pt x="1259" y="1356"/>
                    <a:pt x="1259" y="1356"/>
                    <a:pt x="1259" y="1356"/>
                  </a:cubicBezTo>
                  <a:cubicBezTo>
                    <a:pt x="1413" y="1356"/>
                    <a:pt x="1413" y="1356"/>
                    <a:pt x="1413" y="1356"/>
                  </a:cubicBezTo>
                  <a:cubicBezTo>
                    <a:pt x="1413" y="1483"/>
                    <a:pt x="1413" y="1483"/>
                    <a:pt x="1413" y="1483"/>
                  </a:cubicBezTo>
                  <a:lnTo>
                    <a:pt x="1259" y="1483"/>
                  </a:lnTo>
                  <a:close/>
                  <a:moveTo>
                    <a:pt x="1498" y="1483"/>
                  </a:moveTo>
                  <a:cubicBezTo>
                    <a:pt x="1498" y="1356"/>
                    <a:pt x="1498" y="1356"/>
                    <a:pt x="1498" y="1356"/>
                  </a:cubicBezTo>
                  <a:cubicBezTo>
                    <a:pt x="1651" y="1356"/>
                    <a:pt x="1651" y="1356"/>
                    <a:pt x="1651" y="1356"/>
                  </a:cubicBezTo>
                  <a:cubicBezTo>
                    <a:pt x="1651" y="1483"/>
                    <a:pt x="1651" y="1483"/>
                    <a:pt x="1651" y="1483"/>
                  </a:cubicBezTo>
                  <a:lnTo>
                    <a:pt x="1498" y="1483"/>
                  </a:lnTo>
                  <a:close/>
                  <a:moveTo>
                    <a:pt x="1498" y="1483"/>
                  </a:moveTo>
                  <a:cubicBezTo>
                    <a:pt x="1498" y="1483"/>
                    <a:pt x="1498" y="1483"/>
                    <a:pt x="1498" y="14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8" name="Google Shape;1378;p56"/>
            <p:cNvSpPr/>
            <p:nvPr/>
          </p:nvSpPr>
          <p:spPr>
            <a:xfrm>
              <a:off x="7566025" y="1149351"/>
              <a:ext cx="427038" cy="458790"/>
            </a:xfrm>
            <a:custGeom>
              <a:avLst/>
              <a:gdLst/>
              <a:ahLst/>
              <a:cxnLst/>
              <a:rect l="l" t="t" r="r" b="b"/>
              <a:pathLst>
                <a:path w="1985" h="2132" extrusionOk="0">
                  <a:moveTo>
                    <a:pt x="1732" y="1066"/>
                  </a:moveTo>
                  <a:cubicBezTo>
                    <a:pt x="1883" y="960"/>
                    <a:pt x="1982" y="785"/>
                    <a:pt x="1982" y="586"/>
                  </a:cubicBezTo>
                  <a:cubicBezTo>
                    <a:pt x="1982" y="263"/>
                    <a:pt x="1719" y="0"/>
                    <a:pt x="1396" y="0"/>
                  </a:cubicBezTo>
                  <a:cubicBezTo>
                    <a:pt x="1153" y="0"/>
                    <a:pt x="943" y="150"/>
                    <a:pt x="855" y="362"/>
                  </a:cubicBezTo>
                  <a:cubicBezTo>
                    <a:pt x="750" y="321"/>
                    <a:pt x="639" y="300"/>
                    <a:pt x="525" y="300"/>
                  </a:cubicBezTo>
                  <a:cubicBezTo>
                    <a:pt x="347" y="300"/>
                    <a:pt x="174" y="352"/>
                    <a:pt x="25" y="449"/>
                  </a:cubicBezTo>
                  <a:cubicBezTo>
                    <a:pt x="5" y="461"/>
                    <a:pt x="0" y="488"/>
                    <a:pt x="13" y="507"/>
                  </a:cubicBezTo>
                  <a:cubicBezTo>
                    <a:pt x="21" y="520"/>
                    <a:pt x="34" y="527"/>
                    <a:pt x="48" y="527"/>
                  </a:cubicBezTo>
                  <a:cubicBezTo>
                    <a:pt x="56" y="527"/>
                    <a:pt x="64" y="525"/>
                    <a:pt x="72" y="520"/>
                  </a:cubicBezTo>
                  <a:cubicBezTo>
                    <a:pt x="206" y="432"/>
                    <a:pt x="363" y="386"/>
                    <a:pt x="525" y="386"/>
                  </a:cubicBezTo>
                  <a:cubicBezTo>
                    <a:pt x="630" y="386"/>
                    <a:pt x="732" y="405"/>
                    <a:pt x="828" y="443"/>
                  </a:cubicBezTo>
                  <a:cubicBezTo>
                    <a:pt x="817" y="489"/>
                    <a:pt x="810" y="537"/>
                    <a:pt x="810" y="586"/>
                  </a:cubicBezTo>
                  <a:cubicBezTo>
                    <a:pt x="810" y="909"/>
                    <a:pt x="1073" y="1172"/>
                    <a:pt x="1396" y="1172"/>
                  </a:cubicBezTo>
                  <a:cubicBezTo>
                    <a:pt x="1487" y="1172"/>
                    <a:pt x="1572" y="1151"/>
                    <a:pt x="1649" y="1115"/>
                  </a:cubicBezTo>
                  <a:cubicBezTo>
                    <a:pt x="1805" y="1205"/>
                    <a:pt x="1900" y="1370"/>
                    <a:pt x="1898" y="1551"/>
                  </a:cubicBezTo>
                  <a:cubicBezTo>
                    <a:pt x="1896" y="1824"/>
                    <a:pt x="1669" y="2047"/>
                    <a:pt x="1392" y="2047"/>
                  </a:cubicBezTo>
                  <a:cubicBezTo>
                    <a:pt x="1269" y="2047"/>
                    <a:pt x="1269" y="2047"/>
                    <a:pt x="1269" y="2047"/>
                  </a:cubicBezTo>
                  <a:cubicBezTo>
                    <a:pt x="1246" y="2047"/>
                    <a:pt x="1227" y="2066"/>
                    <a:pt x="1227" y="2089"/>
                  </a:cubicBezTo>
                  <a:cubicBezTo>
                    <a:pt x="1227" y="2113"/>
                    <a:pt x="1246" y="2132"/>
                    <a:pt x="1269" y="2132"/>
                  </a:cubicBezTo>
                  <a:cubicBezTo>
                    <a:pt x="1392" y="2132"/>
                    <a:pt x="1392" y="2132"/>
                    <a:pt x="1392" y="2132"/>
                  </a:cubicBezTo>
                  <a:cubicBezTo>
                    <a:pt x="1716" y="2132"/>
                    <a:pt x="1981" y="1871"/>
                    <a:pt x="1984" y="1551"/>
                  </a:cubicBezTo>
                  <a:cubicBezTo>
                    <a:pt x="1985" y="1356"/>
                    <a:pt x="1890" y="1176"/>
                    <a:pt x="1732" y="1066"/>
                  </a:cubicBezTo>
                  <a:close/>
                  <a:moveTo>
                    <a:pt x="896" y="586"/>
                  </a:moveTo>
                  <a:cubicBezTo>
                    <a:pt x="896" y="310"/>
                    <a:pt x="1120" y="86"/>
                    <a:pt x="1396" y="86"/>
                  </a:cubicBezTo>
                  <a:cubicBezTo>
                    <a:pt x="1672" y="86"/>
                    <a:pt x="1897" y="310"/>
                    <a:pt x="1897" y="586"/>
                  </a:cubicBezTo>
                  <a:cubicBezTo>
                    <a:pt x="1897" y="862"/>
                    <a:pt x="1672" y="1087"/>
                    <a:pt x="1396" y="1087"/>
                  </a:cubicBezTo>
                  <a:cubicBezTo>
                    <a:pt x="1120" y="1087"/>
                    <a:pt x="896" y="862"/>
                    <a:pt x="896" y="586"/>
                  </a:cubicBezTo>
                  <a:close/>
                  <a:moveTo>
                    <a:pt x="896" y="586"/>
                  </a:moveTo>
                  <a:cubicBezTo>
                    <a:pt x="896" y="586"/>
                    <a:pt x="896" y="586"/>
                    <a:pt x="896" y="5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79" name="Google Shape;1379;p56"/>
            <p:cNvSpPr/>
            <p:nvPr/>
          </p:nvSpPr>
          <p:spPr>
            <a:xfrm>
              <a:off x="7637463" y="1423988"/>
              <a:ext cx="85725" cy="85725"/>
            </a:xfrm>
            <a:custGeom>
              <a:avLst/>
              <a:gdLst/>
              <a:ahLst/>
              <a:cxnLst/>
              <a:rect l="l" t="t" r="r" b="b"/>
              <a:pathLst>
                <a:path w="403" h="403" extrusionOk="0">
                  <a:moveTo>
                    <a:pt x="315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64"/>
                    <a:pt x="39" y="403"/>
                    <a:pt x="88" y="403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363" y="403"/>
                    <a:pt x="403" y="364"/>
                    <a:pt x="403" y="315"/>
                  </a:cubicBezTo>
                  <a:cubicBezTo>
                    <a:pt x="403" y="88"/>
                    <a:pt x="403" y="88"/>
                    <a:pt x="403" y="88"/>
                  </a:cubicBezTo>
                  <a:cubicBezTo>
                    <a:pt x="403" y="40"/>
                    <a:pt x="363" y="0"/>
                    <a:pt x="315" y="0"/>
                  </a:cubicBezTo>
                  <a:close/>
                  <a:moveTo>
                    <a:pt x="317" y="315"/>
                  </a:moveTo>
                  <a:cubicBezTo>
                    <a:pt x="317" y="317"/>
                    <a:pt x="316" y="318"/>
                    <a:pt x="315" y="318"/>
                  </a:cubicBezTo>
                  <a:cubicBezTo>
                    <a:pt x="88" y="318"/>
                    <a:pt x="88" y="318"/>
                    <a:pt x="88" y="318"/>
                  </a:cubicBezTo>
                  <a:cubicBezTo>
                    <a:pt x="86" y="318"/>
                    <a:pt x="85" y="317"/>
                    <a:pt x="85" y="315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6"/>
                    <a:pt x="88" y="86"/>
                  </a:cubicBezTo>
                  <a:cubicBezTo>
                    <a:pt x="315" y="86"/>
                    <a:pt x="315" y="86"/>
                    <a:pt x="315" y="86"/>
                  </a:cubicBezTo>
                  <a:cubicBezTo>
                    <a:pt x="316" y="86"/>
                    <a:pt x="317" y="87"/>
                    <a:pt x="317" y="88"/>
                  </a:cubicBezTo>
                  <a:lnTo>
                    <a:pt x="317" y="315"/>
                  </a:lnTo>
                  <a:close/>
                  <a:moveTo>
                    <a:pt x="317" y="315"/>
                  </a:moveTo>
                  <a:cubicBezTo>
                    <a:pt x="317" y="315"/>
                    <a:pt x="317" y="315"/>
                    <a:pt x="317" y="3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80" name="Google Shape;1380;p56"/>
          <p:cNvGrpSpPr/>
          <p:nvPr/>
        </p:nvGrpSpPr>
        <p:grpSpPr>
          <a:xfrm>
            <a:off x="1648310" y="1403433"/>
            <a:ext cx="476774" cy="391851"/>
            <a:chOff x="5272088" y="1198563"/>
            <a:chExt cx="623886" cy="512760"/>
          </a:xfrm>
        </p:grpSpPr>
        <p:sp>
          <p:nvSpPr>
            <p:cNvPr id="1381" name="Google Shape;1381;p56"/>
            <p:cNvSpPr/>
            <p:nvPr/>
          </p:nvSpPr>
          <p:spPr>
            <a:xfrm>
              <a:off x="5272088" y="1198563"/>
              <a:ext cx="623886" cy="512760"/>
            </a:xfrm>
            <a:custGeom>
              <a:avLst/>
              <a:gdLst/>
              <a:ahLst/>
              <a:cxnLst/>
              <a:rect l="l" t="t" r="r" b="b"/>
              <a:pathLst>
                <a:path w="2907" h="2381" extrusionOk="0">
                  <a:moveTo>
                    <a:pt x="2864" y="1917"/>
                  </a:moveTo>
                  <a:cubicBezTo>
                    <a:pt x="2841" y="1917"/>
                    <a:pt x="2822" y="1936"/>
                    <a:pt x="2822" y="1959"/>
                  </a:cubicBezTo>
                  <a:cubicBezTo>
                    <a:pt x="2822" y="2024"/>
                    <a:pt x="2822" y="2024"/>
                    <a:pt x="2822" y="2024"/>
                  </a:cubicBezTo>
                  <a:cubicBezTo>
                    <a:pt x="2822" y="2057"/>
                    <a:pt x="2795" y="2084"/>
                    <a:pt x="2762" y="2084"/>
                  </a:cubicBezTo>
                  <a:cubicBezTo>
                    <a:pt x="2630" y="2084"/>
                    <a:pt x="2630" y="2084"/>
                    <a:pt x="2630" y="2084"/>
                  </a:cubicBezTo>
                  <a:cubicBezTo>
                    <a:pt x="2630" y="1507"/>
                    <a:pt x="2630" y="1507"/>
                    <a:pt x="2630" y="1507"/>
                  </a:cubicBezTo>
                  <a:cubicBezTo>
                    <a:pt x="2630" y="1459"/>
                    <a:pt x="2590" y="1419"/>
                    <a:pt x="2542" y="1419"/>
                  </a:cubicBezTo>
                  <a:cubicBezTo>
                    <a:pt x="2422" y="1419"/>
                    <a:pt x="2422" y="1419"/>
                    <a:pt x="2422" y="1419"/>
                  </a:cubicBezTo>
                  <a:cubicBezTo>
                    <a:pt x="2374" y="1419"/>
                    <a:pt x="2334" y="1459"/>
                    <a:pt x="2334" y="1507"/>
                  </a:cubicBezTo>
                  <a:cubicBezTo>
                    <a:pt x="2334" y="2084"/>
                    <a:pt x="2334" y="2084"/>
                    <a:pt x="2334" y="2084"/>
                  </a:cubicBezTo>
                  <a:cubicBezTo>
                    <a:pt x="2249" y="2084"/>
                    <a:pt x="2249" y="2084"/>
                    <a:pt x="2249" y="2084"/>
                  </a:cubicBezTo>
                  <a:cubicBezTo>
                    <a:pt x="2249" y="1658"/>
                    <a:pt x="2249" y="1658"/>
                    <a:pt x="2249" y="1658"/>
                  </a:cubicBezTo>
                  <a:cubicBezTo>
                    <a:pt x="2249" y="1610"/>
                    <a:pt x="2210" y="1570"/>
                    <a:pt x="2161" y="1570"/>
                  </a:cubicBezTo>
                  <a:cubicBezTo>
                    <a:pt x="2042" y="1570"/>
                    <a:pt x="2042" y="1570"/>
                    <a:pt x="2042" y="1570"/>
                  </a:cubicBezTo>
                  <a:cubicBezTo>
                    <a:pt x="1993" y="1570"/>
                    <a:pt x="1954" y="1610"/>
                    <a:pt x="1954" y="1658"/>
                  </a:cubicBezTo>
                  <a:cubicBezTo>
                    <a:pt x="1954" y="2084"/>
                    <a:pt x="1954" y="2084"/>
                    <a:pt x="1954" y="2084"/>
                  </a:cubicBezTo>
                  <a:cubicBezTo>
                    <a:pt x="1869" y="2084"/>
                    <a:pt x="1869" y="2084"/>
                    <a:pt x="1869" y="2084"/>
                  </a:cubicBezTo>
                  <a:cubicBezTo>
                    <a:pt x="1869" y="1842"/>
                    <a:pt x="1869" y="1842"/>
                    <a:pt x="1869" y="1842"/>
                  </a:cubicBezTo>
                  <a:cubicBezTo>
                    <a:pt x="1869" y="1793"/>
                    <a:pt x="1829" y="1754"/>
                    <a:pt x="1781" y="1754"/>
                  </a:cubicBezTo>
                  <a:cubicBezTo>
                    <a:pt x="1661" y="1754"/>
                    <a:pt x="1661" y="1754"/>
                    <a:pt x="1661" y="1754"/>
                  </a:cubicBezTo>
                  <a:cubicBezTo>
                    <a:pt x="1613" y="1754"/>
                    <a:pt x="1573" y="1793"/>
                    <a:pt x="1573" y="1842"/>
                  </a:cubicBezTo>
                  <a:cubicBezTo>
                    <a:pt x="1573" y="2084"/>
                    <a:pt x="1573" y="2084"/>
                    <a:pt x="1573" y="2084"/>
                  </a:cubicBezTo>
                  <a:cubicBezTo>
                    <a:pt x="241" y="2084"/>
                    <a:pt x="241" y="2084"/>
                    <a:pt x="241" y="2084"/>
                  </a:cubicBezTo>
                  <a:cubicBezTo>
                    <a:pt x="155" y="2084"/>
                    <a:pt x="85" y="2014"/>
                    <a:pt x="85" y="1928"/>
                  </a:cubicBezTo>
                  <a:cubicBezTo>
                    <a:pt x="85" y="1880"/>
                    <a:pt x="85" y="1880"/>
                    <a:pt x="85" y="1880"/>
                  </a:cubicBezTo>
                  <a:cubicBezTo>
                    <a:pt x="85" y="1794"/>
                    <a:pt x="155" y="1724"/>
                    <a:pt x="241" y="1724"/>
                  </a:cubicBezTo>
                  <a:cubicBezTo>
                    <a:pt x="351" y="1724"/>
                    <a:pt x="351" y="1724"/>
                    <a:pt x="351" y="1724"/>
                  </a:cubicBezTo>
                  <a:cubicBezTo>
                    <a:pt x="425" y="1724"/>
                    <a:pt x="485" y="1664"/>
                    <a:pt x="485" y="1591"/>
                  </a:cubicBezTo>
                  <a:cubicBezTo>
                    <a:pt x="485" y="343"/>
                    <a:pt x="485" y="343"/>
                    <a:pt x="485" y="343"/>
                  </a:cubicBezTo>
                  <a:cubicBezTo>
                    <a:pt x="666" y="343"/>
                    <a:pt x="666" y="343"/>
                    <a:pt x="666" y="343"/>
                  </a:cubicBezTo>
                  <a:cubicBezTo>
                    <a:pt x="690" y="343"/>
                    <a:pt x="709" y="324"/>
                    <a:pt x="709" y="300"/>
                  </a:cubicBezTo>
                  <a:cubicBezTo>
                    <a:pt x="709" y="277"/>
                    <a:pt x="690" y="258"/>
                    <a:pt x="666" y="258"/>
                  </a:cubicBezTo>
                  <a:cubicBezTo>
                    <a:pt x="485" y="258"/>
                    <a:pt x="485" y="258"/>
                    <a:pt x="485" y="258"/>
                  </a:cubicBezTo>
                  <a:cubicBezTo>
                    <a:pt x="485" y="134"/>
                    <a:pt x="485" y="134"/>
                    <a:pt x="485" y="134"/>
                  </a:cubicBezTo>
                  <a:cubicBezTo>
                    <a:pt x="485" y="60"/>
                    <a:pt x="425" y="0"/>
                    <a:pt x="351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ubicBezTo>
                    <a:pt x="0" y="1928"/>
                    <a:pt x="0" y="1928"/>
                    <a:pt x="0" y="1928"/>
                  </a:cubicBezTo>
                  <a:cubicBezTo>
                    <a:pt x="0" y="2061"/>
                    <a:pt x="108" y="2169"/>
                    <a:pt x="241" y="2169"/>
                  </a:cubicBezTo>
                  <a:cubicBezTo>
                    <a:pt x="1573" y="2169"/>
                    <a:pt x="1573" y="2169"/>
                    <a:pt x="1573" y="2169"/>
                  </a:cubicBezTo>
                  <a:cubicBezTo>
                    <a:pt x="1573" y="2296"/>
                    <a:pt x="1573" y="2296"/>
                    <a:pt x="1573" y="2296"/>
                  </a:cubicBezTo>
                  <a:cubicBezTo>
                    <a:pt x="1475" y="2296"/>
                    <a:pt x="1475" y="2296"/>
                    <a:pt x="1475" y="2296"/>
                  </a:cubicBezTo>
                  <a:cubicBezTo>
                    <a:pt x="1452" y="2296"/>
                    <a:pt x="1433" y="2315"/>
                    <a:pt x="1433" y="2338"/>
                  </a:cubicBezTo>
                  <a:cubicBezTo>
                    <a:pt x="1433" y="2362"/>
                    <a:pt x="1452" y="2381"/>
                    <a:pt x="1475" y="2381"/>
                  </a:cubicBezTo>
                  <a:cubicBezTo>
                    <a:pt x="2728" y="2381"/>
                    <a:pt x="2728" y="2381"/>
                    <a:pt x="2728" y="2381"/>
                  </a:cubicBezTo>
                  <a:cubicBezTo>
                    <a:pt x="2751" y="2381"/>
                    <a:pt x="2770" y="2362"/>
                    <a:pt x="2770" y="2338"/>
                  </a:cubicBezTo>
                  <a:cubicBezTo>
                    <a:pt x="2770" y="2315"/>
                    <a:pt x="2751" y="2296"/>
                    <a:pt x="2728" y="2296"/>
                  </a:cubicBezTo>
                  <a:cubicBezTo>
                    <a:pt x="2630" y="2296"/>
                    <a:pt x="2630" y="2296"/>
                    <a:pt x="2630" y="2296"/>
                  </a:cubicBezTo>
                  <a:cubicBezTo>
                    <a:pt x="2630" y="2169"/>
                    <a:pt x="2630" y="2169"/>
                    <a:pt x="2630" y="2169"/>
                  </a:cubicBezTo>
                  <a:cubicBezTo>
                    <a:pt x="2762" y="2169"/>
                    <a:pt x="2762" y="2169"/>
                    <a:pt x="2762" y="2169"/>
                  </a:cubicBezTo>
                  <a:cubicBezTo>
                    <a:pt x="2842" y="2169"/>
                    <a:pt x="2907" y="2104"/>
                    <a:pt x="2907" y="2024"/>
                  </a:cubicBezTo>
                  <a:cubicBezTo>
                    <a:pt x="2907" y="1959"/>
                    <a:pt x="2907" y="1959"/>
                    <a:pt x="2907" y="1959"/>
                  </a:cubicBezTo>
                  <a:cubicBezTo>
                    <a:pt x="2907" y="1936"/>
                    <a:pt x="2888" y="1917"/>
                    <a:pt x="2864" y="1917"/>
                  </a:cubicBezTo>
                  <a:close/>
                  <a:moveTo>
                    <a:pt x="85" y="241"/>
                  </a:moveTo>
                  <a:cubicBezTo>
                    <a:pt x="85" y="155"/>
                    <a:pt x="155" y="85"/>
                    <a:pt x="24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78" y="85"/>
                    <a:pt x="399" y="107"/>
                    <a:pt x="399" y="134"/>
                  </a:cubicBezTo>
                  <a:cubicBezTo>
                    <a:pt x="399" y="1591"/>
                    <a:pt x="399" y="1591"/>
                    <a:pt x="399" y="1591"/>
                  </a:cubicBezTo>
                  <a:cubicBezTo>
                    <a:pt x="399" y="1617"/>
                    <a:pt x="378" y="1639"/>
                    <a:pt x="351" y="1639"/>
                  </a:cubicBezTo>
                  <a:cubicBezTo>
                    <a:pt x="241" y="1639"/>
                    <a:pt x="241" y="1639"/>
                    <a:pt x="241" y="1639"/>
                  </a:cubicBezTo>
                  <a:cubicBezTo>
                    <a:pt x="182" y="1639"/>
                    <a:pt x="127" y="1661"/>
                    <a:pt x="85" y="1696"/>
                  </a:cubicBezTo>
                  <a:lnTo>
                    <a:pt x="85" y="241"/>
                  </a:lnTo>
                  <a:close/>
                  <a:moveTo>
                    <a:pt x="2334" y="2169"/>
                  </a:moveTo>
                  <a:cubicBezTo>
                    <a:pt x="2334" y="2296"/>
                    <a:pt x="2334" y="2296"/>
                    <a:pt x="2334" y="2296"/>
                  </a:cubicBezTo>
                  <a:cubicBezTo>
                    <a:pt x="2249" y="2296"/>
                    <a:pt x="2249" y="2296"/>
                    <a:pt x="2249" y="2296"/>
                  </a:cubicBezTo>
                  <a:cubicBezTo>
                    <a:pt x="2249" y="2169"/>
                    <a:pt x="2249" y="2169"/>
                    <a:pt x="2249" y="2169"/>
                  </a:cubicBezTo>
                  <a:lnTo>
                    <a:pt x="2334" y="2169"/>
                  </a:lnTo>
                  <a:close/>
                  <a:moveTo>
                    <a:pt x="2042" y="1655"/>
                  </a:moveTo>
                  <a:cubicBezTo>
                    <a:pt x="2161" y="1655"/>
                    <a:pt x="2161" y="1655"/>
                    <a:pt x="2161" y="1655"/>
                  </a:cubicBezTo>
                  <a:cubicBezTo>
                    <a:pt x="2163" y="1655"/>
                    <a:pt x="2164" y="1657"/>
                    <a:pt x="2164" y="1658"/>
                  </a:cubicBezTo>
                  <a:cubicBezTo>
                    <a:pt x="2164" y="2296"/>
                    <a:pt x="2164" y="2296"/>
                    <a:pt x="2164" y="2296"/>
                  </a:cubicBezTo>
                  <a:cubicBezTo>
                    <a:pt x="2039" y="2296"/>
                    <a:pt x="2039" y="2296"/>
                    <a:pt x="2039" y="2296"/>
                  </a:cubicBezTo>
                  <a:cubicBezTo>
                    <a:pt x="2039" y="1658"/>
                    <a:pt x="2039" y="1658"/>
                    <a:pt x="2039" y="1658"/>
                  </a:cubicBezTo>
                  <a:cubicBezTo>
                    <a:pt x="2039" y="1657"/>
                    <a:pt x="2040" y="1655"/>
                    <a:pt x="2042" y="1655"/>
                  </a:cubicBezTo>
                  <a:close/>
                  <a:moveTo>
                    <a:pt x="1954" y="2169"/>
                  </a:moveTo>
                  <a:cubicBezTo>
                    <a:pt x="1954" y="2296"/>
                    <a:pt x="1954" y="2296"/>
                    <a:pt x="1954" y="2296"/>
                  </a:cubicBezTo>
                  <a:cubicBezTo>
                    <a:pt x="1869" y="2296"/>
                    <a:pt x="1869" y="2296"/>
                    <a:pt x="1869" y="2296"/>
                  </a:cubicBezTo>
                  <a:cubicBezTo>
                    <a:pt x="1869" y="2169"/>
                    <a:pt x="1869" y="2169"/>
                    <a:pt x="1869" y="2169"/>
                  </a:cubicBezTo>
                  <a:lnTo>
                    <a:pt x="1954" y="2169"/>
                  </a:lnTo>
                  <a:close/>
                  <a:moveTo>
                    <a:pt x="1658" y="1842"/>
                  </a:moveTo>
                  <a:cubicBezTo>
                    <a:pt x="1658" y="1840"/>
                    <a:pt x="1660" y="1839"/>
                    <a:pt x="1661" y="1839"/>
                  </a:cubicBezTo>
                  <a:cubicBezTo>
                    <a:pt x="1781" y="1839"/>
                    <a:pt x="1781" y="1839"/>
                    <a:pt x="1781" y="1839"/>
                  </a:cubicBezTo>
                  <a:cubicBezTo>
                    <a:pt x="1782" y="1839"/>
                    <a:pt x="1783" y="1840"/>
                    <a:pt x="1783" y="1842"/>
                  </a:cubicBezTo>
                  <a:cubicBezTo>
                    <a:pt x="1783" y="2296"/>
                    <a:pt x="1783" y="2296"/>
                    <a:pt x="1783" y="2296"/>
                  </a:cubicBezTo>
                  <a:cubicBezTo>
                    <a:pt x="1658" y="2296"/>
                    <a:pt x="1658" y="2296"/>
                    <a:pt x="1658" y="2296"/>
                  </a:cubicBezTo>
                  <a:lnTo>
                    <a:pt x="1658" y="1842"/>
                  </a:lnTo>
                  <a:close/>
                  <a:moveTo>
                    <a:pt x="2420" y="2296"/>
                  </a:moveTo>
                  <a:cubicBezTo>
                    <a:pt x="2420" y="1507"/>
                    <a:pt x="2420" y="1507"/>
                    <a:pt x="2420" y="1507"/>
                  </a:cubicBezTo>
                  <a:cubicBezTo>
                    <a:pt x="2420" y="1505"/>
                    <a:pt x="2421" y="1504"/>
                    <a:pt x="2422" y="1504"/>
                  </a:cubicBezTo>
                  <a:cubicBezTo>
                    <a:pt x="2542" y="1504"/>
                    <a:pt x="2542" y="1504"/>
                    <a:pt x="2542" y="1504"/>
                  </a:cubicBezTo>
                  <a:cubicBezTo>
                    <a:pt x="2544" y="1504"/>
                    <a:pt x="2545" y="1505"/>
                    <a:pt x="2545" y="1507"/>
                  </a:cubicBezTo>
                  <a:cubicBezTo>
                    <a:pt x="2545" y="2296"/>
                    <a:pt x="2545" y="2296"/>
                    <a:pt x="2545" y="2296"/>
                  </a:cubicBezTo>
                  <a:lnTo>
                    <a:pt x="2420" y="2296"/>
                  </a:lnTo>
                  <a:close/>
                  <a:moveTo>
                    <a:pt x="2420" y="2296"/>
                  </a:moveTo>
                  <a:cubicBezTo>
                    <a:pt x="2420" y="2296"/>
                    <a:pt x="2420" y="2296"/>
                    <a:pt x="2420" y="229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2" name="Google Shape;1382;p56"/>
            <p:cNvSpPr/>
            <p:nvPr/>
          </p:nvSpPr>
          <p:spPr>
            <a:xfrm>
              <a:off x="5448300" y="1254126"/>
              <a:ext cx="447674" cy="331789"/>
            </a:xfrm>
            <a:custGeom>
              <a:avLst/>
              <a:gdLst/>
              <a:ahLst/>
              <a:cxnLst/>
              <a:rect l="l" t="t" r="r" b="b"/>
              <a:pathLst>
                <a:path w="2084" h="1545" extrusionOk="0">
                  <a:moveTo>
                    <a:pt x="193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939" y="85"/>
                    <a:pt x="1939" y="85"/>
                    <a:pt x="1939" y="85"/>
                  </a:cubicBezTo>
                  <a:cubicBezTo>
                    <a:pt x="1972" y="85"/>
                    <a:pt x="1999" y="112"/>
                    <a:pt x="1999" y="145"/>
                  </a:cubicBezTo>
                  <a:cubicBezTo>
                    <a:pt x="1999" y="1503"/>
                    <a:pt x="1999" y="1503"/>
                    <a:pt x="1999" y="1503"/>
                  </a:cubicBezTo>
                  <a:cubicBezTo>
                    <a:pt x="1999" y="1526"/>
                    <a:pt x="2018" y="1545"/>
                    <a:pt x="2041" y="1545"/>
                  </a:cubicBezTo>
                  <a:cubicBezTo>
                    <a:pt x="2065" y="1545"/>
                    <a:pt x="2084" y="1526"/>
                    <a:pt x="2084" y="1503"/>
                  </a:cubicBezTo>
                  <a:cubicBezTo>
                    <a:pt x="2084" y="145"/>
                    <a:pt x="2084" y="145"/>
                    <a:pt x="2084" y="145"/>
                  </a:cubicBezTo>
                  <a:cubicBezTo>
                    <a:pt x="2084" y="65"/>
                    <a:pt x="2019" y="0"/>
                    <a:pt x="1939" y="0"/>
                  </a:cubicBezTo>
                  <a:close/>
                  <a:moveTo>
                    <a:pt x="1939" y="0"/>
                  </a:moveTo>
                  <a:cubicBezTo>
                    <a:pt x="1939" y="0"/>
                    <a:pt x="1939" y="0"/>
                    <a:pt x="193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3" name="Google Shape;1383;p56"/>
            <p:cNvSpPr/>
            <p:nvPr/>
          </p:nvSpPr>
          <p:spPr>
            <a:xfrm>
              <a:off x="5410200" y="1300163"/>
              <a:ext cx="442914" cy="312737"/>
            </a:xfrm>
            <a:custGeom>
              <a:avLst/>
              <a:gdLst/>
              <a:ahLst/>
              <a:cxnLst/>
              <a:rect l="l" t="t" r="r" b="b"/>
              <a:pathLst>
                <a:path w="2068" h="1459" extrusionOk="0">
                  <a:moveTo>
                    <a:pt x="604" y="1161"/>
                  </a:moveTo>
                  <a:cubicBezTo>
                    <a:pt x="550" y="1161"/>
                    <a:pt x="503" y="1189"/>
                    <a:pt x="477" y="1231"/>
                  </a:cubicBezTo>
                  <a:cubicBezTo>
                    <a:pt x="298" y="1183"/>
                    <a:pt x="298" y="1183"/>
                    <a:pt x="298" y="1183"/>
                  </a:cubicBezTo>
                  <a:cubicBezTo>
                    <a:pt x="296" y="1102"/>
                    <a:pt x="230" y="1037"/>
                    <a:pt x="149" y="1037"/>
                  </a:cubicBezTo>
                  <a:cubicBezTo>
                    <a:pt x="67" y="1037"/>
                    <a:pt x="0" y="1104"/>
                    <a:pt x="0" y="1186"/>
                  </a:cubicBezTo>
                  <a:cubicBezTo>
                    <a:pt x="0" y="1268"/>
                    <a:pt x="67" y="1335"/>
                    <a:pt x="149" y="1335"/>
                  </a:cubicBezTo>
                  <a:cubicBezTo>
                    <a:pt x="202" y="1335"/>
                    <a:pt x="249" y="1307"/>
                    <a:pt x="276" y="1265"/>
                  </a:cubicBezTo>
                  <a:cubicBezTo>
                    <a:pt x="454" y="1313"/>
                    <a:pt x="454" y="1313"/>
                    <a:pt x="454" y="1313"/>
                  </a:cubicBezTo>
                  <a:cubicBezTo>
                    <a:pt x="456" y="1394"/>
                    <a:pt x="522" y="1459"/>
                    <a:pt x="604" y="1459"/>
                  </a:cubicBezTo>
                  <a:cubicBezTo>
                    <a:pt x="686" y="1459"/>
                    <a:pt x="753" y="1392"/>
                    <a:pt x="753" y="1310"/>
                  </a:cubicBezTo>
                  <a:cubicBezTo>
                    <a:pt x="753" y="1277"/>
                    <a:pt x="742" y="1246"/>
                    <a:pt x="723" y="1221"/>
                  </a:cubicBezTo>
                  <a:cubicBezTo>
                    <a:pt x="1139" y="663"/>
                    <a:pt x="1139" y="663"/>
                    <a:pt x="1139" y="663"/>
                  </a:cubicBezTo>
                  <a:cubicBezTo>
                    <a:pt x="1156" y="670"/>
                    <a:pt x="1175" y="674"/>
                    <a:pt x="1194" y="674"/>
                  </a:cubicBezTo>
                  <a:cubicBezTo>
                    <a:pt x="1247" y="674"/>
                    <a:pt x="1293" y="646"/>
                    <a:pt x="1320" y="604"/>
                  </a:cubicBezTo>
                  <a:cubicBezTo>
                    <a:pt x="1464" y="653"/>
                    <a:pt x="1464" y="653"/>
                    <a:pt x="1464" y="653"/>
                  </a:cubicBezTo>
                  <a:cubicBezTo>
                    <a:pt x="1464" y="654"/>
                    <a:pt x="1464" y="656"/>
                    <a:pt x="1464" y="658"/>
                  </a:cubicBezTo>
                  <a:cubicBezTo>
                    <a:pt x="1464" y="740"/>
                    <a:pt x="1531" y="807"/>
                    <a:pt x="1613" y="807"/>
                  </a:cubicBezTo>
                  <a:cubicBezTo>
                    <a:pt x="1696" y="807"/>
                    <a:pt x="1763" y="740"/>
                    <a:pt x="1763" y="658"/>
                  </a:cubicBezTo>
                  <a:cubicBezTo>
                    <a:pt x="1763" y="619"/>
                    <a:pt x="1748" y="584"/>
                    <a:pt x="1723" y="557"/>
                  </a:cubicBezTo>
                  <a:cubicBezTo>
                    <a:pt x="1882" y="293"/>
                    <a:pt x="1882" y="293"/>
                    <a:pt x="1882" y="293"/>
                  </a:cubicBezTo>
                  <a:cubicBezTo>
                    <a:pt x="1894" y="296"/>
                    <a:pt x="1906" y="298"/>
                    <a:pt x="1919" y="298"/>
                  </a:cubicBezTo>
                  <a:cubicBezTo>
                    <a:pt x="2002" y="298"/>
                    <a:pt x="2068" y="231"/>
                    <a:pt x="2068" y="149"/>
                  </a:cubicBezTo>
                  <a:cubicBezTo>
                    <a:pt x="2068" y="66"/>
                    <a:pt x="2002" y="0"/>
                    <a:pt x="1919" y="0"/>
                  </a:cubicBezTo>
                  <a:cubicBezTo>
                    <a:pt x="1837" y="0"/>
                    <a:pt x="1770" y="66"/>
                    <a:pt x="1770" y="149"/>
                  </a:cubicBezTo>
                  <a:cubicBezTo>
                    <a:pt x="1770" y="187"/>
                    <a:pt x="1785" y="223"/>
                    <a:pt x="1809" y="249"/>
                  </a:cubicBezTo>
                  <a:cubicBezTo>
                    <a:pt x="1651" y="513"/>
                    <a:pt x="1651" y="513"/>
                    <a:pt x="1651" y="513"/>
                  </a:cubicBezTo>
                  <a:cubicBezTo>
                    <a:pt x="1639" y="510"/>
                    <a:pt x="1626" y="509"/>
                    <a:pt x="1613" y="509"/>
                  </a:cubicBezTo>
                  <a:cubicBezTo>
                    <a:pt x="1563" y="509"/>
                    <a:pt x="1518" y="534"/>
                    <a:pt x="1491" y="572"/>
                  </a:cubicBezTo>
                  <a:cubicBezTo>
                    <a:pt x="1343" y="522"/>
                    <a:pt x="1343" y="522"/>
                    <a:pt x="1343" y="522"/>
                  </a:cubicBezTo>
                  <a:cubicBezTo>
                    <a:pt x="1342" y="441"/>
                    <a:pt x="1276" y="375"/>
                    <a:pt x="1194" y="375"/>
                  </a:cubicBezTo>
                  <a:cubicBezTo>
                    <a:pt x="1112" y="375"/>
                    <a:pt x="1045" y="442"/>
                    <a:pt x="1045" y="524"/>
                  </a:cubicBezTo>
                  <a:cubicBezTo>
                    <a:pt x="1045" y="556"/>
                    <a:pt x="1055" y="586"/>
                    <a:pt x="1072" y="611"/>
                  </a:cubicBezTo>
                  <a:cubicBezTo>
                    <a:pt x="655" y="1170"/>
                    <a:pt x="655" y="1170"/>
                    <a:pt x="655" y="1170"/>
                  </a:cubicBezTo>
                  <a:cubicBezTo>
                    <a:pt x="639" y="1164"/>
                    <a:pt x="622" y="1161"/>
                    <a:pt x="604" y="1161"/>
                  </a:cubicBezTo>
                  <a:close/>
                  <a:moveTo>
                    <a:pt x="1919" y="85"/>
                  </a:moveTo>
                  <a:cubicBezTo>
                    <a:pt x="1955" y="85"/>
                    <a:pt x="1983" y="113"/>
                    <a:pt x="1983" y="149"/>
                  </a:cubicBezTo>
                  <a:cubicBezTo>
                    <a:pt x="1983" y="184"/>
                    <a:pt x="1955" y="213"/>
                    <a:pt x="1919" y="213"/>
                  </a:cubicBezTo>
                  <a:cubicBezTo>
                    <a:pt x="1884" y="213"/>
                    <a:pt x="1855" y="184"/>
                    <a:pt x="1855" y="149"/>
                  </a:cubicBezTo>
                  <a:cubicBezTo>
                    <a:pt x="1855" y="113"/>
                    <a:pt x="1884" y="85"/>
                    <a:pt x="1919" y="85"/>
                  </a:cubicBezTo>
                  <a:close/>
                  <a:moveTo>
                    <a:pt x="1613" y="594"/>
                  </a:moveTo>
                  <a:cubicBezTo>
                    <a:pt x="1649" y="594"/>
                    <a:pt x="1677" y="623"/>
                    <a:pt x="1677" y="658"/>
                  </a:cubicBezTo>
                  <a:cubicBezTo>
                    <a:pt x="1677" y="693"/>
                    <a:pt x="1649" y="722"/>
                    <a:pt x="1613" y="722"/>
                  </a:cubicBezTo>
                  <a:cubicBezTo>
                    <a:pt x="1578" y="722"/>
                    <a:pt x="1549" y="693"/>
                    <a:pt x="1549" y="658"/>
                  </a:cubicBezTo>
                  <a:cubicBezTo>
                    <a:pt x="1549" y="623"/>
                    <a:pt x="1578" y="594"/>
                    <a:pt x="1613" y="594"/>
                  </a:cubicBezTo>
                  <a:close/>
                  <a:moveTo>
                    <a:pt x="149" y="1250"/>
                  </a:moveTo>
                  <a:cubicBezTo>
                    <a:pt x="113" y="1250"/>
                    <a:pt x="85" y="1221"/>
                    <a:pt x="85" y="1186"/>
                  </a:cubicBezTo>
                  <a:cubicBezTo>
                    <a:pt x="85" y="1151"/>
                    <a:pt x="113" y="1122"/>
                    <a:pt x="149" y="1122"/>
                  </a:cubicBezTo>
                  <a:cubicBezTo>
                    <a:pt x="184" y="1122"/>
                    <a:pt x="213" y="1151"/>
                    <a:pt x="213" y="1186"/>
                  </a:cubicBezTo>
                  <a:cubicBezTo>
                    <a:pt x="213" y="1221"/>
                    <a:pt x="184" y="1250"/>
                    <a:pt x="149" y="1250"/>
                  </a:cubicBezTo>
                  <a:close/>
                  <a:moveTo>
                    <a:pt x="604" y="1374"/>
                  </a:moveTo>
                  <a:cubicBezTo>
                    <a:pt x="568" y="1374"/>
                    <a:pt x="539" y="1345"/>
                    <a:pt x="539" y="1310"/>
                  </a:cubicBezTo>
                  <a:cubicBezTo>
                    <a:pt x="539" y="1275"/>
                    <a:pt x="568" y="1246"/>
                    <a:pt x="604" y="1246"/>
                  </a:cubicBezTo>
                  <a:cubicBezTo>
                    <a:pt x="639" y="1246"/>
                    <a:pt x="668" y="1275"/>
                    <a:pt x="668" y="1310"/>
                  </a:cubicBezTo>
                  <a:cubicBezTo>
                    <a:pt x="668" y="1345"/>
                    <a:pt x="639" y="1374"/>
                    <a:pt x="604" y="1374"/>
                  </a:cubicBezTo>
                  <a:close/>
                  <a:moveTo>
                    <a:pt x="1194" y="460"/>
                  </a:moveTo>
                  <a:cubicBezTo>
                    <a:pt x="1229" y="460"/>
                    <a:pt x="1258" y="489"/>
                    <a:pt x="1258" y="524"/>
                  </a:cubicBezTo>
                  <a:cubicBezTo>
                    <a:pt x="1258" y="560"/>
                    <a:pt x="1229" y="588"/>
                    <a:pt x="1194" y="588"/>
                  </a:cubicBezTo>
                  <a:cubicBezTo>
                    <a:pt x="1159" y="588"/>
                    <a:pt x="1130" y="560"/>
                    <a:pt x="1130" y="524"/>
                  </a:cubicBezTo>
                  <a:cubicBezTo>
                    <a:pt x="1130" y="489"/>
                    <a:pt x="1159" y="460"/>
                    <a:pt x="1194" y="460"/>
                  </a:cubicBezTo>
                  <a:close/>
                  <a:moveTo>
                    <a:pt x="1194" y="460"/>
                  </a:moveTo>
                  <a:cubicBezTo>
                    <a:pt x="1194" y="460"/>
                    <a:pt x="1194" y="460"/>
                    <a:pt x="1194" y="46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84" name="Google Shape;1384;p56"/>
            <p:cNvSpPr/>
            <p:nvPr/>
          </p:nvSpPr>
          <p:spPr>
            <a:xfrm>
              <a:off x="5410200" y="1300163"/>
              <a:ext cx="206376" cy="188913"/>
            </a:xfrm>
            <a:custGeom>
              <a:avLst/>
              <a:gdLst/>
              <a:ahLst/>
              <a:cxnLst/>
              <a:rect l="l" t="t" r="r" b="b"/>
              <a:pathLst>
                <a:path w="964" h="878" extrusionOk="0">
                  <a:moveTo>
                    <a:pt x="762" y="25"/>
                  </a:moveTo>
                  <a:cubicBezTo>
                    <a:pt x="749" y="15"/>
                    <a:pt x="733" y="11"/>
                    <a:pt x="717" y="13"/>
                  </a:cubicBezTo>
                  <a:cubicBezTo>
                    <a:pt x="701" y="15"/>
                    <a:pt x="686" y="24"/>
                    <a:pt x="677" y="37"/>
                  </a:cubicBezTo>
                  <a:cubicBezTo>
                    <a:pt x="660" y="60"/>
                    <a:pt x="660" y="60"/>
                    <a:pt x="660" y="60"/>
                  </a:cubicBezTo>
                  <a:cubicBezTo>
                    <a:pt x="593" y="20"/>
                    <a:pt x="518" y="0"/>
                    <a:pt x="439" y="0"/>
                  </a:cubicBezTo>
                  <a:cubicBezTo>
                    <a:pt x="197" y="0"/>
                    <a:pt x="0" y="197"/>
                    <a:pt x="0" y="439"/>
                  </a:cubicBezTo>
                  <a:cubicBezTo>
                    <a:pt x="0" y="681"/>
                    <a:pt x="197" y="878"/>
                    <a:pt x="439" y="878"/>
                  </a:cubicBezTo>
                  <a:cubicBezTo>
                    <a:pt x="666" y="878"/>
                    <a:pt x="854" y="703"/>
                    <a:pt x="876" y="481"/>
                  </a:cubicBezTo>
                  <a:cubicBezTo>
                    <a:pt x="904" y="481"/>
                    <a:pt x="904" y="481"/>
                    <a:pt x="904" y="481"/>
                  </a:cubicBezTo>
                  <a:cubicBezTo>
                    <a:pt x="920" y="481"/>
                    <a:pt x="935" y="475"/>
                    <a:pt x="946" y="463"/>
                  </a:cubicBezTo>
                  <a:cubicBezTo>
                    <a:pt x="958" y="451"/>
                    <a:pt x="964" y="435"/>
                    <a:pt x="963" y="419"/>
                  </a:cubicBezTo>
                  <a:cubicBezTo>
                    <a:pt x="960" y="343"/>
                    <a:pt x="941" y="268"/>
                    <a:pt x="906" y="200"/>
                  </a:cubicBezTo>
                  <a:cubicBezTo>
                    <a:pt x="871" y="132"/>
                    <a:pt x="822" y="72"/>
                    <a:pt x="762" y="25"/>
                  </a:cubicBezTo>
                  <a:close/>
                  <a:moveTo>
                    <a:pt x="730" y="109"/>
                  </a:moveTo>
                  <a:cubicBezTo>
                    <a:pt x="771" y="146"/>
                    <a:pt x="805" y="190"/>
                    <a:pt x="830" y="239"/>
                  </a:cubicBezTo>
                  <a:cubicBezTo>
                    <a:pt x="855" y="287"/>
                    <a:pt x="871" y="341"/>
                    <a:pt x="876" y="396"/>
                  </a:cubicBezTo>
                  <a:cubicBezTo>
                    <a:pt x="522" y="396"/>
                    <a:pt x="522" y="396"/>
                    <a:pt x="522" y="396"/>
                  </a:cubicBezTo>
                  <a:lnTo>
                    <a:pt x="730" y="109"/>
                  </a:lnTo>
                  <a:close/>
                  <a:moveTo>
                    <a:pt x="439" y="793"/>
                  </a:moveTo>
                  <a:cubicBezTo>
                    <a:pt x="244" y="793"/>
                    <a:pt x="85" y="634"/>
                    <a:pt x="85" y="439"/>
                  </a:cubicBezTo>
                  <a:cubicBezTo>
                    <a:pt x="85" y="243"/>
                    <a:pt x="244" y="85"/>
                    <a:pt x="439" y="85"/>
                  </a:cubicBezTo>
                  <a:cubicBezTo>
                    <a:pt x="499" y="85"/>
                    <a:pt x="558" y="100"/>
                    <a:pt x="610" y="129"/>
                  </a:cubicBezTo>
                  <a:cubicBezTo>
                    <a:pt x="424" y="387"/>
                    <a:pt x="424" y="387"/>
                    <a:pt x="424" y="387"/>
                  </a:cubicBezTo>
                  <a:cubicBezTo>
                    <a:pt x="424" y="387"/>
                    <a:pt x="424" y="387"/>
                    <a:pt x="424" y="387"/>
                  </a:cubicBezTo>
                  <a:cubicBezTo>
                    <a:pt x="411" y="405"/>
                    <a:pt x="409" y="429"/>
                    <a:pt x="419" y="449"/>
                  </a:cubicBezTo>
                  <a:cubicBezTo>
                    <a:pt x="429" y="469"/>
                    <a:pt x="450" y="481"/>
                    <a:pt x="472" y="481"/>
                  </a:cubicBezTo>
                  <a:cubicBezTo>
                    <a:pt x="790" y="481"/>
                    <a:pt x="790" y="481"/>
                    <a:pt x="790" y="481"/>
                  </a:cubicBezTo>
                  <a:cubicBezTo>
                    <a:pt x="769" y="656"/>
                    <a:pt x="619" y="793"/>
                    <a:pt x="439" y="793"/>
                  </a:cubicBezTo>
                  <a:close/>
                  <a:moveTo>
                    <a:pt x="439" y="793"/>
                  </a:moveTo>
                  <a:cubicBezTo>
                    <a:pt x="439" y="793"/>
                    <a:pt x="439" y="793"/>
                    <a:pt x="439" y="79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57"/>
          <p:cNvSpPr txBox="1">
            <a:spLocks noGrp="1"/>
          </p:cNvSpPr>
          <p:nvPr>
            <p:ph type="title"/>
          </p:nvPr>
        </p:nvSpPr>
        <p:spPr>
          <a:xfrm>
            <a:off x="1388100" y="1298850"/>
            <a:ext cx="6367800" cy="25458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کلمات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 عالی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" name="Google Shape;1394;p58"/>
          <p:cNvSpPr/>
          <p:nvPr/>
        </p:nvSpPr>
        <p:spPr>
          <a:xfrm>
            <a:off x="4152400" y="3092825"/>
            <a:ext cx="3590700" cy="6063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395" name="Google Shape;1395;p58"/>
          <p:cNvSpPr txBox="1">
            <a:spLocks noGrp="1"/>
          </p:cNvSpPr>
          <p:nvPr>
            <p:ph type="title"/>
          </p:nvPr>
        </p:nvSpPr>
        <p:spPr>
          <a:xfrm>
            <a:off x="4291600" y="3092825"/>
            <a:ext cx="3312300" cy="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-یه فرد مشهور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6" name="Google Shape;1396;p58"/>
          <p:cNvSpPr txBox="1">
            <a:spLocks noGrp="1"/>
          </p:cNvSpPr>
          <p:nvPr>
            <p:ph type="subTitle" idx="1"/>
          </p:nvPr>
        </p:nvSpPr>
        <p:spPr>
          <a:xfrm>
            <a:off x="1458125" y="1352525"/>
            <a:ext cx="6227700" cy="174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"این یک نقل قول است، کلمات پر از حکمت که یک فرد مهم گفت و می تواند خواننده را الهام بخش کند."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59"/>
          <p:cNvSpPr/>
          <p:nvPr/>
        </p:nvSpPr>
        <p:spPr>
          <a:xfrm>
            <a:off x="610350" y="673600"/>
            <a:ext cx="7923300" cy="6063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402" name="Google Shape;1402;p59"/>
          <p:cNvSpPr txBox="1">
            <a:spLocks noGrp="1"/>
          </p:cNvSpPr>
          <p:nvPr>
            <p:ph type="body" idx="1"/>
          </p:nvPr>
        </p:nvSpPr>
        <p:spPr>
          <a:xfrm>
            <a:off x="836550" y="607900"/>
            <a:ext cx="7470900" cy="73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شنیدن کی بود مانند دیدن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p60"/>
          <p:cNvSpPr txBox="1">
            <a:spLocks noGrp="1"/>
          </p:cNvSpPr>
          <p:nvPr>
            <p:ph type="title"/>
          </p:nvPr>
        </p:nvSpPr>
        <p:spPr>
          <a:xfrm>
            <a:off x="720000" y="1321650"/>
            <a:ext cx="7704000" cy="1963500"/>
          </a:xfrm>
          <a:prstGeom prst="rect">
            <a:avLst/>
          </a:prstGeom>
          <a:effectLst>
            <a:outerShdw blurRad="85725" algn="bl" rotWithShape="0">
              <a:schemeClr val="lt2"/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08" name="Google Shape;1408;p60"/>
          <p:cNvSpPr txBox="1">
            <a:spLocks noGrp="1"/>
          </p:cNvSpPr>
          <p:nvPr>
            <p:ph type="body" idx="1"/>
          </p:nvPr>
        </p:nvSpPr>
        <p:spPr>
          <a:xfrm>
            <a:off x="2197175" y="3208950"/>
            <a:ext cx="4749600" cy="53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p61"/>
          <p:cNvSpPr txBox="1">
            <a:spLocks noGrp="1"/>
          </p:cNvSpPr>
          <p:nvPr>
            <p:ph type="title"/>
          </p:nvPr>
        </p:nvSpPr>
        <p:spPr>
          <a:xfrm>
            <a:off x="1284000" y="540000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4" name="Google Shape;1414;p61"/>
          <p:cNvSpPr txBox="1">
            <a:spLocks noGrp="1"/>
          </p:cNvSpPr>
          <p:nvPr>
            <p:ph type="subTitle" idx="1"/>
          </p:nvPr>
        </p:nvSpPr>
        <p:spPr>
          <a:xfrm>
            <a:off x="1284000" y="1246025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415" name="Google Shape;1415;p61"/>
          <p:cNvSpPr txBox="1">
            <a:spLocks noGrp="1"/>
          </p:cNvSpPr>
          <p:nvPr>
            <p:ph type="title" idx="2"/>
          </p:nvPr>
        </p:nvSpPr>
        <p:spPr>
          <a:xfrm>
            <a:off x="1284000" y="1996144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9h 55m 23s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6" name="Google Shape;1416;p61"/>
          <p:cNvSpPr txBox="1">
            <a:spLocks noGrp="1"/>
          </p:cNvSpPr>
          <p:nvPr>
            <p:ph type="subTitle" idx="3"/>
          </p:nvPr>
        </p:nvSpPr>
        <p:spPr>
          <a:xfrm>
            <a:off x="1284000" y="2702169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17" name="Google Shape;1417;p61"/>
          <p:cNvSpPr txBox="1">
            <a:spLocks noGrp="1"/>
          </p:cNvSpPr>
          <p:nvPr>
            <p:ph type="title" idx="4"/>
          </p:nvPr>
        </p:nvSpPr>
        <p:spPr>
          <a:xfrm>
            <a:off x="1284000" y="3452288"/>
            <a:ext cx="6576000" cy="8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 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18" name="Google Shape;1418;p61"/>
          <p:cNvSpPr txBox="1">
            <a:spLocks noGrp="1"/>
          </p:cNvSpPr>
          <p:nvPr>
            <p:ph type="subTitle" idx="5"/>
          </p:nvPr>
        </p:nvSpPr>
        <p:spPr>
          <a:xfrm>
            <a:off x="1284000" y="4158313"/>
            <a:ext cx="6576000" cy="4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6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بیایید از چند درصد استفاده کنیم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4" name="Google Shape;1424;p62"/>
          <p:cNvSpPr txBox="1">
            <a:spLocks noGrp="1"/>
          </p:cNvSpPr>
          <p:nvPr>
            <p:ph type="subTitle" idx="6"/>
          </p:nvPr>
        </p:nvSpPr>
        <p:spPr>
          <a:xfrm>
            <a:off x="6113276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پل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5" name="Google Shape;1425;p62"/>
          <p:cNvSpPr txBox="1">
            <a:spLocks noGrp="1"/>
          </p:cNvSpPr>
          <p:nvPr>
            <p:ph type="subTitle" idx="1"/>
          </p:nvPr>
        </p:nvSpPr>
        <p:spPr>
          <a:xfrm>
            <a:off x="655050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خودرو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6" name="Google Shape;1426;p62"/>
          <p:cNvSpPr txBox="1">
            <a:spLocks noGrp="1"/>
          </p:cNvSpPr>
          <p:nvPr>
            <p:ph type="subTitle" idx="2"/>
          </p:nvPr>
        </p:nvSpPr>
        <p:spPr>
          <a:xfrm>
            <a:off x="655038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427" name="Google Shape;1427;p62"/>
          <p:cNvSpPr txBox="1">
            <a:spLocks noGrp="1"/>
          </p:cNvSpPr>
          <p:nvPr>
            <p:ph type="subTitle" idx="3"/>
          </p:nvPr>
        </p:nvSpPr>
        <p:spPr>
          <a:xfrm>
            <a:off x="3384151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428" name="Google Shape;1428;p62"/>
          <p:cNvSpPr txBox="1">
            <a:spLocks noGrp="1"/>
          </p:cNvSpPr>
          <p:nvPr>
            <p:ph type="subTitle" idx="4"/>
          </p:nvPr>
        </p:nvSpPr>
        <p:spPr>
          <a:xfrm>
            <a:off x="6113265" y="3710519"/>
            <a:ext cx="2375700" cy="93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9" name="Google Shape;1429;p62"/>
          <p:cNvSpPr txBox="1">
            <a:spLocks noGrp="1"/>
          </p:cNvSpPr>
          <p:nvPr>
            <p:ph type="subTitle" idx="5"/>
          </p:nvPr>
        </p:nvSpPr>
        <p:spPr>
          <a:xfrm>
            <a:off x="3384163" y="3284938"/>
            <a:ext cx="2375700" cy="41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برق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0" name="Google Shape;1430;p62"/>
          <p:cNvSpPr/>
          <p:nvPr/>
        </p:nvSpPr>
        <p:spPr>
          <a:xfrm>
            <a:off x="1325696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1" name="Google Shape;1431;p62"/>
          <p:cNvSpPr/>
          <p:nvPr/>
        </p:nvSpPr>
        <p:spPr>
          <a:xfrm>
            <a:off x="4054804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2" name="Google Shape;1432;p62"/>
          <p:cNvSpPr/>
          <p:nvPr/>
        </p:nvSpPr>
        <p:spPr>
          <a:xfrm>
            <a:off x="6783911" y="1558038"/>
            <a:ext cx="1034400" cy="924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33" name="Google Shape;1433;p62"/>
          <p:cNvSpPr/>
          <p:nvPr/>
        </p:nvSpPr>
        <p:spPr>
          <a:xfrm>
            <a:off x="1498800" y="1676388"/>
            <a:ext cx="688200" cy="688200"/>
          </a:xfrm>
          <a:prstGeom prst="pie">
            <a:avLst>
              <a:gd name="adj1" fmla="val 16199493"/>
              <a:gd name="adj2" fmla="val 18766216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4" name="Google Shape;1434;p62"/>
          <p:cNvSpPr/>
          <p:nvPr/>
        </p:nvSpPr>
        <p:spPr>
          <a:xfrm>
            <a:off x="4227975" y="1676388"/>
            <a:ext cx="688200" cy="688200"/>
          </a:xfrm>
          <a:prstGeom prst="pie">
            <a:avLst>
              <a:gd name="adj1" fmla="val 16199493"/>
              <a:gd name="adj2" fmla="val 120173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5" name="Google Shape;1435;p62"/>
          <p:cNvSpPr/>
          <p:nvPr/>
        </p:nvSpPr>
        <p:spPr>
          <a:xfrm>
            <a:off x="6957000" y="1676388"/>
            <a:ext cx="688200" cy="688200"/>
          </a:xfrm>
          <a:prstGeom prst="pie">
            <a:avLst>
              <a:gd name="adj1" fmla="val 16199493"/>
              <a:gd name="adj2" fmla="val 401458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36" name="Google Shape;1436;p62"/>
          <p:cNvSpPr txBox="1">
            <a:spLocks noGrp="1"/>
          </p:cNvSpPr>
          <p:nvPr>
            <p:ph type="title" idx="7"/>
          </p:nvPr>
        </p:nvSpPr>
        <p:spPr>
          <a:xfrm>
            <a:off x="127665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15</a:t>
            </a:r>
            <a:r>
              <a:rPr lang="en" sz="2500">
                <a:cs typeface="B Nazanin" panose="00000400000000000000" pitchFamily="2" charset="-78"/>
              </a:rPr>
              <a:t>%</a:t>
            </a:r>
            <a:endParaRPr sz="2500">
              <a:cs typeface="B Nazanin" panose="00000400000000000000" pitchFamily="2" charset="-78"/>
            </a:endParaRPr>
          </a:p>
        </p:txBody>
      </p:sp>
      <p:sp>
        <p:nvSpPr>
          <p:cNvPr id="1437" name="Google Shape;1437;p62"/>
          <p:cNvSpPr txBox="1">
            <a:spLocks noGrp="1"/>
          </p:cNvSpPr>
          <p:nvPr>
            <p:ph type="title" idx="8"/>
          </p:nvPr>
        </p:nvSpPr>
        <p:spPr>
          <a:xfrm>
            <a:off x="400575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38" name="Google Shape;1438;p62"/>
          <p:cNvSpPr txBox="1">
            <a:spLocks noGrp="1"/>
          </p:cNvSpPr>
          <p:nvPr>
            <p:ph type="title" idx="9"/>
          </p:nvPr>
        </p:nvSpPr>
        <p:spPr>
          <a:xfrm>
            <a:off x="6734900" y="2727650"/>
            <a:ext cx="1132500" cy="6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45%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" name="Google Shape;1443;p63"/>
          <p:cNvGrpSpPr/>
          <p:nvPr/>
        </p:nvGrpSpPr>
        <p:grpSpPr>
          <a:xfrm>
            <a:off x="4696800" y="1362862"/>
            <a:ext cx="3561731" cy="2417787"/>
            <a:chOff x="-3690700" y="1231825"/>
            <a:chExt cx="3561731" cy="2417787"/>
          </a:xfrm>
        </p:grpSpPr>
        <p:sp>
          <p:nvSpPr>
            <p:cNvPr id="1444" name="Google Shape;1444;p63"/>
            <p:cNvSpPr/>
            <p:nvPr/>
          </p:nvSpPr>
          <p:spPr>
            <a:xfrm>
              <a:off x="-2338175" y="3276325"/>
              <a:ext cx="929230" cy="277702"/>
            </a:xfrm>
            <a:custGeom>
              <a:avLst/>
              <a:gdLst/>
              <a:ahLst/>
              <a:cxnLst/>
              <a:rect l="l" t="t" r="r" b="b"/>
              <a:pathLst>
                <a:path w="14652" h="6902" extrusionOk="0">
                  <a:moveTo>
                    <a:pt x="1570" y="1"/>
                  </a:moveTo>
                  <a:lnTo>
                    <a:pt x="1258" y="1372"/>
                  </a:lnTo>
                  <a:lnTo>
                    <a:pt x="0" y="6902"/>
                  </a:lnTo>
                  <a:lnTo>
                    <a:pt x="14651" y="6902"/>
                  </a:lnTo>
                  <a:lnTo>
                    <a:pt x="13394" y="1372"/>
                  </a:lnTo>
                  <a:lnTo>
                    <a:pt x="1308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63"/>
            <p:cNvSpPr/>
            <p:nvPr/>
          </p:nvSpPr>
          <p:spPr>
            <a:xfrm>
              <a:off x="-2594328" y="3554027"/>
              <a:ext cx="1441473" cy="95585"/>
            </a:xfrm>
            <a:custGeom>
              <a:avLst/>
              <a:gdLst/>
              <a:ahLst/>
              <a:cxnLst/>
              <a:rect l="l" t="t" r="r" b="b"/>
              <a:pathLst>
                <a:path w="22729" h="1544" extrusionOk="0">
                  <a:moveTo>
                    <a:pt x="10" y="0"/>
                  </a:moveTo>
                  <a:cubicBezTo>
                    <a:pt x="5" y="0"/>
                    <a:pt x="1" y="4"/>
                    <a:pt x="1" y="10"/>
                  </a:cubicBezTo>
                  <a:lnTo>
                    <a:pt x="1" y="1535"/>
                  </a:lnTo>
                  <a:cubicBezTo>
                    <a:pt x="1" y="1540"/>
                    <a:pt x="5" y="1543"/>
                    <a:pt x="10" y="1543"/>
                  </a:cubicBezTo>
                  <a:lnTo>
                    <a:pt x="22719" y="1543"/>
                  </a:lnTo>
                  <a:cubicBezTo>
                    <a:pt x="22725" y="1543"/>
                    <a:pt x="22729" y="1540"/>
                    <a:pt x="22729" y="1535"/>
                  </a:cubicBezTo>
                  <a:lnTo>
                    <a:pt x="22729" y="10"/>
                  </a:lnTo>
                  <a:cubicBezTo>
                    <a:pt x="22728" y="4"/>
                    <a:pt x="22725" y="0"/>
                    <a:pt x="227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63"/>
            <p:cNvSpPr/>
            <p:nvPr/>
          </p:nvSpPr>
          <p:spPr>
            <a:xfrm>
              <a:off x="-3690700" y="1231825"/>
              <a:ext cx="3561731" cy="2044495"/>
            </a:xfrm>
            <a:custGeom>
              <a:avLst/>
              <a:gdLst/>
              <a:ahLst/>
              <a:cxnLst/>
              <a:rect l="l" t="t" r="r" b="b"/>
              <a:pathLst>
                <a:path w="56161" h="33025" extrusionOk="0">
                  <a:moveTo>
                    <a:pt x="1905" y="0"/>
                  </a:moveTo>
                  <a:cubicBezTo>
                    <a:pt x="854" y="0"/>
                    <a:pt x="1" y="854"/>
                    <a:pt x="1" y="1906"/>
                  </a:cubicBezTo>
                  <a:lnTo>
                    <a:pt x="1" y="31120"/>
                  </a:lnTo>
                  <a:cubicBezTo>
                    <a:pt x="1" y="32171"/>
                    <a:pt x="854" y="33025"/>
                    <a:pt x="1905" y="33025"/>
                  </a:cubicBezTo>
                  <a:lnTo>
                    <a:pt x="54255" y="33025"/>
                  </a:lnTo>
                  <a:cubicBezTo>
                    <a:pt x="55306" y="33025"/>
                    <a:pt x="56161" y="32171"/>
                    <a:pt x="56161" y="31120"/>
                  </a:cubicBezTo>
                  <a:lnTo>
                    <a:pt x="56161" y="1906"/>
                  </a:lnTo>
                  <a:cubicBezTo>
                    <a:pt x="56161" y="854"/>
                    <a:pt x="55306" y="0"/>
                    <a:pt x="542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63"/>
            <p:cNvSpPr/>
            <p:nvPr/>
          </p:nvSpPr>
          <p:spPr>
            <a:xfrm>
              <a:off x="-3584000" y="1319975"/>
              <a:ext cx="3333300" cy="1863000"/>
            </a:xfrm>
            <a:prstGeom prst="roundRect">
              <a:avLst>
                <a:gd name="adj" fmla="val 2691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48" name="Google Shape;1448;p63"/>
          <p:cNvSpPr txBox="1">
            <a:spLocks noGrp="1"/>
          </p:cNvSpPr>
          <p:nvPr>
            <p:ph type="title"/>
          </p:nvPr>
        </p:nvSpPr>
        <p:spPr>
          <a:xfrm>
            <a:off x="720000" y="1538250"/>
            <a:ext cx="3561600" cy="81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مدل کامپیوتری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49" name="Google Shape;1449;p63"/>
          <p:cNvSpPr txBox="1">
            <a:spLocks noGrp="1"/>
          </p:cNvSpPr>
          <p:nvPr>
            <p:ph type="subTitle" idx="1"/>
          </p:nvPr>
        </p:nvSpPr>
        <p:spPr>
          <a:xfrm>
            <a:off x="720000" y="2357250"/>
            <a:ext cx="3561600" cy="12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کنید. 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50" name="Google Shape;1450;p63"/>
          <p:cNvPicPr preferRelativeResize="0"/>
          <p:nvPr/>
        </p:nvPicPr>
        <p:blipFill rotWithShape="1">
          <a:blip r:embed="rId3">
            <a:alphaModFix/>
          </a:blip>
          <a:srcRect l="29" r="763" b="1293"/>
          <a:stretch/>
        </p:blipFill>
        <p:spPr>
          <a:xfrm>
            <a:off x="4804475" y="1453950"/>
            <a:ext cx="3327600" cy="1862400"/>
          </a:xfrm>
          <a:prstGeom prst="roundRect">
            <a:avLst>
              <a:gd name="adj" fmla="val 2520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5" name="Google Shape;1455;p64"/>
          <p:cNvGrpSpPr/>
          <p:nvPr/>
        </p:nvGrpSpPr>
        <p:grpSpPr>
          <a:xfrm>
            <a:off x="1495694" y="885200"/>
            <a:ext cx="2272500" cy="3378600"/>
            <a:chOff x="1495694" y="885200"/>
            <a:chExt cx="2272500" cy="3378600"/>
          </a:xfrm>
        </p:grpSpPr>
        <p:sp>
          <p:nvSpPr>
            <p:cNvPr id="1456" name="Google Shape;1456;p64"/>
            <p:cNvSpPr/>
            <p:nvPr/>
          </p:nvSpPr>
          <p:spPr>
            <a:xfrm>
              <a:off x="1495694" y="885200"/>
              <a:ext cx="2272500" cy="3378600"/>
            </a:xfrm>
            <a:prstGeom prst="roundRect">
              <a:avLst>
                <a:gd name="adj" fmla="val 8893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64"/>
            <p:cNvSpPr/>
            <p:nvPr/>
          </p:nvSpPr>
          <p:spPr>
            <a:xfrm>
              <a:off x="1622050" y="1030500"/>
              <a:ext cx="2038500" cy="2807100"/>
            </a:xfrm>
            <a:prstGeom prst="roundRect">
              <a:avLst>
                <a:gd name="adj" fmla="val 819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58" name="Google Shape;1458;p64"/>
          <p:cNvSpPr txBox="1">
            <a:spLocks noGrp="1"/>
          </p:cNvSpPr>
          <p:nvPr>
            <p:ph type="subTitle" idx="1"/>
          </p:nvPr>
        </p:nvSpPr>
        <p:spPr>
          <a:xfrm>
            <a:off x="4572000" y="28924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کنید.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59" name="Google Shape;1459;p64"/>
          <p:cNvSpPr txBox="1">
            <a:spLocks noGrp="1"/>
          </p:cNvSpPr>
          <p:nvPr>
            <p:ph type="title"/>
          </p:nvPr>
        </p:nvSpPr>
        <p:spPr>
          <a:xfrm>
            <a:off x="4572000" y="2012850"/>
            <a:ext cx="3852000" cy="8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مدل تبلت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60" name="Google Shape;1460;p64"/>
          <p:cNvPicPr preferRelativeResize="0"/>
          <p:nvPr/>
        </p:nvPicPr>
        <p:blipFill rotWithShape="1">
          <a:blip r:embed="rId3">
            <a:alphaModFix/>
          </a:blip>
          <a:srcRect t="3848" b="3857"/>
          <a:stretch/>
        </p:blipFill>
        <p:spPr>
          <a:xfrm>
            <a:off x="1632400" y="1038725"/>
            <a:ext cx="2020800" cy="2788800"/>
          </a:xfrm>
          <a:prstGeom prst="roundRect">
            <a:avLst>
              <a:gd name="adj" fmla="val 7966"/>
            </a:avLst>
          </a:prstGeom>
          <a:noFill/>
          <a:ln>
            <a:noFill/>
          </a:ln>
        </p:spPr>
      </p:pic>
      <p:sp>
        <p:nvSpPr>
          <p:cNvPr id="1461" name="Google Shape;1461;p64"/>
          <p:cNvSpPr/>
          <p:nvPr/>
        </p:nvSpPr>
        <p:spPr>
          <a:xfrm>
            <a:off x="2524435" y="3918061"/>
            <a:ext cx="226772" cy="226772"/>
          </a:xfrm>
          <a:custGeom>
            <a:avLst/>
            <a:gdLst/>
            <a:ahLst/>
            <a:cxnLst/>
            <a:rect l="l" t="t" r="r" b="b"/>
            <a:pathLst>
              <a:path w="1246" h="1246" extrusionOk="0">
                <a:moveTo>
                  <a:pt x="623" y="1"/>
                </a:moveTo>
                <a:cubicBezTo>
                  <a:pt x="280" y="1"/>
                  <a:pt x="1" y="279"/>
                  <a:pt x="1" y="623"/>
                </a:cubicBezTo>
                <a:cubicBezTo>
                  <a:pt x="1" y="967"/>
                  <a:pt x="280" y="1245"/>
                  <a:pt x="623" y="1245"/>
                </a:cubicBezTo>
                <a:cubicBezTo>
                  <a:pt x="967" y="1245"/>
                  <a:pt x="1246" y="967"/>
                  <a:pt x="1246" y="623"/>
                </a:cubicBezTo>
                <a:cubicBezTo>
                  <a:pt x="1246" y="279"/>
                  <a:pt x="967" y="1"/>
                  <a:pt x="623" y="1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62" name="Google Shape;1462;p64"/>
          <p:cNvSpPr/>
          <p:nvPr/>
        </p:nvSpPr>
        <p:spPr>
          <a:xfrm>
            <a:off x="1622050" y="1030500"/>
            <a:ext cx="2005122" cy="2807109"/>
          </a:xfrm>
          <a:custGeom>
            <a:avLst/>
            <a:gdLst/>
            <a:ahLst/>
            <a:cxnLst/>
            <a:rect l="l" t="t" r="r" b="b"/>
            <a:pathLst>
              <a:path w="12485" h="18564" extrusionOk="0">
                <a:moveTo>
                  <a:pt x="1040" y="0"/>
                </a:moveTo>
                <a:cubicBezTo>
                  <a:pt x="466" y="0"/>
                  <a:pt x="0" y="466"/>
                  <a:pt x="0" y="1041"/>
                </a:cubicBezTo>
                <a:lnTo>
                  <a:pt x="0" y="3673"/>
                </a:lnTo>
                <a:lnTo>
                  <a:pt x="10880" y="18563"/>
                </a:lnTo>
                <a:lnTo>
                  <a:pt x="11445" y="18563"/>
                </a:lnTo>
                <a:cubicBezTo>
                  <a:pt x="12019" y="18563"/>
                  <a:pt x="12484" y="18098"/>
                  <a:pt x="12484" y="17523"/>
                </a:cubicBezTo>
                <a:lnTo>
                  <a:pt x="12484" y="14251"/>
                </a:lnTo>
                <a:lnTo>
                  <a:pt x="2072" y="0"/>
                </a:lnTo>
                <a:close/>
              </a:path>
            </a:pathLst>
          </a:custGeom>
          <a:solidFill>
            <a:srgbClr val="FFFFFF">
              <a:alpha val="16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Google Shape;1467;p65"/>
          <p:cNvSpPr txBox="1">
            <a:spLocks noGrp="1"/>
          </p:cNvSpPr>
          <p:nvPr>
            <p:ph type="subTitle" idx="1"/>
          </p:nvPr>
        </p:nvSpPr>
        <p:spPr>
          <a:xfrm>
            <a:off x="720000" y="25717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روی صفحه نمایش را با کار خود جایگزین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68" name="Google Shape;1468;p65"/>
          <p:cNvSpPr txBox="1">
            <a:spLocks noGrp="1"/>
          </p:cNvSpPr>
          <p:nvPr>
            <p:ph type="title"/>
          </p:nvPr>
        </p:nvSpPr>
        <p:spPr>
          <a:xfrm>
            <a:off x="720000" y="1796250"/>
            <a:ext cx="3852000" cy="7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مدل تلفن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69" name="Google Shape;1469;p65"/>
          <p:cNvGrpSpPr/>
          <p:nvPr/>
        </p:nvGrpSpPr>
        <p:grpSpPr>
          <a:xfrm>
            <a:off x="5572100" y="1127400"/>
            <a:ext cx="1938000" cy="2888700"/>
            <a:chOff x="5572100" y="1127400"/>
            <a:chExt cx="1938000" cy="2888700"/>
          </a:xfrm>
        </p:grpSpPr>
        <p:sp>
          <p:nvSpPr>
            <p:cNvPr id="1470" name="Google Shape;1470;p65"/>
            <p:cNvSpPr/>
            <p:nvPr/>
          </p:nvSpPr>
          <p:spPr>
            <a:xfrm>
              <a:off x="5572100" y="1127400"/>
              <a:ext cx="1938000" cy="2888700"/>
            </a:xfrm>
            <a:prstGeom prst="roundRect">
              <a:avLst>
                <a:gd name="adj" fmla="val 2754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65"/>
            <p:cNvSpPr/>
            <p:nvPr/>
          </p:nvSpPr>
          <p:spPr>
            <a:xfrm>
              <a:off x="5742500" y="1309250"/>
              <a:ext cx="1597200" cy="2399100"/>
            </a:xfrm>
            <a:prstGeom prst="roundRect">
              <a:avLst>
                <a:gd name="adj" fmla="val 459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65"/>
            <p:cNvSpPr/>
            <p:nvPr/>
          </p:nvSpPr>
          <p:spPr>
            <a:xfrm>
              <a:off x="6452750" y="3771850"/>
              <a:ext cx="176700" cy="176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1473" name="Google Shape;1473;p65"/>
          <p:cNvPicPr preferRelativeResize="0"/>
          <p:nvPr/>
        </p:nvPicPr>
        <p:blipFill rotWithShape="1">
          <a:blip r:embed="rId3">
            <a:alphaModFix/>
          </a:blip>
          <a:srcRect l="52775" r="9222"/>
          <a:stretch/>
        </p:blipFill>
        <p:spPr>
          <a:xfrm>
            <a:off x="5748544" y="1319225"/>
            <a:ext cx="1581900" cy="2386500"/>
          </a:xfrm>
          <a:prstGeom prst="roundRect">
            <a:avLst>
              <a:gd name="adj" fmla="val 4748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48"/>
          <p:cNvSpPr/>
          <p:nvPr/>
        </p:nvSpPr>
        <p:spPr>
          <a:xfrm>
            <a:off x="7667010" y="6184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3" name="Google Shape;1173;p48"/>
          <p:cNvSpPr/>
          <p:nvPr/>
        </p:nvSpPr>
        <p:spPr>
          <a:xfrm>
            <a:off x="7667010" y="16852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4" name="Google Shape;1174;p48"/>
          <p:cNvSpPr/>
          <p:nvPr/>
        </p:nvSpPr>
        <p:spPr>
          <a:xfrm>
            <a:off x="7667010" y="27520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5" name="Google Shape;1175;p48"/>
          <p:cNvSpPr/>
          <p:nvPr/>
        </p:nvSpPr>
        <p:spPr>
          <a:xfrm>
            <a:off x="7667010" y="3818857"/>
            <a:ext cx="789900" cy="706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176" name="Google Shape;1176;p48"/>
          <p:cNvSpPr txBox="1">
            <a:spLocks noGrp="1"/>
          </p:cNvSpPr>
          <p:nvPr>
            <p:ph type="title"/>
          </p:nvPr>
        </p:nvSpPr>
        <p:spPr>
          <a:xfrm>
            <a:off x="7707660" y="6892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77" name="Google Shape;1177;p48"/>
          <p:cNvSpPr txBox="1">
            <a:spLocks noGrp="1"/>
          </p:cNvSpPr>
          <p:nvPr>
            <p:ph type="subTitle" idx="1"/>
          </p:nvPr>
        </p:nvSpPr>
        <p:spPr>
          <a:xfrm>
            <a:off x="4278240" y="938336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78" name="Google Shape;1178;p48"/>
          <p:cNvSpPr txBox="1">
            <a:spLocks noGrp="1"/>
          </p:cNvSpPr>
          <p:nvPr>
            <p:ph type="title" idx="2"/>
          </p:nvPr>
        </p:nvSpPr>
        <p:spPr>
          <a:xfrm>
            <a:off x="7707660" y="17560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79" name="Google Shape;1179;p48"/>
          <p:cNvSpPr txBox="1">
            <a:spLocks noGrp="1"/>
          </p:cNvSpPr>
          <p:nvPr>
            <p:ph type="subTitle" idx="3"/>
          </p:nvPr>
        </p:nvSpPr>
        <p:spPr>
          <a:xfrm>
            <a:off x="4278240" y="1985983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0" name="Google Shape;1180;p48"/>
          <p:cNvSpPr txBox="1">
            <a:spLocks noGrp="1"/>
          </p:cNvSpPr>
          <p:nvPr>
            <p:ph type="title" idx="4"/>
          </p:nvPr>
        </p:nvSpPr>
        <p:spPr>
          <a:xfrm>
            <a:off x="7707660" y="28228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81" name="Google Shape;1181;p48"/>
          <p:cNvSpPr txBox="1">
            <a:spLocks noGrp="1"/>
          </p:cNvSpPr>
          <p:nvPr>
            <p:ph type="subTitle" idx="5"/>
          </p:nvPr>
        </p:nvSpPr>
        <p:spPr>
          <a:xfrm>
            <a:off x="4278240" y="3077147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82" name="Google Shape;1182;p48"/>
          <p:cNvSpPr txBox="1">
            <a:spLocks noGrp="1"/>
          </p:cNvSpPr>
          <p:nvPr>
            <p:ph type="title" idx="6"/>
          </p:nvPr>
        </p:nvSpPr>
        <p:spPr>
          <a:xfrm>
            <a:off x="7707660" y="3889657"/>
            <a:ext cx="708600" cy="56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183" name="Google Shape;1183;p48"/>
          <p:cNvSpPr txBox="1">
            <a:spLocks noGrp="1"/>
          </p:cNvSpPr>
          <p:nvPr>
            <p:ph type="subTitle" idx="7"/>
          </p:nvPr>
        </p:nvSpPr>
        <p:spPr>
          <a:xfrm>
            <a:off x="4278240" y="4138673"/>
            <a:ext cx="3208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موضوع این بخش را در اینجا توضیح دهید</a:t>
            </a:r>
          </a:p>
        </p:txBody>
      </p:sp>
      <p:sp>
        <p:nvSpPr>
          <p:cNvPr id="1184" name="Google Shape;1184;p48"/>
          <p:cNvSpPr txBox="1">
            <a:spLocks noGrp="1"/>
          </p:cNvSpPr>
          <p:nvPr>
            <p:ph type="title" idx="8"/>
          </p:nvPr>
        </p:nvSpPr>
        <p:spPr>
          <a:xfrm>
            <a:off x="817490" y="1929450"/>
            <a:ext cx="2683800" cy="128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sz="6000" dirty="0">
                <a:cs typeface="B Nazanin" panose="00000400000000000000" pitchFamily="2" charset="-78"/>
              </a:rPr>
              <a:t>فهرست
مطالب</a:t>
            </a:r>
            <a:endParaRPr sz="6000" dirty="0">
              <a:cs typeface="B Nazanin" panose="00000400000000000000" pitchFamily="2" charset="-78"/>
            </a:endParaRPr>
          </a:p>
        </p:txBody>
      </p:sp>
      <p:sp>
        <p:nvSpPr>
          <p:cNvPr id="1185" name="Google Shape;1185;p48"/>
          <p:cNvSpPr txBox="1">
            <a:spLocks noGrp="1"/>
          </p:cNvSpPr>
          <p:nvPr>
            <p:ph type="subTitle" idx="9"/>
          </p:nvPr>
        </p:nvSpPr>
        <p:spPr>
          <a:xfrm>
            <a:off x="4278240" y="596942"/>
            <a:ext cx="3208500" cy="33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ارائه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6" name="Google Shape;1186;p48"/>
          <p:cNvSpPr txBox="1">
            <a:spLocks noGrp="1"/>
          </p:cNvSpPr>
          <p:nvPr>
            <p:ph type="subTitle" idx="13"/>
          </p:nvPr>
        </p:nvSpPr>
        <p:spPr>
          <a:xfrm>
            <a:off x="4278240" y="1644714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مقدمه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7" name="Google Shape;1187;p48"/>
          <p:cNvSpPr txBox="1">
            <a:spLocks noGrp="1"/>
          </p:cNvSpPr>
          <p:nvPr>
            <p:ph type="subTitle" idx="14"/>
          </p:nvPr>
        </p:nvSpPr>
        <p:spPr>
          <a:xfrm>
            <a:off x="4278240" y="2735889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مورد نیاز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88" name="Google Shape;1188;p48"/>
          <p:cNvSpPr txBox="1">
            <a:spLocks noGrp="1"/>
          </p:cNvSpPr>
          <p:nvPr>
            <p:ph type="subTitle" idx="15"/>
          </p:nvPr>
        </p:nvSpPr>
        <p:spPr>
          <a:xfrm>
            <a:off x="4278240" y="3797414"/>
            <a:ext cx="3208500" cy="33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اموزش عملی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66"/>
          <p:cNvSpPr txBox="1">
            <a:spLocks noGrp="1"/>
          </p:cNvSpPr>
          <p:nvPr>
            <p:ph type="subTitle" idx="3"/>
          </p:nvPr>
        </p:nvSpPr>
        <p:spPr>
          <a:xfrm>
            <a:off x="1290763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</a:t>
            </a:r>
          </a:p>
        </p:txBody>
      </p:sp>
      <p:sp>
        <p:nvSpPr>
          <p:cNvPr id="1479" name="Google Shape;1479;p6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معلمان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0" name="Google Shape;1480;p66"/>
          <p:cNvSpPr txBox="1">
            <a:spLocks noGrp="1"/>
          </p:cNvSpPr>
          <p:nvPr>
            <p:ph type="subTitle" idx="1"/>
          </p:nvPr>
        </p:nvSpPr>
        <p:spPr>
          <a:xfrm>
            <a:off x="1290775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</a:p>
        </p:txBody>
      </p:sp>
      <p:sp>
        <p:nvSpPr>
          <p:cNvPr id="1481" name="Google Shape;1481;p66"/>
          <p:cNvSpPr txBox="1">
            <a:spLocks noGrp="1"/>
          </p:cNvSpPr>
          <p:nvPr>
            <p:ph type="subTitle" idx="2"/>
          </p:nvPr>
        </p:nvSpPr>
        <p:spPr>
          <a:xfrm>
            <a:off x="4945650" y="3375275"/>
            <a:ext cx="2907600" cy="44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فرد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2" name="Google Shape;1482;p66"/>
          <p:cNvSpPr txBox="1">
            <a:spLocks noGrp="1"/>
          </p:cNvSpPr>
          <p:nvPr>
            <p:ph type="subTitle" idx="4"/>
          </p:nvPr>
        </p:nvSpPr>
        <p:spPr>
          <a:xfrm>
            <a:off x="4945638" y="3816113"/>
            <a:ext cx="2907600" cy="61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کمی در مورد این شخص در اینجا صحبت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83" name="Google Shape;1483;p66"/>
          <p:cNvPicPr preferRelativeResize="0"/>
          <p:nvPr/>
        </p:nvPicPr>
        <p:blipFill rotWithShape="1">
          <a:blip r:embed="rId3">
            <a:alphaModFix/>
          </a:blip>
          <a:srcRect l="18049" r="18056"/>
          <a:stretch/>
        </p:blipFill>
        <p:spPr>
          <a:xfrm>
            <a:off x="1538788" y="1429450"/>
            <a:ext cx="2113750" cy="1860850"/>
          </a:xfrm>
          <a:prstGeom prst="flowChartPreparation">
            <a:avLst/>
          </a:prstGeom>
          <a:noFill/>
          <a:ln>
            <a:noFill/>
          </a:ln>
          <a:effectLst>
            <a:outerShdw blurRad="100013" algn="bl" rotWithShape="0">
              <a:schemeClr val="lt2"/>
            </a:outerShdw>
          </a:effectLst>
        </p:spPr>
      </p:pic>
      <p:pic>
        <p:nvPicPr>
          <p:cNvPr id="1484" name="Google Shape;1484;p66"/>
          <p:cNvPicPr preferRelativeResize="0"/>
          <p:nvPr/>
        </p:nvPicPr>
        <p:blipFill rotWithShape="1">
          <a:blip r:embed="rId4">
            <a:alphaModFix/>
          </a:blip>
          <a:srcRect l="18049" r="18056"/>
          <a:stretch/>
        </p:blipFill>
        <p:spPr>
          <a:xfrm>
            <a:off x="5437713" y="1429450"/>
            <a:ext cx="2113750" cy="1860850"/>
          </a:xfrm>
          <a:prstGeom prst="flowChartPreparation">
            <a:avLst/>
          </a:prstGeom>
          <a:noFill/>
          <a:ln>
            <a:noFill/>
          </a:ln>
          <a:effectLst>
            <a:outerShdw blurRad="100013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67"/>
          <p:cNvSpPr/>
          <p:nvPr/>
        </p:nvSpPr>
        <p:spPr>
          <a:xfrm>
            <a:off x="8032300" y="32353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90" name="Google Shape;1490;p67"/>
          <p:cNvSpPr/>
          <p:nvPr/>
        </p:nvSpPr>
        <p:spPr>
          <a:xfrm>
            <a:off x="8032300" y="1977602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491" name="Google Shape;1491;p67"/>
          <p:cNvSpPr txBox="1">
            <a:spLocks noGrp="1"/>
          </p:cNvSpPr>
          <p:nvPr>
            <p:ph type="title"/>
          </p:nvPr>
        </p:nvSpPr>
        <p:spPr>
          <a:xfrm>
            <a:off x="720000" y="482825"/>
            <a:ext cx="7444645" cy="5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مکان های مدرسه:
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92" name="Google Shape;1492;p67"/>
          <p:cNvGrpSpPr/>
          <p:nvPr/>
        </p:nvGrpSpPr>
        <p:grpSpPr>
          <a:xfrm>
            <a:off x="719990" y="1662939"/>
            <a:ext cx="5056777" cy="2693930"/>
            <a:chOff x="233350" y="949250"/>
            <a:chExt cx="7137300" cy="3802300"/>
          </a:xfrm>
        </p:grpSpPr>
        <p:sp>
          <p:nvSpPr>
            <p:cNvPr id="1493" name="Google Shape;1493;p67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1494;p67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1495;p67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1496;p67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1497;p67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1498;p67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1499;p67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1500;p67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1" name="Google Shape;1501;p67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2" name="Google Shape;1502;p67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1503;p67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67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1505;p67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6" name="Google Shape;1506;p67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67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8" name="Google Shape;1508;p67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9" name="Google Shape;1509;p67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0" name="Google Shape;1510;p67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1" name="Google Shape;1511;p67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2" name="Google Shape;1512;p67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3" name="Google Shape;1513;p67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4" name="Google Shape;1514;p67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5" name="Google Shape;1515;p67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6" name="Google Shape;1516;p67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7" name="Google Shape;1517;p67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8" name="Google Shape;1518;p67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9" name="Google Shape;1519;p67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0" name="Google Shape;1520;p67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1" name="Google Shape;1521;p67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2" name="Google Shape;1522;p67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3" name="Google Shape;1523;p67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4" name="Google Shape;1524;p67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5" name="Google Shape;1525;p67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6" name="Google Shape;1526;p67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7" name="Google Shape;1527;p67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1528;p67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1529;p67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1530;p67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67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1532;p67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1533;p67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67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67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67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1537;p67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1538;p67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67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67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1541;p67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1542;p67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1543;p67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85725" dist="19050" algn="bl" rotWithShape="0">
                <a:schemeClr val="dk2"/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44" name="Google Shape;1544;p67"/>
          <p:cNvSpPr txBox="1"/>
          <p:nvPr/>
        </p:nvSpPr>
        <p:spPr>
          <a:xfrm>
            <a:off x="6047500" y="18745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منهتن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45" name="Google Shape;1545;p67"/>
          <p:cNvSpPr txBox="1"/>
          <p:nvPr/>
        </p:nvSpPr>
        <p:spPr>
          <a:xfrm>
            <a:off x="5738489" y="2274763"/>
            <a:ext cx="2293811" cy="6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46" name="Google Shape;1546;p67"/>
          <p:cNvSpPr txBox="1"/>
          <p:nvPr/>
        </p:nvSpPr>
        <p:spPr>
          <a:xfrm>
            <a:off x="6047500" y="31180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بوگوتا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47" name="Google Shape;1547;p67"/>
          <p:cNvSpPr txBox="1"/>
          <p:nvPr/>
        </p:nvSpPr>
        <p:spPr>
          <a:xfrm>
            <a:off x="5908248" y="3518263"/>
            <a:ext cx="2124052" cy="6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48" name="Google Shape;1548;p67"/>
          <p:cNvSpPr/>
          <p:nvPr/>
        </p:nvSpPr>
        <p:spPr>
          <a:xfrm>
            <a:off x="1608200" y="31180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49" name="Google Shape;1549;p67"/>
          <p:cNvSpPr/>
          <p:nvPr/>
        </p:nvSpPr>
        <p:spPr>
          <a:xfrm>
            <a:off x="1370050" y="2216752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Google Shape;1554;p68"/>
          <p:cNvSpPr/>
          <p:nvPr/>
        </p:nvSpPr>
        <p:spPr>
          <a:xfrm>
            <a:off x="720000" y="2882099"/>
            <a:ext cx="7704000" cy="4002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214313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cxnSp>
        <p:nvCxnSpPr>
          <p:cNvPr id="1555" name="Google Shape;1555;p68"/>
          <p:cNvCxnSpPr/>
          <p:nvPr/>
        </p:nvCxnSpPr>
        <p:spPr>
          <a:xfrm>
            <a:off x="7449875" y="2579849"/>
            <a:ext cx="0" cy="10047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  <p:cxnSp>
        <p:nvCxnSpPr>
          <p:cNvPr id="1556" name="Google Shape;1556;p68"/>
          <p:cNvCxnSpPr/>
          <p:nvPr/>
        </p:nvCxnSpPr>
        <p:spPr>
          <a:xfrm>
            <a:off x="4571988" y="2579399"/>
            <a:ext cx="0" cy="1005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  <p:sp>
        <p:nvSpPr>
          <p:cNvPr id="1557" name="Google Shape;1557;p6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تکامل مهندسی عمران 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58" name="Google Shape;1558;p68"/>
          <p:cNvSpPr/>
          <p:nvPr/>
        </p:nvSpPr>
        <p:spPr>
          <a:xfrm>
            <a:off x="1237650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59" name="Google Shape;1559;p68"/>
          <p:cNvSpPr/>
          <p:nvPr/>
        </p:nvSpPr>
        <p:spPr>
          <a:xfrm>
            <a:off x="4097250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60" name="Google Shape;1560;p68"/>
          <p:cNvSpPr/>
          <p:nvPr/>
        </p:nvSpPr>
        <p:spPr>
          <a:xfrm>
            <a:off x="6975125" y="129059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61" name="Google Shape;1561;p68"/>
          <p:cNvSpPr txBox="1"/>
          <p:nvPr/>
        </p:nvSpPr>
        <p:spPr>
          <a:xfrm>
            <a:off x="1002150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1892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2" name="Google Shape;1562;p68"/>
          <p:cNvSpPr txBox="1"/>
          <p:nvPr/>
        </p:nvSpPr>
        <p:spPr>
          <a:xfrm>
            <a:off x="3861738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2000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3" name="Google Shape;1563;p68"/>
          <p:cNvSpPr txBox="1"/>
          <p:nvPr/>
        </p:nvSpPr>
        <p:spPr>
          <a:xfrm>
            <a:off x="6739625" y="2179150"/>
            <a:ext cx="1420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2021</a:t>
            </a:r>
            <a:endParaRPr sz="200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4" name="Google Shape;1564;p68"/>
          <p:cNvSpPr txBox="1"/>
          <p:nvPr/>
        </p:nvSpPr>
        <p:spPr>
          <a:xfrm>
            <a:off x="720000" y="3875185"/>
            <a:ext cx="215540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65" name="Google Shape;1565;p68"/>
          <p:cNvSpPr txBox="1"/>
          <p:nvPr/>
        </p:nvSpPr>
        <p:spPr>
          <a:xfrm>
            <a:off x="3579600" y="3875185"/>
            <a:ext cx="215540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66" name="Google Shape;1566;p68"/>
          <p:cNvSpPr txBox="1"/>
          <p:nvPr/>
        </p:nvSpPr>
        <p:spPr>
          <a:xfrm>
            <a:off x="6457474" y="3875185"/>
            <a:ext cx="215540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67" name="Google Shape;1567;p68"/>
          <p:cNvSpPr txBox="1"/>
          <p:nvPr/>
        </p:nvSpPr>
        <p:spPr>
          <a:xfrm>
            <a:off x="1002150" y="3585048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یک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8" name="Google Shape;1568;p68"/>
          <p:cNvSpPr txBox="1"/>
          <p:nvPr/>
        </p:nvSpPr>
        <p:spPr>
          <a:xfrm>
            <a:off x="3861752" y="3585035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دو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69" name="Google Shape;1569;p68"/>
          <p:cNvSpPr txBox="1"/>
          <p:nvPr/>
        </p:nvSpPr>
        <p:spPr>
          <a:xfrm>
            <a:off x="6739625" y="3584100"/>
            <a:ext cx="1420500" cy="39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سه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70" name="Google Shape;1570;p68"/>
          <p:cNvSpPr/>
          <p:nvPr/>
        </p:nvSpPr>
        <p:spPr>
          <a:xfrm>
            <a:off x="4331154" y="1475468"/>
            <a:ext cx="481679" cy="479252"/>
          </a:xfrm>
          <a:custGeom>
            <a:avLst/>
            <a:gdLst/>
            <a:ahLst/>
            <a:cxnLst/>
            <a:rect l="l" t="t" r="r" b="b"/>
            <a:pathLst>
              <a:path w="2933" h="2922" extrusionOk="0">
                <a:moveTo>
                  <a:pt x="2873" y="1689"/>
                </a:moveTo>
                <a:cubicBezTo>
                  <a:pt x="2612" y="1429"/>
                  <a:pt x="2612" y="1429"/>
                  <a:pt x="2612" y="1429"/>
                </a:cubicBezTo>
                <a:cubicBezTo>
                  <a:pt x="2632" y="1408"/>
                  <a:pt x="2632" y="1408"/>
                  <a:pt x="2632" y="1408"/>
                </a:cubicBezTo>
                <a:cubicBezTo>
                  <a:pt x="2653" y="1388"/>
                  <a:pt x="2665" y="1360"/>
                  <a:pt x="2665" y="1330"/>
                </a:cubicBezTo>
                <a:cubicBezTo>
                  <a:pt x="2665" y="1301"/>
                  <a:pt x="2653" y="1273"/>
                  <a:pt x="2632" y="1252"/>
                </a:cubicBezTo>
                <a:cubicBezTo>
                  <a:pt x="2558" y="1177"/>
                  <a:pt x="2558" y="1177"/>
                  <a:pt x="2558" y="1177"/>
                </a:cubicBezTo>
                <a:cubicBezTo>
                  <a:pt x="2564" y="1171"/>
                  <a:pt x="2564" y="1171"/>
                  <a:pt x="2564" y="1171"/>
                </a:cubicBezTo>
                <a:cubicBezTo>
                  <a:pt x="2593" y="1142"/>
                  <a:pt x="2609" y="1102"/>
                  <a:pt x="2609" y="1061"/>
                </a:cubicBezTo>
                <a:cubicBezTo>
                  <a:pt x="2609" y="1019"/>
                  <a:pt x="2593" y="980"/>
                  <a:pt x="2564" y="950"/>
                </a:cubicBezTo>
                <a:cubicBezTo>
                  <a:pt x="2492" y="879"/>
                  <a:pt x="2492" y="879"/>
                  <a:pt x="2492" y="879"/>
                </a:cubicBezTo>
                <a:cubicBezTo>
                  <a:pt x="2515" y="837"/>
                  <a:pt x="2508" y="784"/>
                  <a:pt x="2473" y="748"/>
                </a:cubicBezTo>
                <a:cubicBezTo>
                  <a:pt x="2185" y="460"/>
                  <a:pt x="2185" y="460"/>
                  <a:pt x="2185" y="460"/>
                </a:cubicBezTo>
                <a:cubicBezTo>
                  <a:pt x="2149" y="425"/>
                  <a:pt x="2096" y="418"/>
                  <a:pt x="2054" y="441"/>
                </a:cubicBezTo>
                <a:cubicBezTo>
                  <a:pt x="1983" y="369"/>
                  <a:pt x="1983" y="369"/>
                  <a:pt x="1983" y="369"/>
                </a:cubicBezTo>
                <a:cubicBezTo>
                  <a:pt x="1953" y="340"/>
                  <a:pt x="1914" y="324"/>
                  <a:pt x="1872" y="324"/>
                </a:cubicBezTo>
                <a:cubicBezTo>
                  <a:pt x="1831" y="324"/>
                  <a:pt x="1791" y="340"/>
                  <a:pt x="1762" y="369"/>
                </a:cubicBezTo>
                <a:cubicBezTo>
                  <a:pt x="1756" y="375"/>
                  <a:pt x="1756" y="375"/>
                  <a:pt x="1756" y="375"/>
                </a:cubicBezTo>
                <a:cubicBezTo>
                  <a:pt x="1681" y="301"/>
                  <a:pt x="1681" y="301"/>
                  <a:pt x="1681" y="301"/>
                </a:cubicBezTo>
                <a:cubicBezTo>
                  <a:pt x="1660" y="280"/>
                  <a:pt x="1632" y="268"/>
                  <a:pt x="1603" y="268"/>
                </a:cubicBezTo>
                <a:cubicBezTo>
                  <a:pt x="1603" y="268"/>
                  <a:pt x="1603" y="268"/>
                  <a:pt x="1603" y="268"/>
                </a:cubicBezTo>
                <a:cubicBezTo>
                  <a:pt x="1573" y="268"/>
                  <a:pt x="1545" y="280"/>
                  <a:pt x="1524" y="301"/>
                </a:cubicBezTo>
                <a:cubicBezTo>
                  <a:pt x="1504" y="321"/>
                  <a:pt x="1504" y="321"/>
                  <a:pt x="1504" y="321"/>
                </a:cubicBezTo>
                <a:cubicBezTo>
                  <a:pt x="1244" y="60"/>
                  <a:pt x="1244" y="60"/>
                  <a:pt x="1244" y="60"/>
                </a:cubicBezTo>
                <a:cubicBezTo>
                  <a:pt x="1184" y="0"/>
                  <a:pt x="1086" y="0"/>
                  <a:pt x="1026" y="60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990" y="96"/>
                  <a:pt x="974" y="135"/>
                  <a:pt x="974" y="176"/>
                </a:cubicBezTo>
                <a:cubicBezTo>
                  <a:pt x="974" y="217"/>
                  <a:pt x="990" y="255"/>
                  <a:pt x="1019" y="284"/>
                </a:cubicBezTo>
                <a:cubicBezTo>
                  <a:pt x="1280" y="545"/>
                  <a:pt x="1280" y="545"/>
                  <a:pt x="1280" y="545"/>
                </a:cubicBezTo>
                <a:cubicBezTo>
                  <a:pt x="1253" y="572"/>
                  <a:pt x="1253" y="572"/>
                  <a:pt x="1253" y="572"/>
                </a:cubicBezTo>
                <a:cubicBezTo>
                  <a:pt x="1233" y="592"/>
                  <a:pt x="1221" y="620"/>
                  <a:pt x="1221" y="650"/>
                </a:cubicBezTo>
                <a:cubicBezTo>
                  <a:pt x="1221" y="679"/>
                  <a:pt x="1233" y="707"/>
                  <a:pt x="1253" y="728"/>
                </a:cubicBezTo>
                <a:cubicBezTo>
                  <a:pt x="1328" y="803"/>
                  <a:pt x="1328" y="803"/>
                  <a:pt x="1328" y="803"/>
                </a:cubicBezTo>
                <a:cubicBezTo>
                  <a:pt x="1070" y="1062"/>
                  <a:pt x="1070" y="1062"/>
                  <a:pt x="1070" y="1062"/>
                </a:cubicBezTo>
                <a:cubicBezTo>
                  <a:pt x="1040" y="1091"/>
                  <a:pt x="1024" y="1130"/>
                  <a:pt x="1024" y="1172"/>
                </a:cubicBezTo>
                <a:cubicBezTo>
                  <a:pt x="1024" y="1214"/>
                  <a:pt x="1040" y="1253"/>
                  <a:pt x="1070" y="1282"/>
                </a:cubicBezTo>
                <a:cubicBezTo>
                  <a:pt x="1171" y="1384"/>
                  <a:pt x="1171" y="1384"/>
                  <a:pt x="1171" y="1384"/>
                </a:cubicBezTo>
                <a:cubicBezTo>
                  <a:pt x="1050" y="1505"/>
                  <a:pt x="1050" y="1505"/>
                  <a:pt x="1050" y="1505"/>
                </a:cubicBezTo>
                <a:cubicBezTo>
                  <a:pt x="1012" y="1542"/>
                  <a:pt x="1011" y="1601"/>
                  <a:pt x="1045" y="1640"/>
                </a:cubicBezTo>
                <a:cubicBezTo>
                  <a:pt x="315" y="2371"/>
                  <a:pt x="315" y="2371"/>
                  <a:pt x="315" y="2371"/>
                </a:cubicBezTo>
                <a:cubicBezTo>
                  <a:pt x="312" y="2373"/>
                  <a:pt x="310" y="2375"/>
                  <a:pt x="306" y="2377"/>
                </a:cubicBezTo>
                <a:cubicBezTo>
                  <a:pt x="167" y="2448"/>
                  <a:pt x="167" y="2448"/>
                  <a:pt x="167" y="2448"/>
                </a:cubicBezTo>
                <a:cubicBezTo>
                  <a:pt x="148" y="2458"/>
                  <a:pt x="132" y="2473"/>
                  <a:pt x="120" y="2492"/>
                </a:cubicBezTo>
                <a:cubicBezTo>
                  <a:pt x="28" y="2641"/>
                  <a:pt x="28" y="2641"/>
                  <a:pt x="28" y="2641"/>
                </a:cubicBezTo>
                <a:cubicBezTo>
                  <a:pt x="0" y="2686"/>
                  <a:pt x="7" y="2744"/>
                  <a:pt x="44" y="2781"/>
                </a:cubicBezTo>
                <a:cubicBezTo>
                  <a:pt x="152" y="2889"/>
                  <a:pt x="152" y="2889"/>
                  <a:pt x="152" y="2889"/>
                </a:cubicBezTo>
                <a:cubicBezTo>
                  <a:pt x="174" y="2911"/>
                  <a:pt x="203" y="2922"/>
                  <a:pt x="232" y="2922"/>
                </a:cubicBezTo>
                <a:cubicBezTo>
                  <a:pt x="253" y="2922"/>
                  <a:pt x="274" y="2916"/>
                  <a:pt x="292" y="2905"/>
                </a:cubicBezTo>
                <a:cubicBezTo>
                  <a:pt x="441" y="2813"/>
                  <a:pt x="441" y="2813"/>
                  <a:pt x="441" y="2813"/>
                </a:cubicBezTo>
                <a:cubicBezTo>
                  <a:pt x="460" y="2801"/>
                  <a:pt x="475" y="2785"/>
                  <a:pt x="485" y="2766"/>
                </a:cubicBezTo>
                <a:cubicBezTo>
                  <a:pt x="556" y="2627"/>
                  <a:pt x="556" y="2627"/>
                  <a:pt x="556" y="2627"/>
                </a:cubicBezTo>
                <a:cubicBezTo>
                  <a:pt x="558" y="2623"/>
                  <a:pt x="560" y="2621"/>
                  <a:pt x="562" y="2618"/>
                </a:cubicBezTo>
                <a:cubicBezTo>
                  <a:pt x="655" y="2525"/>
                  <a:pt x="655" y="2525"/>
                  <a:pt x="655" y="2525"/>
                </a:cubicBezTo>
                <a:cubicBezTo>
                  <a:pt x="672" y="2508"/>
                  <a:pt x="672" y="2481"/>
                  <a:pt x="655" y="2465"/>
                </a:cubicBezTo>
                <a:cubicBezTo>
                  <a:pt x="639" y="2448"/>
                  <a:pt x="612" y="2448"/>
                  <a:pt x="595" y="2465"/>
                </a:cubicBezTo>
                <a:cubicBezTo>
                  <a:pt x="502" y="2558"/>
                  <a:pt x="502" y="2558"/>
                  <a:pt x="502" y="2558"/>
                </a:cubicBezTo>
                <a:cubicBezTo>
                  <a:pt x="493" y="2567"/>
                  <a:pt x="486" y="2577"/>
                  <a:pt x="480" y="2588"/>
                </a:cubicBezTo>
                <a:cubicBezTo>
                  <a:pt x="409" y="2727"/>
                  <a:pt x="409" y="2727"/>
                  <a:pt x="409" y="2727"/>
                </a:cubicBezTo>
                <a:cubicBezTo>
                  <a:pt x="406" y="2732"/>
                  <a:pt x="402" y="2737"/>
                  <a:pt x="396" y="2740"/>
                </a:cubicBezTo>
                <a:cubicBezTo>
                  <a:pt x="247" y="2832"/>
                  <a:pt x="247" y="2832"/>
                  <a:pt x="247" y="2832"/>
                </a:cubicBezTo>
                <a:cubicBezTo>
                  <a:pt x="236" y="2840"/>
                  <a:pt x="221" y="2838"/>
                  <a:pt x="212" y="2828"/>
                </a:cubicBezTo>
                <a:cubicBezTo>
                  <a:pt x="105" y="2721"/>
                  <a:pt x="105" y="2721"/>
                  <a:pt x="105" y="2721"/>
                </a:cubicBezTo>
                <a:cubicBezTo>
                  <a:pt x="95" y="2712"/>
                  <a:pt x="93" y="2697"/>
                  <a:pt x="101" y="2686"/>
                </a:cubicBezTo>
                <a:cubicBezTo>
                  <a:pt x="193" y="2537"/>
                  <a:pt x="193" y="2537"/>
                  <a:pt x="193" y="2537"/>
                </a:cubicBezTo>
                <a:cubicBezTo>
                  <a:pt x="196" y="2531"/>
                  <a:pt x="201" y="2527"/>
                  <a:pt x="206" y="2524"/>
                </a:cubicBezTo>
                <a:cubicBezTo>
                  <a:pt x="345" y="2453"/>
                  <a:pt x="345" y="2453"/>
                  <a:pt x="345" y="2453"/>
                </a:cubicBezTo>
                <a:cubicBezTo>
                  <a:pt x="356" y="2447"/>
                  <a:pt x="366" y="2440"/>
                  <a:pt x="375" y="2431"/>
                </a:cubicBezTo>
                <a:cubicBezTo>
                  <a:pt x="1105" y="1701"/>
                  <a:pt x="1105" y="1701"/>
                  <a:pt x="1105" y="1701"/>
                </a:cubicBezTo>
                <a:cubicBezTo>
                  <a:pt x="1232" y="1828"/>
                  <a:pt x="1232" y="1828"/>
                  <a:pt x="1232" y="1828"/>
                </a:cubicBezTo>
                <a:cubicBezTo>
                  <a:pt x="736" y="2324"/>
                  <a:pt x="736" y="2324"/>
                  <a:pt x="736" y="2324"/>
                </a:cubicBezTo>
                <a:cubicBezTo>
                  <a:pt x="719" y="2341"/>
                  <a:pt x="719" y="2368"/>
                  <a:pt x="736" y="2384"/>
                </a:cubicBezTo>
                <a:cubicBezTo>
                  <a:pt x="744" y="2393"/>
                  <a:pt x="755" y="2397"/>
                  <a:pt x="766" y="2397"/>
                </a:cubicBezTo>
                <a:cubicBezTo>
                  <a:pt x="777" y="2397"/>
                  <a:pt x="788" y="2393"/>
                  <a:pt x="796" y="2384"/>
                </a:cubicBezTo>
                <a:cubicBezTo>
                  <a:pt x="1293" y="1888"/>
                  <a:pt x="1293" y="1888"/>
                  <a:pt x="1293" y="1888"/>
                </a:cubicBezTo>
                <a:cubicBezTo>
                  <a:pt x="1311" y="1904"/>
                  <a:pt x="1335" y="1912"/>
                  <a:pt x="1358" y="1912"/>
                </a:cubicBezTo>
                <a:cubicBezTo>
                  <a:pt x="1384" y="1912"/>
                  <a:pt x="1409" y="1903"/>
                  <a:pt x="1428" y="1883"/>
                </a:cubicBezTo>
                <a:cubicBezTo>
                  <a:pt x="1549" y="1762"/>
                  <a:pt x="1549" y="1762"/>
                  <a:pt x="1549" y="1762"/>
                </a:cubicBezTo>
                <a:cubicBezTo>
                  <a:pt x="1651" y="1863"/>
                  <a:pt x="1651" y="1863"/>
                  <a:pt x="1651" y="1863"/>
                </a:cubicBezTo>
                <a:cubicBezTo>
                  <a:pt x="1681" y="1894"/>
                  <a:pt x="1721" y="1909"/>
                  <a:pt x="1761" y="1909"/>
                </a:cubicBezTo>
                <a:cubicBezTo>
                  <a:pt x="1801" y="1909"/>
                  <a:pt x="1841" y="1894"/>
                  <a:pt x="1871" y="1863"/>
                </a:cubicBezTo>
                <a:cubicBezTo>
                  <a:pt x="2130" y="1605"/>
                  <a:pt x="2130" y="1605"/>
                  <a:pt x="2130" y="1605"/>
                </a:cubicBezTo>
                <a:cubicBezTo>
                  <a:pt x="2205" y="1679"/>
                  <a:pt x="2205" y="1679"/>
                  <a:pt x="2205" y="1679"/>
                </a:cubicBezTo>
                <a:cubicBezTo>
                  <a:pt x="2226" y="1700"/>
                  <a:pt x="2254" y="1712"/>
                  <a:pt x="2283" y="1712"/>
                </a:cubicBezTo>
                <a:cubicBezTo>
                  <a:pt x="2283" y="1712"/>
                  <a:pt x="2283" y="1712"/>
                  <a:pt x="2283" y="1712"/>
                </a:cubicBezTo>
                <a:cubicBezTo>
                  <a:pt x="2313" y="1712"/>
                  <a:pt x="2341" y="1700"/>
                  <a:pt x="2361" y="1679"/>
                </a:cubicBezTo>
                <a:cubicBezTo>
                  <a:pt x="2388" y="1653"/>
                  <a:pt x="2388" y="1653"/>
                  <a:pt x="2388" y="1653"/>
                </a:cubicBezTo>
                <a:cubicBezTo>
                  <a:pt x="2649" y="1914"/>
                  <a:pt x="2649" y="1914"/>
                  <a:pt x="2649" y="1914"/>
                </a:cubicBezTo>
                <a:cubicBezTo>
                  <a:pt x="2678" y="1943"/>
                  <a:pt x="2716" y="1959"/>
                  <a:pt x="2757" y="1959"/>
                </a:cubicBezTo>
                <a:cubicBezTo>
                  <a:pt x="2798" y="1959"/>
                  <a:pt x="2837" y="1943"/>
                  <a:pt x="2866" y="1914"/>
                </a:cubicBezTo>
                <a:cubicBezTo>
                  <a:pt x="2873" y="1907"/>
                  <a:pt x="2873" y="1907"/>
                  <a:pt x="2873" y="1907"/>
                </a:cubicBezTo>
                <a:cubicBezTo>
                  <a:pt x="2933" y="1847"/>
                  <a:pt x="2933" y="1749"/>
                  <a:pt x="2873" y="1689"/>
                </a:cubicBezTo>
                <a:close/>
                <a:moveTo>
                  <a:pt x="1079" y="224"/>
                </a:moveTo>
                <a:cubicBezTo>
                  <a:pt x="1066" y="211"/>
                  <a:pt x="1059" y="194"/>
                  <a:pt x="1059" y="176"/>
                </a:cubicBezTo>
                <a:cubicBezTo>
                  <a:pt x="1059" y="157"/>
                  <a:pt x="1066" y="140"/>
                  <a:pt x="1079" y="127"/>
                </a:cubicBezTo>
                <a:cubicBezTo>
                  <a:pt x="1086" y="120"/>
                  <a:pt x="1086" y="120"/>
                  <a:pt x="1086" y="120"/>
                </a:cubicBezTo>
                <a:cubicBezTo>
                  <a:pt x="1113" y="94"/>
                  <a:pt x="1157" y="94"/>
                  <a:pt x="1183" y="120"/>
                </a:cubicBezTo>
                <a:cubicBezTo>
                  <a:pt x="1444" y="381"/>
                  <a:pt x="1444" y="381"/>
                  <a:pt x="1444" y="381"/>
                </a:cubicBezTo>
                <a:cubicBezTo>
                  <a:pt x="1340" y="485"/>
                  <a:pt x="1340" y="485"/>
                  <a:pt x="1340" y="485"/>
                </a:cubicBezTo>
                <a:lnTo>
                  <a:pt x="1079" y="224"/>
                </a:lnTo>
                <a:close/>
                <a:moveTo>
                  <a:pt x="1314" y="668"/>
                </a:moveTo>
                <a:cubicBezTo>
                  <a:pt x="1309" y="663"/>
                  <a:pt x="1306" y="657"/>
                  <a:pt x="1306" y="650"/>
                </a:cubicBezTo>
                <a:cubicBezTo>
                  <a:pt x="1306" y="643"/>
                  <a:pt x="1309" y="637"/>
                  <a:pt x="1314" y="632"/>
                </a:cubicBezTo>
                <a:cubicBezTo>
                  <a:pt x="1585" y="361"/>
                  <a:pt x="1585" y="361"/>
                  <a:pt x="1585" y="361"/>
                </a:cubicBezTo>
                <a:cubicBezTo>
                  <a:pt x="1590" y="356"/>
                  <a:pt x="1596" y="353"/>
                  <a:pt x="1603" y="353"/>
                </a:cubicBezTo>
                <a:cubicBezTo>
                  <a:pt x="1610" y="353"/>
                  <a:pt x="1616" y="356"/>
                  <a:pt x="1621" y="361"/>
                </a:cubicBezTo>
                <a:cubicBezTo>
                  <a:pt x="1696" y="436"/>
                  <a:pt x="1696" y="436"/>
                  <a:pt x="1696" y="436"/>
                </a:cubicBezTo>
                <a:cubicBezTo>
                  <a:pt x="1389" y="743"/>
                  <a:pt x="1389" y="743"/>
                  <a:pt x="1389" y="743"/>
                </a:cubicBezTo>
                <a:lnTo>
                  <a:pt x="1314" y="668"/>
                </a:lnTo>
                <a:close/>
                <a:moveTo>
                  <a:pt x="1368" y="1823"/>
                </a:moveTo>
                <a:cubicBezTo>
                  <a:pt x="1363" y="1829"/>
                  <a:pt x="1354" y="1829"/>
                  <a:pt x="1348" y="1823"/>
                </a:cubicBezTo>
                <a:cubicBezTo>
                  <a:pt x="1110" y="1585"/>
                  <a:pt x="1110" y="1585"/>
                  <a:pt x="1110" y="1585"/>
                </a:cubicBezTo>
                <a:cubicBezTo>
                  <a:pt x="1104" y="1579"/>
                  <a:pt x="1104" y="1570"/>
                  <a:pt x="1110" y="1565"/>
                </a:cubicBezTo>
                <a:cubicBezTo>
                  <a:pt x="1433" y="1242"/>
                  <a:pt x="1433" y="1242"/>
                  <a:pt x="1433" y="1242"/>
                </a:cubicBezTo>
                <a:cubicBezTo>
                  <a:pt x="1451" y="1223"/>
                  <a:pt x="1475" y="1214"/>
                  <a:pt x="1499" y="1214"/>
                </a:cubicBezTo>
                <a:cubicBezTo>
                  <a:pt x="1523" y="1214"/>
                  <a:pt x="1547" y="1223"/>
                  <a:pt x="1566" y="1242"/>
                </a:cubicBezTo>
                <a:cubicBezTo>
                  <a:pt x="1691" y="1367"/>
                  <a:pt x="1691" y="1367"/>
                  <a:pt x="1691" y="1367"/>
                </a:cubicBezTo>
                <a:cubicBezTo>
                  <a:pt x="1728" y="1404"/>
                  <a:pt x="1728" y="1463"/>
                  <a:pt x="1691" y="1500"/>
                </a:cubicBezTo>
                <a:lnTo>
                  <a:pt x="1368" y="1823"/>
                </a:lnTo>
                <a:close/>
                <a:moveTo>
                  <a:pt x="1811" y="1803"/>
                </a:moveTo>
                <a:cubicBezTo>
                  <a:pt x="1783" y="1831"/>
                  <a:pt x="1738" y="1831"/>
                  <a:pt x="1711" y="1803"/>
                </a:cubicBezTo>
                <a:cubicBezTo>
                  <a:pt x="1610" y="1702"/>
                  <a:pt x="1610" y="1702"/>
                  <a:pt x="1610" y="1702"/>
                </a:cubicBezTo>
                <a:cubicBezTo>
                  <a:pt x="1752" y="1560"/>
                  <a:pt x="1752" y="1560"/>
                  <a:pt x="1752" y="1560"/>
                </a:cubicBezTo>
                <a:cubicBezTo>
                  <a:pt x="1821" y="1490"/>
                  <a:pt x="1821" y="1377"/>
                  <a:pt x="1752" y="1307"/>
                </a:cubicBezTo>
                <a:cubicBezTo>
                  <a:pt x="1626" y="1181"/>
                  <a:pt x="1626" y="1181"/>
                  <a:pt x="1626" y="1181"/>
                </a:cubicBezTo>
                <a:cubicBezTo>
                  <a:pt x="1556" y="1112"/>
                  <a:pt x="1443" y="1112"/>
                  <a:pt x="1373" y="1181"/>
                </a:cubicBezTo>
                <a:cubicBezTo>
                  <a:pt x="1231" y="1323"/>
                  <a:pt x="1231" y="1323"/>
                  <a:pt x="1231" y="1323"/>
                </a:cubicBezTo>
                <a:cubicBezTo>
                  <a:pt x="1130" y="1222"/>
                  <a:pt x="1130" y="1222"/>
                  <a:pt x="1130" y="1222"/>
                </a:cubicBezTo>
                <a:cubicBezTo>
                  <a:pt x="1116" y="1209"/>
                  <a:pt x="1109" y="1191"/>
                  <a:pt x="1109" y="1172"/>
                </a:cubicBezTo>
                <a:cubicBezTo>
                  <a:pt x="1109" y="1153"/>
                  <a:pt x="1116" y="1135"/>
                  <a:pt x="1130" y="1122"/>
                </a:cubicBezTo>
                <a:cubicBezTo>
                  <a:pt x="1822" y="430"/>
                  <a:pt x="1822" y="430"/>
                  <a:pt x="1822" y="430"/>
                </a:cubicBezTo>
                <a:cubicBezTo>
                  <a:pt x="1836" y="416"/>
                  <a:pt x="1853" y="409"/>
                  <a:pt x="1872" y="409"/>
                </a:cubicBezTo>
                <a:cubicBezTo>
                  <a:pt x="1891" y="409"/>
                  <a:pt x="1909" y="416"/>
                  <a:pt x="1922" y="430"/>
                </a:cubicBezTo>
                <a:cubicBezTo>
                  <a:pt x="1991" y="498"/>
                  <a:pt x="1991" y="498"/>
                  <a:pt x="1991" y="498"/>
                </a:cubicBezTo>
                <a:cubicBezTo>
                  <a:pt x="1938" y="550"/>
                  <a:pt x="1938" y="550"/>
                  <a:pt x="1938" y="550"/>
                </a:cubicBezTo>
                <a:cubicBezTo>
                  <a:pt x="1922" y="566"/>
                  <a:pt x="1922" y="593"/>
                  <a:pt x="1938" y="610"/>
                </a:cubicBezTo>
                <a:cubicBezTo>
                  <a:pt x="1955" y="627"/>
                  <a:pt x="1982" y="627"/>
                  <a:pt x="1999" y="610"/>
                </a:cubicBezTo>
                <a:cubicBezTo>
                  <a:pt x="2088" y="520"/>
                  <a:pt x="2088" y="520"/>
                  <a:pt x="2088" y="520"/>
                </a:cubicBezTo>
                <a:cubicBezTo>
                  <a:pt x="2098" y="510"/>
                  <a:pt x="2114" y="510"/>
                  <a:pt x="2124" y="520"/>
                </a:cubicBezTo>
                <a:cubicBezTo>
                  <a:pt x="2413" y="809"/>
                  <a:pt x="2413" y="809"/>
                  <a:pt x="2413" y="809"/>
                </a:cubicBezTo>
                <a:cubicBezTo>
                  <a:pt x="2423" y="819"/>
                  <a:pt x="2423" y="835"/>
                  <a:pt x="2413" y="845"/>
                </a:cubicBezTo>
                <a:cubicBezTo>
                  <a:pt x="2093" y="1165"/>
                  <a:pt x="2093" y="1165"/>
                  <a:pt x="2093" y="1165"/>
                </a:cubicBezTo>
                <a:cubicBezTo>
                  <a:pt x="2083" y="1175"/>
                  <a:pt x="2067" y="1175"/>
                  <a:pt x="2057" y="1165"/>
                </a:cubicBezTo>
                <a:cubicBezTo>
                  <a:pt x="1768" y="876"/>
                  <a:pt x="1768" y="876"/>
                  <a:pt x="1768" y="876"/>
                </a:cubicBezTo>
                <a:cubicBezTo>
                  <a:pt x="1763" y="872"/>
                  <a:pt x="1761" y="865"/>
                  <a:pt x="1761" y="858"/>
                </a:cubicBezTo>
                <a:cubicBezTo>
                  <a:pt x="1761" y="851"/>
                  <a:pt x="1763" y="845"/>
                  <a:pt x="1768" y="840"/>
                </a:cubicBezTo>
                <a:cubicBezTo>
                  <a:pt x="1858" y="751"/>
                  <a:pt x="1858" y="751"/>
                  <a:pt x="1858" y="751"/>
                </a:cubicBezTo>
                <a:cubicBezTo>
                  <a:pt x="1875" y="734"/>
                  <a:pt x="1875" y="707"/>
                  <a:pt x="1858" y="690"/>
                </a:cubicBezTo>
                <a:cubicBezTo>
                  <a:pt x="1841" y="674"/>
                  <a:pt x="1814" y="674"/>
                  <a:pt x="1798" y="690"/>
                </a:cubicBezTo>
                <a:cubicBezTo>
                  <a:pt x="1708" y="780"/>
                  <a:pt x="1708" y="780"/>
                  <a:pt x="1708" y="780"/>
                </a:cubicBezTo>
                <a:cubicBezTo>
                  <a:pt x="1687" y="801"/>
                  <a:pt x="1676" y="829"/>
                  <a:pt x="1676" y="858"/>
                </a:cubicBezTo>
                <a:cubicBezTo>
                  <a:pt x="1676" y="888"/>
                  <a:pt x="1687" y="916"/>
                  <a:pt x="1708" y="937"/>
                </a:cubicBezTo>
                <a:cubicBezTo>
                  <a:pt x="1996" y="1225"/>
                  <a:pt x="1996" y="1225"/>
                  <a:pt x="1996" y="1225"/>
                </a:cubicBezTo>
                <a:cubicBezTo>
                  <a:pt x="2018" y="1246"/>
                  <a:pt x="2046" y="1257"/>
                  <a:pt x="2075" y="1257"/>
                </a:cubicBezTo>
                <a:cubicBezTo>
                  <a:pt x="2103" y="1257"/>
                  <a:pt x="2131" y="1246"/>
                  <a:pt x="2153" y="1225"/>
                </a:cubicBezTo>
                <a:cubicBezTo>
                  <a:pt x="2435" y="942"/>
                  <a:pt x="2435" y="942"/>
                  <a:pt x="2435" y="942"/>
                </a:cubicBezTo>
                <a:cubicBezTo>
                  <a:pt x="2503" y="1010"/>
                  <a:pt x="2503" y="1010"/>
                  <a:pt x="2503" y="1010"/>
                </a:cubicBezTo>
                <a:cubicBezTo>
                  <a:pt x="2517" y="1024"/>
                  <a:pt x="2524" y="1042"/>
                  <a:pt x="2524" y="1061"/>
                </a:cubicBezTo>
                <a:cubicBezTo>
                  <a:pt x="2524" y="1080"/>
                  <a:pt x="2517" y="1097"/>
                  <a:pt x="2503" y="1111"/>
                </a:cubicBezTo>
                <a:lnTo>
                  <a:pt x="1811" y="1803"/>
                </a:lnTo>
                <a:close/>
                <a:moveTo>
                  <a:pt x="2283" y="1627"/>
                </a:moveTo>
                <a:cubicBezTo>
                  <a:pt x="2276" y="1627"/>
                  <a:pt x="2270" y="1624"/>
                  <a:pt x="2265" y="1619"/>
                </a:cubicBezTo>
                <a:cubicBezTo>
                  <a:pt x="2190" y="1544"/>
                  <a:pt x="2190" y="1544"/>
                  <a:pt x="2190" y="1544"/>
                </a:cubicBezTo>
                <a:cubicBezTo>
                  <a:pt x="2497" y="1237"/>
                  <a:pt x="2497" y="1237"/>
                  <a:pt x="2497" y="1237"/>
                </a:cubicBezTo>
                <a:cubicBezTo>
                  <a:pt x="2572" y="1312"/>
                  <a:pt x="2572" y="1312"/>
                  <a:pt x="2572" y="1312"/>
                </a:cubicBezTo>
                <a:cubicBezTo>
                  <a:pt x="2577" y="1317"/>
                  <a:pt x="2580" y="1323"/>
                  <a:pt x="2580" y="1330"/>
                </a:cubicBezTo>
                <a:cubicBezTo>
                  <a:pt x="2580" y="1337"/>
                  <a:pt x="2577" y="1343"/>
                  <a:pt x="2572" y="1348"/>
                </a:cubicBezTo>
                <a:cubicBezTo>
                  <a:pt x="2301" y="1619"/>
                  <a:pt x="2301" y="1619"/>
                  <a:pt x="2301" y="1619"/>
                </a:cubicBezTo>
                <a:cubicBezTo>
                  <a:pt x="2296" y="1624"/>
                  <a:pt x="2290" y="1627"/>
                  <a:pt x="2283" y="1627"/>
                </a:cubicBezTo>
                <a:close/>
                <a:moveTo>
                  <a:pt x="2813" y="1847"/>
                </a:moveTo>
                <a:cubicBezTo>
                  <a:pt x="2806" y="1854"/>
                  <a:pt x="2806" y="1854"/>
                  <a:pt x="2806" y="1854"/>
                </a:cubicBezTo>
                <a:cubicBezTo>
                  <a:pt x="2793" y="1867"/>
                  <a:pt x="2775" y="1874"/>
                  <a:pt x="2757" y="1874"/>
                </a:cubicBezTo>
                <a:cubicBezTo>
                  <a:pt x="2739" y="1874"/>
                  <a:pt x="2722" y="1867"/>
                  <a:pt x="2709" y="1854"/>
                </a:cubicBezTo>
                <a:cubicBezTo>
                  <a:pt x="2448" y="1593"/>
                  <a:pt x="2448" y="1593"/>
                  <a:pt x="2448" y="1593"/>
                </a:cubicBezTo>
                <a:cubicBezTo>
                  <a:pt x="2552" y="1489"/>
                  <a:pt x="2552" y="1489"/>
                  <a:pt x="2552" y="1489"/>
                </a:cubicBezTo>
                <a:cubicBezTo>
                  <a:pt x="2813" y="1750"/>
                  <a:pt x="2813" y="1750"/>
                  <a:pt x="2813" y="1750"/>
                </a:cubicBezTo>
                <a:cubicBezTo>
                  <a:pt x="2839" y="1776"/>
                  <a:pt x="2839" y="1820"/>
                  <a:pt x="2813" y="1847"/>
                </a:cubicBezTo>
                <a:close/>
                <a:moveTo>
                  <a:pt x="2813" y="1847"/>
                </a:moveTo>
                <a:cubicBezTo>
                  <a:pt x="2813" y="1847"/>
                  <a:pt x="2813" y="1847"/>
                  <a:pt x="2813" y="1847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571" name="Google Shape;1571;p68"/>
          <p:cNvGrpSpPr/>
          <p:nvPr/>
        </p:nvGrpSpPr>
        <p:grpSpPr>
          <a:xfrm>
            <a:off x="7210876" y="1476706"/>
            <a:ext cx="477991" cy="476774"/>
            <a:chOff x="3192000" y="1184825"/>
            <a:chExt cx="625479" cy="623886"/>
          </a:xfrm>
        </p:grpSpPr>
        <p:sp>
          <p:nvSpPr>
            <p:cNvPr id="1572" name="Google Shape;1572;p68"/>
            <p:cNvSpPr/>
            <p:nvPr/>
          </p:nvSpPr>
          <p:spPr>
            <a:xfrm>
              <a:off x="3259138" y="1216025"/>
              <a:ext cx="61913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239" y="99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19" y="99"/>
                    <a:pt x="0" y="118"/>
                    <a:pt x="0" y="141"/>
                  </a:cubicBezTo>
                  <a:cubicBezTo>
                    <a:pt x="0" y="165"/>
                    <a:pt x="19" y="184"/>
                    <a:pt x="42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40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5"/>
                    <a:pt x="282" y="141"/>
                  </a:cubicBezTo>
                  <a:cubicBezTo>
                    <a:pt x="282" y="118"/>
                    <a:pt x="263" y="99"/>
                    <a:pt x="239" y="99"/>
                  </a:cubicBezTo>
                  <a:close/>
                  <a:moveTo>
                    <a:pt x="239" y="99"/>
                  </a:moveTo>
                  <a:cubicBezTo>
                    <a:pt x="239" y="99"/>
                    <a:pt x="239" y="99"/>
                    <a:pt x="2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573" name="Google Shape;1573;p68"/>
            <p:cNvSpPr/>
            <p:nvPr/>
          </p:nvSpPr>
          <p:spPr>
            <a:xfrm>
              <a:off x="3192000" y="1184825"/>
              <a:ext cx="625479" cy="623886"/>
            </a:xfrm>
            <a:custGeom>
              <a:avLst/>
              <a:gdLst/>
              <a:ahLst/>
              <a:cxnLst/>
              <a:rect l="l" t="t" r="r" b="b"/>
              <a:pathLst>
                <a:path w="2909" h="2907" extrusionOk="0">
                  <a:moveTo>
                    <a:pt x="2868" y="613"/>
                  </a:moveTo>
                  <a:cubicBezTo>
                    <a:pt x="2816" y="562"/>
                    <a:pt x="2734" y="557"/>
                    <a:pt x="2678" y="604"/>
                  </a:cubicBezTo>
                  <a:cubicBezTo>
                    <a:pt x="2657" y="621"/>
                    <a:pt x="2637" y="636"/>
                    <a:pt x="2616" y="650"/>
                  </a:cubicBezTo>
                  <a:cubicBezTo>
                    <a:pt x="2260" y="293"/>
                    <a:pt x="2260" y="293"/>
                    <a:pt x="2260" y="293"/>
                  </a:cubicBezTo>
                  <a:cubicBezTo>
                    <a:pt x="2273" y="273"/>
                    <a:pt x="2288" y="252"/>
                    <a:pt x="2305" y="231"/>
                  </a:cubicBezTo>
                  <a:cubicBezTo>
                    <a:pt x="2352" y="175"/>
                    <a:pt x="2348" y="94"/>
                    <a:pt x="2296" y="42"/>
                  </a:cubicBezTo>
                  <a:cubicBezTo>
                    <a:pt x="2269" y="15"/>
                    <a:pt x="2233" y="0"/>
                    <a:pt x="2195" y="0"/>
                  </a:cubicBezTo>
                  <a:cubicBezTo>
                    <a:pt x="2153" y="0"/>
                    <a:pt x="2113" y="19"/>
                    <a:pt x="2086" y="52"/>
                  </a:cubicBezTo>
                  <a:cubicBezTo>
                    <a:pt x="2054" y="91"/>
                    <a:pt x="2025" y="133"/>
                    <a:pt x="2000" y="175"/>
                  </a:cubicBezTo>
                  <a:cubicBezTo>
                    <a:pt x="1988" y="195"/>
                    <a:pt x="1994" y="221"/>
                    <a:pt x="2015" y="233"/>
                  </a:cubicBezTo>
                  <a:cubicBezTo>
                    <a:pt x="2035" y="245"/>
                    <a:pt x="2061" y="238"/>
                    <a:pt x="2073" y="218"/>
                  </a:cubicBezTo>
                  <a:cubicBezTo>
                    <a:pt x="2096" y="180"/>
                    <a:pt x="2122" y="142"/>
                    <a:pt x="2152" y="106"/>
                  </a:cubicBezTo>
                  <a:cubicBezTo>
                    <a:pt x="2163" y="93"/>
                    <a:pt x="2178" y="85"/>
                    <a:pt x="2195" y="85"/>
                  </a:cubicBezTo>
                  <a:cubicBezTo>
                    <a:pt x="2211" y="85"/>
                    <a:pt x="2225" y="91"/>
                    <a:pt x="2236" y="102"/>
                  </a:cubicBezTo>
                  <a:cubicBezTo>
                    <a:pt x="2256" y="122"/>
                    <a:pt x="2258" y="155"/>
                    <a:pt x="2240" y="177"/>
                  </a:cubicBezTo>
                  <a:cubicBezTo>
                    <a:pt x="2213" y="209"/>
                    <a:pt x="2190" y="242"/>
                    <a:pt x="2171" y="274"/>
                  </a:cubicBezTo>
                  <a:cubicBezTo>
                    <a:pt x="2169" y="276"/>
                    <a:pt x="2168" y="279"/>
                    <a:pt x="2167" y="281"/>
                  </a:cubicBezTo>
                  <a:cubicBezTo>
                    <a:pt x="2049" y="482"/>
                    <a:pt x="2054" y="688"/>
                    <a:pt x="2060" y="904"/>
                  </a:cubicBezTo>
                  <a:cubicBezTo>
                    <a:pt x="2068" y="1179"/>
                    <a:pt x="2076" y="1492"/>
                    <a:pt x="1785" y="1783"/>
                  </a:cubicBezTo>
                  <a:cubicBezTo>
                    <a:pt x="1539" y="2029"/>
                    <a:pt x="1279" y="2060"/>
                    <a:pt x="1051" y="2061"/>
                  </a:cubicBezTo>
                  <a:cubicBezTo>
                    <a:pt x="1050" y="2039"/>
                    <a:pt x="1048" y="1960"/>
                    <a:pt x="1048" y="1948"/>
                  </a:cubicBezTo>
                  <a:cubicBezTo>
                    <a:pt x="1050" y="1948"/>
                    <a:pt x="1051" y="1948"/>
                    <a:pt x="1053" y="1948"/>
                  </a:cubicBezTo>
                  <a:cubicBezTo>
                    <a:pt x="1273" y="1948"/>
                    <a:pt x="1489" y="1919"/>
                    <a:pt x="1705" y="1703"/>
                  </a:cubicBezTo>
                  <a:cubicBezTo>
                    <a:pt x="1937" y="1471"/>
                    <a:pt x="1953" y="1239"/>
                    <a:pt x="1949" y="1002"/>
                  </a:cubicBezTo>
                  <a:cubicBezTo>
                    <a:pt x="1949" y="988"/>
                    <a:pt x="1945" y="823"/>
                    <a:pt x="1945" y="804"/>
                  </a:cubicBezTo>
                  <a:cubicBezTo>
                    <a:pt x="1943" y="680"/>
                    <a:pt x="1948" y="534"/>
                    <a:pt x="1995" y="391"/>
                  </a:cubicBezTo>
                  <a:cubicBezTo>
                    <a:pt x="2002" y="368"/>
                    <a:pt x="1990" y="344"/>
                    <a:pt x="1967" y="337"/>
                  </a:cubicBezTo>
                  <a:cubicBezTo>
                    <a:pt x="1945" y="330"/>
                    <a:pt x="1921" y="342"/>
                    <a:pt x="1914" y="364"/>
                  </a:cubicBezTo>
                  <a:cubicBezTo>
                    <a:pt x="1869" y="503"/>
                    <a:pt x="1860" y="641"/>
                    <a:pt x="1859" y="761"/>
                  </a:cubicBezTo>
                  <a:cubicBezTo>
                    <a:pt x="1771" y="762"/>
                    <a:pt x="1673" y="767"/>
                    <a:pt x="1572" y="787"/>
                  </a:cubicBezTo>
                  <a:cubicBezTo>
                    <a:pt x="1385" y="503"/>
                    <a:pt x="1385" y="503"/>
                    <a:pt x="1385" y="503"/>
                  </a:cubicBezTo>
                  <a:cubicBezTo>
                    <a:pt x="1358" y="462"/>
                    <a:pt x="1313" y="438"/>
                    <a:pt x="1264" y="438"/>
                  </a:cubicBezTo>
                  <a:cubicBezTo>
                    <a:pt x="858" y="438"/>
                    <a:pt x="858" y="438"/>
                    <a:pt x="858" y="438"/>
                  </a:cubicBezTo>
                  <a:cubicBezTo>
                    <a:pt x="837" y="258"/>
                    <a:pt x="683" y="118"/>
                    <a:pt x="498" y="118"/>
                  </a:cubicBezTo>
                  <a:cubicBezTo>
                    <a:pt x="298" y="118"/>
                    <a:pt x="135" y="280"/>
                    <a:pt x="135" y="480"/>
                  </a:cubicBezTo>
                  <a:cubicBezTo>
                    <a:pt x="135" y="680"/>
                    <a:pt x="298" y="843"/>
                    <a:pt x="498" y="843"/>
                  </a:cubicBezTo>
                  <a:cubicBezTo>
                    <a:pt x="683" y="843"/>
                    <a:pt x="837" y="703"/>
                    <a:pt x="858" y="523"/>
                  </a:cubicBezTo>
                  <a:cubicBezTo>
                    <a:pt x="1264" y="523"/>
                    <a:pt x="1264" y="523"/>
                    <a:pt x="1264" y="523"/>
                  </a:cubicBezTo>
                  <a:cubicBezTo>
                    <a:pt x="1284" y="523"/>
                    <a:pt x="1303" y="533"/>
                    <a:pt x="1314" y="550"/>
                  </a:cubicBezTo>
                  <a:cubicBezTo>
                    <a:pt x="1485" y="809"/>
                    <a:pt x="1485" y="809"/>
                    <a:pt x="1485" y="809"/>
                  </a:cubicBezTo>
                  <a:cubicBezTo>
                    <a:pt x="1328" y="855"/>
                    <a:pt x="1191" y="939"/>
                    <a:pt x="1066" y="1064"/>
                  </a:cubicBezTo>
                  <a:cubicBezTo>
                    <a:pt x="939" y="1191"/>
                    <a:pt x="855" y="1330"/>
                    <a:pt x="809" y="1489"/>
                  </a:cubicBezTo>
                  <a:cubicBezTo>
                    <a:pt x="771" y="1618"/>
                    <a:pt x="764" y="1746"/>
                    <a:pt x="763" y="1857"/>
                  </a:cubicBezTo>
                  <a:cubicBezTo>
                    <a:pt x="532" y="1858"/>
                    <a:pt x="288" y="1892"/>
                    <a:pt x="54" y="2084"/>
                  </a:cubicBezTo>
                  <a:cubicBezTo>
                    <a:pt x="23" y="2109"/>
                    <a:pt x="4" y="2147"/>
                    <a:pt x="2" y="2186"/>
                  </a:cubicBezTo>
                  <a:cubicBezTo>
                    <a:pt x="0" y="2226"/>
                    <a:pt x="15" y="2265"/>
                    <a:pt x="44" y="2294"/>
                  </a:cubicBezTo>
                  <a:cubicBezTo>
                    <a:pt x="71" y="2321"/>
                    <a:pt x="108" y="2336"/>
                    <a:pt x="144" y="2336"/>
                  </a:cubicBezTo>
                  <a:cubicBezTo>
                    <a:pt x="176" y="2336"/>
                    <a:pt x="207" y="2325"/>
                    <a:pt x="233" y="2303"/>
                  </a:cubicBezTo>
                  <a:cubicBezTo>
                    <a:pt x="254" y="2286"/>
                    <a:pt x="275" y="2271"/>
                    <a:pt x="295" y="2258"/>
                  </a:cubicBezTo>
                  <a:cubicBezTo>
                    <a:pt x="652" y="2614"/>
                    <a:pt x="652" y="2614"/>
                    <a:pt x="652" y="2614"/>
                  </a:cubicBezTo>
                  <a:cubicBezTo>
                    <a:pt x="638" y="2635"/>
                    <a:pt x="623" y="2655"/>
                    <a:pt x="606" y="2676"/>
                  </a:cubicBezTo>
                  <a:cubicBezTo>
                    <a:pt x="559" y="2732"/>
                    <a:pt x="564" y="2814"/>
                    <a:pt x="615" y="2866"/>
                  </a:cubicBezTo>
                  <a:cubicBezTo>
                    <a:pt x="642" y="2892"/>
                    <a:pt x="678" y="2907"/>
                    <a:pt x="716" y="2907"/>
                  </a:cubicBezTo>
                  <a:cubicBezTo>
                    <a:pt x="718" y="2907"/>
                    <a:pt x="721" y="2907"/>
                    <a:pt x="723" y="2907"/>
                  </a:cubicBezTo>
                  <a:cubicBezTo>
                    <a:pt x="763" y="2905"/>
                    <a:pt x="800" y="2886"/>
                    <a:pt x="825" y="2855"/>
                  </a:cubicBezTo>
                  <a:cubicBezTo>
                    <a:pt x="880" y="2789"/>
                    <a:pt x="924" y="2718"/>
                    <a:pt x="958" y="2644"/>
                  </a:cubicBezTo>
                  <a:cubicBezTo>
                    <a:pt x="968" y="2623"/>
                    <a:pt x="959" y="2597"/>
                    <a:pt x="937" y="2588"/>
                  </a:cubicBezTo>
                  <a:cubicBezTo>
                    <a:pt x="916" y="2578"/>
                    <a:pt x="891" y="2587"/>
                    <a:pt x="881" y="2609"/>
                  </a:cubicBezTo>
                  <a:cubicBezTo>
                    <a:pt x="850" y="2676"/>
                    <a:pt x="809" y="2741"/>
                    <a:pt x="759" y="2801"/>
                  </a:cubicBezTo>
                  <a:cubicBezTo>
                    <a:pt x="749" y="2814"/>
                    <a:pt x="735" y="2821"/>
                    <a:pt x="719" y="2822"/>
                  </a:cubicBezTo>
                  <a:cubicBezTo>
                    <a:pt x="702" y="2823"/>
                    <a:pt x="687" y="2817"/>
                    <a:pt x="676" y="2805"/>
                  </a:cubicBezTo>
                  <a:cubicBezTo>
                    <a:pt x="655" y="2785"/>
                    <a:pt x="653" y="2752"/>
                    <a:pt x="671" y="2730"/>
                  </a:cubicBezTo>
                  <a:cubicBezTo>
                    <a:pt x="845" y="2520"/>
                    <a:pt x="856" y="2302"/>
                    <a:pt x="853" y="2098"/>
                  </a:cubicBezTo>
                  <a:cubicBezTo>
                    <a:pt x="853" y="2084"/>
                    <a:pt x="852" y="2049"/>
                    <a:pt x="851" y="2013"/>
                  </a:cubicBezTo>
                  <a:cubicBezTo>
                    <a:pt x="850" y="1969"/>
                    <a:pt x="849" y="1919"/>
                    <a:pt x="849" y="1900"/>
                  </a:cubicBezTo>
                  <a:cubicBezTo>
                    <a:pt x="846" y="1662"/>
                    <a:pt x="865" y="1386"/>
                    <a:pt x="1126" y="1124"/>
                  </a:cubicBezTo>
                  <a:cubicBezTo>
                    <a:pt x="1373" y="878"/>
                    <a:pt x="1632" y="847"/>
                    <a:pt x="1860" y="847"/>
                  </a:cubicBezTo>
                  <a:cubicBezTo>
                    <a:pt x="1861" y="868"/>
                    <a:pt x="1863" y="947"/>
                    <a:pt x="1863" y="960"/>
                  </a:cubicBezTo>
                  <a:cubicBezTo>
                    <a:pt x="1641" y="959"/>
                    <a:pt x="1424" y="987"/>
                    <a:pt x="1206" y="1204"/>
                  </a:cubicBezTo>
                  <a:cubicBezTo>
                    <a:pt x="974" y="1436"/>
                    <a:pt x="958" y="1668"/>
                    <a:pt x="962" y="1905"/>
                  </a:cubicBezTo>
                  <a:cubicBezTo>
                    <a:pt x="962" y="1919"/>
                    <a:pt x="966" y="2084"/>
                    <a:pt x="967" y="2103"/>
                  </a:cubicBezTo>
                  <a:cubicBezTo>
                    <a:pt x="968" y="2199"/>
                    <a:pt x="965" y="2313"/>
                    <a:pt x="940" y="2428"/>
                  </a:cubicBezTo>
                  <a:cubicBezTo>
                    <a:pt x="935" y="2451"/>
                    <a:pt x="950" y="2474"/>
                    <a:pt x="973" y="2479"/>
                  </a:cubicBezTo>
                  <a:cubicBezTo>
                    <a:pt x="976" y="2480"/>
                    <a:pt x="979" y="2480"/>
                    <a:pt x="982" y="2480"/>
                  </a:cubicBezTo>
                  <a:cubicBezTo>
                    <a:pt x="1002" y="2480"/>
                    <a:pt x="1019" y="2466"/>
                    <a:pt x="1023" y="2446"/>
                  </a:cubicBezTo>
                  <a:cubicBezTo>
                    <a:pt x="1047" y="2340"/>
                    <a:pt x="1052" y="2236"/>
                    <a:pt x="1052" y="2146"/>
                  </a:cubicBezTo>
                  <a:cubicBezTo>
                    <a:pt x="1137" y="2145"/>
                    <a:pt x="1231" y="2141"/>
                    <a:pt x="1328" y="2122"/>
                  </a:cubicBezTo>
                  <a:cubicBezTo>
                    <a:pt x="1512" y="2401"/>
                    <a:pt x="1512" y="2401"/>
                    <a:pt x="1512" y="2401"/>
                  </a:cubicBezTo>
                  <a:cubicBezTo>
                    <a:pt x="1539" y="2442"/>
                    <a:pt x="1584" y="2466"/>
                    <a:pt x="1633" y="2466"/>
                  </a:cubicBezTo>
                  <a:cubicBezTo>
                    <a:pt x="1994" y="2466"/>
                    <a:pt x="1994" y="2466"/>
                    <a:pt x="1994" y="2466"/>
                  </a:cubicBezTo>
                  <a:cubicBezTo>
                    <a:pt x="2016" y="2646"/>
                    <a:pt x="2169" y="2786"/>
                    <a:pt x="2354" y="2786"/>
                  </a:cubicBezTo>
                  <a:cubicBezTo>
                    <a:pt x="2554" y="2786"/>
                    <a:pt x="2717" y="2623"/>
                    <a:pt x="2717" y="2423"/>
                  </a:cubicBezTo>
                  <a:cubicBezTo>
                    <a:pt x="2717" y="2223"/>
                    <a:pt x="2554" y="2061"/>
                    <a:pt x="2354" y="2061"/>
                  </a:cubicBezTo>
                  <a:cubicBezTo>
                    <a:pt x="2169" y="2061"/>
                    <a:pt x="2016" y="2201"/>
                    <a:pt x="1994" y="2381"/>
                  </a:cubicBezTo>
                  <a:cubicBezTo>
                    <a:pt x="1633" y="2381"/>
                    <a:pt x="1633" y="2381"/>
                    <a:pt x="1633" y="2381"/>
                  </a:cubicBezTo>
                  <a:cubicBezTo>
                    <a:pt x="1612" y="2381"/>
                    <a:pt x="1594" y="2371"/>
                    <a:pt x="1583" y="2354"/>
                  </a:cubicBezTo>
                  <a:cubicBezTo>
                    <a:pt x="1416" y="2101"/>
                    <a:pt x="1416" y="2101"/>
                    <a:pt x="1416" y="2101"/>
                  </a:cubicBezTo>
                  <a:cubicBezTo>
                    <a:pt x="1417" y="2101"/>
                    <a:pt x="1419" y="2101"/>
                    <a:pt x="1420" y="2100"/>
                  </a:cubicBezTo>
                  <a:cubicBezTo>
                    <a:pt x="1579" y="2054"/>
                    <a:pt x="1718" y="1970"/>
                    <a:pt x="1845" y="1843"/>
                  </a:cubicBezTo>
                  <a:cubicBezTo>
                    <a:pt x="1987" y="1701"/>
                    <a:pt x="2076" y="1543"/>
                    <a:pt x="2117" y="1360"/>
                  </a:cubicBezTo>
                  <a:cubicBezTo>
                    <a:pt x="2141" y="1253"/>
                    <a:pt x="2148" y="1150"/>
                    <a:pt x="2148" y="1050"/>
                  </a:cubicBezTo>
                  <a:cubicBezTo>
                    <a:pt x="2379" y="1049"/>
                    <a:pt x="2623" y="1015"/>
                    <a:pt x="2857" y="823"/>
                  </a:cubicBezTo>
                  <a:cubicBezTo>
                    <a:pt x="2890" y="796"/>
                    <a:pt x="2909" y="756"/>
                    <a:pt x="2909" y="714"/>
                  </a:cubicBezTo>
                  <a:cubicBezTo>
                    <a:pt x="2909" y="676"/>
                    <a:pt x="2894" y="640"/>
                    <a:pt x="2868" y="613"/>
                  </a:cubicBezTo>
                  <a:close/>
                  <a:moveTo>
                    <a:pt x="498" y="758"/>
                  </a:moveTo>
                  <a:cubicBezTo>
                    <a:pt x="345" y="758"/>
                    <a:pt x="220" y="633"/>
                    <a:pt x="220" y="480"/>
                  </a:cubicBezTo>
                  <a:cubicBezTo>
                    <a:pt x="220" y="327"/>
                    <a:pt x="345" y="203"/>
                    <a:pt x="498" y="203"/>
                  </a:cubicBezTo>
                  <a:cubicBezTo>
                    <a:pt x="651" y="203"/>
                    <a:pt x="775" y="327"/>
                    <a:pt x="775" y="480"/>
                  </a:cubicBezTo>
                  <a:cubicBezTo>
                    <a:pt x="775" y="633"/>
                    <a:pt x="651" y="758"/>
                    <a:pt x="498" y="758"/>
                  </a:cubicBezTo>
                  <a:close/>
                  <a:moveTo>
                    <a:pt x="179" y="2238"/>
                  </a:moveTo>
                  <a:cubicBezTo>
                    <a:pt x="157" y="2256"/>
                    <a:pt x="124" y="2254"/>
                    <a:pt x="104" y="2233"/>
                  </a:cubicBezTo>
                  <a:cubicBezTo>
                    <a:pt x="92" y="2222"/>
                    <a:pt x="87" y="2207"/>
                    <a:pt x="87" y="2191"/>
                  </a:cubicBezTo>
                  <a:cubicBezTo>
                    <a:pt x="88" y="2174"/>
                    <a:pt x="95" y="2160"/>
                    <a:pt x="108" y="2150"/>
                  </a:cubicBezTo>
                  <a:cubicBezTo>
                    <a:pt x="331" y="1966"/>
                    <a:pt x="562" y="1943"/>
                    <a:pt x="764" y="1942"/>
                  </a:cubicBezTo>
                  <a:cubicBezTo>
                    <a:pt x="765" y="1964"/>
                    <a:pt x="766" y="1990"/>
                    <a:pt x="766" y="2015"/>
                  </a:cubicBezTo>
                  <a:cubicBezTo>
                    <a:pt x="767" y="2029"/>
                    <a:pt x="767" y="2043"/>
                    <a:pt x="767" y="2056"/>
                  </a:cubicBezTo>
                  <a:cubicBezTo>
                    <a:pt x="576" y="2055"/>
                    <a:pt x="374" y="2077"/>
                    <a:pt x="179" y="2238"/>
                  </a:cubicBezTo>
                  <a:close/>
                  <a:moveTo>
                    <a:pt x="695" y="2537"/>
                  </a:moveTo>
                  <a:cubicBezTo>
                    <a:pt x="372" y="2214"/>
                    <a:pt x="372" y="2214"/>
                    <a:pt x="372" y="2214"/>
                  </a:cubicBezTo>
                  <a:cubicBezTo>
                    <a:pt x="502" y="2151"/>
                    <a:pt x="634" y="2140"/>
                    <a:pt x="768" y="2141"/>
                  </a:cubicBezTo>
                  <a:cubicBezTo>
                    <a:pt x="769" y="2275"/>
                    <a:pt x="758" y="2407"/>
                    <a:pt x="695" y="2537"/>
                  </a:cubicBezTo>
                  <a:close/>
                  <a:moveTo>
                    <a:pt x="2354" y="2146"/>
                  </a:moveTo>
                  <a:cubicBezTo>
                    <a:pt x="2507" y="2146"/>
                    <a:pt x="2632" y="2270"/>
                    <a:pt x="2632" y="2423"/>
                  </a:cubicBezTo>
                  <a:cubicBezTo>
                    <a:pt x="2632" y="2576"/>
                    <a:pt x="2507" y="2701"/>
                    <a:pt x="2354" y="2701"/>
                  </a:cubicBezTo>
                  <a:cubicBezTo>
                    <a:pt x="2201" y="2701"/>
                    <a:pt x="2077" y="2576"/>
                    <a:pt x="2077" y="2423"/>
                  </a:cubicBezTo>
                  <a:cubicBezTo>
                    <a:pt x="2077" y="2270"/>
                    <a:pt x="2201" y="2146"/>
                    <a:pt x="2354" y="2146"/>
                  </a:cubicBezTo>
                  <a:close/>
                  <a:moveTo>
                    <a:pt x="1047" y="1862"/>
                  </a:moveTo>
                  <a:cubicBezTo>
                    <a:pt x="1047" y="1766"/>
                    <a:pt x="1052" y="1674"/>
                    <a:pt x="1076" y="1584"/>
                  </a:cubicBezTo>
                  <a:cubicBezTo>
                    <a:pt x="1326" y="1833"/>
                    <a:pt x="1326" y="1833"/>
                    <a:pt x="1326" y="1833"/>
                  </a:cubicBezTo>
                  <a:cubicBezTo>
                    <a:pt x="1235" y="1858"/>
                    <a:pt x="1143" y="1863"/>
                    <a:pt x="1047" y="1862"/>
                  </a:cubicBezTo>
                  <a:close/>
                  <a:moveTo>
                    <a:pt x="1237" y="1295"/>
                  </a:moveTo>
                  <a:cubicBezTo>
                    <a:pt x="1614" y="1672"/>
                    <a:pt x="1614" y="1672"/>
                    <a:pt x="1614" y="1672"/>
                  </a:cubicBezTo>
                  <a:cubicBezTo>
                    <a:pt x="1548" y="1732"/>
                    <a:pt x="1482" y="1774"/>
                    <a:pt x="1415" y="1803"/>
                  </a:cubicBezTo>
                  <a:cubicBezTo>
                    <a:pt x="1107" y="1494"/>
                    <a:pt x="1107" y="1494"/>
                    <a:pt x="1107" y="1494"/>
                  </a:cubicBezTo>
                  <a:cubicBezTo>
                    <a:pt x="1135" y="1428"/>
                    <a:pt x="1177" y="1362"/>
                    <a:pt x="1237" y="1295"/>
                  </a:cubicBezTo>
                  <a:close/>
                  <a:moveTo>
                    <a:pt x="1496" y="1105"/>
                  </a:moveTo>
                  <a:cubicBezTo>
                    <a:pt x="1805" y="1413"/>
                    <a:pt x="1805" y="1413"/>
                    <a:pt x="1805" y="1413"/>
                  </a:cubicBezTo>
                  <a:cubicBezTo>
                    <a:pt x="1776" y="1480"/>
                    <a:pt x="1734" y="1546"/>
                    <a:pt x="1674" y="1612"/>
                  </a:cubicBezTo>
                  <a:cubicBezTo>
                    <a:pt x="1297" y="1235"/>
                    <a:pt x="1297" y="1235"/>
                    <a:pt x="1297" y="1235"/>
                  </a:cubicBezTo>
                  <a:cubicBezTo>
                    <a:pt x="1364" y="1175"/>
                    <a:pt x="1430" y="1133"/>
                    <a:pt x="1496" y="1105"/>
                  </a:cubicBezTo>
                  <a:close/>
                  <a:moveTo>
                    <a:pt x="1864" y="1045"/>
                  </a:moveTo>
                  <a:cubicBezTo>
                    <a:pt x="1865" y="1141"/>
                    <a:pt x="1860" y="1233"/>
                    <a:pt x="1835" y="1324"/>
                  </a:cubicBezTo>
                  <a:cubicBezTo>
                    <a:pt x="1586" y="1074"/>
                    <a:pt x="1586" y="1074"/>
                    <a:pt x="1586" y="1074"/>
                  </a:cubicBezTo>
                  <a:cubicBezTo>
                    <a:pt x="1676" y="1050"/>
                    <a:pt x="1768" y="1045"/>
                    <a:pt x="1864" y="1045"/>
                  </a:cubicBezTo>
                  <a:close/>
                  <a:moveTo>
                    <a:pt x="2216" y="370"/>
                  </a:moveTo>
                  <a:cubicBezTo>
                    <a:pt x="2539" y="693"/>
                    <a:pt x="2539" y="693"/>
                    <a:pt x="2539" y="693"/>
                  </a:cubicBezTo>
                  <a:cubicBezTo>
                    <a:pt x="2409" y="756"/>
                    <a:pt x="2277" y="767"/>
                    <a:pt x="2143" y="766"/>
                  </a:cubicBezTo>
                  <a:cubicBezTo>
                    <a:pt x="2143" y="626"/>
                    <a:pt x="2155" y="496"/>
                    <a:pt x="2216" y="370"/>
                  </a:cubicBezTo>
                  <a:close/>
                  <a:moveTo>
                    <a:pt x="2803" y="757"/>
                  </a:moveTo>
                  <a:cubicBezTo>
                    <a:pt x="2580" y="941"/>
                    <a:pt x="2349" y="964"/>
                    <a:pt x="2147" y="965"/>
                  </a:cubicBezTo>
                  <a:cubicBezTo>
                    <a:pt x="2146" y="944"/>
                    <a:pt x="2146" y="922"/>
                    <a:pt x="2145" y="902"/>
                  </a:cubicBezTo>
                  <a:cubicBezTo>
                    <a:pt x="2145" y="885"/>
                    <a:pt x="2144" y="868"/>
                    <a:pt x="2144" y="852"/>
                  </a:cubicBezTo>
                  <a:cubicBezTo>
                    <a:pt x="2302" y="852"/>
                    <a:pt x="2466" y="837"/>
                    <a:pt x="2628" y="742"/>
                  </a:cubicBezTo>
                  <a:cubicBezTo>
                    <a:pt x="2630" y="741"/>
                    <a:pt x="2633" y="740"/>
                    <a:pt x="2635" y="738"/>
                  </a:cubicBezTo>
                  <a:cubicBezTo>
                    <a:pt x="2667" y="719"/>
                    <a:pt x="2700" y="696"/>
                    <a:pt x="2732" y="669"/>
                  </a:cubicBezTo>
                  <a:cubicBezTo>
                    <a:pt x="2754" y="651"/>
                    <a:pt x="2787" y="653"/>
                    <a:pt x="2807" y="674"/>
                  </a:cubicBezTo>
                  <a:cubicBezTo>
                    <a:pt x="2818" y="684"/>
                    <a:pt x="2824" y="699"/>
                    <a:pt x="2824" y="714"/>
                  </a:cubicBezTo>
                  <a:cubicBezTo>
                    <a:pt x="2824" y="731"/>
                    <a:pt x="2816" y="747"/>
                    <a:pt x="2803" y="757"/>
                  </a:cubicBezTo>
                  <a:close/>
                  <a:moveTo>
                    <a:pt x="2803" y="757"/>
                  </a:moveTo>
                  <a:cubicBezTo>
                    <a:pt x="2803" y="757"/>
                    <a:pt x="2803" y="757"/>
                    <a:pt x="2803" y="7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574" name="Google Shape;1574;p68"/>
          <p:cNvSpPr/>
          <p:nvPr/>
        </p:nvSpPr>
        <p:spPr>
          <a:xfrm>
            <a:off x="1501894" y="1444720"/>
            <a:ext cx="421011" cy="476821"/>
          </a:xfrm>
          <a:custGeom>
            <a:avLst/>
            <a:gdLst/>
            <a:ahLst/>
            <a:cxnLst/>
            <a:rect l="l" t="t" r="r" b="b"/>
            <a:pathLst>
              <a:path w="2563" h="2907" extrusionOk="0">
                <a:moveTo>
                  <a:pt x="2521" y="0"/>
                </a:moveTo>
                <a:cubicBezTo>
                  <a:pt x="2384" y="0"/>
                  <a:pt x="2384" y="0"/>
                  <a:pt x="2384" y="0"/>
                </a:cubicBezTo>
                <a:cubicBezTo>
                  <a:pt x="2358" y="0"/>
                  <a:pt x="2333" y="10"/>
                  <a:pt x="2314" y="29"/>
                </a:cubicBezTo>
                <a:cubicBezTo>
                  <a:pt x="1877" y="458"/>
                  <a:pt x="1877" y="458"/>
                  <a:pt x="1877" y="458"/>
                </a:cubicBezTo>
                <a:cubicBezTo>
                  <a:pt x="1871" y="453"/>
                  <a:pt x="1871" y="453"/>
                  <a:pt x="1871" y="453"/>
                </a:cubicBezTo>
                <a:cubicBezTo>
                  <a:pt x="1850" y="432"/>
                  <a:pt x="1823" y="420"/>
                  <a:pt x="1793" y="420"/>
                </a:cubicBezTo>
                <a:cubicBezTo>
                  <a:pt x="1763" y="420"/>
                  <a:pt x="1736" y="432"/>
                  <a:pt x="1715" y="453"/>
                </a:cubicBezTo>
                <a:cubicBezTo>
                  <a:pt x="1616" y="552"/>
                  <a:pt x="1616" y="552"/>
                  <a:pt x="1616" y="552"/>
                </a:cubicBezTo>
                <a:cubicBezTo>
                  <a:pt x="1577" y="536"/>
                  <a:pt x="1534" y="527"/>
                  <a:pt x="1489" y="527"/>
                </a:cubicBezTo>
                <a:cubicBezTo>
                  <a:pt x="1489" y="481"/>
                  <a:pt x="1489" y="481"/>
                  <a:pt x="1489" y="481"/>
                </a:cubicBezTo>
                <a:cubicBezTo>
                  <a:pt x="1489" y="391"/>
                  <a:pt x="1416" y="317"/>
                  <a:pt x="1326" y="317"/>
                </a:cubicBezTo>
                <a:cubicBezTo>
                  <a:pt x="1164" y="317"/>
                  <a:pt x="1164" y="317"/>
                  <a:pt x="1164" y="317"/>
                </a:cubicBezTo>
                <a:cubicBezTo>
                  <a:pt x="1074" y="317"/>
                  <a:pt x="1001" y="391"/>
                  <a:pt x="1001" y="481"/>
                </a:cubicBezTo>
                <a:cubicBezTo>
                  <a:pt x="1001" y="527"/>
                  <a:pt x="1001" y="527"/>
                  <a:pt x="1001" y="527"/>
                </a:cubicBezTo>
                <a:cubicBezTo>
                  <a:pt x="888" y="527"/>
                  <a:pt x="788" y="582"/>
                  <a:pt x="726" y="667"/>
                </a:cubicBezTo>
                <a:cubicBezTo>
                  <a:pt x="417" y="667"/>
                  <a:pt x="417" y="667"/>
                  <a:pt x="417" y="667"/>
                </a:cubicBezTo>
                <a:cubicBezTo>
                  <a:pt x="359" y="667"/>
                  <a:pt x="305" y="702"/>
                  <a:pt x="281" y="755"/>
                </a:cubicBezTo>
                <a:cubicBezTo>
                  <a:pt x="16" y="1328"/>
                  <a:pt x="16" y="1328"/>
                  <a:pt x="16" y="1328"/>
                </a:cubicBezTo>
                <a:cubicBezTo>
                  <a:pt x="2" y="1359"/>
                  <a:pt x="0" y="1394"/>
                  <a:pt x="12" y="1426"/>
                </a:cubicBezTo>
                <a:cubicBezTo>
                  <a:pt x="24" y="1458"/>
                  <a:pt x="47" y="1484"/>
                  <a:pt x="78" y="1498"/>
                </a:cubicBezTo>
                <a:cubicBezTo>
                  <a:pt x="96" y="1506"/>
                  <a:pt x="114" y="1510"/>
                  <a:pt x="132" y="1510"/>
                </a:cubicBezTo>
                <a:cubicBezTo>
                  <a:pt x="180" y="1510"/>
                  <a:pt x="226" y="1482"/>
                  <a:pt x="248" y="1435"/>
                </a:cubicBezTo>
                <a:cubicBezTo>
                  <a:pt x="484" y="923"/>
                  <a:pt x="484" y="923"/>
                  <a:pt x="484" y="923"/>
                </a:cubicBezTo>
                <a:cubicBezTo>
                  <a:pt x="661" y="923"/>
                  <a:pt x="661" y="923"/>
                  <a:pt x="661" y="923"/>
                </a:cubicBezTo>
                <a:cubicBezTo>
                  <a:pt x="661" y="1190"/>
                  <a:pt x="661" y="1190"/>
                  <a:pt x="661" y="1190"/>
                </a:cubicBezTo>
                <a:cubicBezTo>
                  <a:pt x="573" y="1224"/>
                  <a:pt x="510" y="1310"/>
                  <a:pt x="510" y="1410"/>
                </a:cubicBezTo>
                <a:cubicBezTo>
                  <a:pt x="510" y="2568"/>
                  <a:pt x="510" y="2568"/>
                  <a:pt x="510" y="2568"/>
                </a:cubicBezTo>
                <a:cubicBezTo>
                  <a:pt x="451" y="2571"/>
                  <a:pt x="405" y="2619"/>
                  <a:pt x="405" y="2678"/>
                </a:cubicBezTo>
                <a:cubicBezTo>
                  <a:pt x="405" y="2796"/>
                  <a:pt x="405" y="2796"/>
                  <a:pt x="405" y="2796"/>
                </a:cubicBezTo>
                <a:cubicBezTo>
                  <a:pt x="405" y="2857"/>
                  <a:pt x="454" y="2907"/>
                  <a:pt x="515" y="2907"/>
                </a:cubicBezTo>
                <a:cubicBezTo>
                  <a:pt x="1656" y="2907"/>
                  <a:pt x="1656" y="2907"/>
                  <a:pt x="1656" y="2907"/>
                </a:cubicBezTo>
                <a:cubicBezTo>
                  <a:pt x="1680" y="2907"/>
                  <a:pt x="1699" y="2888"/>
                  <a:pt x="1699" y="2864"/>
                </a:cubicBezTo>
                <a:cubicBezTo>
                  <a:pt x="1699" y="2841"/>
                  <a:pt x="1680" y="2822"/>
                  <a:pt x="1656" y="2822"/>
                </a:cubicBezTo>
                <a:cubicBezTo>
                  <a:pt x="515" y="2822"/>
                  <a:pt x="515" y="2822"/>
                  <a:pt x="515" y="2822"/>
                </a:cubicBezTo>
                <a:cubicBezTo>
                  <a:pt x="501" y="2822"/>
                  <a:pt x="490" y="2810"/>
                  <a:pt x="490" y="2796"/>
                </a:cubicBezTo>
                <a:cubicBezTo>
                  <a:pt x="490" y="2678"/>
                  <a:pt x="490" y="2678"/>
                  <a:pt x="490" y="2678"/>
                </a:cubicBezTo>
                <a:cubicBezTo>
                  <a:pt x="490" y="2664"/>
                  <a:pt x="501" y="2653"/>
                  <a:pt x="515" y="2653"/>
                </a:cubicBezTo>
                <a:cubicBezTo>
                  <a:pt x="1974" y="2653"/>
                  <a:pt x="1974" y="2653"/>
                  <a:pt x="1974" y="2653"/>
                </a:cubicBezTo>
                <a:cubicBezTo>
                  <a:pt x="1988" y="2653"/>
                  <a:pt x="2000" y="2664"/>
                  <a:pt x="2000" y="2678"/>
                </a:cubicBezTo>
                <a:cubicBezTo>
                  <a:pt x="2000" y="2796"/>
                  <a:pt x="2000" y="2796"/>
                  <a:pt x="2000" y="2796"/>
                </a:cubicBezTo>
                <a:cubicBezTo>
                  <a:pt x="2000" y="2810"/>
                  <a:pt x="1988" y="2822"/>
                  <a:pt x="1974" y="2822"/>
                </a:cubicBezTo>
                <a:cubicBezTo>
                  <a:pt x="1855" y="2822"/>
                  <a:pt x="1855" y="2822"/>
                  <a:pt x="1855" y="2822"/>
                </a:cubicBezTo>
                <a:cubicBezTo>
                  <a:pt x="1831" y="2822"/>
                  <a:pt x="1812" y="2841"/>
                  <a:pt x="1812" y="2864"/>
                </a:cubicBezTo>
                <a:cubicBezTo>
                  <a:pt x="1812" y="2888"/>
                  <a:pt x="1831" y="2907"/>
                  <a:pt x="1855" y="2907"/>
                </a:cubicBezTo>
                <a:cubicBezTo>
                  <a:pt x="1974" y="2907"/>
                  <a:pt x="1974" y="2907"/>
                  <a:pt x="1974" y="2907"/>
                </a:cubicBezTo>
                <a:cubicBezTo>
                  <a:pt x="2035" y="2907"/>
                  <a:pt x="2085" y="2857"/>
                  <a:pt x="2085" y="2796"/>
                </a:cubicBezTo>
                <a:cubicBezTo>
                  <a:pt x="2085" y="2678"/>
                  <a:pt x="2085" y="2678"/>
                  <a:pt x="2085" y="2678"/>
                </a:cubicBezTo>
                <a:cubicBezTo>
                  <a:pt x="2085" y="2619"/>
                  <a:pt x="2038" y="2571"/>
                  <a:pt x="1980" y="2568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0" y="1310"/>
                  <a:pt x="1917" y="1224"/>
                  <a:pt x="1828" y="1190"/>
                </a:cubicBezTo>
                <a:cubicBezTo>
                  <a:pt x="1828" y="867"/>
                  <a:pt x="1828" y="867"/>
                  <a:pt x="1828" y="867"/>
                </a:cubicBezTo>
                <a:cubicBezTo>
                  <a:pt x="1828" y="845"/>
                  <a:pt x="1826" y="823"/>
                  <a:pt x="1822" y="802"/>
                </a:cubicBezTo>
                <a:cubicBezTo>
                  <a:pt x="1943" y="681"/>
                  <a:pt x="1943" y="681"/>
                  <a:pt x="1943" y="681"/>
                </a:cubicBezTo>
                <a:cubicBezTo>
                  <a:pt x="1964" y="660"/>
                  <a:pt x="1975" y="633"/>
                  <a:pt x="1975" y="603"/>
                </a:cubicBezTo>
                <a:cubicBezTo>
                  <a:pt x="1975" y="573"/>
                  <a:pt x="1964" y="546"/>
                  <a:pt x="1943" y="525"/>
                </a:cubicBezTo>
                <a:cubicBezTo>
                  <a:pt x="1937" y="519"/>
                  <a:pt x="1937" y="519"/>
                  <a:pt x="1937" y="519"/>
                </a:cubicBezTo>
                <a:cubicBezTo>
                  <a:pt x="2374" y="89"/>
                  <a:pt x="2374" y="89"/>
                  <a:pt x="2374" y="89"/>
                </a:cubicBezTo>
                <a:cubicBezTo>
                  <a:pt x="2377" y="87"/>
                  <a:pt x="2380" y="85"/>
                  <a:pt x="2384" y="85"/>
                </a:cubicBezTo>
                <a:cubicBezTo>
                  <a:pt x="2521" y="85"/>
                  <a:pt x="2521" y="85"/>
                  <a:pt x="2521" y="85"/>
                </a:cubicBezTo>
                <a:cubicBezTo>
                  <a:pt x="2544" y="85"/>
                  <a:pt x="2563" y="66"/>
                  <a:pt x="2563" y="43"/>
                </a:cubicBezTo>
                <a:cubicBezTo>
                  <a:pt x="2563" y="19"/>
                  <a:pt x="2544" y="0"/>
                  <a:pt x="2521" y="0"/>
                </a:cubicBezTo>
                <a:close/>
                <a:moveTo>
                  <a:pt x="1164" y="402"/>
                </a:moveTo>
                <a:cubicBezTo>
                  <a:pt x="1326" y="402"/>
                  <a:pt x="1326" y="402"/>
                  <a:pt x="1326" y="402"/>
                </a:cubicBezTo>
                <a:cubicBezTo>
                  <a:pt x="1369" y="402"/>
                  <a:pt x="1404" y="437"/>
                  <a:pt x="1404" y="481"/>
                </a:cubicBezTo>
                <a:cubicBezTo>
                  <a:pt x="1404" y="527"/>
                  <a:pt x="1404" y="527"/>
                  <a:pt x="1404" y="527"/>
                </a:cubicBezTo>
                <a:cubicBezTo>
                  <a:pt x="1086" y="527"/>
                  <a:pt x="1086" y="527"/>
                  <a:pt x="1086" y="527"/>
                </a:cubicBezTo>
                <a:cubicBezTo>
                  <a:pt x="1086" y="481"/>
                  <a:pt x="1086" y="481"/>
                  <a:pt x="1086" y="481"/>
                </a:cubicBezTo>
                <a:cubicBezTo>
                  <a:pt x="1086" y="437"/>
                  <a:pt x="1121" y="402"/>
                  <a:pt x="1164" y="402"/>
                </a:cubicBezTo>
                <a:close/>
                <a:moveTo>
                  <a:pt x="468" y="838"/>
                </a:moveTo>
                <a:cubicBezTo>
                  <a:pt x="445" y="838"/>
                  <a:pt x="424" y="851"/>
                  <a:pt x="414" y="872"/>
                </a:cubicBezTo>
                <a:cubicBezTo>
                  <a:pt x="170" y="1400"/>
                  <a:pt x="170" y="1400"/>
                  <a:pt x="170" y="1400"/>
                </a:cubicBezTo>
                <a:cubicBezTo>
                  <a:pt x="161" y="1421"/>
                  <a:pt x="135" y="1430"/>
                  <a:pt x="114" y="1421"/>
                </a:cubicBezTo>
                <a:cubicBezTo>
                  <a:pt x="93" y="1411"/>
                  <a:pt x="83" y="1385"/>
                  <a:pt x="93" y="1364"/>
                </a:cubicBezTo>
                <a:cubicBezTo>
                  <a:pt x="358" y="790"/>
                  <a:pt x="358" y="790"/>
                  <a:pt x="358" y="790"/>
                </a:cubicBezTo>
                <a:cubicBezTo>
                  <a:pt x="369" y="767"/>
                  <a:pt x="392" y="752"/>
                  <a:pt x="417" y="752"/>
                </a:cubicBezTo>
                <a:cubicBezTo>
                  <a:pt x="681" y="752"/>
                  <a:pt x="681" y="752"/>
                  <a:pt x="681" y="752"/>
                </a:cubicBezTo>
                <a:cubicBezTo>
                  <a:pt x="671" y="779"/>
                  <a:pt x="665" y="808"/>
                  <a:pt x="663" y="838"/>
                </a:cubicBezTo>
                <a:lnTo>
                  <a:pt x="468" y="838"/>
                </a:lnTo>
                <a:close/>
                <a:moveTo>
                  <a:pt x="595" y="2191"/>
                </a:moveTo>
                <a:cubicBezTo>
                  <a:pt x="975" y="2191"/>
                  <a:pt x="975" y="2191"/>
                  <a:pt x="975" y="2191"/>
                </a:cubicBezTo>
                <a:cubicBezTo>
                  <a:pt x="977" y="2195"/>
                  <a:pt x="980" y="2199"/>
                  <a:pt x="982" y="2203"/>
                </a:cubicBezTo>
                <a:cubicBezTo>
                  <a:pt x="1037" y="2298"/>
                  <a:pt x="1135" y="2355"/>
                  <a:pt x="1245" y="2355"/>
                </a:cubicBezTo>
                <a:cubicBezTo>
                  <a:pt x="1354" y="2355"/>
                  <a:pt x="1453" y="2298"/>
                  <a:pt x="1508" y="2203"/>
                </a:cubicBezTo>
                <a:cubicBezTo>
                  <a:pt x="1510" y="2199"/>
                  <a:pt x="1512" y="2195"/>
                  <a:pt x="1514" y="2191"/>
                </a:cubicBezTo>
                <a:cubicBezTo>
                  <a:pt x="1895" y="2191"/>
                  <a:pt x="1895" y="2191"/>
                  <a:pt x="1895" y="2191"/>
                </a:cubicBezTo>
                <a:cubicBezTo>
                  <a:pt x="1895" y="2568"/>
                  <a:pt x="1895" y="2568"/>
                  <a:pt x="1895" y="2568"/>
                </a:cubicBezTo>
                <a:cubicBezTo>
                  <a:pt x="595" y="2568"/>
                  <a:pt x="595" y="2568"/>
                  <a:pt x="595" y="2568"/>
                </a:cubicBezTo>
                <a:lnTo>
                  <a:pt x="595" y="2191"/>
                </a:lnTo>
                <a:close/>
                <a:moveTo>
                  <a:pt x="1895" y="2106"/>
                </a:moveTo>
                <a:cubicBezTo>
                  <a:pt x="1544" y="2106"/>
                  <a:pt x="1544" y="2106"/>
                  <a:pt x="1544" y="2106"/>
                </a:cubicBezTo>
                <a:cubicBezTo>
                  <a:pt x="1556" y="2036"/>
                  <a:pt x="1545" y="1964"/>
                  <a:pt x="1508" y="1900"/>
                </a:cubicBezTo>
                <a:cubicBezTo>
                  <a:pt x="1423" y="1753"/>
                  <a:pt x="1423" y="1753"/>
                  <a:pt x="1423" y="1753"/>
                </a:cubicBezTo>
                <a:cubicBezTo>
                  <a:pt x="1895" y="1753"/>
                  <a:pt x="1895" y="1753"/>
                  <a:pt x="1895" y="1753"/>
                </a:cubicBezTo>
                <a:lnTo>
                  <a:pt x="1895" y="2106"/>
                </a:lnTo>
                <a:close/>
                <a:moveTo>
                  <a:pt x="1434" y="1942"/>
                </a:moveTo>
                <a:cubicBezTo>
                  <a:pt x="1473" y="2011"/>
                  <a:pt x="1473" y="2092"/>
                  <a:pt x="1434" y="2161"/>
                </a:cubicBezTo>
                <a:cubicBezTo>
                  <a:pt x="1394" y="2229"/>
                  <a:pt x="1324" y="2270"/>
                  <a:pt x="1245" y="2270"/>
                </a:cubicBezTo>
                <a:cubicBezTo>
                  <a:pt x="1166" y="2270"/>
                  <a:pt x="1095" y="2229"/>
                  <a:pt x="1056" y="2161"/>
                </a:cubicBezTo>
                <a:cubicBezTo>
                  <a:pt x="1016" y="2092"/>
                  <a:pt x="1016" y="2011"/>
                  <a:pt x="1056" y="1942"/>
                </a:cubicBezTo>
                <a:cubicBezTo>
                  <a:pt x="1245" y="1615"/>
                  <a:pt x="1245" y="1615"/>
                  <a:pt x="1245" y="1615"/>
                </a:cubicBezTo>
                <a:lnTo>
                  <a:pt x="1434" y="1942"/>
                </a:lnTo>
                <a:close/>
                <a:moveTo>
                  <a:pt x="982" y="1900"/>
                </a:moveTo>
                <a:cubicBezTo>
                  <a:pt x="945" y="1964"/>
                  <a:pt x="933" y="2036"/>
                  <a:pt x="946" y="2106"/>
                </a:cubicBezTo>
                <a:cubicBezTo>
                  <a:pt x="595" y="2106"/>
                  <a:pt x="595" y="2106"/>
                  <a:pt x="595" y="2106"/>
                </a:cubicBezTo>
                <a:cubicBezTo>
                  <a:pt x="595" y="1753"/>
                  <a:pt x="595" y="1753"/>
                  <a:pt x="595" y="1753"/>
                </a:cubicBezTo>
                <a:cubicBezTo>
                  <a:pt x="1066" y="1753"/>
                  <a:pt x="1066" y="1753"/>
                  <a:pt x="1066" y="1753"/>
                </a:cubicBezTo>
                <a:lnTo>
                  <a:pt x="982" y="1900"/>
                </a:lnTo>
                <a:close/>
                <a:moveTo>
                  <a:pt x="1895" y="1410"/>
                </a:moveTo>
                <a:cubicBezTo>
                  <a:pt x="1895" y="1668"/>
                  <a:pt x="1895" y="1668"/>
                  <a:pt x="1895" y="1668"/>
                </a:cubicBezTo>
                <a:cubicBezTo>
                  <a:pt x="1374" y="1668"/>
                  <a:pt x="1374" y="1668"/>
                  <a:pt x="1374" y="1668"/>
                </a:cubicBezTo>
                <a:cubicBezTo>
                  <a:pt x="1296" y="1534"/>
                  <a:pt x="1296" y="1534"/>
                  <a:pt x="1296" y="1534"/>
                </a:cubicBezTo>
                <a:cubicBezTo>
                  <a:pt x="1286" y="1516"/>
                  <a:pt x="1266" y="1504"/>
                  <a:pt x="1245" y="1504"/>
                </a:cubicBezTo>
                <a:cubicBezTo>
                  <a:pt x="1223" y="1504"/>
                  <a:pt x="1204" y="1516"/>
                  <a:pt x="1193" y="1534"/>
                </a:cubicBezTo>
                <a:cubicBezTo>
                  <a:pt x="1116" y="1668"/>
                  <a:pt x="1116" y="1668"/>
                  <a:pt x="1116" y="1668"/>
                </a:cubicBezTo>
                <a:cubicBezTo>
                  <a:pt x="595" y="1668"/>
                  <a:pt x="595" y="1668"/>
                  <a:pt x="595" y="1668"/>
                </a:cubicBezTo>
                <a:cubicBezTo>
                  <a:pt x="595" y="1410"/>
                  <a:pt x="595" y="1410"/>
                  <a:pt x="595" y="1410"/>
                </a:cubicBezTo>
                <a:cubicBezTo>
                  <a:pt x="595" y="1327"/>
                  <a:pt x="662" y="1260"/>
                  <a:pt x="744" y="1260"/>
                </a:cubicBezTo>
                <a:cubicBezTo>
                  <a:pt x="871" y="1260"/>
                  <a:pt x="871" y="1260"/>
                  <a:pt x="871" y="1260"/>
                </a:cubicBezTo>
                <a:cubicBezTo>
                  <a:pt x="895" y="1260"/>
                  <a:pt x="914" y="1241"/>
                  <a:pt x="914" y="1218"/>
                </a:cubicBezTo>
                <a:cubicBezTo>
                  <a:pt x="914" y="1194"/>
                  <a:pt x="895" y="1175"/>
                  <a:pt x="871" y="1175"/>
                </a:cubicBezTo>
                <a:cubicBezTo>
                  <a:pt x="746" y="1175"/>
                  <a:pt x="746" y="1175"/>
                  <a:pt x="746" y="1175"/>
                </a:cubicBezTo>
                <a:cubicBezTo>
                  <a:pt x="746" y="867"/>
                  <a:pt x="746" y="867"/>
                  <a:pt x="746" y="867"/>
                </a:cubicBezTo>
                <a:cubicBezTo>
                  <a:pt x="746" y="726"/>
                  <a:pt x="861" y="612"/>
                  <a:pt x="1002" y="612"/>
                </a:cubicBezTo>
                <a:cubicBezTo>
                  <a:pt x="1487" y="612"/>
                  <a:pt x="1487" y="612"/>
                  <a:pt x="1487" y="612"/>
                </a:cubicBezTo>
                <a:cubicBezTo>
                  <a:pt x="1628" y="612"/>
                  <a:pt x="1743" y="726"/>
                  <a:pt x="1743" y="867"/>
                </a:cubicBezTo>
                <a:cubicBezTo>
                  <a:pt x="1743" y="1175"/>
                  <a:pt x="1743" y="1175"/>
                  <a:pt x="1743" y="1175"/>
                </a:cubicBezTo>
                <a:cubicBezTo>
                  <a:pt x="1070" y="1175"/>
                  <a:pt x="1070" y="1175"/>
                  <a:pt x="1070" y="1175"/>
                </a:cubicBezTo>
                <a:cubicBezTo>
                  <a:pt x="1046" y="1175"/>
                  <a:pt x="1027" y="1194"/>
                  <a:pt x="1027" y="1218"/>
                </a:cubicBezTo>
                <a:cubicBezTo>
                  <a:pt x="1027" y="1241"/>
                  <a:pt x="1046" y="1260"/>
                  <a:pt x="1070" y="1260"/>
                </a:cubicBezTo>
                <a:cubicBezTo>
                  <a:pt x="1745" y="1260"/>
                  <a:pt x="1745" y="1260"/>
                  <a:pt x="1745" y="1260"/>
                </a:cubicBezTo>
                <a:cubicBezTo>
                  <a:pt x="1828" y="1260"/>
                  <a:pt x="1895" y="1327"/>
                  <a:pt x="1895" y="1410"/>
                </a:cubicBezTo>
                <a:close/>
                <a:moveTo>
                  <a:pt x="1883" y="621"/>
                </a:moveTo>
                <a:cubicBezTo>
                  <a:pt x="1791" y="713"/>
                  <a:pt x="1791" y="713"/>
                  <a:pt x="1791" y="713"/>
                </a:cubicBezTo>
                <a:cubicBezTo>
                  <a:pt x="1767" y="667"/>
                  <a:pt x="1734" y="626"/>
                  <a:pt x="1693" y="595"/>
                </a:cubicBezTo>
                <a:cubicBezTo>
                  <a:pt x="1775" y="513"/>
                  <a:pt x="1775" y="513"/>
                  <a:pt x="1775" y="513"/>
                </a:cubicBezTo>
                <a:cubicBezTo>
                  <a:pt x="1780" y="508"/>
                  <a:pt x="1786" y="506"/>
                  <a:pt x="1793" y="506"/>
                </a:cubicBezTo>
                <a:cubicBezTo>
                  <a:pt x="1800" y="506"/>
                  <a:pt x="1806" y="508"/>
                  <a:pt x="1811" y="513"/>
                </a:cubicBezTo>
                <a:cubicBezTo>
                  <a:pt x="1883" y="585"/>
                  <a:pt x="1883" y="585"/>
                  <a:pt x="1883" y="585"/>
                </a:cubicBezTo>
                <a:cubicBezTo>
                  <a:pt x="1888" y="590"/>
                  <a:pt x="1890" y="596"/>
                  <a:pt x="1890" y="603"/>
                </a:cubicBezTo>
                <a:cubicBezTo>
                  <a:pt x="1890" y="610"/>
                  <a:pt x="1888" y="616"/>
                  <a:pt x="1883" y="621"/>
                </a:cubicBezTo>
                <a:close/>
                <a:moveTo>
                  <a:pt x="1883" y="621"/>
                </a:moveTo>
                <a:cubicBezTo>
                  <a:pt x="1883" y="621"/>
                  <a:pt x="1883" y="621"/>
                  <a:pt x="1883" y="62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cxnSp>
        <p:nvCxnSpPr>
          <p:cNvPr id="1575" name="Google Shape;1575;p68"/>
          <p:cNvCxnSpPr/>
          <p:nvPr/>
        </p:nvCxnSpPr>
        <p:spPr>
          <a:xfrm rot="10800000">
            <a:off x="1712400" y="2579399"/>
            <a:ext cx="0" cy="100560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dist="19050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6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مزایای مهندسی عمران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81" name="Google Shape;1581;p69"/>
          <p:cNvSpPr/>
          <p:nvPr/>
        </p:nvSpPr>
        <p:spPr>
          <a:xfrm>
            <a:off x="3725099" y="1984975"/>
            <a:ext cx="1693800" cy="15144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582" name="Google Shape;1582;p69"/>
          <p:cNvSpPr txBox="1"/>
          <p:nvPr/>
        </p:nvSpPr>
        <p:spPr>
          <a:xfrm>
            <a:off x="550843" y="3881875"/>
            <a:ext cx="215395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83" name="Google Shape;1583;p69"/>
          <p:cNvSpPr txBox="1"/>
          <p:nvPr/>
        </p:nvSpPr>
        <p:spPr>
          <a:xfrm>
            <a:off x="720000" y="35578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تشخیص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4" name="Google Shape;1584;p69"/>
          <p:cNvSpPr txBox="1"/>
          <p:nvPr/>
        </p:nvSpPr>
        <p:spPr>
          <a:xfrm>
            <a:off x="550843" y="2807425"/>
            <a:ext cx="215395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85" name="Google Shape;1585;p69"/>
          <p:cNvSpPr txBox="1"/>
          <p:nvPr/>
        </p:nvSpPr>
        <p:spPr>
          <a:xfrm>
            <a:off x="720000" y="24834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شرکت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6" name="Google Shape;1586;p69"/>
          <p:cNvSpPr txBox="1"/>
          <p:nvPr/>
        </p:nvSpPr>
        <p:spPr>
          <a:xfrm>
            <a:off x="6439200" y="3881875"/>
            <a:ext cx="2153956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87" name="Google Shape;1587;p69"/>
          <p:cNvSpPr txBox="1"/>
          <p:nvPr/>
        </p:nvSpPr>
        <p:spPr>
          <a:xfrm>
            <a:off x="6439225" y="35578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تنوع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88" name="Google Shape;1588;p69"/>
          <p:cNvSpPr txBox="1"/>
          <p:nvPr/>
        </p:nvSpPr>
        <p:spPr>
          <a:xfrm>
            <a:off x="6439200" y="2807425"/>
            <a:ext cx="2231074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89" name="Google Shape;1589;p69"/>
          <p:cNvSpPr txBox="1"/>
          <p:nvPr/>
        </p:nvSpPr>
        <p:spPr>
          <a:xfrm>
            <a:off x="6439200" y="24834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رهبری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90" name="Google Shape;1590;p69"/>
          <p:cNvSpPr txBox="1"/>
          <p:nvPr/>
        </p:nvSpPr>
        <p:spPr>
          <a:xfrm>
            <a:off x="473725" y="1732975"/>
            <a:ext cx="22310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91" name="Google Shape;1591;p69"/>
          <p:cNvSpPr txBox="1"/>
          <p:nvPr/>
        </p:nvSpPr>
        <p:spPr>
          <a:xfrm>
            <a:off x="720000" y="14089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سفرها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592" name="Google Shape;1592;p69"/>
          <p:cNvSpPr txBox="1"/>
          <p:nvPr/>
        </p:nvSpPr>
        <p:spPr>
          <a:xfrm>
            <a:off x="6439199" y="1732975"/>
            <a:ext cx="223107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593" name="Google Shape;1593;p69"/>
          <p:cNvSpPr txBox="1"/>
          <p:nvPr/>
        </p:nvSpPr>
        <p:spPr>
          <a:xfrm>
            <a:off x="6439200" y="140897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حقوق بزرگ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cxnSp>
        <p:nvCxnSpPr>
          <p:cNvPr id="1594" name="Google Shape;1594;p69"/>
          <p:cNvCxnSpPr>
            <a:stCxn id="1581" idx="3"/>
            <a:endCxn id="1585" idx="3"/>
          </p:cNvCxnSpPr>
          <p:nvPr/>
        </p:nvCxnSpPr>
        <p:spPr>
          <a:xfrm rot="10800000">
            <a:off x="2704799" y="2683675"/>
            <a:ext cx="1020300" cy="58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5" name="Google Shape;1595;p69"/>
          <p:cNvCxnSpPr>
            <a:stCxn id="1581" idx="0"/>
            <a:endCxn id="1589" idx="1"/>
          </p:cNvCxnSpPr>
          <p:nvPr/>
        </p:nvCxnSpPr>
        <p:spPr>
          <a:xfrm rot="10800000" flipH="1">
            <a:off x="5418899" y="2683675"/>
            <a:ext cx="1020300" cy="58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6" name="Google Shape;1596;p69"/>
          <p:cNvCxnSpPr>
            <a:stCxn id="1581" idx="1"/>
            <a:endCxn id="1587" idx="1"/>
          </p:cNvCxnSpPr>
          <p:nvPr/>
        </p:nvCxnSpPr>
        <p:spPr>
          <a:xfrm rot="-5400000" flipH="1">
            <a:off x="5610449" y="2929225"/>
            <a:ext cx="2586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7" name="Google Shape;1597;p69"/>
          <p:cNvCxnSpPr>
            <a:stCxn id="1581" idx="2"/>
            <a:endCxn id="1583" idx="3"/>
          </p:cNvCxnSpPr>
          <p:nvPr/>
        </p:nvCxnSpPr>
        <p:spPr>
          <a:xfrm rot="5400000">
            <a:off x="3274949" y="2929225"/>
            <a:ext cx="2586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8" name="Google Shape;1598;p69"/>
          <p:cNvCxnSpPr>
            <a:stCxn id="1581" idx="4"/>
            <a:endCxn id="1591" idx="3"/>
          </p:cNvCxnSpPr>
          <p:nvPr/>
        </p:nvCxnSpPr>
        <p:spPr>
          <a:xfrm rot="5400000" flipH="1">
            <a:off x="3216299" y="1097575"/>
            <a:ext cx="3759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599" name="Google Shape;1599;p69"/>
          <p:cNvCxnSpPr>
            <a:stCxn id="1581" idx="5"/>
            <a:endCxn id="1593" idx="1"/>
          </p:cNvCxnSpPr>
          <p:nvPr/>
        </p:nvCxnSpPr>
        <p:spPr>
          <a:xfrm rot="-5400000">
            <a:off x="5551799" y="1097575"/>
            <a:ext cx="375900" cy="1398900"/>
          </a:xfrm>
          <a:prstGeom prst="bentConnector2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grpSp>
        <p:nvGrpSpPr>
          <p:cNvPr id="1600" name="Google Shape;1600;p69"/>
          <p:cNvGrpSpPr/>
          <p:nvPr/>
        </p:nvGrpSpPr>
        <p:grpSpPr>
          <a:xfrm>
            <a:off x="4139275" y="2279092"/>
            <a:ext cx="865454" cy="867659"/>
            <a:chOff x="6327775" y="4065588"/>
            <a:chExt cx="623886" cy="625475"/>
          </a:xfrm>
        </p:grpSpPr>
        <p:sp>
          <p:nvSpPr>
            <p:cNvPr id="1601" name="Google Shape;1601;p69"/>
            <p:cNvSpPr/>
            <p:nvPr/>
          </p:nvSpPr>
          <p:spPr>
            <a:xfrm>
              <a:off x="6575425" y="4200526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587" y="294"/>
                  </a:move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ubicBezTo>
                    <a:pt x="455" y="588"/>
                    <a:pt x="587" y="456"/>
                    <a:pt x="587" y="294"/>
                  </a:cubicBezTo>
                  <a:close/>
                  <a:moveTo>
                    <a:pt x="85" y="294"/>
                  </a:moveTo>
                  <a:cubicBezTo>
                    <a:pt x="85" y="179"/>
                    <a:pt x="178" y="86"/>
                    <a:pt x="293" y="86"/>
                  </a:cubicBezTo>
                  <a:cubicBezTo>
                    <a:pt x="408" y="86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02" name="Google Shape;1602;p69"/>
            <p:cNvSpPr/>
            <p:nvPr/>
          </p:nvSpPr>
          <p:spPr>
            <a:xfrm>
              <a:off x="6327775" y="4065588"/>
              <a:ext cx="623886" cy="625475"/>
            </a:xfrm>
            <a:custGeom>
              <a:avLst/>
              <a:gdLst/>
              <a:ahLst/>
              <a:cxnLst/>
              <a:rect l="l" t="t" r="r" b="b"/>
              <a:pathLst>
                <a:path w="2907" h="2910" extrusionOk="0">
                  <a:moveTo>
                    <a:pt x="2563" y="964"/>
                  </a:moveTo>
                  <a:cubicBezTo>
                    <a:pt x="2582" y="1039"/>
                    <a:pt x="2651" y="1096"/>
                    <a:pt x="2732" y="1096"/>
                  </a:cubicBezTo>
                  <a:cubicBezTo>
                    <a:pt x="2829" y="1096"/>
                    <a:pt x="2907" y="1017"/>
                    <a:pt x="2907" y="921"/>
                  </a:cubicBezTo>
                  <a:cubicBezTo>
                    <a:pt x="2907" y="825"/>
                    <a:pt x="2829" y="747"/>
                    <a:pt x="2732" y="747"/>
                  </a:cubicBezTo>
                  <a:cubicBezTo>
                    <a:pt x="2651" y="747"/>
                    <a:pt x="2582" y="803"/>
                    <a:pt x="2563" y="879"/>
                  </a:cubicBezTo>
                  <a:cubicBezTo>
                    <a:pt x="2367" y="879"/>
                    <a:pt x="2367" y="879"/>
                    <a:pt x="2367" y="879"/>
                  </a:cubicBezTo>
                  <a:cubicBezTo>
                    <a:pt x="2365" y="827"/>
                    <a:pt x="2358" y="775"/>
                    <a:pt x="2347" y="725"/>
                  </a:cubicBezTo>
                  <a:cubicBezTo>
                    <a:pt x="2418" y="725"/>
                    <a:pt x="2418" y="725"/>
                    <a:pt x="2418" y="725"/>
                  </a:cubicBezTo>
                  <a:cubicBezTo>
                    <a:pt x="2442" y="725"/>
                    <a:pt x="2465" y="717"/>
                    <a:pt x="2483" y="701"/>
                  </a:cubicBezTo>
                  <a:cubicBezTo>
                    <a:pt x="2570" y="625"/>
                    <a:pt x="2570" y="625"/>
                    <a:pt x="2570" y="625"/>
                  </a:cubicBezTo>
                  <a:cubicBezTo>
                    <a:pt x="2593" y="639"/>
                    <a:pt x="2620" y="647"/>
                    <a:pt x="2649" y="647"/>
                  </a:cubicBezTo>
                  <a:cubicBezTo>
                    <a:pt x="2730" y="647"/>
                    <a:pt x="2796" y="581"/>
                    <a:pt x="2796" y="500"/>
                  </a:cubicBezTo>
                  <a:cubicBezTo>
                    <a:pt x="2796" y="418"/>
                    <a:pt x="2730" y="352"/>
                    <a:pt x="2649" y="352"/>
                  </a:cubicBezTo>
                  <a:cubicBezTo>
                    <a:pt x="2567" y="352"/>
                    <a:pt x="2501" y="418"/>
                    <a:pt x="2501" y="500"/>
                  </a:cubicBezTo>
                  <a:cubicBezTo>
                    <a:pt x="2501" y="521"/>
                    <a:pt x="2506" y="542"/>
                    <a:pt x="2514" y="561"/>
                  </a:cubicBezTo>
                  <a:cubicBezTo>
                    <a:pt x="2427" y="637"/>
                    <a:pt x="2427" y="637"/>
                    <a:pt x="2427" y="637"/>
                  </a:cubicBezTo>
                  <a:cubicBezTo>
                    <a:pt x="2425" y="639"/>
                    <a:pt x="2421" y="640"/>
                    <a:pt x="2418" y="640"/>
                  </a:cubicBezTo>
                  <a:cubicBezTo>
                    <a:pt x="2325" y="640"/>
                    <a:pt x="2325" y="640"/>
                    <a:pt x="2325" y="640"/>
                  </a:cubicBezTo>
                  <a:cubicBezTo>
                    <a:pt x="2287" y="521"/>
                    <a:pt x="2224" y="409"/>
                    <a:pt x="2140" y="314"/>
                  </a:cubicBezTo>
                  <a:cubicBezTo>
                    <a:pt x="2124" y="296"/>
                    <a:pt x="2097" y="294"/>
                    <a:pt x="2080" y="310"/>
                  </a:cubicBezTo>
                  <a:cubicBezTo>
                    <a:pt x="2062" y="326"/>
                    <a:pt x="2060" y="352"/>
                    <a:pt x="2076" y="370"/>
                  </a:cubicBezTo>
                  <a:cubicBezTo>
                    <a:pt x="2209" y="521"/>
                    <a:pt x="2283" y="716"/>
                    <a:pt x="2283" y="918"/>
                  </a:cubicBezTo>
                  <a:cubicBezTo>
                    <a:pt x="2283" y="1134"/>
                    <a:pt x="2200" y="1339"/>
                    <a:pt x="2049" y="1495"/>
                  </a:cubicBezTo>
                  <a:cubicBezTo>
                    <a:pt x="1966" y="1581"/>
                    <a:pt x="1920" y="1695"/>
                    <a:pt x="1920" y="1816"/>
                  </a:cubicBezTo>
                  <a:cubicBezTo>
                    <a:pt x="1920" y="1953"/>
                    <a:pt x="1920" y="1953"/>
                    <a:pt x="1920" y="1953"/>
                  </a:cubicBezTo>
                  <a:cubicBezTo>
                    <a:pt x="1609" y="1953"/>
                    <a:pt x="1609" y="1953"/>
                    <a:pt x="1609" y="1953"/>
                  </a:cubicBezTo>
                  <a:cubicBezTo>
                    <a:pt x="1608" y="1424"/>
                    <a:pt x="1608" y="1424"/>
                    <a:pt x="1608" y="1424"/>
                  </a:cubicBezTo>
                  <a:cubicBezTo>
                    <a:pt x="1640" y="1414"/>
                    <a:pt x="1670" y="1401"/>
                    <a:pt x="1699" y="1386"/>
                  </a:cubicBezTo>
                  <a:cubicBezTo>
                    <a:pt x="1759" y="1445"/>
                    <a:pt x="1759" y="1445"/>
                    <a:pt x="1759" y="1445"/>
                  </a:cubicBezTo>
                  <a:cubicBezTo>
                    <a:pt x="1784" y="1471"/>
                    <a:pt x="1825" y="1471"/>
                    <a:pt x="1851" y="1445"/>
                  </a:cubicBezTo>
                  <a:cubicBezTo>
                    <a:pt x="1977" y="1319"/>
                    <a:pt x="1977" y="1319"/>
                    <a:pt x="1977" y="1319"/>
                  </a:cubicBezTo>
                  <a:cubicBezTo>
                    <a:pt x="1990" y="1306"/>
                    <a:pt x="1997" y="1290"/>
                    <a:pt x="1997" y="1273"/>
                  </a:cubicBezTo>
                  <a:cubicBezTo>
                    <a:pt x="1997" y="1255"/>
                    <a:pt x="1990" y="1239"/>
                    <a:pt x="1977" y="1226"/>
                  </a:cubicBezTo>
                  <a:cubicBezTo>
                    <a:pt x="1918" y="1167"/>
                    <a:pt x="1918" y="1167"/>
                    <a:pt x="1918" y="1167"/>
                  </a:cubicBezTo>
                  <a:cubicBezTo>
                    <a:pt x="1934" y="1138"/>
                    <a:pt x="1946" y="1107"/>
                    <a:pt x="1956" y="1076"/>
                  </a:cubicBezTo>
                  <a:cubicBezTo>
                    <a:pt x="2040" y="1076"/>
                    <a:pt x="2040" y="1076"/>
                    <a:pt x="2040" y="1076"/>
                  </a:cubicBezTo>
                  <a:cubicBezTo>
                    <a:pt x="2076" y="1076"/>
                    <a:pt x="2105" y="1047"/>
                    <a:pt x="2105" y="1011"/>
                  </a:cubicBezTo>
                  <a:cubicBezTo>
                    <a:pt x="2105" y="832"/>
                    <a:pt x="2105" y="832"/>
                    <a:pt x="2105" y="832"/>
                  </a:cubicBezTo>
                  <a:cubicBezTo>
                    <a:pt x="2105" y="796"/>
                    <a:pt x="2076" y="766"/>
                    <a:pt x="2040" y="766"/>
                  </a:cubicBezTo>
                  <a:cubicBezTo>
                    <a:pt x="1956" y="766"/>
                    <a:pt x="1956" y="766"/>
                    <a:pt x="1956" y="766"/>
                  </a:cubicBezTo>
                  <a:cubicBezTo>
                    <a:pt x="1946" y="735"/>
                    <a:pt x="1934" y="704"/>
                    <a:pt x="1918" y="675"/>
                  </a:cubicBezTo>
                  <a:cubicBezTo>
                    <a:pt x="1977" y="616"/>
                    <a:pt x="1977" y="616"/>
                    <a:pt x="1977" y="616"/>
                  </a:cubicBezTo>
                  <a:cubicBezTo>
                    <a:pt x="1990" y="604"/>
                    <a:pt x="1997" y="587"/>
                    <a:pt x="1997" y="570"/>
                  </a:cubicBezTo>
                  <a:cubicBezTo>
                    <a:pt x="1997" y="552"/>
                    <a:pt x="1990" y="536"/>
                    <a:pt x="1977" y="524"/>
                  </a:cubicBezTo>
                  <a:cubicBezTo>
                    <a:pt x="1851" y="397"/>
                    <a:pt x="1851" y="397"/>
                    <a:pt x="1851" y="397"/>
                  </a:cubicBezTo>
                  <a:cubicBezTo>
                    <a:pt x="1825" y="372"/>
                    <a:pt x="1784" y="372"/>
                    <a:pt x="1759" y="397"/>
                  </a:cubicBezTo>
                  <a:cubicBezTo>
                    <a:pt x="1699" y="456"/>
                    <a:pt x="1699" y="456"/>
                    <a:pt x="1699" y="456"/>
                  </a:cubicBezTo>
                  <a:cubicBezTo>
                    <a:pt x="1670" y="441"/>
                    <a:pt x="1640" y="428"/>
                    <a:pt x="1608" y="419"/>
                  </a:cubicBezTo>
                  <a:cubicBezTo>
                    <a:pt x="1608" y="335"/>
                    <a:pt x="1608" y="335"/>
                    <a:pt x="1608" y="335"/>
                  </a:cubicBezTo>
                  <a:cubicBezTo>
                    <a:pt x="1608" y="299"/>
                    <a:pt x="1579" y="269"/>
                    <a:pt x="1543" y="269"/>
                  </a:cubicBezTo>
                  <a:cubicBezTo>
                    <a:pt x="1364" y="269"/>
                    <a:pt x="1364" y="269"/>
                    <a:pt x="1364" y="269"/>
                  </a:cubicBezTo>
                  <a:cubicBezTo>
                    <a:pt x="1328" y="269"/>
                    <a:pt x="1299" y="299"/>
                    <a:pt x="1299" y="335"/>
                  </a:cubicBezTo>
                  <a:cubicBezTo>
                    <a:pt x="1299" y="419"/>
                    <a:pt x="1299" y="419"/>
                    <a:pt x="1299" y="419"/>
                  </a:cubicBezTo>
                  <a:cubicBezTo>
                    <a:pt x="1267" y="428"/>
                    <a:pt x="1237" y="441"/>
                    <a:pt x="1207" y="456"/>
                  </a:cubicBezTo>
                  <a:cubicBezTo>
                    <a:pt x="1148" y="397"/>
                    <a:pt x="1148" y="397"/>
                    <a:pt x="1148" y="397"/>
                  </a:cubicBezTo>
                  <a:cubicBezTo>
                    <a:pt x="1123" y="372"/>
                    <a:pt x="1081" y="372"/>
                    <a:pt x="1056" y="397"/>
                  </a:cubicBezTo>
                  <a:cubicBezTo>
                    <a:pt x="929" y="524"/>
                    <a:pt x="929" y="524"/>
                    <a:pt x="929" y="524"/>
                  </a:cubicBezTo>
                  <a:cubicBezTo>
                    <a:pt x="917" y="536"/>
                    <a:pt x="910" y="552"/>
                    <a:pt x="910" y="570"/>
                  </a:cubicBezTo>
                  <a:cubicBezTo>
                    <a:pt x="910" y="587"/>
                    <a:pt x="917" y="604"/>
                    <a:pt x="929" y="616"/>
                  </a:cubicBezTo>
                  <a:cubicBezTo>
                    <a:pt x="989" y="675"/>
                    <a:pt x="989" y="675"/>
                    <a:pt x="989" y="675"/>
                  </a:cubicBezTo>
                  <a:cubicBezTo>
                    <a:pt x="973" y="704"/>
                    <a:pt x="961" y="735"/>
                    <a:pt x="951" y="766"/>
                  </a:cubicBezTo>
                  <a:cubicBezTo>
                    <a:pt x="867" y="766"/>
                    <a:pt x="867" y="766"/>
                    <a:pt x="867" y="766"/>
                  </a:cubicBezTo>
                  <a:cubicBezTo>
                    <a:pt x="831" y="766"/>
                    <a:pt x="802" y="796"/>
                    <a:pt x="802" y="832"/>
                  </a:cubicBezTo>
                  <a:cubicBezTo>
                    <a:pt x="802" y="1011"/>
                    <a:pt x="802" y="1011"/>
                    <a:pt x="802" y="1011"/>
                  </a:cubicBezTo>
                  <a:cubicBezTo>
                    <a:pt x="802" y="1047"/>
                    <a:pt x="831" y="1076"/>
                    <a:pt x="867" y="1076"/>
                  </a:cubicBezTo>
                  <a:cubicBezTo>
                    <a:pt x="951" y="1076"/>
                    <a:pt x="951" y="1076"/>
                    <a:pt x="951" y="1076"/>
                  </a:cubicBezTo>
                  <a:cubicBezTo>
                    <a:pt x="961" y="1107"/>
                    <a:pt x="973" y="1138"/>
                    <a:pt x="989" y="1167"/>
                  </a:cubicBezTo>
                  <a:cubicBezTo>
                    <a:pt x="929" y="1226"/>
                    <a:pt x="929" y="1226"/>
                    <a:pt x="929" y="1226"/>
                  </a:cubicBezTo>
                  <a:cubicBezTo>
                    <a:pt x="917" y="1239"/>
                    <a:pt x="910" y="1255"/>
                    <a:pt x="910" y="1273"/>
                  </a:cubicBezTo>
                  <a:cubicBezTo>
                    <a:pt x="910" y="1290"/>
                    <a:pt x="917" y="1306"/>
                    <a:pt x="929" y="1319"/>
                  </a:cubicBezTo>
                  <a:cubicBezTo>
                    <a:pt x="1056" y="1445"/>
                    <a:pt x="1056" y="1445"/>
                    <a:pt x="1056" y="1445"/>
                  </a:cubicBezTo>
                  <a:cubicBezTo>
                    <a:pt x="1081" y="1471"/>
                    <a:pt x="1123" y="1471"/>
                    <a:pt x="1148" y="1445"/>
                  </a:cubicBezTo>
                  <a:cubicBezTo>
                    <a:pt x="1207" y="1386"/>
                    <a:pt x="1207" y="1386"/>
                    <a:pt x="1207" y="1386"/>
                  </a:cubicBezTo>
                  <a:cubicBezTo>
                    <a:pt x="1237" y="1401"/>
                    <a:pt x="1267" y="1414"/>
                    <a:pt x="1299" y="1424"/>
                  </a:cubicBezTo>
                  <a:cubicBezTo>
                    <a:pt x="1299" y="1953"/>
                    <a:pt x="1299" y="1953"/>
                    <a:pt x="1299" y="1953"/>
                  </a:cubicBezTo>
                  <a:cubicBezTo>
                    <a:pt x="987" y="1953"/>
                    <a:pt x="987" y="1953"/>
                    <a:pt x="987" y="1953"/>
                  </a:cubicBezTo>
                  <a:cubicBezTo>
                    <a:pt x="987" y="1816"/>
                    <a:pt x="987" y="1816"/>
                    <a:pt x="987" y="1816"/>
                  </a:cubicBezTo>
                  <a:cubicBezTo>
                    <a:pt x="987" y="1694"/>
                    <a:pt x="941" y="1580"/>
                    <a:pt x="858" y="1495"/>
                  </a:cubicBezTo>
                  <a:cubicBezTo>
                    <a:pt x="703" y="1336"/>
                    <a:pt x="620" y="1125"/>
                    <a:pt x="624" y="902"/>
                  </a:cubicBezTo>
                  <a:cubicBezTo>
                    <a:pt x="633" y="451"/>
                    <a:pt x="1004" y="89"/>
                    <a:pt x="1454" y="89"/>
                  </a:cubicBezTo>
                  <a:cubicBezTo>
                    <a:pt x="1457" y="89"/>
                    <a:pt x="1461" y="89"/>
                    <a:pt x="1465" y="89"/>
                  </a:cubicBezTo>
                  <a:cubicBezTo>
                    <a:pt x="1635" y="91"/>
                    <a:pt x="1798" y="144"/>
                    <a:pt x="1936" y="243"/>
                  </a:cubicBezTo>
                  <a:cubicBezTo>
                    <a:pt x="1955" y="257"/>
                    <a:pt x="1981" y="253"/>
                    <a:pt x="1995" y="233"/>
                  </a:cubicBezTo>
                  <a:cubicBezTo>
                    <a:pt x="2009" y="214"/>
                    <a:pt x="2004" y="188"/>
                    <a:pt x="1985" y="174"/>
                  </a:cubicBezTo>
                  <a:cubicBezTo>
                    <a:pt x="1833" y="65"/>
                    <a:pt x="1654" y="6"/>
                    <a:pt x="1466" y="4"/>
                  </a:cubicBezTo>
                  <a:cubicBezTo>
                    <a:pt x="1222" y="0"/>
                    <a:pt x="991" y="91"/>
                    <a:pt x="817" y="260"/>
                  </a:cubicBezTo>
                  <a:cubicBezTo>
                    <a:pt x="706" y="367"/>
                    <a:pt x="626" y="497"/>
                    <a:pt x="581" y="640"/>
                  </a:cubicBezTo>
                  <a:cubicBezTo>
                    <a:pt x="489" y="640"/>
                    <a:pt x="489" y="640"/>
                    <a:pt x="489" y="640"/>
                  </a:cubicBezTo>
                  <a:cubicBezTo>
                    <a:pt x="485" y="640"/>
                    <a:pt x="482" y="639"/>
                    <a:pt x="480" y="637"/>
                  </a:cubicBezTo>
                  <a:cubicBezTo>
                    <a:pt x="392" y="560"/>
                    <a:pt x="392" y="560"/>
                    <a:pt x="392" y="560"/>
                  </a:cubicBezTo>
                  <a:cubicBezTo>
                    <a:pt x="401" y="542"/>
                    <a:pt x="406" y="521"/>
                    <a:pt x="406" y="500"/>
                  </a:cubicBezTo>
                  <a:cubicBezTo>
                    <a:pt x="406" y="418"/>
                    <a:pt x="339" y="352"/>
                    <a:pt x="258" y="352"/>
                  </a:cubicBezTo>
                  <a:cubicBezTo>
                    <a:pt x="177" y="352"/>
                    <a:pt x="110" y="418"/>
                    <a:pt x="110" y="500"/>
                  </a:cubicBezTo>
                  <a:cubicBezTo>
                    <a:pt x="110" y="581"/>
                    <a:pt x="177" y="647"/>
                    <a:pt x="258" y="647"/>
                  </a:cubicBezTo>
                  <a:cubicBezTo>
                    <a:pt x="287" y="647"/>
                    <a:pt x="314" y="639"/>
                    <a:pt x="336" y="625"/>
                  </a:cubicBezTo>
                  <a:cubicBezTo>
                    <a:pt x="424" y="701"/>
                    <a:pt x="424" y="701"/>
                    <a:pt x="424" y="701"/>
                  </a:cubicBezTo>
                  <a:cubicBezTo>
                    <a:pt x="442" y="717"/>
                    <a:pt x="465" y="725"/>
                    <a:pt x="489" y="725"/>
                  </a:cubicBezTo>
                  <a:cubicBezTo>
                    <a:pt x="559" y="725"/>
                    <a:pt x="559" y="725"/>
                    <a:pt x="559" y="725"/>
                  </a:cubicBezTo>
                  <a:cubicBezTo>
                    <a:pt x="548" y="775"/>
                    <a:pt x="542" y="827"/>
                    <a:pt x="540" y="879"/>
                  </a:cubicBezTo>
                  <a:cubicBezTo>
                    <a:pt x="343" y="879"/>
                    <a:pt x="343" y="879"/>
                    <a:pt x="343" y="879"/>
                  </a:cubicBezTo>
                  <a:cubicBezTo>
                    <a:pt x="324" y="803"/>
                    <a:pt x="256" y="747"/>
                    <a:pt x="174" y="747"/>
                  </a:cubicBezTo>
                  <a:cubicBezTo>
                    <a:pt x="78" y="747"/>
                    <a:pt x="0" y="825"/>
                    <a:pt x="0" y="921"/>
                  </a:cubicBezTo>
                  <a:cubicBezTo>
                    <a:pt x="0" y="1017"/>
                    <a:pt x="78" y="1096"/>
                    <a:pt x="174" y="1096"/>
                  </a:cubicBezTo>
                  <a:cubicBezTo>
                    <a:pt x="256" y="1096"/>
                    <a:pt x="324" y="1039"/>
                    <a:pt x="343" y="964"/>
                  </a:cubicBezTo>
                  <a:cubicBezTo>
                    <a:pt x="540" y="964"/>
                    <a:pt x="540" y="964"/>
                    <a:pt x="540" y="964"/>
                  </a:cubicBezTo>
                  <a:cubicBezTo>
                    <a:pt x="543" y="1016"/>
                    <a:pt x="550" y="1067"/>
                    <a:pt x="561" y="1117"/>
                  </a:cubicBezTo>
                  <a:cubicBezTo>
                    <a:pt x="489" y="1117"/>
                    <a:pt x="489" y="1117"/>
                    <a:pt x="489" y="1117"/>
                  </a:cubicBezTo>
                  <a:cubicBezTo>
                    <a:pt x="465" y="1117"/>
                    <a:pt x="442" y="1126"/>
                    <a:pt x="423" y="1142"/>
                  </a:cubicBezTo>
                  <a:cubicBezTo>
                    <a:pt x="336" y="1218"/>
                    <a:pt x="336" y="1218"/>
                    <a:pt x="336" y="1218"/>
                  </a:cubicBezTo>
                  <a:cubicBezTo>
                    <a:pt x="314" y="1203"/>
                    <a:pt x="287" y="1195"/>
                    <a:pt x="258" y="1195"/>
                  </a:cubicBezTo>
                  <a:cubicBezTo>
                    <a:pt x="177" y="1195"/>
                    <a:pt x="110" y="1261"/>
                    <a:pt x="110" y="1343"/>
                  </a:cubicBezTo>
                  <a:cubicBezTo>
                    <a:pt x="110" y="1424"/>
                    <a:pt x="177" y="1490"/>
                    <a:pt x="258" y="1490"/>
                  </a:cubicBezTo>
                  <a:cubicBezTo>
                    <a:pt x="339" y="1490"/>
                    <a:pt x="406" y="1424"/>
                    <a:pt x="406" y="1343"/>
                  </a:cubicBezTo>
                  <a:cubicBezTo>
                    <a:pt x="406" y="1321"/>
                    <a:pt x="401" y="1300"/>
                    <a:pt x="392" y="1282"/>
                  </a:cubicBezTo>
                  <a:cubicBezTo>
                    <a:pt x="480" y="1206"/>
                    <a:pt x="480" y="1206"/>
                    <a:pt x="480" y="1206"/>
                  </a:cubicBezTo>
                  <a:cubicBezTo>
                    <a:pt x="482" y="1203"/>
                    <a:pt x="485" y="1202"/>
                    <a:pt x="489" y="1202"/>
                  </a:cubicBezTo>
                  <a:cubicBezTo>
                    <a:pt x="584" y="1202"/>
                    <a:pt x="584" y="1202"/>
                    <a:pt x="584" y="1202"/>
                  </a:cubicBezTo>
                  <a:cubicBezTo>
                    <a:pt x="626" y="1333"/>
                    <a:pt x="699" y="1453"/>
                    <a:pt x="797" y="1555"/>
                  </a:cubicBezTo>
                  <a:cubicBezTo>
                    <a:pt x="864" y="1624"/>
                    <a:pt x="901" y="1717"/>
                    <a:pt x="901" y="1816"/>
                  </a:cubicBezTo>
                  <a:cubicBezTo>
                    <a:pt x="901" y="1957"/>
                    <a:pt x="901" y="1957"/>
                    <a:pt x="901" y="1957"/>
                  </a:cubicBezTo>
                  <a:cubicBezTo>
                    <a:pt x="843" y="1971"/>
                    <a:pt x="799" y="2024"/>
                    <a:pt x="799" y="2086"/>
                  </a:cubicBezTo>
                  <a:cubicBezTo>
                    <a:pt x="799" y="2183"/>
                    <a:pt x="799" y="2183"/>
                    <a:pt x="799" y="2183"/>
                  </a:cubicBezTo>
                  <a:cubicBezTo>
                    <a:pt x="799" y="2241"/>
                    <a:pt x="837" y="2291"/>
                    <a:pt x="889" y="2309"/>
                  </a:cubicBezTo>
                  <a:cubicBezTo>
                    <a:pt x="889" y="2430"/>
                    <a:pt x="889" y="2430"/>
                    <a:pt x="889" y="2430"/>
                  </a:cubicBezTo>
                  <a:cubicBezTo>
                    <a:pt x="837" y="2430"/>
                    <a:pt x="837" y="2430"/>
                    <a:pt x="837" y="2430"/>
                  </a:cubicBezTo>
                  <a:cubicBezTo>
                    <a:pt x="814" y="2430"/>
                    <a:pt x="795" y="2449"/>
                    <a:pt x="795" y="2473"/>
                  </a:cubicBezTo>
                  <a:cubicBezTo>
                    <a:pt x="795" y="2496"/>
                    <a:pt x="814" y="2515"/>
                    <a:pt x="837" y="2515"/>
                  </a:cubicBezTo>
                  <a:cubicBezTo>
                    <a:pt x="889" y="2515"/>
                    <a:pt x="889" y="2515"/>
                    <a:pt x="889" y="2515"/>
                  </a:cubicBezTo>
                  <a:cubicBezTo>
                    <a:pt x="889" y="2558"/>
                    <a:pt x="889" y="2558"/>
                    <a:pt x="889" y="2558"/>
                  </a:cubicBezTo>
                  <a:cubicBezTo>
                    <a:pt x="889" y="2656"/>
                    <a:pt x="969" y="2737"/>
                    <a:pt x="1068" y="2737"/>
                  </a:cubicBezTo>
                  <a:cubicBezTo>
                    <a:pt x="1086" y="2737"/>
                    <a:pt x="1086" y="2737"/>
                    <a:pt x="1086" y="2737"/>
                  </a:cubicBezTo>
                  <a:cubicBezTo>
                    <a:pt x="1086" y="2800"/>
                    <a:pt x="1086" y="2800"/>
                    <a:pt x="1086" y="2800"/>
                  </a:cubicBezTo>
                  <a:cubicBezTo>
                    <a:pt x="1086" y="2861"/>
                    <a:pt x="1136" y="2910"/>
                    <a:pt x="1197" y="2910"/>
                  </a:cubicBezTo>
                  <a:cubicBezTo>
                    <a:pt x="1710" y="2910"/>
                    <a:pt x="1710" y="2910"/>
                    <a:pt x="1710" y="2910"/>
                  </a:cubicBezTo>
                  <a:cubicBezTo>
                    <a:pt x="1771" y="2910"/>
                    <a:pt x="1821" y="2861"/>
                    <a:pt x="1821" y="2800"/>
                  </a:cubicBezTo>
                  <a:cubicBezTo>
                    <a:pt x="1821" y="2737"/>
                    <a:pt x="1821" y="2737"/>
                    <a:pt x="1821" y="2737"/>
                  </a:cubicBezTo>
                  <a:cubicBezTo>
                    <a:pt x="1839" y="2737"/>
                    <a:pt x="1839" y="2737"/>
                    <a:pt x="1839" y="2737"/>
                  </a:cubicBezTo>
                  <a:cubicBezTo>
                    <a:pt x="1938" y="2737"/>
                    <a:pt x="2018" y="2656"/>
                    <a:pt x="2018" y="2558"/>
                  </a:cubicBezTo>
                  <a:cubicBezTo>
                    <a:pt x="2018" y="2515"/>
                    <a:pt x="2018" y="2515"/>
                    <a:pt x="2018" y="2515"/>
                  </a:cubicBezTo>
                  <a:cubicBezTo>
                    <a:pt x="2069" y="2515"/>
                    <a:pt x="2069" y="2515"/>
                    <a:pt x="2069" y="2515"/>
                  </a:cubicBezTo>
                  <a:cubicBezTo>
                    <a:pt x="2093" y="2515"/>
                    <a:pt x="2112" y="2496"/>
                    <a:pt x="2112" y="2473"/>
                  </a:cubicBezTo>
                  <a:cubicBezTo>
                    <a:pt x="2112" y="2449"/>
                    <a:pt x="2093" y="2430"/>
                    <a:pt x="2069" y="2430"/>
                  </a:cubicBezTo>
                  <a:cubicBezTo>
                    <a:pt x="2018" y="2430"/>
                    <a:pt x="2018" y="2430"/>
                    <a:pt x="2018" y="2430"/>
                  </a:cubicBezTo>
                  <a:cubicBezTo>
                    <a:pt x="2018" y="2309"/>
                    <a:pt x="2018" y="2309"/>
                    <a:pt x="2018" y="2309"/>
                  </a:cubicBezTo>
                  <a:cubicBezTo>
                    <a:pt x="2070" y="2291"/>
                    <a:pt x="2108" y="2241"/>
                    <a:pt x="2108" y="2183"/>
                  </a:cubicBezTo>
                  <a:cubicBezTo>
                    <a:pt x="2108" y="2086"/>
                    <a:pt x="2108" y="2086"/>
                    <a:pt x="2108" y="2086"/>
                  </a:cubicBezTo>
                  <a:cubicBezTo>
                    <a:pt x="2108" y="2024"/>
                    <a:pt x="2064" y="1971"/>
                    <a:pt x="2005" y="1957"/>
                  </a:cubicBezTo>
                  <a:cubicBezTo>
                    <a:pt x="2005" y="1816"/>
                    <a:pt x="2005" y="1816"/>
                    <a:pt x="2005" y="1816"/>
                  </a:cubicBezTo>
                  <a:cubicBezTo>
                    <a:pt x="2005" y="1717"/>
                    <a:pt x="2043" y="1624"/>
                    <a:pt x="2110" y="1554"/>
                  </a:cubicBezTo>
                  <a:cubicBezTo>
                    <a:pt x="2208" y="1453"/>
                    <a:pt x="2280" y="1333"/>
                    <a:pt x="2323" y="1202"/>
                  </a:cubicBezTo>
                  <a:cubicBezTo>
                    <a:pt x="2418" y="1202"/>
                    <a:pt x="2418" y="1202"/>
                    <a:pt x="2418" y="1202"/>
                  </a:cubicBezTo>
                  <a:cubicBezTo>
                    <a:pt x="2421" y="1202"/>
                    <a:pt x="2425" y="1203"/>
                    <a:pt x="2427" y="1206"/>
                  </a:cubicBezTo>
                  <a:cubicBezTo>
                    <a:pt x="2514" y="1282"/>
                    <a:pt x="2514" y="1282"/>
                    <a:pt x="2514" y="1282"/>
                  </a:cubicBezTo>
                  <a:cubicBezTo>
                    <a:pt x="2506" y="1300"/>
                    <a:pt x="2501" y="1321"/>
                    <a:pt x="2501" y="1343"/>
                  </a:cubicBezTo>
                  <a:cubicBezTo>
                    <a:pt x="2501" y="1424"/>
                    <a:pt x="2567" y="1490"/>
                    <a:pt x="2649" y="1490"/>
                  </a:cubicBezTo>
                  <a:cubicBezTo>
                    <a:pt x="2730" y="1490"/>
                    <a:pt x="2796" y="1424"/>
                    <a:pt x="2796" y="1343"/>
                  </a:cubicBezTo>
                  <a:cubicBezTo>
                    <a:pt x="2796" y="1261"/>
                    <a:pt x="2730" y="1195"/>
                    <a:pt x="2649" y="1195"/>
                  </a:cubicBezTo>
                  <a:cubicBezTo>
                    <a:pt x="2620" y="1195"/>
                    <a:pt x="2593" y="1203"/>
                    <a:pt x="2570" y="1218"/>
                  </a:cubicBezTo>
                  <a:cubicBezTo>
                    <a:pt x="2483" y="1142"/>
                    <a:pt x="2483" y="1142"/>
                    <a:pt x="2483" y="1142"/>
                  </a:cubicBezTo>
                  <a:cubicBezTo>
                    <a:pt x="2465" y="1126"/>
                    <a:pt x="2442" y="1117"/>
                    <a:pt x="2418" y="1117"/>
                  </a:cubicBezTo>
                  <a:cubicBezTo>
                    <a:pt x="2346" y="1117"/>
                    <a:pt x="2346" y="1117"/>
                    <a:pt x="2346" y="1117"/>
                  </a:cubicBezTo>
                  <a:cubicBezTo>
                    <a:pt x="2357" y="1067"/>
                    <a:pt x="2364" y="1016"/>
                    <a:pt x="2367" y="964"/>
                  </a:cubicBezTo>
                  <a:lnTo>
                    <a:pt x="2563" y="964"/>
                  </a:lnTo>
                  <a:close/>
                  <a:moveTo>
                    <a:pt x="2649" y="437"/>
                  </a:moveTo>
                  <a:cubicBezTo>
                    <a:pt x="2683" y="437"/>
                    <a:pt x="2711" y="465"/>
                    <a:pt x="2711" y="500"/>
                  </a:cubicBezTo>
                  <a:cubicBezTo>
                    <a:pt x="2711" y="534"/>
                    <a:pt x="2683" y="562"/>
                    <a:pt x="2649" y="562"/>
                  </a:cubicBezTo>
                  <a:cubicBezTo>
                    <a:pt x="2614" y="562"/>
                    <a:pt x="2586" y="534"/>
                    <a:pt x="2586" y="500"/>
                  </a:cubicBezTo>
                  <a:cubicBezTo>
                    <a:pt x="2586" y="465"/>
                    <a:pt x="2614" y="437"/>
                    <a:pt x="2649" y="437"/>
                  </a:cubicBezTo>
                  <a:close/>
                  <a:moveTo>
                    <a:pt x="258" y="562"/>
                  </a:moveTo>
                  <a:cubicBezTo>
                    <a:pt x="224" y="562"/>
                    <a:pt x="196" y="534"/>
                    <a:pt x="196" y="500"/>
                  </a:cubicBezTo>
                  <a:cubicBezTo>
                    <a:pt x="196" y="465"/>
                    <a:pt x="224" y="437"/>
                    <a:pt x="258" y="437"/>
                  </a:cubicBezTo>
                  <a:cubicBezTo>
                    <a:pt x="292" y="437"/>
                    <a:pt x="320" y="465"/>
                    <a:pt x="320" y="500"/>
                  </a:cubicBezTo>
                  <a:cubicBezTo>
                    <a:pt x="320" y="534"/>
                    <a:pt x="292" y="562"/>
                    <a:pt x="258" y="562"/>
                  </a:cubicBezTo>
                  <a:close/>
                  <a:moveTo>
                    <a:pt x="258" y="1405"/>
                  </a:moveTo>
                  <a:cubicBezTo>
                    <a:pt x="224" y="1405"/>
                    <a:pt x="196" y="1377"/>
                    <a:pt x="196" y="1343"/>
                  </a:cubicBezTo>
                  <a:cubicBezTo>
                    <a:pt x="196" y="1308"/>
                    <a:pt x="224" y="1280"/>
                    <a:pt x="258" y="1280"/>
                  </a:cubicBezTo>
                  <a:cubicBezTo>
                    <a:pt x="292" y="1280"/>
                    <a:pt x="320" y="1308"/>
                    <a:pt x="320" y="1343"/>
                  </a:cubicBezTo>
                  <a:cubicBezTo>
                    <a:pt x="320" y="1377"/>
                    <a:pt x="292" y="1405"/>
                    <a:pt x="258" y="1405"/>
                  </a:cubicBezTo>
                  <a:close/>
                  <a:moveTo>
                    <a:pt x="174" y="1010"/>
                  </a:moveTo>
                  <a:cubicBezTo>
                    <a:pt x="125" y="1010"/>
                    <a:pt x="85" y="970"/>
                    <a:pt x="85" y="921"/>
                  </a:cubicBezTo>
                  <a:cubicBezTo>
                    <a:pt x="85" y="872"/>
                    <a:pt x="125" y="832"/>
                    <a:pt x="174" y="832"/>
                  </a:cubicBezTo>
                  <a:cubicBezTo>
                    <a:pt x="224" y="832"/>
                    <a:pt x="264" y="872"/>
                    <a:pt x="264" y="921"/>
                  </a:cubicBezTo>
                  <a:cubicBezTo>
                    <a:pt x="264" y="970"/>
                    <a:pt x="224" y="1010"/>
                    <a:pt x="174" y="1010"/>
                  </a:cubicBezTo>
                  <a:close/>
                  <a:moveTo>
                    <a:pt x="1236" y="1305"/>
                  </a:moveTo>
                  <a:cubicBezTo>
                    <a:pt x="1211" y="1290"/>
                    <a:pt x="1178" y="1294"/>
                    <a:pt x="1158" y="1315"/>
                  </a:cubicBezTo>
                  <a:cubicBezTo>
                    <a:pt x="1102" y="1371"/>
                    <a:pt x="1102" y="1371"/>
                    <a:pt x="1102" y="1371"/>
                  </a:cubicBezTo>
                  <a:cubicBezTo>
                    <a:pt x="1004" y="1273"/>
                    <a:pt x="1004" y="1273"/>
                    <a:pt x="1004" y="1273"/>
                  </a:cubicBezTo>
                  <a:cubicBezTo>
                    <a:pt x="1059" y="1217"/>
                    <a:pt x="1059" y="1217"/>
                    <a:pt x="1059" y="1217"/>
                  </a:cubicBezTo>
                  <a:cubicBezTo>
                    <a:pt x="1080" y="1196"/>
                    <a:pt x="1084" y="1164"/>
                    <a:pt x="1070" y="1138"/>
                  </a:cubicBezTo>
                  <a:cubicBezTo>
                    <a:pt x="1052" y="1107"/>
                    <a:pt x="1038" y="1073"/>
                    <a:pt x="1029" y="1039"/>
                  </a:cubicBezTo>
                  <a:cubicBezTo>
                    <a:pt x="1021" y="1010"/>
                    <a:pt x="995" y="991"/>
                    <a:pt x="966" y="991"/>
                  </a:cubicBezTo>
                  <a:cubicBezTo>
                    <a:pt x="887" y="991"/>
                    <a:pt x="887" y="991"/>
                    <a:pt x="887" y="991"/>
                  </a:cubicBezTo>
                  <a:cubicBezTo>
                    <a:pt x="887" y="852"/>
                    <a:pt x="887" y="852"/>
                    <a:pt x="887" y="852"/>
                  </a:cubicBezTo>
                  <a:cubicBezTo>
                    <a:pt x="966" y="852"/>
                    <a:pt x="966" y="852"/>
                    <a:pt x="966" y="852"/>
                  </a:cubicBezTo>
                  <a:cubicBezTo>
                    <a:pt x="995" y="852"/>
                    <a:pt x="1021" y="832"/>
                    <a:pt x="1029" y="804"/>
                  </a:cubicBezTo>
                  <a:cubicBezTo>
                    <a:pt x="1038" y="769"/>
                    <a:pt x="1052" y="735"/>
                    <a:pt x="1070" y="704"/>
                  </a:cubicBezTo>
                  <a:cubicBezTo>
                    <a:pt x="1084" y="678"/>
                    <a:pt x="1080" y="646"/>
                    <a:pt x="1059" y="626"/>
                  </a:cubicBezTo>
                  <a:cubicBezTo>
                    <a:pt x="1004" y="570"/>
                    <a:pt x="1004" y="570"/>
                    <a:pt x="1004" y="570"/>
                  </a:cubicBezTo>
                  <a:cubicBezTo>
                    <a:pt x="1102" y="471"/>
                    <a:pt x="1102" y="471"/>
                    <a:pt x="1102" y="471"/>
                  </a:cubicBezTo>
                  <a:cubicBezTo>
                    <a:pt x="1158" y="527"/>
                    <a:pt x="1158" y="527"/>
                    <a:pt x="1158" y="527"/>
                  </a:cubicBezTo>
                  <a:cubicBezTo>
                    <a:pt x="1178" y="548"/>
                    <a:pt x="1211" y="552"/>
                    <a:pt x="1236" y="538"/>
                  </a:cubicBezTo>
                  <a:cubicBezTo>
                    <a:pt x="1267" y="520"/>
                    <a:pt x="1301" y="506"/>
                    <a:pt x="1336" y="496"/>
                  </a:cubicBezTo>
                  <a:cubicBezTo>
                    <a:pt x="1364" y="489"/>
                    <a:pt x="1384" y="463"/>
                    <a:pt x="1384" y="434"/>
                  </a:cubicBezTo>
                  <a:cubicBezTo>
                    <a:pt x="1384" y="355"/>
                    <a:pt x="1384" y="355"/>
                    <a:pt x="1384" y="355"/>
                  </a:cubicBezTo>
                  <a:cubicBezTo>
                    <a:pt x="1523" y="355"/>
                    <a:pt x="1523" y="355"/>
                    <a:pt x="1523" y="355"/>
                  </a:cubicBezTo>
                  <a:cubicBezTo>
                    <a:pt x="1523" y="434"/>
                    <a:pt x="1523" y="434"/>
                    <a:pt x="1523" y="434"/>
                  </a:cubicBezTo>
                  <a:cubicBezTo>
                    <a:pt x="1523" y="463"/>
                    <a:pt x="1543" y="489"/>
                    <a:pt x="1571" y="496"/>
                  </a:cubicBezTo>
                  <a:cubicBezTo>
                    <a:pt x="1606" y="506"/>
                    <a:pt x="1639" y="520"/>
                    <a:pt x="1671" y="538"/>
                  </a:cubicBezTo>
                  <a:cubicBezTo>
                    <a:pt x="1696" y="552"/>
                    <a:pt x="1728" y="548"/>
                    <a:pt x="1749" y="527"/>
                  </a:cubicBezTo>
                  <a:cubicBezTo>
                    <a:pt x="1805" y="471"/>
                    <a:pt x="1805" y="471"/>
                    <a:pt x="1805" y="471"/>
                  </a:cubicBezTo>
                  <a:cubicBezTo>
                    <a:pt x="1903" y="570"/>
                    <a:pt x="1903" y="570"/>
                    <a:pt x="1903" y="570"/>
                  </a:cubicBezTo>
                  <a:cubicBezTo>
                    <a:pt x="1847" y="626"/>
                    <a:pt x="1847" y="626"/>
                    <a:pt x="1847" y="626"/>
                  </a:cubicBezTo>
                  <a:cubicBezTo>
                    <a:pt x="1827" y="646"/>
                    <a:pt x="1822" y="678"/>
                    <a:pt x="1837" y="704"/>
                  </a:cubicBezTo>
                  <a:cubicBezTo>
                    <a:pt x="1855" y="735"/>
                    <a:pt x="1868" y="769"/>
                    <a:pt x="1878" y="804"/>
                  </a:cubicBezTo>
                  <a:cubicBezTo>
                    <a:pt x="1886" y="832"/>
                    <a:pt x="1912" y="852"/>
                    <a:pt x="1941" y="852"/>
                  </a:cubicBezTo>
                  <a:cubicBezTo>
                    <a:pt x="2020" y="852"/>
                    <a:pt x="2020" y="852"/>
                    <a:pt x="2020" y="852"/>
                  </a:cubicBezTo>
                  <a:cubicBezTo>
                    <a:pt x="2020" y="991"/>
                    <a:pt x="2020" y="991"/>
                    <a:pt x="2020" y="991"/>
                  </a:cubicBezTo>
                  <a:cubicBezTo>
                    <a:pt x="1941" y="991"/>
                    <a:pt x="1941" y="991"/>
                    <a:pt x="1941" y="991"/>
                  </a:cubicBezTo>
                  <a:cubicBezTo>
                    <a:pt x="1912" y="991"/>
                    <a:pt x="1886" y="1010"/>
                    <a:pt x="1878" y="1039"/>
                  </a:cubicBezTo>
                  <a:cubicBezTo>
                    <a:pt x="1868" y="1073"/>
                    <a:pt x="1855" y="1107"/>
                    <a:pt x="1837" y="1138"/>
                  </a:cubicBezTo>
                  <a:cubicBezTo>
                    <a:pt x="1822" y="1164"/>
                    <a:pt x="1827" y="1196"/>
                    <a:pt x="1847" y="1217"/>
                  </a:cubicBezTo>
                  <a:cubicBezTo>
                    <a:pt x="1903" y="1273"/>
                    <a:pt x="1903" y="1273"/>
                    <a:pt x="1903" y="1273"/>
                  </a:cubicBezTo>
                  <a:cubicBezTo>
                    <a:pt x="1805" y="1371"/>
                    <a:pt x="1805" y="1371"/>
                    <a:pt x="1805" y="1371"/>
                  </a:cubicBezTo>
                  <a:cubicBezTo>
                    <a:pt x="1749" y="1315"/>
                    <a:pt x="1749" y="1315"/>
                    <a:pt x="1749" y="1315"/>
                  </a:cubicBezTo>
                  <a:cubicBezTo>
                    <a:pt x="1728" y="1294"/>
                    <a:pt x="1696" y="1290"/>
                    <a:pt x="1671" y="1305"/>
                  </a:cubicBezTo>
                  <a:cubicBezTo>
                    <a:pt x="1639" y="1322"/>
                    <a:pt x="1606" y="1336"/>
                    <a:pt x="1571" y="1346"/>
                  </a:cubicBezTo>
                  <a:cubicBezTo>
                    <a:pt x="1543" y="1354"/>
                    <a:pt x="1523" y="1379"/>
                    <a:pt x="1523" y="1409"/>
                  </a:cubicBezTo>
                  <a:cubicBezTo>
                    <a:pt x="1523" y="1488"/>
                    <a:pt x="1523" y="1488"/>
                    <a:pt x="1523" y="1488"/>
                  </a:cubicBezTo>
                  <a:cubicBezTo>
                    <a:pt x="1384" y="1488"/>
                    <a:pt x="1384" y="1488"/>
                    <a:pt x="1384" y="1488"/>
                  </a:cubicBezTo>
                  <a:cubicBezTo>
                    <a:pt x="1384" y="1409"/>
                    <a:pt x="1384" y="1409"/>
                    <a:pt x="1384" y="1409"/>
                  </a:cubicBezTo>
                  <a:cubicBezTo>
                    <a:pt x="1384" y="1379"/>
                    <a:pt x="1364" y="1354"/>
                    <a:pt x="1336" y="1346"/>
                  </a:cubicBezTo>
                  <a:cubicBezTo>
                    <a:pt x="1301" y="1336"/>
                    <a:pt x="1267" y="1322"/>
                    <a:pt x="1236" y="1305"/>
                  </a:cubicBezTo>
                  <a:close/>
                  <a:moveTo>
                    <a:pt x="1384" y="1573"/>
                  </a:moveTo>
                  <a:cubicBezTo>
                    <a:pt x="1523" y="1573"/>
                    <a:pt x="1523" y="1573"/>
                    <a:pt x="1523" y="1573"/>
                  </a:cubicBezTo>
                  <a:cubicBezTo>
                    <a:pt x="1523" y="1953"/>
                    <a:pt x="1523" y="1953"/>
                    <a:pt x="1523" y="1953"/>
                  </a:cubicBezTo>
                  <a:cubicBezTo>
                    <a:pt x="1384" y="1953"/>
                    <a:pt x="1384" y="1953"/>
                    <a:pt x="1384" y="1953"/>
                  </a:cubicBezTo>
                  <a:lnTo>
                    <a:pt x="1384" y="1573"/>
                  </a:lnTo>
                  <a:close/>
                  <a:moveTo>
                    <a:pt x="1736" y="2800"/>
                  </a:moveTo>
                  <a:cubicBezTo>
                    <a:pt x="1736" y="2814"/>
                    <a:pt x="1724" y="2825"/>
                    <a:pt x="1710" y="2825"/>
                  </a:cubicBezTo>
                  <a:cubicBezTo>
                    <a:pt x="1197" y="2825"/>
                    <a:pt x="1197" y="2825"/>
                    <a:pt x="1197" y="2825"/>
                  </a:cubicBezTo>
                  <a:cubicBezTo>
                    <a:pt x="1183" y="2825"/>
                    <a:pt x="1171" y="2814"/>
                    <a:pt x="1171" y="2800"/>
                  </a:cubicBezTo>
                  <a:cubicBezTo>
                    <a:pt x="1171" y="2737"/>
                    <a:pt x="1171" y="2737"/>
                    <a:pt x="1171" y="2737"/>
                  </a:cubicBezTo>
                  <a:cubicBezTo>
                    <a:pt x="1736" y="2737"/>
                    <a:pt x="1736" y="2737"/>
                    <a:pt x="1736" y="2737"/>
                  </a:cubicBezTo>
                  <a:lnTo>
                    <a:pt x="1736" y="2800"/>
                  </a:lnTo>
                  <a:close/>
                  <a:moveTo>
                    <a:pt x="1933" y="2558"/>
                  </a:moveTo>
                  <a:cubicBezTo>
                    <a:pt x="1933" y="2609"/>
                    <a:pt x="1891" y="2651"/>
                    <a:pt x="1839" y="2651"/>
                  </a:cubicBezTo>
                  <a:cubicBezTo>
                    <a:pt x="1068" y="2651"/>
                    <a:pt x="1068" y="2651"/>
                    <a:pt x="1068" y="2651"/>
                  </a:cubicBezTo>
                  <a:cubicBezTo>
                    <a:pt x="1016" y="2651"/>
                    <a:pt x="974" y="2609"/>
                    <a:pt x="974" y="2558"/>
                  </a:cubicBezTo>
                  <a:cubicBezTo>
                    <a:pt x="974" y="2515"/>
                    <a:pt x="974" y="2515"/>
                    <a:pt x="974" y="2515"/>
                  </a:cubicBezTo>
                  <a:cubicBezTo>
                    <a:pt x="1933" y="2515"/>
                    <a:pt x="1933" y="2515"/>
                    <a:pt x="1933" y="2515"/>
                  </a:cubicBezTo>
                  <a:lnTo>
                    <a:pt x="1933" y="2558"/>
                  </a:lnTo>
                  <a:close/>
                  <a:moveTo>
                    <a:pt x="2022" y="2086"/>
                  </a:moveTo>
                  <a:cubicBezTo>
                    <a:pt x="2022" y="2183"/>
                    <a:pt x="2022" y="2183"/>
                    <a:pt x="2022" y="2183"/>
                  </a:cubicBezTo>
                  <a:cubicBezTo>
                    <a:pt x="2022" y="2210"/>
                    <a:pt x="2001" y="2231"/>
                    <a:pt x="1974" y="2231"/>
                  </a:cubicBezTo>
                  <a:cubicBezTo>
                    <a:pt x="1263" y="2231"/>
                    <a:pt x="1263" y="2231"/>
                    <a:pt x="1263" y="2231"/>
                  </a:cubicBezTo>
                  <a:cubicBezTo>
                    <a:pt x="1239" y="2231"/>
                    <a:pt x="1220" y="2250"/>
                    <a:pt x="1220" y="2274"/>
                  </a:cubicBezTo>
                  <a:cubicBezTo>
                    <a:pt x="1220" y="2297"/>
                    <a:pt x="1239" y="2316"/>
                    <a:pt x="1263" y="2316"/>
                  </a:cubicBezTo>
                  <a:cubicBezTo>
                    <a:pt x="1933" y="2316"/>
                    <a:pt x="1933" y="2316"/>
                    <a:pt x="1933" y="2316"/>
                  </a:cubicBezTo>
                  <a:cubicBezTo>
                    <a:pt x="1933" y="2430"/>
                    <a:pt x="1933" y="2430"/>
                    <a:pt x="1933" y="2430"/>
                  </a:cubicBezTo>
                  <a:cubicBezTo>
                    <a:pt x="974" y="2430"/>
                    <a:pt x="974" y="2430"/>
                    <a:pt x="974" y="2430"/>
                  </a:cubicBezTo>
                  <a:cubicBezTo>
                    <a:pt x="974" y="2316"/>
                    <a:pt x="974" y="2316"/>
                    <a:pt x="974" y="2316"/>
                  </a:cubicBezTo>
                  <a:cubicBezTo>
                    <a:pt x="1064" y="2316"/>
                    <a:pt x="1064" y="2316"/>
                    <a:pt x="1064" y="2316"/>
                  </a:cubicBezTo>
                  <a:cubicBezTo>
                    <a:pt x="1088" y="2316"/>
                    <a:pt x="1107" y="2297"/>
                    <a:pt x="1107" y="2274"/>
                  </a:cubicBezTo>
                  <a:cubicBezTo>
                    <a:pt x="1107" y="2250"/>
                    <a:pt x="1088" y="2231"/>
                    <a:pt x="1064" y="2231"/>
                  </a:cubicBezTo>
                  <a:cubicBezTo>
                    <a:pt x="933" y="2231"/>
                    <a:pt x="933" y="2231"/>
                    <a:pt x="933" y="2231"/>
                  </a:cubicBezTo>
                  <a:cubicBezTo>
                    <a:pt x="906" y="2231"/>
                    <a:pt x="884" y="2210"/>
                    <a:pt x="884" y="2183"/>
                  </a:cubicBezTo>
                  <a:cubicBezTo>
                    <a:pt x="884" y="2086"/>
                    <a:pt x="884" y="2086"/>
                    <a:pt x="884" y="2086"/>
                  </a:cubicBezTo>
                  <a:cubicBezTo>
                    <a:pt x="884" y="2060"/>
                    <a:pt x="906" y="2038"/>
                    <a:pt x="933" y="2038"/>
                  </a:cubicBezTo>
                  <a:cubicBezTo>
                    <a:pt x="1974" y="2038"/>
                    <a:pt x="1974" y="2038"/>
                    <a:pt x="1974" y="2038"/>
                  </a:cubicBezTo>
                  <a:cubicBezTo>
                    <a:pt x="2001" y="2038"/>
                    <a:pt x="2022" y="2060"/>
                    <a:pt x="2022" y="2086"/>
                  </a:cubicBezTo>
                  <a:close/>
                  <a:moveTo>
                    <a:pt x="2711" y="1343"/>
                  </a:moveTo>
                  <a:cubicBezTo>
                    <a:pt x="2711" y="1377"/>
                    <a:pt x="2683" y="1405"/>
                    <a:pt x="2649" y="1405"/>
                  </a:cubicBezTo>
                  <a:cubicBezTo>
                    <a:pt x="2614" y="1405"/>
                    <a:pt x="2586" y="1377"/>
                    <a:pt x="2586" y="1343"/>
                  </a:cubicBezTo>
                  <a:cubicBezTo>
                    <a:pt x="2586" y="1308"/>
                    <a:pt x="2614" y="1280"/>
                    <a:pt x="2649" y="1280"/>
                  </a:cubicBezTo>
                  <a:cubicBezTo>
                    <a:pt x="2683" y="1280"/>
                    <a:pt x="2711" y="1308"/>
                    <a:pt x="2711" y="1343"/>
                  </a:cubicBezTo>
                  <a:close/>
                  <a:moveTo>
                    <a:pt x="2732" y="832"/>
                  </a:moveTo>
                  <a:cubicBezTo>
                    <a:pt x="2782" y="832"/>
                    <a:pt x="2822" y="872"/>
                    <a:pt x="2822" y="921"/>
                  </a:cubicBezTo>
                  <a:cubicBezTo>
                    <a:pt x="2822" y="970"/>
                    <a:pt x="2782" y="1010"/>
                    <a:pt x="2732" y="1010"/>
                  </a:cubicBezTo>
                  <a:cubicBezTo>
                    <a:pt x="2683" y="1010"/>
                    <a:pt x="2643" y="970"/>
                    <a:pt x="2643" y="921"/>
                  </a:cubicBezTo>
                  <a:cubicBezTo>
                    <a:pt x="2643" y="872"/>
                    <a:pt x="2683" y="832"/>
                    <a:pt x="2732" y="832"/>
                  </a:cubicBezTo>
                  <a:close/>
                  <a:moveTo>
                    <a:pt x="2732" y="832"/>
                  </a:moveTo>
                  <a:cubicBezTo>
                    <a:pt x="2732" y="832"/>
                    <a:pt x="2732" y="832"/>
                    <a:pt x="2732" y="8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70"/>
          <p:cNvSpPr txBox="1"/>
          <p:nvPr/>
        </p:nvSpPr>
        <p:spPr>
          <a:xfrm>
            <a:off x="1310325" y="4210200"/>
            <a:ext cx="15621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تاریخ ازمون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08" name="Google Shape;1608;p70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تقویم پذیرش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609" name="Google Shape;1609;p70"/>
          <p:cNvGraphicFramePr/>
          <p:nvPr>
            <p:extLst>
              <p:ext uri="{D42A27DB-BD31-4B8C-83A1-F6EECF244321}">
                <p14:modId xmlns:p14="http://schemas.microsoft.com/office/powerpoint/2010/main" val="3074828630"/>
              </p:ext>
            </p:extLst>
          </p:nvPr>
        </p:nvGraphicFramePr>
        <p:xfrm>
          <a:off x="938388" y="1428750"/>
          <a:ext cx="7252000" cy="261675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10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یکشنبه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دوشنبه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سه شـنبه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چهارشنبه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پنج 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جمعه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06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08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09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16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18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19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22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23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24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25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26</a:t>
                      </a:r>
                      <a:endParaRPr sz="1500"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27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1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28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29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30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31</a:t>
                      </a: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10" name="Google Shape;1610;p70"/>
          <p:cNvSpPr/>
          <p:nvPr/>
        </p:nvSpPr>
        <p:spPr>
          <a:xfrm>
            <a:off x="994125" y="4253095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11" name="Google Shape;1611;p70"/>
          <p:cNvSpPr txBox="1"/>
          <p:nvPr/>
        </p:nvSpPr>
        <p:spPr>
          <a:xfrm>
            <a:off x="5465625" y="4210200"/>
            <a:ext cx="23223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اخرین مهلت ثبت نام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12" name="Google Shape;1612;p70"/>
          <p:cNvSpPr/>
          <p:nvPr/>
        </p:nvSpPr>
        <p:spPr>
          <a:xfrm>
            <a:off x="7874192" y="4252950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8572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p71"/>
          <p:cNvSpPr/>
          <p:nvPr/>
        </p:nvSpPr>
        <p:spPr>
          <a:xfrm>
            <a:off x="8113275" y="3065038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18" name="Google Shape;1618;p7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امار دانشجویان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19" name="Google Shape;1619;p71"/>
          <p:cNvSpPr txBox="1"/>
          <p:nvPr/>
        </p:nvSpPr>
        <p:spPr>
          <a:xfrm>
            <a:off x="720000" y="4305600"/>
            <a:ext cx="6353100" cy="2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>
              <a:spcAft>
                <a:spcPts val="1200"/>
              </a:spcAft>
            </a:pPr>
            <a:r>
              <a:rPr lang="fa-IR" sz="11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لینک را در گراف دنبال کنید تا داده های ان را تغییر دهید و سپس جدید را در اینجا قرار دهید. برای اطلاعات بیشتر، اینجا کلیک کنید
</a:t>
            </a:r>
            <a:endParaRPr sz="1100"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20" name="Google Shape;1620;p71"/>
          <p:cNvSpPr txBox="1"/>
          <p:nvPr/>
        </p:nvSpPr>
        <p:spPr>
          <a:xfrm>
            <a:off x="5938092" y="3364602"/>
            <a:ext cx="217518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21" name="Google Shape;1621;p71"/>
          <p:cNvSpPr txBox="1"/>
          <p:nvPr/>
        </p:nvSpPr>
        <p:spPr>
          <a:xfrm>
            <a:off x="6128475" y="30062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b="0" i="0" dirty="0">
                <a:solidFill>
                  <a:schemeClr val="tx2"/>
                </a:solidFill>
                <a:effectLst/>
                <a:latin typeface="Allerta Stencil" panose="020B0604020202020204" charset="0"/>
                <a:ea typeface="Allerta Stencil" panose="020B0604020202020204" charset="0"/>
                <a:cs typeface="B Nazanin" panose="00000400000000000000" pitchFamily="2" charset="-78"/>
              </a:rPr>
              <a:t>مردان</a:t>
            </a:r>
            <a:endParaRPr sz="2000" dirty="0">
              <a:solidFill>
                <a:schemeClr val="tx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22" name="Google Shape;1622;p71"/>
          <p:cNvSpPr txBox="1"/>
          <p:nvPr/>
        </p:nvSpPr>
        <p:spPr>
          <a:xfrm>
            <a:off x="5938092" y="2290152"/>
            <a:ext cx="217518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23" name="Google Shape;1623;p71"/>
          <p:cNvSpPr txBox="1"/>
          <p:nvPr/>
        </p:nvSpPr>
        <p:spPr>
          <a:xfrm>
            <a:off x="6128475" y="193180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800" b="0" i="0" dirty="0">
                <a:solidFill>
                  <a:srgbClr val="FFBD33"/>
                </a:solidFill>
                <a:effectLst/>
                <a:latin typeface="Allerta Stencil" panose="020B0604020202020204" charset="0"/>
                <a:ea typeface="Allerta Stencil" panose="020B0604020202020204" charset="0"/>
                <a:cs typeface="B Nazanin" panose="00000400000000000000" pitchFamily="2" charset="-78"/>
              </a:rPr>
              <a:t>زنان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24" name="Google Shape;1624;p71"/>
          <p:cNvSpPr/>
          <p:nvPr/>
        </p:nvSpPr>
        <p:spPr>
          <a:xfrm>
            <a:off x="8113275" y="1990453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14287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pic>
        <p:nvPicPr>
          <p:cNvPr id="1625" name="Google Shape;1625;p71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000" y="1300551"/>
            <a:ext cx="4859925" cy="3005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0" name="Google Shape;1630;p72"/>
          <p:cNvCxnSpPr>
            <a:stCxn id="1631" idx="2"/>
            <a:endCxn id="1632" idx="0"/>
          </p:cNvCxnSpPr>
          <p:nvPr/>
        </p:nvCxnSpPr>
        <p:spPr>
          <a:xfrm>
            <a:off x="7042950" y="3209650"/>
            <a:ext cx="0" cy="36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3" name="Google Shape;1633;p72"/>
          <p:cNvCxnSpPr>
            <a:stCxn id="1634" idx="2"/>
            <a:endCxn id="1635" idx="0"/>
          </p:cNvCxnSpPr>
          <p:nvPr/>
        </p:nvCxnSpPr>
        <p:spPr>
          <a:xfrm>
            <a:off x="5370917" y="2307225"/>
            <a:ext cx="0" cy="33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6" name="Google Shape;1636;p72"/>
          <p:cNvCxnSpPr>
            <a:stCxn id="1637" idx="2"/>
            <a:endCxn id="1638" idx="0"/>
          </p:cNvCxnSpPr>
          <p:nvPr/>
        </p:nvCxnSpPr>
        <p:spPr>
          <a:xfrm>
            <a:off x="3709967" y="3209650"/>
            <a:ext cx="0" cy="36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39" name="Google Shape;1639;p72"/>
          <p:cNvCxnSpPr>
            <a:stCxn id="1640" idx="0"/>
            <a:endCxn id="1641" idx="2"/>
          </p:cNvCxnSpPr>
          <p:nvPr/>
        </p:nvCxnSpPr>
        <p:spPr>
          <a:xfrm rot="10800000">
            <a:off x="2036425" y="2307250"/>
            <a:ext cx="0" cy="337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sp>
        <p:nvSpPr>
          <p:cNvPr id="1642" name="Google Shape;1642;p72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فرایند ثبت نام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3" name="Google Shape;1643;p72"/>
          <p:cNvSpPr/>
          <p:nvPr/>
        </p:nvSpPr>
        <p:spPr>
          <a:xfrm>
            <a:off x="1561675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4" name="Google Shape;1644;p72"/>
          <p:cNvSpPr txBox="1"/>
          <p:nvPr/>
        </p:nvSpPr>
        <p:spPr>
          <a:xfrm>
            <a:off x="808075" y="133432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41" name="Google Shape;1641;p72"/>
          <p:cNvSpPr txBox="1"/>
          <p:nvPr/>
        </p:nvSpPr>
        <p:spPr>
          <a:xfrm>
            <a:off x="806575" y="190702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مستندات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5" name="Google Shape;1645;p72"/>
          <p:cNvSpPr/>
          <p:nvPr/>
        </p:nvSpPr>
        <p:spPr>
          <a:xfrm rot="10800000">
            <a:off x="3235217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6" name="Google Shape;1646;p72"/>
          <p:cNvSpPr txBox="1"/>
          <p:nvPr/>
        </p:nvSpPr>
        <p:spPr>
          <a:xfrm>
            <a:off x="5813100" y="3977775"/>
            <a:ext cx="2459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32" name="Google Shape;1632;p72"/>
          <p:cNvSpPr txBox="1"/>
          <p:nvPr/>
        </p:nvSpPr>
        <p:spPr>
          <a:xfrm>
            <a:off x="5813100" y="357757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پذیرش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7" name="Google Shape;1647;p72"/>
          <p:cNvSpPr/>
          <p:nvPr/>
        </p:nvSpPr>
        <p:spPr>
          <a:xfrm>
            <a:off x="4896167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48" name="Google Shape;1648;p72"/>
          <p:cNvSpPr txBox="1"/>
          <p:nvPr/>
        </p:nvSpPr>
        <p:spPr>
          <a:xfrm>
            <a:off x="4142567" y="133432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34" name="Google Shape;1634;p72"/>
          <p:cNvSpPr txBox="1"/>
          <p:nvPr/>
        </p:nvSpPr>
        <p:spPr>
          <a:xfrm>
            <a:off x="4141067" y="190702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پرداخت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9" name="Google Shape;1649;p72"/>
          <p:cNvSpPr/>
          <p:nvPr/>
        </p:nvSpPr>
        <p:spPr>
          <a:xfrm rot="10800000">
            <a:off x="6568200" y="250285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650" name="Google Shape;1650;p72"/>
          <p:cNvSpPr txBox="1"/>
          <p:nvPr/>
        </p:nvSpPr>
        <p:spPr>
          <a:xfrm>
            <a:off x="2481617" y="3977775"/>
            <a:ext cx="2456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38" name="Google Shape;1638;p72"/>
          <p:cNvSpPr txBox="1"/>
          <p:nvPr/>
        </p:nvSpPr>
        <p:spPr>
          <a:xfrm>
            <a:off x="2480117" y="3577575"/>
            <a:ext cx="2459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تجدید نظر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40" name="Google Shape;1640;p72"/>
          <p:cNvSpPr txBox="1">
            <a:spLocks noGrp="1"/>
          </p:cNvSpPr>
          <p:nvPr>
            <p:ph type="title" idx="4294967295"/>
          </p:nvPr>
        </p:nvSpPr>
        <p:spPr>
          <a:xfrm>
            <a:off x="1682125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7" name="Google Shape;1637;p72"/>
          <p:cNvSpPr txBox="1">
            <a:spLocks noGrp="1"/>
          </p:cNvSpPr>
          <p:nvPr>
            <p:ph type="title" idx="4294967295"/>
          </p:nvPr>
        </p:nvSpPr>
        <p:spPr>
          <a:xfrm>
            <a:off x="3355667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5" name="Google Shape;1635;p72"/>
          <p:cNvSpPr txBox="1">
            <a:spLocks noGrp="1"/>
          </p:cNvSpPr>
          <p:nvPr>
            <p:ph type="title" idx="4294967295"/>
          </p:nvPr>
        </p:nvSpPr>
        <p:spPr>
          <a:xfrm>
            <a:off x="5016617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631" name="Google Shape;1631;p72"/>
          <p:cNvSpPr txBox="1">
            <a:spLocks noGrp="1"/>
          </p:cNvSpPr>
          <p:nvPr>
            <p:ph type="title" idx="4294967295"/>
          </p:nvPr>
        </p:nvSpPr>
        <p:spPr>
          <a:xfrm>
            <a:off x="6688650" y="2645050"/>
            <a:ext cx="7086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cxnSp>
        <p:nvCxnSpPr>
          <p:cNvPr id="1651" name="Google Shape;1651;p72"/>
          <p:cNvCxnSpPr>
            <a:stCxn id="1643" idx="0"/>
            <a:endCxn id="1645" idx="0"/>
          </p:cNvCxnSpPr>
          <p:nvPr/>
        </p:nvCxnSpPr>
        <p:spPr>
          <a:xfrm>
            <a:off x="2511175" y="2927350"/>
            <a:ext cx="7239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52" name="Google Shape;1652;p72"/>
          <p:cNvCxnSpPr>
            <a:stCxn id="1645" idx="3"/>
            <a:endCxn id="1647" idx="3"/>
          </p:cNvCxnSpPr>
          <p:nvPr/>
        </p:nvCxnSpPr>
        <p:spPr>
          <a:xfrm>
            <a:off x="4184717" y="2927350"/>
            <a:ext cx="711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53" name="Google Shape;1653;p72"/>
          <p:cNvCxnSpPr>
            <a:stCxn id="1647" idx="0"/>
            <a:endCxn id="1649" idx="0"/>
          </p:cNvCxnSpPr>
          <p:nvPr/>
        </p:nvCxnSpPr>
        <p:spPr>
          <a:xfrm>
            <a:off x="5845667" y="2927350"/>
            <a:ext cx="7224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85725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p73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موضوعات مهم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59" name="Google Shape;1659;p73"/>
          <p:cNvSpPr txBox="1">
            <a:spLocks noGrp="1"/>
          </p:cNvSpPr>
          <p:nvPr>
            <p:ph type="subTitle" idx="1"/>
          </p:nvPr>
        </p:nvSpPr>
        <p:spPr>
          <a:xfrm>
            <a:off x="1023896" y="1675525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ابرسانی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0" name="Google Shape;1660;p73"/>
          <p:cNvSpPr txBox="1">
            <a:spLocks noGrp="1"/>
          </p:cNvSpPr>
          <p:nvPr>
            <p:ph type="subTitle" idx="2"/>
          </p:nvPr>
        </p:nvSpPr>
        <p:spPr>
          <a:xfrm>
            <a:off x="1023896" y="2183734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</a:p>
        </p:txBody>
      </p:sp>
      <p:sp>
        <p:nvSpPr>
          <p:cNvPr id="1661" name="Google Shape;1661;p73"/>
          <p:cNvSpPr txBox="1">
            <a:spLocks noGrp="1"/>
          </p:cNvSpPr>
          <p:nvPr>
            <p:ph type="subTitle" idx="3"/>
          </p:nvPr>
        </p:nvSpPr>
        <p:spPr>
          <a:xfrm>
            <a:off x="5106904" y="2183734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2" name="Google Shape;1662;p73"/>
          <p:cNvSpPr txBox="1">
            <a:spLocks noGrp="1"/>
          </p:cNvSpPr>
          <p:nvPr>
            <p:ph type="subTitle" idx="4"/>
          </p:nvPr>
        </p:nvSpPr>
        <p:spPr>
          <a:xfrm>
            <a:off x="1023896" y="3840136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</a:p>
        </p:txBody>
      </p:sp>
      <p:sp>
        <p:nvSpPr>
          <p:cNvPr id="1663" name="Google Shape;1663;p73"/>
          <p:cNvSpPr txBox="1">
            <a:spLocks noGrp="1"/>
          </p:cNvSpPr>
          <p:nvPr>
            <p:ph type="subTitle" idx="5"/>
          </p:nvPr>
        </p:nvSpPr>
        <p:spPr>
          <a:xfrm>
            <a:off x="5106904" y="3840136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</a:p>
        </p:txBody>
      </p:sp>
      <p:sp>
        <p:nvSpPr>
          <p:cNvPr id="1664" name="Google Shape;1664;p73"/>
          <p:cNvSpPr txBox="1">
            <a:spLocks noGrp="1"/>
          </p:cNvSpPr>
          <p:nvPr>
            <p:ph type="subTitle" idx="6"/>
          </p:nvPr>
        </p:nvSpPr>
        <p:spPr>
          <a:xfrm>
            <a:off x="1023896" y="3328478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مواد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5" name="Google Shape;1665;p73"/>
          <p:cNvSpPr txBox="1">
            <a:spLocks noGrp="1"/>
          </p:cNvSpPr>
          <p:nvPr>
            <p:ph type="subTitle" idx="7"/>
          </p:nvPr>
        </p:nvSpPr>
        <p:spPr>
          <a:xfrm>
            <a:off x="5106904" y="1675525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زمین شناسی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6" name="Google Shape;1666;p73"/>
          <p:cNvSpPr txBox="1">
            <a:spLocks noGrp="1"/>
          </p:cNvSpPr>
          <p:nvPr>
            <p:ph type="subTitle" idx="8"/>
          </p:nvPr>
        </p:nvSpPr>
        <p:spPr>
          <a:xfrm>
            <a:off x="5106904" y="3328478"/>
            <a:ext cx="3013200" cy="45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قوانین جاری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p7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مناطق کاری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672" name="Google Shape;1672;p74"/>
          <p:cNvGraphicFramePr/>
          <p:nvPr>
            <p:extLst>
              <p:ext uri="{D42A27DB-BD31-4B8C-83A1-F6EECF244321}">
                <p14:modId xmlns:p14="http://schemas.microsoft.com/office/powerpoint/2010/main" val="4069118108"/>
              </p:ext>
            </p:extLst>
          </p:nvPr>
        </p:nvGraphicFramePr>
        <p:xfrm>
          <a:off x="956650" y="1398663"/>
          <a:ext cx="7230700" cy="294660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361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5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ساخت و مدیریت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ساختار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ژئوتکنیک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محیط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منابع اب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1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تحرک و حمل و نقل</a:t>
                      </a:r>
                      <a:endParaRPr sz="15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p7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نمودار معلمان</a:t>
            </a:r>
            <a:r>
              <a:rPr lang="en-US" dirty="0">
                <a:cs typeface="B Nazanin" panose="00000400000000000000" pitchFamily="2" charset="-78"/>
              </a:rPr>
              <a:t>RG.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8" name="Google Shape;1678;p75"/>
          <p:cNvSpPr txBox="1"/>
          <p:nvPr/>
        </p:nvSpPr>
        <p:spPr>
          <a:xfrm>
            <a:off x="440675" y="2971950"/>
            <a:ext cx="226412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79" name="Google Shape;1679;p75"/>
          <p:cNvSpPr txBox="1"/>
          <p:nvPr/>
        </p:nvSpPr>
        <p:spPr>
          <a:xfrm>
            <a:off x="720000" y="25717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0" name="Google Shape;1680;p75"/>
          <p:cNvSpPr txBox="1"/>
          <p:nvPr/>
        </p:nvSpPr>
        <p:spPr>
          <a:xfrm>
            <a:off x="3415229" y="3738050"/>
            <a:ext cx="232582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81" name="Google Shape;1681;p75"/>
          <p:cNvSpPr txBox="1"/>
          <p:nvPr/>
        </p:nvSpPr>
        <p:spPr>
          <a:xfrm>
            <a:off x="3756250" y="33378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2" name="Google Shape;1682;p75"/>
          <p:cNvSpPr txBox="1"/>
          <p:nvPr/>
        </p:nvSpPr>
        <p:spPr>
          <a:xfrm>
            <a:off x="3569465" y="1938925"/>
            <a:ext cx="217158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83" name="Google Shape;1683;p75"/>
          <p:cNvSpPr txBox="1"/>
          <p:nvPr/>
        </p:nvSpPr>
        <p:spPr>
          <a:xfrm>
            <a:off x="3756250" y="15387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4" name="Google Shape;1684;p75"/>
          <p:cNvSpPr txBox="1"/>
          <p:nvPr/>
        </p:nvSpPr>
        <p:spPr>
          <a:xfrm>
            <a:off x="6098179" y="3738050"/>
            <a:ext cx="232582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685" name="Google Shape;1685;p75"/>
          <p:cNvSpPr txBox="1"/>
          <p:nvPr/>
        </p:nvSpPr>
        <p:spPr>
          <a:xfrm>
            <a:off x="6439200" y="3337850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lang="fa-IR"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686" name="Google Shape;1686;p75"/>
          <p:cNvSpPr txBox="1"/>
          <p:nvPr/>
        </p:nvSpPr>
        <p:spPr>
          <a:xfrm>
            <a:off x="6103345" y="1938925"/>
            <a:ext cx="232065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  <a:endParaRPr sz="15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687" name="Google Shape;1687;p75"/>
          <p:cNvSpPr txBox="1"/>
          <p:nvPr/>
        </p:nvSpPr>
        <p:spPr>
          <a:xfrm>
            <a:off x="6439200" y="1538725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نام</a:t>
            </a:r>
            <a:endParaRPr sz="2000" dirty="0">
              <a:solidFill>
                <a:schemeClr val="dk1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cxnSp>
        <p:nvCxnSpPr>
          <p:cNvPr id="1688" name="Google Shape;1688;p75"/>
          <p:cNvCxnSpPr>
            <a:stCxn id="1679" idx="3"/>
            <a:endCxn id="1683" idx="1"/>
          </p:cNvCxnSpPr>
          <p:nvPr/>
        </p:nvCxnSpPr>
        <p:spPr>
          <a:xfrm rot="10800000" flipH="1">
            <a:off x="2704800" y="1738950"/>
            <a:ext cx="1051500" cy="1032900"/>
          </a:xfrm>
          <a:prstGeom prst="bentConnector3">
            <a:avLst>
              <a:gd name="adj1" fmla="val 49998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89" name="Google Shape;1689;p75"/>
          <p:cNvCxnSpPr>
            <a:stCxn id="1681" idx="1"/>
            <a:endCxn id="1679" idx="3"/>
          </p:cNvCxnSpPr>
          <p:nvPr/>
        </p:nvCxnSpPr>
        <p:spPr>
          <a:xfrm rot="10800000">
            <a:off x="2704750" y="2771750"/>
            <a:ext cx="1051500" cy="766200"/>
          </a:xfrm>
          <a:prstGeom prst="bentConnector3">
            <a:avLst>
              <a:gd name="adj1" fmla="val 49998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90" name="Google Shape;1690;p75"/>
          <p:cNvCxnSpPr>
            <a:stCxn id="1683" idx="3"/>
            <a:endCxn id="1687" idx="1"/>
          </p:cNvCxnSpPr>
          <p:nvPr/>
        </p:nvCxnSpPr>
        <p:spPr>
          <a:xfrm>
            <a:off x="5741050" y="1738825"/>
            <a:ext cx="698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  <p:cxnSp>
        <p:nvCxnSpPr>
          <p:cNvPr id="1691" name="Google Shape;1691;p75"/>
          <p:cNvCxnSpPr>
            <a:stCxn id="1681" idx="3"/>
            <a:endCxn id="1685" idx="1"/>
          </p:cNvCxnSpPr>
          <p:nvPr/>
        </p:nvCxnSpPr>
        <p:spPr>
          <a:xfrm>
            <a:off x="5741050" y="3537950"/>
            <a:ext cx="6981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  <a:effectLst>
            <a:outerShdw blurRad="85725" algn="bl" rotWithShape="0">
              <a:schemeClr val="lt2"/>
            </a:outerShdw>
          </a:effectLst>
        </p:spPr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49"/>
          <p:cNvSpPr txBox="1">
            <a:spLocks noGrp="1"/>
          </p:cNvSpPr>
          <p:nvPr>
            <p:ph type="subTitle" idx="1"/>
          </p:nvPr>
        </p:nvSpPr>
        <p:spPr>
          <a:xfrm>
            <a:off x="1634700" y="2921238"/>
            <a:ext cx="5874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ان شما خودتان را معرفی می کنید، ایمیل خود را بنویسید ...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94" name="Google Shape;1194;p49"/>
          <p:cNvSpPr txBox="1">
            <a:spLocks noGrp="1"/>
          </p:cNvSpPr>
          <p:nvPr>
            <p:ph type="title"/>
          </p:nvPr>
        </p:nvSpPr>
        <p:spPr>
          <a:xfrm>
            <a:off x="2489812" y="1476260"/>
            <a:ext cx="3745736" cy="144497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000" dirty="0">
                <a:cs typeface="B Nazanin" panose="00000400000000000000" pitchFamily="2" charset="-78"/>
              </a:rPr>
              <a:t>خوش آمدید</a:t>
            </a:r>
            <a:r>
              <a:rPr lang="en" sz="6000" dirty="0">
                <a:cs typeface="B Nazanin" panose="00000400000000000000" pitchFamily="2" charset="-78"/>
              </a:rPr>
              <a:t>!</a:t>
            </a:r>
            <a:endParaRPr sz="6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Google Shape;1696;p7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دو دانشگاه برتر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7" name="Google Shape;1697;p76"/>
          <p:cNvSpPr txBox="1">
            <a:spLocks noGrp="1"/>
          </p:cNvSpPr>
          <p:nvPr>
            <p:ph type="subTitle" idx="1"/>
          </p:nvPr>
        </p:nvSpPr>
        <p:spPr>
          <a:xfrm>
            <a:off x="720000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موسسه فناوری ماساچوست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8" name="Google Shape;1698;p76"/>
          <p:cNvSpPr txBox="1">
            <a:spLocks noGrp="1"/>
          </p:cNvSpPr>
          <p:nvPr>
            <p:ph type="subTitle" idx="2"/>
          </p:nvPr>
        </p:nvSpPr>
        <p:spPr>
          <a:xfrm>
            <a:off x="5887925" y="2351700"/>
            <a:ext cx="2535900" cy="100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دانشگاه ملی سنگاپور
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9" name="Google Shape;1699;p76"/>
          <p:cNvSpPr txBox="1">
            <a:spLocks noGrp="1"/>
          </p:cNvSpPr>
          <p:nvPr>
            <p:ph type="subTitle" idx="3"/>
          </p:nvPr>
        </p:nvSpPr>
        <p:spPr>
          <a:xfrm>
            <a:off x="720000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</a:p>
        </p:txBody>
      </p:sp>
      <p:sp>
        <p:nvSpPr>
          <p:cNvPr id="1700" name="Google Shape;1700;p76"/>
          <p:cNvSpPr txBox="1">
            <a:spLocks noGrp="1"/>
          </p:cNvSpPr>
          <p:nvPr>
            <p:ph type="subTitle" idx="4"/>
          </p:nvPr>
        </p:nvSpPr>
        <p:spPr>
          <a:xfrm>
            <a:off x="6214625" y="3429000"/>
            <a:ext cx="22095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مبانی مواد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1" name="Google Shape;1701;p76"/>
          <p:cNvSpPr txBox="1">
            <a:spLocks noGrp="1"/>
          </p:cNvSpPr>
          <p:nvPr>
            <p:ph type="title" idx="4294967295"/>
          </p:nvPr>
        </p:nvSpPr>
        <p:spPr>
          <a:xfrm>
            <a:off x="720001" y="1710900"/>
            <a:ext cx="7764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cs typeface="B Nazanin" panose="00000400000000000000" pitchFamily="2" charset="-78"/>
              </a:rPr>
              <a:t>01</a:t>
            </a:r>
            <a:endParaRPr sz="3400">
              <a:cs typeface="B Nazanin" panose="00000400000000000000" pitchFamily="2" charset="-78"/>
            </a:endParaRPr>
          </a:p>
        </p:txBody>
      </p:sp>
      <p:sp>
        <p:nvSpPr>
          <p:cNvPr id="1702" name="Google Shape;1702;p76"/>
          <p:cNvSpPr txBox="1">
            <a:spLocks noGrp="1"/>
          </p:cNvSpPr>
          <p:nvPr>
            <p:ph type="title" idx="4294967295"/>
          </p:nvPr>
        </p:nvSpPr>
        <p:spPr>
          <a:xfrm>
            <a:off x="7647701" y="1710900"/>
            <a:ext cx="776400" cy="564600"/>
          </a:xfrm>
          <a:prstGeom prst="rect">
            <a:avLst/>
          </a:prstGeom>
          <a:effectLst>
            <a:outerShdw blurRad="85725" dist="19050" algn="bl" rotWithShape="0">
              <a:schemeClr val="lt2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cs typeface="B Nazanin" panose="00000400000000000000" pitchFamily="2" charset="-78"/>
              </a:rPr>
              <a:t>02</a:t>
            </a:r>
            <a:endParaRPr sz="3400">
              <a:cs typeface="B Nazanin" panose="00000400000000000000" pitchFamily="2" charset="-78"/>
            </a:endParaRPr>
          </a:p>
        </p:txBody>
      </p:sp>
      <p:pic>
        <p:nvPicPr>
          <p:cNvPr id="1703" name="Google Shape;1703;p76"/>
          <p:cNvPicPr preferRelativeResize="0"/>
          <p:nvPr/>
        </p:nvPicPr>
        <p:blipFill rotWithShape="1">
          <a:blip r:embed="rId3">
            <a:alphaModFix/>
          </a:blip>
          <a:srcRect t="23287" b="23287"/>
          <a:stretch/>
        </p:blipFill>
        <p:spPr>
          <a:xfrm>
            <a:off x="3328913" y="1931975"/>
            <a:ext cx="2486263" cy="1992948"/>
          </a:xfrm>
          <a:prstGeom prst="flowChartPreparation">
            <a:avLst/>
          </a:prstGeom>
          <a:noFill/>
          <a:ln>
            <a:noFill/>
          </a:ln>
          <a:effectLst>
            <a:outerShdw blurRad="85725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8" name="Google Shape;1708;p77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تقویم علمی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09" name="Google Shape;1709;p77"/>
          <p:cNvGraphicFramePr/>
          <p:nvPr/>
        </p:nvGraphicFramePr>
        <p:xfrm>
          <a:off x="720000" y="2055650"/>
          <a:ext cx="4454250" cy="237726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742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04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09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14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19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21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22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23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25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26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27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28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29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Assistant"/>
                          <a:sym typeface="Assistant"/>
                        </a:rPr>
                        <a:t>30</a:t>
                      </a: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10" name="Google Shape;1710;p77"/>
          <p:cNvSpPr txBox="1">
            <a:spLocks noGrp="1"/>
          </p:cNvSpPr>
          <p:nvPr>
            <p:ph type="subTitle" idx="4294967295"/>
          </p:nvPr>
        </p:nvSpPr>
        <p:spPr>
          <a:xfrm>
            <a:off x="720000" y="1354225"/>
            <a:ext cx="1303110" cy="4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Aft>
                <a:spcPts val="1200"/>
              </a:spcAft>
              <a:buNone/>
            </a:pP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اوت </a:t>
            </a:r>
            <a:r>
              <a:rPr lang="en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 2022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1" name="Google Shape;1711;p77"/>
          <p:cNvSpPr txBox="1"/>
          <p:nvPr/>
        </p:nvSpPr>
        <p:spPr>
          <a:xfrm>
            <a:off x="5552501" y="3810163"/>
            <a:ext cx="242389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712" name="Google Shape;1712;p77"/>
          <p:cNvSpPr txBox="1"/>
          <p:nvPr/>
        </p:nvSpPr>
        <p:spPr>
          <a:xfrm>
            <a:off x="5991600" y="34099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امتحانات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3" name="Google Shape;1713;p77"/>
          <p:cNvSpPr txBox="1"/>
          <p:nvPr/>
        </p:nvSpPr>
        <p:spPr>
          <a:xfrm>
            <a:off x="5552501" y="2505863"/>
            <a:ext cx="2423899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5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مبانی مواد قابل ویرایش می باشد</a:t>
            </a:r>
          </a:p>
        </p:txBody>
      </p:sp>
      <p:sp>
        <p:nvSpPr>
          <p:cNvPr id="1714" name="Google Shape;1714;p77"/>
          <p:cNvSpPr txBox="1"/>
          <p:nvPr/>
        </p:nvSpPr>
        <p:spPr>
          <a:xfrm>
            <a:off x="5991600" y="2105663"/>
            <a:ext cx="1984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کلاس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</p:txBody>
      </p:sp>
      <p:sp>
        <p:nvSpPr>
          <p:cNvPr id="1715" name="Google Shape;1715;p77"/>
          <p:cNvSpPr/>
          <p:nvPr/>
        </p:nvSpPr>
        <p:spPr>
          <a:xfrm>
            <a:off x="8107800" y="2164476"/>
            <a:ext cx="316200" cy="2826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dk2"/>
          </a:solidFill>
          <a:ln>
            <a:noFill/>
          </a:ln>
          <a:effectLst>
            <a:outerShdw blurRad="142875" algn="bl" rotWithShape="0">
              <a:schemeClr val="dk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16" name="Google Shape;1716;p77"/>
          <p:cNvSpPr/>
          <p:nvPr/>
        </p:nvSpPr>
        <p:spPr>
          <a:xfrm>
            <a:off x="8107800" y="3468627"/>
            <a:ext cx="316200" cy="2829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2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78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جدول زمانی ترم اول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22" name="Google Shape;1722;p78"/>
          <p:cNvGraphicFramePr/>
          <p:nvPr>
            <p:extLst>
              <p:ext uri="{D42A27DB-BD31-4B8C-83A1-F6EECF244321}">
                <p14:modId xmlns:p14="http://schemas.microsoft.com/office/powerpoint/2010/main" val="995584261"/>
              </p:ext>
            </p:extLst>
          </p:nvPr>
        </p:nvGraphicFramePr>
        <p:xfrm>
          <a:off x="836250" y="1327055"/>
          <a:ext cx="7471500" cy="327140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124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1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52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زمان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دوشنبه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سه‌شنبه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چهارشنبه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پنج‌شنبه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جمعه</a:t>
                      </a:r>
                      <a:endParaRPr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7:00 - 8:00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8:00 - 9:00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9:00 - 10:00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صبحانه</a:t>
                      </a:r>
                      <a:endParaRPr dirty="0">
                        <a:solidFill>
                          <a:schemeClr val="dk1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10:00 - 11:00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11:00 - 12:00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ناهار</a:t>
                      </a:r>
                      <a:endParaRPr dirty="0">
                        <a:solidFill>
                          <a:schemeClr val="dk1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lt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12:00 - 13:00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9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13:00 - 14:00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fa-IR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متن شما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Google Shape;1727;p79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استخدام کنندگان برتر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1728" name="Google Shape;1728;p79"/>
          <p:cNvGraphicFramePr/>
          <p:nvPr>
            <p:extLst>
              <p:ext uri="{D42A27DB-BD31-4B8C-83A1-F6EECF244321}">
                <p14:modId xmlns:p14="http://schemas.microsoft.com/office/powerpoint/2010/main" val="4290278011"/>
              </p:ext>
            </p:extLst>
          </p:nvPr>
        </p:nvGraphicFramePr>
        <p:xfrm>
          <a:off x="836250" y="1574225"/>
          <a:ext cx="7471500" cy="2779220"/>
        </p:xfrm>
        <a:graphic>
          <a:graphicData uri="http://schemas.openxmlformats.org/drawingml/2006/table">
            <a:tbl>
              <a:tblPr>
                <a:noFill/>
                <a:tableStyleId>{ABF2FA18-B2E1-47DC-980C-48F9526E9965}</a:tableStyleId>
              </a:tblPr>
              <a:tblGrid>
                <a:gridCol w="38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300">
                <a:tc gridSpan="2"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dirty="0">
                          <a:solidFill>
                            <a:schemeClr val="dk2"/>
                          </a:solidFill>
                          <a:latin typeface="Allerta Stencil"/>
                          <a:ea typeface="Allerta Stencil"/>
                          <a:cs typeface="B Nazanin" panose="00000400000000000000" pitchFamily="2" charset="-78"/>
                          <a:sym typeface="Allerta Stencil"/>
                        </a:rPr>
                        <a:t>استخدام بالا برای مهندسی عمران</a:t>
                      </a:r>
                      <a:endParaRPr sz="2000" dirty="0">
                        <a:solidFill>
                          <a:schemeClr val="dk2"/>
                        </a:solidFill>
                        <a:latin typeface="Allerta Stencil"/>
                        <a:ea typeface="Allerta Stencil"/>
                        <a:cs typeface="B Nazanin" panose="00000400000000000000" pitchFamily="2" charset="-78"/>
                        <a:sym typeface="Allerta Stencil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وزارت حمل و نقل ایالت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حمل و نقل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طراحی و ساخت 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اداره حمل و نقل 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400"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240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سازمان حفاظت محیط زیست</a:t>
                      </a:r>
                      <a:endParaRPr sz="15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5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مبانی مواد قابل ویرایش می باشد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B1B21">
                        <a:alpha val="530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80"/>
          <p:cNvSpPr/>
          <p:nvPr/>
        </p:nvSpPr>
        <p:spPr>
          <a:xfrm>
            <a:off x="6701584" y="1843577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4" name="Google Shape;1734;p80"/>
          <p:cNvSpPr/>
          <p:nvPr/>
        </p:nvSpPr>
        <p:spPr>
          <a:xfrm>
            <a:off x="6701584" y="3682113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5" name="Google Shape;1735;p80"/>
          <p:cNvSpPr/>
          <p:nvPr/>
        </p:nvSpPr>
        <p:spPr>
          <a:xfrm>
            <a:off x="6701584" y="976753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6" name="Google Shape;1736;p80"/>
          <p:cNvSpPr/>
          <p:nvPr/>
        </p:nvSpPr>
        <p:spPr>
          <a:xfrm>
            <a:off x="6701584" y="2782356"/>
            <a:ext cx="808200" cy="7221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738" name="Google Shape;1738;p80"/>
          <p:cNvSpPr txBox="1">
            <a:spLocks noGrp="1"/>
          </p:cNvSpPr>
          <p:nvPr>
            <p:ph type="subTitle" idx="1"/>
          </p:nvPr>
        </p:nvSpPr>
        <p:spPr>
          <a:xfrm>
            <a:off x="1004900" y="1739750"/>
            <a:ext cx="4134100" cy="129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سوالی دارید؟ </a:t>
            </a:r>
          </a:p>
          <a:p>
            <a:pPr marL="0" lvl="0" indent="0" algn="r" rtl="1"/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-US" dirty="0">
                <a:cs typeface="B Nazanin" panose="00000400000000000000" pitchFamily="2" charset="-78"/>
              </a:rPr>
              <a:t>20begir.com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" dirty="0">
                <a:cs typeface="B Nazanin" panose="00000400000000000000" pitchFamily="2" charset="-78"/>
              </a:rPr>
              <a:t> +91620421838 </a:t>
            </a: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/>
            <a:r>
              <a:rPr lang="en-US" dirty="0">
                <a:cs typeface="B Nazanin" panose="00000400000000000000" pitchFamily="2" charset="-78"/>
              </a:rPr>
              <a:t>20begir.com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39" name="Google Shape;1739;p80"/>
          <p:cNvGrpSpPr/>
          <p:nvPr/>
        </p:nvGrpSpPr>
        <p:grpSpPr>
          <a:xfrm>
            <a:off x="6919534" y="1999522"/>
            <a:ext cx="372298" cy="370842"/>
            <a:chOff x="2218313" y="2832599"/>
            <a:chExt cx="662099" cy="662099"/>
          </a:xfrm>
        </p:grpSpPr>
        <p:sp>
          <p:nvSpPr>
            <p:cNvPr id="1740" name="Google Shape;1740;p80"/>
            <p:cNvSpPr/>
            <p:nvPr/>
          </p:nvSpPr>
          <p:spPr>
            <a:xfrm>
              <a:off x="2218313" y="2832599"/>
              <a:ext cx="662099" cy="662099"/>
            </a:xfrm>
            <a:custGeom>
              <a:avLst/>
              <a:gdLst/>
              <a:ahLst/>
              <a:cxnLst/>
              <a:rect l="l" t="t" r="r" b="b"/>
              <a:pathLst>
                <a:path w="26553" h="26553" extrusionOk="0">
                  <a:moveTo>
                    <a:pt x="3536" y="0"/>
                  </a:moveTo>
                  <a:cubicBezTo>
                    <a:pt x="1568" y="0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53"/>
                    <a:pt x="3536" y="26553"/>
                  </a:cubicBezTo>
                  <a:lnTo>
                    <a:pt x="23017" y="26553"/>
                  </a:lnTo>
                  <a:cubicBezTo>
                    <a:pt x="24985" y="26553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85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1" name="Google Shape;1741;p80"/>
            <p:cNvSpPr/>
            <p:nvPr/>
          </p:nvSpPr>
          <p:spPr>
            <a:xfrm>
              <a:off x="2373022" y="3020599"/>
              <a:ext cx="352681" cy="286977"/>
            </a:xfrm>
            <a:custGeom>
              <a:avLst/>
              <a:gdLst/>
              <a:ahLst/>
              <a:cxnLst/>
              <a:rect l="l" t="t" r="r" b="b"/>
              <a:pathLst>
                <a:path w="14144" h="11509" extrusionOk="0">
                  <a:moveTo>
                    <a:pt x="9774" y="0"/>
                  </a:moveTo>
                  <a:cubicBezTo>
                    <a:pt x="7906" y="0"/>
                    <a:pt x="6539" y="1735"/>
                    <a:pt x="6972" y="3569"/>
                  </a:cubicBezTo>
                  <a:cubicBezTo>
                    <a:pt x="4537" y="3436"/>
                    <a:pt x="2402" y="2302"/>
                    <a:pt x="968" y="534"/>
                  </a:cubicBezTo>
                  <a:lnTo>
                    <a:pt x="968" y="534"/>
                  </a:lnTo>
                  <a:cubicBezTo>
                    <a:pt x="234" y="1835"/>
                    <a:pt x="568" y="3536"/>
                    <a:pt x="1869" y="4403"/>
                  </a:cubicBezTo>
                  <a:cubicBezTo>
                    <a:pt x="1402" y="4403"/>
                    <a:pt x="968" y="4270"/>
                    <a:pt x="568" y="4036"/>
                  </a:cubicBezTo>
                  <a:lnTo>
                    <a:pt x="568" y="4036"/>
                  </a:lnTo>
                  <a:cubicBezTo>
                    <a:pt x="534" y="5404"/>
                    <a:pt x="1502" y="6638"/>
                    <a:pt x="2903" y="6939"/>
                  </a:cubicBezTo>
                  <a:cubicBezTo>
                    <a:pt x="2651" y="6997"/>
                    <a:pt x="2399" y="7032"/>
                    <a:pt x="2140" y="7032"/>
                  </a:cubicBezTo>
                  <a:cubicBezTo>
                    <a:pt x="1954" y="7032"/>
                    <a:pt x="1764" y="7014"/>
                    <a:pt x="1568" y="6972"/>
                  </a:cubicBezTo>
                  <a:lnTo>
                    <a:pt x="1568" y="6972"/>
                  </a:lnTo>
                  <a:cubicBezTo>
                    <a:pt x="1935" y="8139"/>
                    <a:pt x="3036" y="8973"/>
                    <a:pt x="4304" y="9007"/>
                  </a:cubicBezTo>
                  <a:cubicBezTo>
                    <a:pt x="3243" y="9809"/>
                    <a:pt x="1960" y="10243"/>
                    <a:pt x="647" y="10243"/>
                  </a:cubicBezTo>
                  <a:cubicBezTo>
                    <a:pt x="432" y="10243"/>
                    <a:pt x="216" y="10231"/>
                    <a:pt x="1" y="10208"/>
                  </a:cubicBezTo>
                  <a:lnTo>
                    <a:pt x="1" y="10208"/>
                  </a:lnTo>
                  <a:cubicBezTo>
                    <a:pt x="1268" y="11008"/>
                    <a:pt x="2803" y="11508"/>
                    <a:pt x="4437" y="11508"/>
                  </a:cubicBezTo>
                  <a:cubicBezTo>
                    <a:pt x="9841" y="11508"/>
                    <a:pt x="12876" y="6939"/>
                    <a:pt x="12710" y="2869"/>
                  </a:cubicBezTo>
                  <a:cubicBezTo>
                    <a:pt x="13277" y="2469"/>
                    <a:pt x="13744" y="1935"/>
                    <a:pt x="14144" y="1368"/>
                  </a:cubicBezTo>
                  <a:lnTo>
                    <a:pt x="14144" y="1368"/>
                  </a:lnTo>
                  <a:cubicBezTo>
                    <a:pt x="13610" y="1601"/>
                    <a:pt x="13077" y="1735"/>
                    <a:pt x="12476" y="1835"/>
                  </a:cubicBezTo>
                  <a:cubicBezTo>
                    <a:pt x="13077" y="1468"/>
                    <a:pt x="13544" y="901"/>
                    <a:pt x="13744" y="200"/>
                  </a:cubicBezTo>
                  <a:lnTo>
                    <a:pt x="13744" y="200"/>
                  </a:lnTo>
                  <a:cubicBezTo>
                    <a:pt x="13177" y="534"/>
                    <a:pt x="12576" y="801"/>
                    <a:pt x="11909" y="901"/>
                  </a:cubicBezTo>
                  <a:cubicBezTo>
                    <a:pt x="11375" y="367"/>
                    <a:pt x="10608" y="0"/>
                    <a:pt x="9774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2" name="Google Shape;1742;p80"/>
          <p:cNvGrpSpPr/>
          <p:nvPr/>
        </p:nvGrpSpPr>
        <p:grpSpPr>
          <a:xfrm>
            <a:off x="6919566" y="2938278"/>
            <a:ext cx="372312" cy="371305"/>
            <a:chOff x="606213" y="2832599"/>
            <a:chExt cx="662124" cy="662099"/>
          </a:xfrm>
        </p:grpSpPr>
        <p:sp>
          <p:nvSpPr>
            <p:cNvPr id="1743" name="Google Shape;1743;p80"/>
            <p:cNvSpPr/>
            <p:nvPr/>
          </p:nvSpPr>
          <p:spPr>
            <a:xfrm>
              <a:off x="606213" y="2832599"/>
              <a:ext cx="662124" cy="662099"/>
            </a:xfrm>
            <a:custGeom>
              <a:avLst/>
              <a:gdLst/>
              <a:ahLst/>
              <a:cxnLst/>
              <a:rect l="l" t="t" r="r" b="b"/>
              <a:pathLst>
                <a:path w="26554" h="26553" extrusionOk="0">
                  <a:moveTo>
                    <a:pt x="3537" y="0"/>
                  </a:moveTo>
                  <a:cubicBezTo>
                    <a:pt x="1569" y="0"/>
                    <a:pt x="1" y="1602"/>
                    <a:pt x="1" y="3536"/>
                  </a:cubicBezTo>
                  <a:lnTo>
                    <a:pt x="1" y="23050"/>
                  </a:lnTo>
                  <a:cubicBezTo>
                    <a:pt x="1" y="24985"/>
                    <a:pt x="1569" y="26553"/>
                    <a:pt x="3537" y="26553"/>
                  </a:cubicBezTo>
                  <a:lnTo>
                    <a:pt x="23017" y="26553"/>
                  </a:lnTo>
                  <a:cubicBezTo>
                    <a:pt x="24952" y="26553"/>
                    <a:pt x="26553" y="24985"/>
                    <a:pt x="26553" y="23050"/>
                  </a:cubicBezTo>
                  <a:lnTo>
                    <a:pt x="26553" y="3536"/>
                  </a:lnTo>
                  <a:cubicBezTo>
                    <a:pt x="26553" y="1602"/>
                    <a:pt x="24952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4" name="Google Shape;1744;p80"/>
            <p:cNvSpPr/>
            <p:nvPr/>
          </p:nvSpPr>
          <p:spPr>
            <a:xfrm>
              <a:off x="844959" y="2964017"/>
              <a:ext cx="184669" cy="400107"/>
            </a:xfrm>
            <a:custGeom>
              <a:avLst/>
              <a:gdLst/>
              <a:ahLst/>
              <a:cxnLst/>
              <a:rect l="l" t="t" r="r" b="b"/>
              <a:pathLst>
                <a:path w="7406" h="16046" extrusionOk="0">
                  <a:moveTo>
                    <a:pt x="5171" y="1"/>
                  </a:moveTo>
                  <a:cubicBezTo>
                    <a:pt x="2769" y="1"/>
                    <a:pt x="1668" y="1035"/>
                    <a:pt x="1668" y="3070"/>
                  </a:cubicBezTo>
                  <a:lnTo>
                    <a:pt x="1668" y="5238"/>
                  </a:lnTo>
                  <a:lnTo>
                    <a:pt x="0" y="5238"/>
                  </a:lnTo>
                  <a:lnTo>
                    <a:pt x="0" y="7973"/>
                  </a:lnTo>
                  <a:lnTo>
                    <a:pt x="1668" y="7973"/>
                  </a:lnTo>
                  <a:lnTo>
                    <a:pt x="1668" y="16046"/>
                  </a:lnTo>
                  <a:lnTo>
                    <a:pt x="4904" y="16046"/>
                  </a:lnTo>
                  <a:lnTo>
                    <a:pt x="4904" y="7940"/>
                  </a:lnTo>
                  <a:lnTo>
                    <a:pt x="7172" y="7940"/>
                  </a:lnTo>
                  <a:lnTo>
                    <a:pt x="7406" y="5238"/>
                  </a:lnTo>
                  <a:lnTo>
                    <a:pt x="4904" y="5238"/>
                  </a:lnTo>
                  <a:lnTo>
                    <a:pt x="4904" y="3704"/>
                  </a:lnTo>
                  <a:cubicBezTo>
                    <a:pt x="4904" y="3070"/>
                    <a:pt x="5037" y="2803"/>
                    <a:pt x="5638" y="2803"/>
                  </a:cubicBezTo>
                  <a:lnTo>
                    <a:pt x="7406" y="2803"/>
                  </a:lnTo>
                  <a:lnTo>
                    <a:pt x="7406" y="1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5" name="Google Shape;1745;p80"/>
          <p:cNvGrpSpPr/>
          <p:nvPr/>
        </p:nvGrpSpPr>
        <p:grpSpPr>
          <a:xfrm>
            <a:off x="6919554" y="1132675"/>
            <a:ext cx="372298" cy="371305"/>
            <a:chOff x="1393971" y="2832599"/>
            <a:chExt cx="662099" cy="662099"/>
          </a:xfrm>
        </p:grpSpPr>
        <p:sp>
          <p:nvSpPr>
            <p:cNvPr id="1746" name="Google Shape;1746;p80"/>
            <p:cNvSpPr/>
            <p:nvPr/>
          </p:nvSpPr>
          <p:spPr>
            <a:xfrm>
              <a:off x="1393971" y="2832599"/>
              <a:ext cx="662099" cy="662099"/>
            </a:xfrm>
            <a:custGeom>
              <a:avLst/>
              <a:gdLst/>
              <a:ahLst/>
              <a:cxnLst/>
              <a:rect l="l" t="t" r="r" b="b"/>
              <a:pathLst>
                <a:path w="26553" h="26553" extrusionOk="0">
                  <a:moveTo>
                    <a:pt x="3536" y="0"/>
                  </a:moveTo>
                  <a:cubicBezTo>
                    <a:pt x="1568" y="0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53"/>
                    <a:pt x="3536" y="26553"/>
                  </a:cubicBezTo>
                  <a:lnTo>
                    <a:pt x="23017" y="26553"/>
                  </a:lnTo>
                  <a:cubicBezTo>
                    <a:pt x="24985" y="26553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85" y="0"/>
                    <a:pt x="23017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7" name="Google Shape;1747;p80"/>
            <p:cNvSpPr/>
            <p:nvPr/>
          </p:nvSpPr>
          <p:spPr>
            <a:xfrm>
              <a:off x="1543693" y="2982321"/>
              <a:ext cx="362680" cy="362680"/>
            </a:xfrm>
            <a:custGeom>
              <a:avLst/>
              <a:gdLst/>
              <a:ahLst/>
              <a:cxnLst/>
              <a:rect l="l" t="t" r="r" b="b"/>
              <a:pathLst>
                <a:path w="14545" h="14545" extrusionOk="0">
                  <a:moveTo>
                    <a:pt x="7272" y="1302"/>
                  </a:moveTo>
                  <a:cubicBezTo>
                    <a:pt x="9207" y="1302"/>
                    <a:pt x="9441" y="1335"/>
                    <a:pt x="10208" y="1368"/>
                  </a:cubicBezTo>
                  <a:cubicBezTo>
                    <a:pt x="10942" y="1402"/>
                    <a:pt x="11309" y="1502"/>
                    <a:pt x="11575" y="1602"/>
                  </a:cubicBezTo>
                  <a:cubicBezTo>
                    <a:pt x="11909" y="1735"/>
                    <a:pt x="12142" y="1902"/>
                    <a:pt x="12409" y="2169"/>
                  </a:cubicBezTo>
                  <a:cubicBezTo>
                    <a:pt x="12676" y="2403"/>
                    <a:pt x="12810" y="2636"/>
                    <a:pt x="12943" y="3003"/>
                  </a:cubicBezTo>
                  <a:cubicBezTo>
                    <a:pt x="13043" y="3236"/>
                    <a:pt x="13177" y="3637"/>
                    <a:pt x="13210" y="4337"/>
                  </a:cubicBezTo>
                  <a:cubicBezTo>
                    <a:pt x="13243" y="5104"/>
                    <a:pt x="13243" y="5338"/>
                    <a:pt x="13243" y="7273"/>
                  </a:cubicBezTo>
                  <a:cubicBezTo>
                    <a:pt x="13243" y="9241"/>
                    <a:pt x="13243" y="9474"/>
                    <a:pt x="13210" y="10241"/>
                  </a:cubicBezTo>
                  <a:cubicBezTo>
                    <a:pt x="13177" y="10942"/>
                    <a:pt x="13043" y="11342"/>
                    <a:pt x="12943" y="11576"/>
                  </a:cubicBezTo>
                  <a:cubicBezTo>
                    <a:pt x="12810" y="11909"/>
                    <a:pt x="12676" y="12176"/>
                    <a:pt x="12409" y="12410"/>
                  </a:cubicBezTo>
                  <a:cubicBezTo>
                    <a:pt x="12142" y="12677"/>
                    <a:pt x="11909" y="12843"/>
                    <a:pt x="11575" y="12977"/>
                  </a:cubicBezTo>
                  <a:cubicBezTo>
                    <a:pt x="11309" y="13077"/>
                    <a:pt x="10942" y="13177"/>
                    <a:pt x="10208" y="13210"/>
                  </a:cubicBezTo>
                  <a:cubicBezTo>
                    <a:pt x="9441" y="13244"/>
                    <a:pt x="9207" y="13244"/>
                    <a:pt x="7272" y="13244"/>
                  </a:cubicBezTo>
                  <a:cubicBezTo>
                    <a:pt x="5338" y="13244"/>
                    <a:pt x="5104" y="13244"/>
                    <a:pt x="4337" y="13210"/>
                  </a:cubicBezTo>
                  <a:cubicBezTo>
                    <a:pt x="3636" y="13177"/>
                    <a:pt x="3236" y="13077"/>
                    <a:pt x="2969" y="12977"/>
                  </a:cubicBezTo>
                  <a:cubicBezTo>
                    <a:pt x="2636" y="12843"/>
                    <a:pt x="2402" y="12677"/>
                    <a:pt x="2135" y="12410"/>
                  </a:cubicBezTo>
                  <a:cubicBezTo>
                    <a:pt x="1902" y="12176"/>
                    <a:pt x="1735" y="11909"/>
                    <a:pt x="1602" y="11576"/>
                  </a:cubicBezTo>
                  <a:cubicBezTo>
                    <a:pt x="1502" y="11309"/>
                    <a:pt x="1368" y="10942"/>
                    <a:pt x="1335" y="10241"/>
                  </a:cubicBezTo>
                  <a:cubicBezTo>
                    <a:pt x="1301" y="9474"/>
                    <a:pt x="1301" y="9241"/>
                    <a:pt x="1301" y="7273"/>
                  </a:cubicBezTo>
                  <a:cubicBezTo>
                    <a:pt x="1301" y="5338"/>
                    <a:pt x="1301" y="5104"/>
                    <a:pt x="1335" y="4337"/>
                  </a:cubicBezTo>
                  <a:cubicBezTo>
                    <a:pt x="1368" y="3637"/>
                    <a:pt x="1502" y="3236"/>
                    <a:pt x="1602" y="3003"/>
                  </a:cubicBezTo>
                  <a:cubicBezTo>
                    <a:pt x="1735" y="2669"/>
                    <a:pt x="1902" y="2403"/>
                    <a:pt x="2135" y="2169"/>
                  </a:cubicBezTo>
                  <a:cubicBezTo>
                    <a:pt x="2402" y="1902"/>
                    <a:pt x="2636" y="1735"/>
                    <a:pt x="2969" y="1602"/>
                  </a:cubicBezTo>
                  <a:cubicBezTo>
                    <a:pt x="3236" y="1502"/>
                    <a:pt x="3636" y="1402"/>
                    <a:pt x="4337" y="1368"/>
                  </a:cubicBezTo>
                  <a:cubicBezTo>
                    <a:pt x="5104" y="1335"/>
                    <a:pt x="5338" y="1302"/>
                    <a:pt x="7272" y="1302"/>
                  </a:cubicBezTo>
                  <a:close/>
                  <a:moveTo>
                    <a:pt x="7272" y="1"/>
                  </a:moveTo>
                  <a:cubicBezTo>
                    <a:pt x="5304" y="1"/>
                    <a:pt x="5037" y="1"/>
                    <a:pt x="4270" y="34"/>
                  </a:cubicBezTo>
                  <a:cubicBezTo>
                    <a:pt x="3503" y="68"/>
                    <a:pt x="2969" y="201"/>
                    <a:pt x="2502" y="368"/>
                  </a:cubicBezTo>
                  <a:cubicBezTo>
                    <a:pt x="2035" y="568"/>
                    <a:pt x="1635" y="801"/>
                    <a:pt x="1201" y="1235"/>
                  </a:cubicBezTo>
                  <a:cubicBezTo>
                    <a:pt x="801" y="1635"/>
                    <a:pt x="568" y="2036"/>
                    <a:pt x="367" y="2503"/>
                  </a:cubicBezTo>
                  <a:cubicBezTo>
                    <a:pt x="201" y="2970"/>
                    <a:pt x="67" y="3503"/>
                    <a:pt x="34" y="4271"/>
                  </a:cubicBezTo>
                  <a:cubicBezTo>
                    <a:pt x="0" y="5038"/>
                    <a:pt x="0" y="5305"/>
                    <a:pt x="0" y="7273"/>
                  </a:cubicBezTo>
                  <a:cubicBezTo>
                    <a:pt x="0" y="9241"/>
                    <a:pt x="0" y="9508"/>
                    <a:pt x="34" y="10275"/>
                  </a:cubicBezTo>
                  <a:cubicBezTo>
                    <a:pt x="67" y="11042"/>
                    <a:pt x="201" y="11576"/>
                    <a:pt x="367" y="12043"/>
                  </a:cubicBezTo>
                  <a:cubicBezTo>
                    <a:pt x="568" y="12543"/>
                    <a:pt x="801" y="12943"/>
                    <a:pt x="1201" y="13344"/>
                  </a:cubicBezTo>
                  <a:cubicBezTo>
                    <a:pt x="1635" y="13744"/>
                    <a:pt x="2035" y="13977"/>
                    <a:pt x="2502" y="14178"/>
                  </a:cubicBezTo>
                  <a:cubicBezTo>
                    <a:pt x="2969" y="14344"/>
                    <a:pt x="3503" y="14478"/>
                    <a:pt x="4270" y="14511"/>
                  </a:cubicBezTo>
                  <a:cubicBezTo>
                    <a:pt x="5037" y="14545"/>
                    <a:pt x="5304" y="14545"/>
                    <a:pt x="7272" y="14545"/>
                  </a:cubicBezTo>
                  <a:cubicBezTo>
                    <a:pt x="9240" y="14545"/>
                    <a:pt x="9507" y="14545"/>
                    <a:pt x="10274" y="14511"/>
                  </a:cubicBezTo>
                  <a:cubicBezTo>
                    <a:pt x="11042" y="14478"/>
                    <a:pt x="11575" y="14344"/>
                    <a:pt x="12042" y="14178"/>
                  </a:cubicBezTo>
                  <a:cubicBezTo>
                    <a:pt x="12509" y="13977"/>
                    <a:pt x="12943" y="13744"/>
                    <a:pt x="13343" y="13344"/>
                  </a:cubicBezTo>
                  <a:cubicBezTo>
                    <a:pt x="13744" y="12943"/>
                    <a:pt x="13977" y="12543"/>
                    <a:pt x="14177" y="12043"/>
                  </a:cubicBezTo>
                  <a:cubicBezTo>
                    <a:pt x="14344" y="11576"/>
                    <a:pt x="14477" y="11042"/>
                    <a:pt x="14511" y="10275"/>
                  </a:cubicBezTo>
                  <a:cubicBezTo>
                    <a:pt x="14544" y="9508"/>
                    <a:pt x="14544" y="9241"/>
                    <a:pt x="14544" y="7273"/>
                  </a:cubicBezTo>
                  <a:cubicBezTo>
                    <a:pt x="14544" y="5305"/>
                    <a:pt x="14544" y="5038"/>
                    <a:pt x="14511" y="4271"/>
                  </a:cubicBezTo>
                  <a:cubicBezTo>
                    <a:pt x="14477" y="3503"/>
                    <a:pt x="14344" y="2970"/>
                    <a:pt x="14177" y="2503"/>
                  </a:cubicBezTo>
                  <a:cubicBezTo>
                    <a:pt x="13977" y="2036"/>
                    <a:pt x="13744" y="1635"/>
                    <a:pt x="13343" y="1235"/>
                  </a:cubicBezTo>
                  <a:cubicBezTo>
                    <a:pt x="12943" y="801"/>
                    <a:pt x="12509" y="568"/>
                    <a:pt x="12042" y="368"/>
                  </a:cubicBezTo>
                  <a:cubicBezTo>
                    <a:pt x="11575" y="201"/>
                    <a:pt x="11042" y="68"/>
                    <a:pt x="10274" y="34"/>
                  </a:cubicBezTo>
                  <a:cubicBezTo>
                    <a:pt x="9507" y="1"/>
                    <a:pt x="9240" y="1"/>
                    <a:pt x="7272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8" name="Google Shape;1748;p80"/>
            <p:cNvSpPr/>
            <p:nvPr/>
          </p:nvSpPr>
          <p:spPr>
            <a:xfrm>
              <a:off x="1631870" y="3070498"/>
              <a:ext cx="186339" cy="187162"/>
            </a:xfrm>
            <a:custGeom>
              <a:avLst/>
              <a:gdLst/>
              <a:ahLst/>
              <a:cxnLst/>
              <a:rect l="l" t="t" r="r" b="b"/>
              <a:pathLst>
                <a:path w="7473" h="7506" extrusionOk="0">
                  <a:moveTo>
                    <a:pt x="3736" y="1335"/>
                  </a:moveTo>
                  <a:cubicBezTo>
                    <a:pt x="5071" y="1335"/>
                    <a:pt x="6171" y="2402"/>
                    <a:pt x="6171" y="3737"/>
                  </a:cubicBezTo>
                  <a:cubicBezTo>
                    <a:pt x="6171" y="5104"/>
                    <a:pt x="5071" y="6172"/>
                    <a:pt x="3736" y="6172"/>
                  </a:cubicBezTo>
                  <a:cubicBezTo>
                    <a:pt x="2402" y="6172"/>
                    <a:pt x="1301" y="5071"/>
                    <a:pt x="1301" y="3737"/>
                  </a:cubicBezTo>
                  <a:cubicBezTo>
                    <a:pt x="1301" y="2402"/>
                    <a:pt x="2402" y="1335"/>
                    <a:pt x="3736" y="1335"/>
                  </a:cubicBezTo>
                  <a:close/>
                  <a:moveTo>
                    <a:pt x="3736" y="1"/>
                  </a:moveTo>
                  <a:cubicBezTo>
                    <a:pt x="1668" y="1"/>
                    <a:pt x="0" y="1669"/>
                    <a:pt x="0" y="3737"/>
                  </a:cubicBezTo>
                  <a:cubicBezTo>
                    <a:pt x="0" y="5805"/>
                    <a:pt x="1668" y="7506"/>
                    <a:pt x="3736" y="7506"/>
                  </a:cubicBezTo>
                  <a:cubicBezTo>
                    <a:pt x="5804" y="7506"/>
                    <a:pt x="7472" y="5805"/>
                    <a:pt x="7472" y="3737"/>
                  </a:cubicBezTo>
                  <a:cubicBezTo>
                    <a:pt x="7472" y="1669"/>
                    <a:pt x="5804" y="1"/>
                    <a:pt x="3736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49" name="Google Shape;1749;p80"/>
          <p:cNvGrpSpPr/>
          <p:nvPr/>
        </p:nvGrpSpPr>
        <p:grpSpPr>
          <a:xfrm>
            <a:off x="6919515" y="3837867"/>
            <a:ext cx="372298" cy="371317"/>
            <a:chOff x="3024350" y="3827842"/>
            <a:chExt cx="662099" cy="662947"/>
          </a:xfrm>
        </p:grpSpPr>
        <p:sp>
          <p:nvSpPr>
            <p:cNvPr id="1750" name="Google Shape;1750;p80"/>
            <p:cNvSpPr/>
            <p:nvPr/>
          </p:nvSpPr>
          <p:spPr>
            <a:xfrm>
              <a:off x="3024350" y="3827842"/>
              <a:ext cx="662099" cy="662947"/>
            </a:xfrm>
            <a:custGeom>
              <a:avLst/>
              <a:gdLst/>
              <a:ahLst/>
              <a:cxnLst/>
              <a:rect l="l" t="t" r="r" b="b"/>
              <a:pathLst>
                <a:path w="26553" h="26587" extrusionOk="0">
                  <a:moveTo>
                    <a:pt x="3536" y="1"/>
                  </a:moveTo>
                  <a:cubicBezTo>
                    <a:pt x="1568" y="1"/>
                    <a:pt x="0" y="1602"/>
                    <a:pt x="0" y="3536"/>
                  </a:cubicBezTo>
                  <a:lnTo>
                    <a:pt x="0" y="23050"/>
                  </a:lnTo>
                  <a:cubicBezTo>
                    <a:pt x="0" y="24985"/>
                    <a:pt x="1568" y="26586"/>
                    <a:pt x="3536" y="26586"/>
                  </a:cubicBezTo>
                  <a:lnTo>
                    <a:pt x="23017" y="26586"/>
                  </a:lnTo>
                  <a:cubicBezTo>
                    <a:pt x="24951" y="26586"/>
                    <a:pt x="26552" y="24985"/>
                    <a:pt x="26552" y="23050"/>
                  </a:cubicBezTo>
                  <a:lnTo>
                    <a:pt x="26552" y="3536"/>
                  </a:lnTo>
                  <a:cubicBezTo>
                    <a:pt x="26552" y="1602"/>
                    <a:pt x="24951" y="1"/>
                    <a:pt x="23017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1" name="Google Shape;1751;p80"/>
            <p:cNvSpPr/>
            <p:nvPr/>
          </p:nvSpPr>
          <p:spPr>
            <a:xfrm>
              <a:off x="3204844" y="4085716"/>
              <a:ext cx="69070" cy="221273"/>
            </a:xfrm>
            <a:custGeom>
              <a:avLst/>
              <a:gdLst/>
              <a:ahLst/>
              <a:cxnLst/>
              <a:rect l="l" t="t" r="r" b="b"/>
              <a:pathLst>
                <a:path w="2770" h="8874" extrusionOk="0">
                  <a:moveTo>
                    <a:pt x="1" y="0"/>
                  </a:moveTo>
                  <a:lnTo>
                    <a:pt x="1" y="8873"/>
                  </a:lnTo>
                  <a:lnTo>
                    <a:pt x="2769" y="8873"/>
                  </a:lnTo>
                  <a:lnTo>
                    <a:pt x="2769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2" name="Google Shape;1752;p80"/>
            <p:cNvSpPr/>
            <p:nvPr/>
          </p:nvSpPr>
          <p:spPr>
            <a:xfrm>
              <a:off x="3198186" y="3975070"/>
              <a:ext cx="81537" cy="81537"/>
            </a:xfrm>
            <a:custGeom>
              <a:avLst/>
              <a:gdLst/>
              <a:ahLst/>
              <a:cxnLst/>
              <a:rect l="l" t="t" r="r" b="b"/>
              <a:pathLst>
                <a:path w="3270" h="3270" extrusionOk="0">
                  <a:moveTo>
                    <a:pt x="1635" y="1"/>
                  </a:moveTo>
                  <a:cubicBezTo>
                    <a:pt x="735" y="1"/>
                    <a:pt x="1" y="735"/>
                    <a:pt x="1" y="1635"/>
                  </a:cubicBezTo>
                  <a:cubicBezTo>
                    <a:pt x="1" y="2536"/>
                    <a:pt x="735" y="3270"/>
                    <a:pt x="1635" y="3270"/>
                  </a:cubicBezTo>
                  <a:cubicBezTo>
                    <a:pt x="2536" y="3270"/>
                    <a:pt x="3270" y="2536"/>
                    <a:pt x="3270" y="1635"/>
                  </a:cubicBezTo>
                  <a:cubicBezTo>
                    <a:pt x="3270" y="735"/>
                    <a:pt x="2536" y="1"/>
                    <a:pt x="1635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3" name="Google Shape;1753;p80"/>
            <p:cNvSpPr/>
            <p:nvPr/>
          </p:nvSpPr>
          <p:spPr>
            <a:xfrm>
              <a:off x="3317135" y="4079057"/>
              <a:ext cx="212970" cy="227931"/>
            </a:xfrm>
            <a:custGeom>
              <a:avLst/>
              <a:gdLst/>
              <a:ahLst/>
              <a:cxnLst/>
              <a:rect l="l" t="t" r="r" b="b"/>
              <a:pathLst>
                <a:path w="8541" h="9141" extrusionOk="0">
                  <a:moveTo>
                    <a:pt x="5338" y="1"/>
                  </a:moveTo>
                  <a:cubicBezTo>
                    <a:pt x="3437" y="1"/>
                    <a:pt x="2636" y="1468"/>
                    <a:pt x="2636" y="1468"/>
                  </a:cubicBezTo>
                  <a:lnTo>
                    <a:pt x="2636" y="267"/>
                  </a:lnTo>
                  <a:lnTo>
                    <a:pt x="1" y="267"/>
                  </a:lnTo>
                  <a:lnTo>
                    <a:pt x="1" y="9140"/>
                  </a:lnTo>
                  <a:lnTo>
                    <a:pt x="2636" y="9140"/>
                  </a:lnTo>
                  <a:lnTo>
                    <a:pt x="2636" y="4470"/>
                  </a:lnTo>
                  <a:cubicBezTo>
                    <a:pt x="2636" y="3236"/>
                    <a:pt x="3237" y="2469"/>
                    <a:pt x="4337" y="2469"/>
                  </a:cubicBezTo>
                  <a:cubicBezTo>
                    <a:pt x="5338" y="2469"/>
                    <a:pt x="5805" y="3203"/>
                    <a:pt x="5805" y="4470"/>
                  </a:cubicBezTo>
                  <a:lnTo>
                    <a:pt x="5805" y="9140"/>
                  </a:lnTo>
                  <a:lnTo>
                    <a:pt x="8540" y="9140"/>
                  </a:lnTo>
                  <a:lnTo>
                    <a:pt x="8540" y="3503"/>
                  </a:lnTo>
                  <a:cubicBezTo>
                    <a:pt x="8540" y="1135"/>
                    <a:pt x="7206" y="1"/>
                    <a:pt x="5338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754" name="Google Shape;1754;p80"/>
          <p:cNvSpPr txBox="1"/>
          <p:nvPr/>
        </p:nvSpPr>
        <p:spPr>
          <a:xfrm>
            <a:off x="1004900" y="4115113"/>
            <a:ext cx="4134100" cy="2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لطفا این اسلاید را برای انتساب نگه دارید</a:t>
            </a:r>
            <a:endParaRPr sz="1200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F3BFA3-8CFC-2E2B-1C55-9F98C9738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909263"/>
            <a:ext cx="5398265" cy="698700"/>
          </a:xfrm>
        </p:spPr>
        <p:txBody>
          <a:bodyPr/>
          <a:lstStyle/>
          <a:p>
            <a:pPr algn="r" rtl="1"/>
            <a:r>
              <a:rPr lang="fa-IR" sz="3600" dirty="0">
                <a:cs typeface="B Nazanin" panose="00000400000000000000" pitchFamily="2" charset="-78"/>
              </a:rPr>
              <a:t>با تشکر از شما دوستان عزیز...!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p8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بسته ایکون: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0" name="Google Shape;1760;p81"/>
          <p:cNvSpPr/>
          <p:nvPr/>
        </p:nvSpPr>
        <p:spPr>
          <a:xfrm>
            <a:off x="6897306" y="3755254"/>
            <a:ext cx="479255" cy="448923"/>
          </a:xfrm>
          <a:custGeom>
            <a:avLst/>
            <a:gdLst/>
            <a:ahLst/>
            <a:cxnLst/>
            <a:rect l="l" t="t" r="r" b="b"/>
            <a:pathLst>
              <a:path w="2923" h="2733" extrusionOk="0">
                <a:moveTo>
                  <a:pt x="2911" y="1782"/>
                </a:moveTo>
                <a:cubicBezTo>
                  <a:pt x="2670" y="470"/>
                  <a:pt x="2670" y="470"/>
                  <a:pt x="2670" y="470"/>
                </a:cubicBezTo>
                <a:cubicBezTo>
                  <a:pt x="2652" y="373"/>
                  <a:pt x="2553" y="294"/>
                  <a:pt x="2449" y="294"/>
                </a:cubicBezTo>
                <a:cubicBezTo>
                  <a:pt x="2362" y="294"/>
                  <a:pt x="2362" y="294"/>
                  <a:pt x="2362" y="294"/>
                </a:cubicBezTo>
                <a:cubicBezTo>
                  <a:pt x="2338" y="294"/>
                  <a:pt x="2319" y="313"/>
                  <a:pt x="2319" y="337"/>
                </a:cubicBezTo>
                <a:cubicBezTo>
                  <a:pt x="2319" y="360"/>
                  <a:pt x="2338" y="379"/>
                  <a:pt x="2362" y="379"/>
                </a:cubicBezTo>
                <a:cubicBezTo>
                  <a:pt x="2449" y="379"/>
                  <a:pt x="2449" y="379"/>
                  <a:pt x="2449" y="379"/>
                </a:cubicBezTo>
                <a:cubicBezTo>
                  <a:pt x="2513" y="379"/>
                  <a:pt x="2576" y="428"/>
                  <a:pt x="2586" y="486"/>
                </a:cubicBezTo>
                <a:cubicBezTo>
                  <a:pt x="2627" y="707"/>
                  <a:pt x="2627" y="707"/>
                  <a:pt x="2627" y="707"/>
                </a:cubicBezTo>
                <a:cubicBezTo>
                  <a:pt x="2109" y="707"/>
                  <a:pt x="2109" y="707"/>
                  <a:pt x="2109" y="707"/>
                </a:cubicBezTo>
                <a:cubicBezTo>
                  <a:pt x="2079" y="379"/>
                  <a:pt x="2079" y="379"/>
                  <a:pt x="2079" y="379"/>
                </a:cubicBezTo>
                <a:cubicBezTo>
                  <a:pt x="2163" y="379"/>
                  <a:pt x="2163" y="379"/>
                  <a:pt x="2163" y="379"/>
                </a:cubicBezTo>
                <a:cubicBezTo>
                  <a:pt x="2186" y="379"/>
                  <a:pt x="2205" y="360"/>
                  <a:pt x="2205" y="337"/>
                </a:cubicBezTo>
                <a:cubicBezTo>
                  <a:pt x="2205" y="313"/>
                  <a:pt x="2186" y="294"/>
                  <a:pt x="2163" y="294"/>
                </a:cubicBezTo>
                <a:cubicBezTo>
                  <a:pt x="2033" y="294"/>
                  <a:pt x="2033" y="294"/>
                  <a:pt x="2033" y="294"/>
                </a:cubicBezTo>
                <a:cubicBezTo>
                  <a:pt x="2032" y="294"/>
                  <a:pt x="2032" y="294"/>
                  <a:pt x="2032" y="294"/>
                </a:cubicBezTo>
                <a:cubicBezTo>
                  <a:pt x="1574" y="294"/>
                  <a:pt x="1574" y="294"/>
                  <a:pt x="1574" y="294"/>
                </a:cubicBezTo>
                <a:cubicBezTo>
                  <a:pt x="1588" y="69"/>
                  <a:pt x="1588" y="69"/>
                  <a:pt x="1588" y="69"/>
                </a:cubicBezTo>
                <a:cubicBezTo>
                  <a:pt x="1590" y="42"/>
                  <a:pt x="1574" y="18"/>
                  <a:pt x="1548" y="9"/>
                </a:cubicBezTo>
                <a:cubicBezTo>
                  <a:pt x="1523" y="0"/>
                  <a:pt x="1495" y="9"/>
                  <a:pt x="1480" y="31"/>
                </a:cubicBezTo>
                <a:cubicBezTo>
                  <a:pt x="1293" y="294"/>
                  <a:pt x="1293" y="294"/>
                  <a:pt x="1293" y="294"/>
                </a:cubicBezTo>
                <a:cubicBezTo>
                  <a:pt x="474" y="294"/>
                  <a:pt x="474" y="294"/>
                  <a:pt x="474" y="294"/>
                </a:cubicBezTo>
                <a:cubicBezTo>
                  <a:pt x="364" y="294"/>
                  <a:pt x="271" y="368"/>
                  <a:pt x="252" y="470"/>
                </a:cubicBezTo>
                <a:cubicBezTo>
                  <a:pt x="11" y="1782"/>
                  <a:pt x="11" y="1782"/>
                  <a:pt x="11" y="1782"/>
                </a:cubicBezTo>
                <a:cubicBezTo>
                  <a:pt x="0" y="1841"/>
                  <a:pt x="17" y="1903"/>
                  <a:pt x="56" y="1950"/>
                </a:cubicBezTo>
                <a:cubicBezTo>
                  <a:pt x="99" y="2002"/>
                  <a:pt x="163" y="2031"/>
                  <a:pt x="233" y="2031"/>
                </a:cubicBezTo>
                <a:cubicBezTo>
                  <a:pt x="598" y="2031"/>
                  <a:pt x="598" y="2031"/>
                  <a:pt x="598" y="2031"/>
                </a:cubicBezTo>
                <a:cubicBezTo>
                  <a:pt x="674" y="2158"/>
                  <a:pt x="674" y="2158"/>
                  <a:pt x="674" y="2158"/>
                </a:cubicBezTo>
                <a:cubicBezTo>
                  <a:pt x="698" y="2196"/>
                  <a:pt x="740" y="2220"/>
                  <a:pt x="784" y="2220"/>
                </a:cubicBezTo>
                <a:cubicBezTo>
                  <a:pt x="1259" y="2220"/>
                  <a:pt x="1259" y="2220"/>
                  <a:pt x="1259" y="2220"/>
                </a:cubicBezTo>
                <a:cubicBezTo>
                  <a:pt x="1259" y="2376"/>
                  <a:pt x="1259" y="2376"/>
                  <a:pt x="1259" y="2376"/>
                </a:cubicBezTo>
                <a:cubicBezTo>
                  <a:pt x="1055" y="2376"/>
                  <a:pt x="1055" y="2376"/>
                  <a:pt x="1055" y="2376"/>
                </a:cubicBezTo>
                <a:cubicBezTo>
                  <a:pt x="962" y="2376"/>
                  <a:pt x="887" y="2451"/>
                  <a:pt x="887" y="2543"/>
                </a:cubicBezTo>
                <a:cubicBezTo>
                  <a:pt x="887" y="2644"/>
                  <a:pt x="887" y="2644"/>
                  <a:pt x="887" y="2644"/>
                </a:cubicBezTo>
                <a:cubicBezTo>
                  <a:pt x="887" y="2693"/>
                  <a:pt x="926" y="2733"/>
                  <a:pt x="975" y="2733"/>
                </a:cubicBezTo>
                <a:cubicBezTo>
                  <a:pt x="1114" y="2733"/>
                  <a:pt x="1114" y="2733"/>
                  <a:pt x="1114" y="2733"/>
                </a:cubicBezTo>
                <a:cubicBezTo>
                  <a:pt x="1138" y="2733"/>
                  <a:pt x="1157" y="2713"/>
                  <a:pt x="1157" y="2690"/>
                </a:cubicBezTo>
                <a:cubicBezTo>
                  <a:pt x="1157" y="2666"/>
                  <a:pt x="1138" y="2647"/>
                  <a:pt x="1114" y="2647"/>
                </a:cubicBezTo>
                <a:cubicBezTo>
                  <a:pt x="975" y="2647"/>
                  <a:pt x="975" y="2647"/>
                  <a:pt x="975" y="2647"/>
                </a:cubicBezTo>
                <a:cubicBezTo>
                  <a:pt x="974" y="2647"/>
                  <a:pt x="972" y="2646"/>
                  <a:pt x="972" y="2644"/>
                </a:cubicBezTo>
                <a:cubicBezTo>
                  <a:pt x="972" y="2543"/>
                  <a:pt x="972" y="2543"/>
                  <a:pt x="972" y="2543"/>
                </a:cubicBezTo>
                <a:cubicBezTo>
                  <a:pt x="972" y="2498"/>
                  <a:pt x="1009" y="2461"/>
                  <a:pt x="1055" y="2461"/>
                </a:cubicBezTo>
                <a:cubicBezTo>
                  <a:pt x="1868" y="2461"/>
                  <a:pt x="1868" y="2461"/>
                  <a:pt x="1868" y="2461"/>
                </a:cubicBezTo>
                <a:cubicBezTo>
                  <a:pt x="1913" y="2461"/>
                  <a:pt x="1950" y="2498"/>
                  <a:pt x="1950" y="2543"/>
                </a:cubicBezTo>
                <a:cubicBezTo>
                  <a:pt x="1950" y="2644"/>
                  <a:pt x="1950" y="2644"/>
                  <a:pt x="1950" y="2644"/>
                </a:cubicBezTo>
                <a:cubicBezTo>
                  <a:pt x="1950" y="2646"/>
                  <a:pt x="1949" y="2647"/>
                  <a:pt x="1947" y="2647"/>
                </a:cubicBezTo>
                <a:cubicBezTo>
                  <a:pt x="1313" y="2647"/>
                  <a:pt x="1313" y="2647"/>
                  <a:pt x="1313" y="2647"/>
                </a:cubicBezTo>
                <a:cubicBezTo>
                  <a:pt x="1290" y="2647"/>
                  <a:pt x="1271" y="2666"/>
                  <a:pt x="1271" y="2690"/>
                </a:cubicBezTo>
                <a:cubicBezTo>
                  <a:pt x="1271" y="2713"/>
                  <a:pt x="1290" y="2733"/>
                  <a:pt x="1313" y="2733"/>
                </a:cubicBezTo>
                <a:cubicBezTo>
                  <a:pt x="1947" y="2733"/>
                  <a:pt x="1947" y="2733"/>
                  <a:pt x="1947" y="2733"/>
                </a:cubicBezTo>
                <a:cubicBezTo>
                  <a:pt x="1996" y="2733"/>
                  <a:pt x="2036" y="2693"/>
                  <a:pt x="2036" y="2644"/>
                </a:cubicBezTo>
                <a:cubicBezTo>
                  <a:pt x="2036" y="2543"/>
                  <a:pt x="2036" y="2543"/>
                  <a:pt x="2036" y="2543"/>
                </a:cubicBezTo>
                <a:cubicBezTo>
                  <a:pt x="2036" y="2451"/>
                  <a:pt x="1960" y="2376"/>
                  <a:pt x="1868" y="2376"/>
                </a:cubicBezTo>
                <a:cubicBezTo>
                  <a:pt x="1664" y="2376"/>
                  <a:pt x="1664" y="2376"/>
                  <a:pt x="1664" y="2376"/>
                </a:cubicBezTo>
                <a:cubicBezTo>
                  <a:pt x="1664" y="2220"/>
                  <a:pt x="1664" y="2220"/>
                  <a:pt x="1664" y="2220"/>
                </a:cubicBezTo>
                <a:cubicBezTo>
                  <a:pt x="2139" y="2220"/>
                  <a:pt x="2139" y="2220"/>
                  <a:pt x="2139" y="2220"/>
                </a:cubicBezTo>
                <a:cubicBezTo>
                  <a:pt x="2183" y="2220"/>
                  <a:pt x="2225" y="2196"/>
                  <a:pt x="2248" y="2158"/>
                </a:cubicBezTo>
                <a:cubicBezTo>
                  <a:pt x="2325" y="2031"/>
                  <a:pt x="2325" y="2031"/>
                  <a:pt x="2325" y="2031"/>
                </a:cubicBezTo>
                <a:cubicBezTo>
                  <a:pt x="2690" y="2031"/>
                  <a:pt x="2690" y="2031"/>
                  <a:pt x="2690" y="2031"/>
                </a:cubicBezTo>
                <a:cubicBezTo>
                  <a:pt x="2762" y="2031"/>
                  <a:pt x="2827" y="2002"/>
                  <a:pt x="2868" y="1953"/>
                </a:cubicBezTo>
                <a:cubicBezTo>
                  <a:pt x="2908" y="1906"/>
                  <a:pt x="2923" y="1845"/>
                  <a:pt x="2911" y="1782"/>
                </a:cubicBezTo>
                <a:close/>
                <a:moveTo>
                  <a:pt x="204" y="1205"/>
                </a:moveTo>
                <a:cubicBezTo>
                  <a:pt x="768" y="1205"/>
                  <a:pt x="768" y="1205"/>
                  <a:pt x="768" y="1205"/>
                </a:cubicBezTo>
                <a:cubicBezTo>
                  <a:pt x="738" y="1533"/>
                  <a:pt x="738" y="1533"/>
                  <a:pt x="738" y="1533"/>
                </a:cubicBezTo>
                <a:cubicBezTo>
                  <a:pt x="144" y="1533"/>
                  <a:pt x="144" y="1533"/>
                  <a:pt x="144" y="1533"/>
                </a:cubicBezTo>
                <a:lnTo>
                  <a:pt x="204" y="1205"/>
                </a:lnTo>
                <a:close/>
                <a:moveTo>
                  <a:pt x="280" y="792"/>
                </a:moveTo>
                <a:cubicBezTo>
                  <a:pt x="806" y="792"/>
                  <a:pt x="806" y="792"/>
                  <a:pt x="806" y="792"/>
                </a:cubicBezTo>
                <a:cubicBezTo>
                  <a:pt x="776" y="1120"/>
                  <a:pt x="776" y="1120"/>
                  <a:pt x="776" y="1120"/>
                </a:cubicBezTo>
                <a:cubicBezTo>
                  <a:pt x="220" y="1120"/>
                  <a:pt x="220" y="1120"/>
                  <a:pt x="220" y="1120"/>
                </a:cubicBezTo>
                <a:lnTo>
                  <a:pt x="280" y="792"/>
                </a:lnTo>
                <a:close/>
                <a:moveTo>
                  <a:pt x="1320" y="1058"/>
                </a:moveTo>
                <a:cubicBezTo>
                  <a:pt x="1328" y="1062"/>
                  <a:pt x="1337" y="1064"/>
                  <a:pt x="1346" y="1064"/>
                </a:cubicBezTo>
                <a:cubicBezTo>
                  <a:pt x="1363" y="1064"/>
                  <a:pt x="1380" y="1056"/>
                  <a:pt x="1392" y="1042"/>
                </a:cubicBezTo>
                <a:cubicBezTo>
                  <a:pt x="1419" y="1010"/>
                  <a:pt x="1419" y="1010"/>
                  <a:pt x="1419" y="1010"/>
                </a:cubicBezTo>
                <a:cubicBezTo>
                  <a:pt x="1419" y="1120"/>
                  <a:pt x="1419" y="1120"/>
                  <a:pt x="1419" y="1120"/>
                </a:cubicBezTo>
                <a:cubicBezTo>
                  <a:pt x="862" y="1120"/>
                  <a:pt x="862" y="1120"/>
                  <a:pt x="862" y="1120"/>
                </a:cubicBezTo>
                <a:cubicBezTo>
                  <a:pt x="892" y="792"/>
                  <a:pt x="892" y="792"/>
                  <a:pt x="892" y="792"/>
                </a:cubicBezTo>
                <a:cubicBezTo>
                  <a:pt x="1331" y="792"/>
                  <a:pt x="1331" y="792"/>
                  <a:pt x="1331" y="792"/>
                </a:cubicBezTo>
                <a:cubicBezTo>
                  <a:pt x="1287" y="991"/>
                  <a:pt x="1287" y="991"/>
                  <a:pt x="1287" y="991"/>
                </a:cubicBezTo>
                <a:cubicBezTo>
                  <a:pt x="1282" y="1019"/>
                  <a:pt x="1295" y="1046"/>
                  <a:pt x="1320" y="1058"/>
                </a:cubicBezTo>
                <a:close/>
                <a:moveTo>
                  <a:pt x="1598" y="792"/>
                </a:moveTo>
                <a:cubicBezTo>
                  <a:pt x="2031" y="792"/>
                  <a:pt x="2031" y="792"/>
                  <a:pt x="2031" y="792"/>
                </a:cubicBezTo>
                <a:cubicBezTo>
                  <a:pt x="2061" y="1120"/>
                  <a:pt x="2061" y="1120"/>
                  <a:pt x="2061" y="1120"/>
                </a:cubicBezTo>
                <a:cubicBezTo>
                  <a:pt x="1504" y="1120"/>
                  <a:pt x="1504" y="1120"/>
                  <a:pt x="1504" y="1120"/>
                </a:cubicBezTo>
                <a:cubicBezTo>
                  <a:pt x="1504" y="906"/>
                  <a:pt x="1504" y="906"/>
                  <a:pt x="1504" y="906"/>
                </a:cubicBezTo>
                <a:lnTo>
                  <a:pt x="1598" y="792"/>
                </a:lnTo>
                <a:close/>
                <a:moveTo>
                  <a:pt x="854" y="1205"/>
                </a:moveTo>
                <a:cubicBezTo>
                  <a:pt x="1419" y="1205"/>
                  <a:pt x="1419" y="1205"/>
                  <a:pt x="1419" y="1205"/>
                </a:cubicBezTo>
                <a:cubicBezTo>
                  <a:pt x="1419" y="1533"/>
                  <a:pt x="1419" y="1533"/>
                  <a:pt x="1419" y="1533"/>
                </a:cubicBezTo>
                <a:cubicBezTo>
                  <a:pt x="824" y="1533"/>
                  <a:pt x="824" y="1533"/>
                  <a:pt x="824" y="1533"/>
                </a:cubicBezTo>
                <a:lnTo>
                  <a:pt x="854" y="1205"/>
                </a:lnTo>
                <a:close/>
                <a:moveTo>
                  <a:pt x="1419" y="1618"/>
                </a:moveTo>
                <a:cubicBezTo>
                  <a:pt x="1419" y="1946"/>
                  <a:pt x="1419" y="1946"/>
                  <a:pt x="1419" y="1946"/>
                </a:cubicBezTo>
                <a:cubicBezTo>
                  <a:pt x="786" y="1946"/>
                  <a:pt x="786" y="1946"/>
                  <a:pt x="786" y="1946"/>
                </a:cubicBezTo>
                <a:cubicBezTo>
                  <a:pt x="816" y="1618"/>
                  <a:pt x="816" y="1618"/>
                  <a:pt x="816" y="1618"/>
                </a:cubicBezTo>
                <a:lnTo>
                  <a:pt x="1419" y="1618"/>
                </a:lnTo>
                <a:close/>
                <a:moveTo>
                  <a:pt x="1504" y="1618"/>
                </a:moveTo>
                <a:cubicBezTo>
                  <a:pt x="2107" y="1618"/>
                  <a:pt x="2107" y="1618"/>
                  <a:pt x="2107" y="1618"/>
                </a:cubicBezTo>
                <a:cubicBezTo>
                  <a:pt x="2137" y="1946"/>
                  <a:pt x="2137" y="1946"/>
                  <a:pt x="2137" y="1946"/>
                </a:cubicBezTo>
                <a:cubicBezTo>
                  <a:pt x="1504" y="1946"/>
                  <a:pt x="1504" y="1946"/>
                  <a:pt x="1504" y="1946"/>
                </a:cubicBezTo>
                <a:lnTo>
                  <a:pt x="1504" y="1618"/>
                </a:lnTo>
                <a:close/>
                <a:moveTo>
                  <a:pt x="1504" y="1533"/>
                </a:moveTo>
                <a:cubicBezTo>
                  <a:pt x="1504" y="1205"/>
                  <a:pt x="1504" y="1205"/>
                  <a:pt x="1504" y="1205"/>
                </a:cubicBezTo>
                <a:cubicBezTo>
                  <a:pt x="2069" y="1205"/>
                  <a:pt x="2069" y="1205"/>
                  <a:pt x="2069" y="1205"/>
                </a:cubicBezTo>
                <a:cubicBezTo>
                  <a:pt x="2099" y="1533"/>
                  <a:pt x="2099" y="1533"/>
                  <a:pt x="2099" y="1533"/>
                </a:cubicBezTo>
                <a:lnTo>
                  <a:pt x="1504" y="1533"/>
                </a:lnTo>
                <a:close/>
                <a:moveTo>
                  <a:pt x="2154" y="1205"/>
                </a:moveTo>
                <a:cubicBezTo>
                  <a:pt x="2718" y="1205"/>
                  <a:pt x="2718" y="1205"/>
                  <a:pt x="2718" y="1205"/>
                </a:cubicBezTo>
                <a:cubicBezTo>
                  <a:pt x="2779" y="1533"/>
                  <a:pt x="2779" y="1533"/>
                  <a:pt x="2779" y="1533"/>
                </a:cubicBezTo>
                <a:cubicBezTo>
                  <a:pt x="2184" y="1533"/>
                  <a:pt x="2184" y="1533"/>
                  <a:pt x="2184" y="1533"/>
                </a:cubicBezTo>
                <a:lnTo>
                  <a:pt x="2154" y="1205"/>
                </a:lnTo>
                <a:close/>
                <a:moveTo>
                  <a:pt x="2643" y="792"/>
                </a:moveTo>
                <a:cubicBezTo>
                  <a:pt x="2703" y="1120"/>
                  <a:pt x="2703" y="1120"/>
                  <a:pt x="2703" y="1120"/>
                </a:cubicBezTo>
                <a:cubicBezTo>
                  <a:pt x="2147" y="1120"/>
                  <a:pt x="2147" y="1120"/>
                  <a:pt x="2147" y="1120"/>
                </a:cubicBezTo>
                <a:cubicBezTo>
                  <a:pt x="2116" y="792"/>
                  <a:pt x="2116" y="792"/>
                  <a:pt x="2116" y="792"/>
                </a:cubicBezTo>
                <a:lnTo>
                  <a:pt x="2643" y="792"/>
                </a:lnTo>
                <a:close/>
                <a:moveTo>
                  <a:pt x="1993" y="379"/>
                </a:moveTo>
                <a:cubicBezTo>
                  <a:pt x="2023" y="707"/>
                  <a:pt x="2023" y="707"/>
                  <a:pt x="2023" y="707"/>
                </a:cubicBezTo>
                <a:cubicBezTo>
                  <a:pt x="1668" y="707"/>
                  <a:pt x="1668" y="707"/>
                  <a:pt x="1668" y="707"/>
                </a:cubicBezTo>
                <a:cubicBezTo>
                  <a:pt x="1814" y="529"/>
                  <a:pt x="1814" y="529"/>
                  <a:pt x="1814" y="529"/>
                </a:cubicBezTo>
                <a:cubicBezTo>
                  <a:pt x="1829" y="511"/>
                  <a:pt x="1832" y="486"/>
                  <a:pt x="1822" y="465"/>
                </a:cubicBezTo>
                <a:cubicBezTo>
                  <a:pt x="1812" y="444"/>
                  <a:pt x="1792" y="431"/>
                  <a:pt x="1768" y="431"/>
                </a:cubicBezTo>
                <a:cubicBezTo>
                  <a:pt x="1565" y="431"/>
                  <a:pt x="1565" y="431"/>
                  <a:pt x="1565" y="431"/>
                </a:cubicBezTo>
                <a:cubicBezTo>
                  <a:pt x="1568" y="379"/>
                  <a:pt x="1568" y="379"/>
                  <a:pt x="1568" y="379"/>
                </a:cubicBezTo>
                <a:lnTo>
                  <a:pt x="1993" y="379"/>
                </a:lnTo>
                <a:close/>
                <a:moveTo>
                  <a:pt x="1497" y="153"/>
                </a:moveTo>
                <a:cubicBezTo>
                  <a:pt x="1478" y="453"/>
                  <a:pt x="1478" y="453"/>
                  <a:pt x="1478" y="453"/>
                </a:cubicBezTo>
                <a:cubicBezTo>
                  <a:pt x="1477" y="469"/>
                  <a:pt x="1483" y="485"/>
                  <a:pt x="1494" y="497"/>
                </a:cubicBezTo>
                <a:cubicBezTo>
                  <a:pt x="1506" y="509"/>
                  <a:pt x="1522" y="516"/>
                  <a:pt x="1538" y="516"/>
                </a:cubicBezTo>
                <a:cubicBezTo>
                  <a:pt x="1714" y="516"/>
                  <a:pt x="1714" y="516"/>
                  <a:pt x="1714" y="516"/>
                </a:cubicBezTo>
                <a:cubicBezTo>
                  <a:pt x="1394" y="906"/>
                  <a:pt x="1394" y="906"/>
                  <a:pt x="1394" y="906"/>
                </a:cubicBezTo>
                <a:cubicBezTo>
                  <a:pt x="1452" y="639"/>
                  <a:pt x="1452" y="639"/>
                  <a:pt x="1452" y="639"/>
                </a:cubicBezTo>
                <a:cubicBezTo>
                  <a:pt x="1456" y="622"/>
                  <a:pt x="1452" y="603"/>
                  <a:pt x="1441" y="589"/>
                </a:cubicBezTo>
                <a:cubicBezTo>
                  <a:pt x="1429" y="575"/>
                  <a:pt x="1412" y="567"/>
                  <a:pt x="1394" y="567"/>
                </a:cubicBezTo>
                <a:cubicBezTo>
                  <a:pt x="1204" y="567"/>
                  <a:pt x="1204" y="567"/>
                  <a:pt x="1204" y="567"/>
                </a:cubicBezTo>
                <a:lnTo>
                  <a:pt x="1497" y="153"/>
                </a:lnTo>
                <a:close/>
                <a:moveTo>
                  <a:pt x="1106" y="558"/>
                </a:moveTo>
                <a:cubicBezTo>
                  <a:pt x="1093" y="576"/>
                  <a:pt x="1091" y="600"/>
                  <a:pt x="1102" y="620"/>
                </a:cubicBezTo>
                <a:cubicBezTo>
                  <a:pt x="1112" y="640"/>
                  <a:pt x="1132" y="652"/>
                  <a:pt x="1155" y="652"/>
                </a:cubicBezTo>
                <a:cubicBezTo>
                  <a:pt x="1362" y="652"/>
                  <a:pt x="1362" y="652"/>
                  <a:pt x="1362" y="652"/>
                </a:cubicBezTo>
                <a:cubicBezTo>
                  <a:pt x="1350" y="707"/>
                  <a:pt x="1350" y="707"/>
                  <a:pt x="1350" y="707"/>
                </a:cubicBezTo>
                <a:cubicBezTo>
                  <a:pt x="900" y="707"/>
                  <a:pt x="900" y="707"/>
                  <a:pt x="900" y="707"/>
                </a:cubicBezTo>
                <a:cubicBezTo>
                  <a:pt x="930" y="379"/>
                  <a:pt x="930" y="379"/>
                  <a:pt x="930" y="379"/>
                </a:cubicBezTo>
                <a:cubicBezTo>
                  <a:pt x="1232" y="379"/>
                  <a:pt x="1232" y="379"/>
                  <a:pt x="1232" y="379"/>
                </a:cubicBezTo>
                <a:lnTo>
                  <a:pt x="1106" y="558"/>
                </a:lnTo>
                <a:close/>
                <a:moveTo>
                  <a:pt x="336" y="486"/>
                </a:moveTo>
                <a:cubicBezTo>
                  <a:pt x="347" y="424"/>
                  <a:pt x="405" y="379"/>
                  <a:pt x="474" y="379"/>
                </a:cubicBezTo>
                <a:cubicBezTo>
                  <a:pt x="844" y="379"/>
                  <a:pt x="844" y="379"/>
                  <a:pt x="844" y="379"/>
                </a:cubicBezTo>
                <a:cubicBezTo>
                  <a:pt x="814" y="707"/>
                  <a:pt x="814" y="707"/>
                  <a:pt x="814" y="707"/>
                </a:cubicBezTo>
                <a:cubicBezTo>
                  <a:pt x="295" y="707"/>
                  <a:pt x="295" y="707"/>
                  <a:pt x="295" y="707"/>
                </a:cubicBezTo>
                <a:lnTo>
                  <a:pt x="336" y="486"/>
                </a:lnTo>
                <a:close/>
                <a:moveTo>
                  <a:pt x="122" y="1895"/>
                </a:moveTo>
                <a:cubicBezTo>
                  <a:pt x="98" y="1867"/>
                  <a:pt x="89" y="1832"/>
                  <a:pt x="95" y="1797"/>
                </a:cubicBezTo>
                <a:cubicBezTo>
                  <a:pt x="128" y="1618"/>
                  <a:pt x="128" y="1618"/>
                  <a:pt x="128" y="1618"/>
                </a:cubicBezTo>
                <a:cubicBezTo>
                  <a:pt x="730" y="1618"/>
                  <a:pt x="730" y="1618"/>
                  <a:pt x="730" y="1618"/>
                </a:cubicBezTo>
                <a:cubicBezTo>
                  <a:pt x="700" y="1946"/>
                  <a:pt x="700" y="1946"/>
                  <a:pt x="700" y="1946"/>
                </a:cubicBezTo>
                <a:cubicBezTo>
                  <a:pt x="233" y="1946"/>
                  <a:pt x="233" y="1946"/>
                  <a:pt x="233" y="1946"/>
                </a:cubicBezTo>
                <a:cubicBezTo>
                  <a:pt x="189" y="1946"/>
                  <a:pt x="148" y="1927"/>
                  <a:pt x="122" y="1895"/>
                </a:cubicBezTo>
                <a:close/>
                <a:moveTo>
                  <a:pt x="1578" y="2376"/>
                </a:moveTo>
                <a:cubicBezTo>
                  <a:pt x="1344" y="2376"/>
                  <a:pt x="1344" y="2376"/>
                  <a:pt x="1344" y="2376"/>
                </a:cubicBezTo>
                <a:cubicBezTo>
                  <a:pt x="1344" y="2220"/>
                  <a:pt x="1344" y="2220"/>
                  <a:pt x="1344" y="2220"/>
                </a:cubicBezTo>
                <a:cubicBezTo>
                  <a:pt x="1578" y="2220"/>
                  <a:pt x="1578" y="2220"/>
                  <a:pt x="1578" y="2220"/>
                </a:cubicBezTo>
                <a:lnTo>
                  <a:pt x="1578" y="2376"/>
                </a:lnTo>
                <a:close/>
                <a:moveTo>
                  <a:pt x="2175" y="2114"/>
                </a:moveTo>
                <a:cubicBezTo>
                  <a:pt x="2168" y="2126"/>
                  <a:pt x="2154" y="2134"/>
                  <a:pt x="2139" y="2134"/>
                </a:cubicBezTo>
                <a:cubicBezTo>
                  <a:pt x="784" y="2134"/>
                  <a:pt x="784" y="2134"/>
                  <a:pt x="784" y="2134"/>
                </a:cubicBezTo>
                <a:cubicBezTo>
                  <a:pt x="769" y="2134"/>
                  <a:pt x="755" y="2126"/>
                  <a:pt x="747" y="2114"/>
                </a:cubicBezTo>
                <a:cubicBezTo>
                  <a:pt x="698" y="2031"/>
                  <a:pt x="698" y="2031"/>
                  <a:pt x="698" y="2031"/>
                </a:cubicBezTo>
                <a:cubicBezTo>
                  <a:pt x="2225" y="2031"/>
                  <a:pt x="2225" y="2031"/>
                  <a:pt x="2225" y="2031"/>
                </a:cubicBezTo>
                <a:lnTo>
                  <a:pt x="2175" y="2114"/>
                </a:lnTo>
                <a:close/>
                <a:moveTo>
                  <a:pt x="2803" y="1898"/>
                </a:moveTo>
                <a:cubicBezTo>
                  <a:pt x="2777" y="1929"/>
                  <a:pt x="2737" y="1946"/>
                  <a:pt x="2690" y="1946"/>
                </a:cubicBezTo>
                <a:cubicBezTo>
                  <a:pt x="2222" y="1946"/>
                  <a:pt x="2222" y="1946"/>
                  <a:pt x="2222" y="1946"/>
                </a:cubicBezTo>
                <a:cubicBezTo>
                  <a:pt x="2192" y="1618"/>
                  <a:pt x="2192" y="1618"/>
                  <a:pt x="2192" y="1618"/>
                </a:cubicBezTo>
                <a:cubicBezTo>
                  <a:pt x="2794" y="1618"/>
                  <a:pt x="2794" y="1618"/>
                  <a:pt x="2794" y="1618"/>
                </a:cubicBezTo>
                <a:cubicBezTo>
                  <a:pt x="2827" y="1797"/>
                  <a:pt x="2827" y="1797"/>
                  <a:pt x="2827" y="1797"/>
                </a:cubicBezTo>
                <a:cubicBezTo>
                  <a:pt x="2834" y="1835"/>
                  <a:pt x="2825" y="1871"/>
                  <a:pt x="2803" y="1898"/>
                </a:cubicBezTo>
                <a:close/>
                <a:moveTo>
                  <a:pt x="2803" y="1898"/>
                </a:moveTo>
                <a:cubicBezTo>
                  <a:pt x="2803" y="1898"/>
                  <a:pt x="2803" y="1898"/>
                  <a:pt x="2803" y="1898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761" name="Google Shape;1761;p81"/>
          <p:cNvGrpSpPr/>
          <p:nvPr/>
        </p:nvGrpSpPr>
        <p:grpSpPr>
          <a:xfrm>
            <a:off x="6943940" y="2963953"/>
            <a:ext cx="383360" cy="477988"/>
            <a:chOff x="8493125" y="3049588"/>
            <a:chExt cx="501648" cy="625475"/>
          </a:xfrm>
        </p:grpSpPr>
        <p:sp>
          <p:nvSpPr>
            <p:cNvPr id="1762" name="Google Shape;1762;p81"/>
            <p:cNvSpPr/>
            <p:nvPr/>
          </p:nvSpPr>
          <p:spPr>
            <a:xfrm>
              <a:off x="8610600" y="3111501"/>
              <a:ext cx="41275" cy="125414"/>
            </a:xfrm>
            <a:custGeom>
              <a:avLst/>
              <a:gdLst/>
              <a:ahLst/>
              <a:cxnLst/>
              <a:rect l="l" t="t" r="r" b="b"/>
              <a:pathLst>
                <a:path w="192" h="583" extrusionOk="0">
                  <a:moveTo>
                    <a:pt x="115" y="571"/>
                  </a:moveTo>
                  <a:cubicBezTo>
                    <a:pt x="123" y="579"/>
                    <a:pt x="134" y="583"/>
                    <a:pt x="145" y="583"/>
                  </a:cubicBezTo>
                  <a:cubicBezTo>
                    <a:pt x="156" y="583"/>
                    <a:pt x="167" y="579"/>
                    <a:pt x="175" y="571"/>
                  </a:cubicBezTo>
                  <a:cubicBezTo>
                    <a:pt x="192" y="554"/>
                    <a:pt x="192" y="527"/>
                    <a:pt x="175" y="511"/>
                  </a:cubicBezTo>
                  <a:cubicBezTo>
                    <a:pt x="117" y="453"/>
                    <a:pt x="85" y="376"/>
                    <a:pt x="85" y="294"/>
                  </a:cubicBezTo>
                  <a:cubicBezTo>
                    <a:pt x="85" y="212"/>
                    <a:pt x="117" y="134"/>
                    <a:pt x="175" y="76"/>
                  </a:cubicBezTo>
                  <a:cubicBezTo>
                    <a:pt x="192" y="60"/>
                    <a:pt x="192" y="33"/>
                    <a:pt x="175" y="16"/>
                  </a:cubicBezTo>
                  <a:cubicBezTo>
                    <a:pt x="158" y="0"/>
                    <a:pt x="131" y="0"/>
                    <a:pt x="115" y="16"/>
                  </a:cubicBezTo>
                  <a:cubicBezTo>
                    <a:pt x="41" y="90"/>
                    <a:pt x="0" y="189"/>
                    <a:pt x="0" y="294"/>
                  </a:cubicBezTo>
                  <a:cubicBezTo>
                    <a:pt x="0" y="398"/>
                    <a:pt x="41" y="497"/>
                    <a:pt x="115" y="571"/>
                  </a:cubicBezTo>
                  <a:close/>
                  <a:moveTo>
                    <a:pt x="115" y="571"/>
                  </a:moveTo>
                  <a:cubicBezTo>
                    <a:pt x="115" y="571"/>
                    <a:pt x="115" y="571"/>
                    <a:pt x="11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3" name="Google Shape;1763;p81"/>
            <p:cNvSpPr/>
            <p:nvPr/>
          </p:nvSpPr>
          <p:spPr>
            <a:xfrm>
              <a:off x="8555038" y="3079751"/>
              <a:ext cx="66675" cy="187326"/>
            </a:xfrm>
            <a:custGeom>
              <a:avLst/>
              <a:gdLst/>
              <a:ahLst/>
              <a:cxnLst/>
              <a:rect l="l" t="t" r="r" b="b"/>
              <a:pathLst>
                <a:path w="308" h="871" extrusionOk="0">
                  <a:moveTo>
                    <a:pt x="232" y="858"/>
                  </a:moveTo>
                  <a:cubicBezTo>
                    <a:pt x="240" y="866"/>
                    <a:pt x="251" y="871"/>
                    <a:pt x="262" y="871"/>
                  </a:cubicBezTo>
                  <a:cubicBezTo>
                    <a:pt x="273" y="871"/>
                    <a:pt x="284" y="866"/>
                    <a:pt x="292" y="858"/>
                  </a:cubicBezTo>
                  <a:cubicBezTo>
                    <a:pt x="308" y="842"/>
                    <a:pt x="308" y="815"/>
                    <a:pt x="292" y="798"/>
                  </a:cubicBezTo>
                  <a:cubicBezTo>
                    <a:pt x="93" y="599"/>
                    <a:pt x="93" y="276"/>
                    <a:pt x="292" y="77"/>
                  </a:cubicBezTo>
                  <a:cubicBezTo>
                    <a:pt x="308" y="61"/>
                    <a:pt x="308" y="34"/>
                    <a:pt x="292" y="17"/>
                  </a:cubicBezTo>
                  <a:cubicBezTo>
                    <a:pt x="275" y="0"/>
                    <a:pt x="248" y="0"/>
                    <a:pt x="232" y="17"/>
                  </a:cubicBezTo>
                  <a:cubicBezTo>
                    <a:pt x="0" y="249"/>
                    <a:pt x="0" y="626"/>
                    <a:pt x="232" y="858"/>
                  </a:cubicBezTo>
                  <a:close/>
                  <a:moveTo>
                    <a:pt x="232" y="858"/>
                  </a:moveTo>
                  <a:cubicBezTo>
                    <a:pt x="232" y="858"/>
                    <a:pt x="232" y="858"/>
                    <a:pt x="232" y="8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4" name="Google Shape;1764;p81"/>
            <p:cNvSpPr/>
            <p:nvPr/>
          </p:nvSpPr>
          <p:spPr>
            <a:xfrm>
              <a:off x="8507413" y="3049588"/>
              <a:ext cx="84138" cy="249238"/>
            </a:xfrm>
            <a:custGeom>
              <a:avLst/>
              <a:gdLst/>
              <a:ahLst/>
              <a:cxnLst/>
              <a:rect l="l" t="t" r="r" b="b"/>
              <a:pathLst>
                <a:path w="388" h="1157" extrusionOk="0">
                  <a:moveTo>
                    <a:pt x="341" y="1157"/>
                  </a:moveTo>
                  <a:cubicBezTo>
                    <a:pt x="352" y="1157"/>
                    <a:pt x="363" y="1153"/>
                    <a:pt x="372" y="1144"/>
                  </a:cubicBezTo>
                  <a:cubicBezTo>
                    <a:pt x="388" y="1128"/>
                    <a:pt x="388" y="1101"/>
                    <a:pt x="372" y="1084"/>
                  </a:cubicBezTo>
                  <a:cubicBezTo>
                    <a:pt x="94" y="806"/>
                    <a:pt x="94" y="355"/>
                    <a:pt x="372" y="77"/>
                  </a:cubicBezTo>
                  <a:cubicBezTo>
                    <a:pt x="388" y="60"/>
                    <a:pt x="388" y="33"/>
                    <a:pt x="372" y="17"/>
                  </a:cubicBezTo>
                  <a:cubicBezTo>
                    <a:pt x="355" y="0"/>
                    <a:pt x="328" y="0"/>
                    <a:pt x="311" y="17"/>
                  </a:cubicBezTo>
                  <a:cubicBezTo>
                    <a:pt x="0" y="328"/>
                    <a:pt x="0" y="833"/>
                    <a:pt x="311" y="1144"/>
                  </a:cubicBezTo>
                  <a:cubicBezTo>
                    <a:pt x="320" y="1153"/>
                    <a:pt x="331" y="1157"/>
                    <a:pt x="341" y="1157"/>
                  </a:cubicBezTo>
                  <a:close/>
                  <a:moveTo>
                    <a:pt x="341" y="1157"/>
                  </a:moveTo>
                  <a:cubicBezTo>
                    <a:pt x="341" y="1157"/>
                    <a:pt x="341" y="1157"/>
                    <a:pt x="341" y="1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5" name="Google Shape;1765;p81"/>
            <p:cNvSpPr/>
            <p:nvPr/>
          </p:nvSpPr>
          <p:spPr>
            <a:xfrm>
              <a:off x="8836025" y="3111501"/>
              <a:ext cx="49213" cy="125414"/>
            </a:xfrm>
            <a:custGeom>
              <a:avLst/>
              <a:gdLst/>
              <a:ahLst/>
              <a:cxnLst/>
              <a:rect l="l" t="t" r="r" b="b"/>
              <a:pathLst>
                <a:path w="230" h="583" extrusionOk="0">
                  <a:moveTo>
                    <a:pt x="17" y="571"/>
                  </a:moveTo>
                  <a:cubicBezTo>
                    <a:pt x="25" y="579"/>
                    <a:pt x="36" y="583"/>
                    <a:pt x="47" y="583"/>
                  </a:cubicBezTo>
                  <a:cubicBezTo>
                    <a:pt x="58" y="583"/>
                    <a:pt x="69" y="579"/>
                    <a:pt x="77" y="571"/>
                  </a:cubicBezTo>
                  <a:cubicBezTo>
                    <a:pt x="230" y="418"/>
                    <a:pt x="230" y="169"/>
                    <a:pt x="77" y="16"/>
                  </a:cubicBezTo>
                  <a:cubicBezTo>
                    <a:pt x="60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137" y="196"/>
                    <a:pt x="137" y="391"/>
                    <a:pt x="17" y="511"/>
                  </a:cubicBezTo>
                  <a:cubicBezTo>
                    <a:pt x="0" y="527"/>
                    <a:pt x="0" y="554"/>
                    <a:pt x="17" y="571"/>
                  </a:cubicBezTo>
                  <a:close/>
                  <a:moveTo>
                    <a:pt x="17" y="571"/>
                  </a:moveTo>
                  <a:cubicBezTo>
                    <a:pt x="17" y="571"/>
                    <a:pt x="17" y="571"/>
                    <a:pt x="17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6" name="Google Shape;1766;p81"/>
            <p:cNvSpPr/>
            <p:nvPr/>
          </p:nvSpPr>
          <p:spPr>
            <a:xfrm>
              <a:off x="8866188" y="3079751"/>
              <a:ext cx="66675" cy="187326"/>
            </a:xfrm>
            <a:custGeom>
              <a:avLst/>
              <a:gdLst/>
              <a:ahLst/>
              <a:cxnLst/>
              <a:rect l="l" t="t" r="r" b="b"/>
              <a:pathLst>
                <a:path w="309" h="871" extrusionOk="0">
                  <a:moveTo>
                    <a:pt x="17" y="798"/>
                  </a:moveTo>
                  <a:cubicBezTo>
                    <a:pt x="0" y="815"/>
                    <a:pt x="0" y="842"/>
                    <a:pt x="17" y="858"/>
                  </a:cubicBezTo>
                  <a:cubicBezTo>
                    <a:pt x="25" y="866"/>
                    <a:pt x="36" y="871"/>
                    <a:pt x="47" y="871"/>
                  </a:cubicBezTo>
                  <a:cubicBezTo>
                    <a:pt x="58" y="871"/>
                    <a:pt x="69" y="866"/>
                    <a:pt x="77" y="858"/>
                  </a:cubicBezTo>
                  <a:cubicBezTo>
                    <a:pt x="309" y="626"/>
                    <a:pt x="309" y="249"/>
                    <a:pt x="77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7"/>
                  </a:cubicBezTo>
                  <a:cubicBezTo>
                    <a:pt x="216" y="276"/>
                    <a:pt x="216" y="599"/>
                    <a:pt x="17" y="798"/>
                  </a:cubicBezTo>
                  <a:close/>
                  <a:moveTo>
                    <a:pt x="17" y="798"/>
                  </a:moveTo>
                  <a:cubicBezTo>
                    <a:pt x="17" y="798"/>
                    <a:pt x="17" y="798"/>
                    <a:pt x="17" y="7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7" name="Google Shape;1767;p81"/>
            <p:cNvSpPr/>
            <p:nvPr/>
          </p:nvSpPr>
          <p:spPr>
            <a:xfrm>
              <a:off x="8897938" y="3049588"/>
              <a:ext cx="82550" cy="249238"/>
            </a:xfrm>
            <a:custGeom>
              <a:avLst/>
              <a:gdLst/>
              <a:ahLst/>
              <a:cxnLst/>
              <a:rect l="l" t="t" r="r" b="b"/>
              <a:pathLst>
                <a:path w="387" h="1157" extrusionOk="0">
                  <a:moveTo>
                    <a:pt x="16" y="1084"/>
                  </a:moveTo>
                  <a:cubicBezTo>
                    <a:pt x="0" y="1101"/>
                    <a:pt x="0" y="1128"/>
                    <a:pt x="16" y="1144"/>
                  </a:cubicBezTo>
                  <a:cubicBezTo>
                    <a:pt x="25" y="1153"/>
                    <a:pt x="36" y="1157"/>
                    <a:pt x="46" y="1157"/>
                  </a:cubicBezTo>
                  <a:cubicBezTo>
                    <a:pt x="57" y="1157"/>
                    <a:pt x="68" y="1153"/>
                    <a:pt x="77" y="1144"/>
                  </a:cubicBezTo>
                  <a:cubicBezTo>
                    <a:pt x="387" y="833"/>
                    <a:pt x="387" y="328"/>
                    <a:pt x="77" y="17"/>
                  </a:cubicBezTo>
                  <a:cubicBezTo>
                    <a:pt x="60" y="0"/>
                    <a:pt x="33" y="0"/>
                    <a:pt x="16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294" y="355"/>
                    <a:pt x="294" y="806"/>
                    <a:pt x="16" y="1084"/>
                  </a:cubicBezTo>
                  <a:close/>
                  <a:moveTo>
                    <a:pt x="16" y="1084"/>
                  </a:moveTo>
                  <a:cubicBezTo>
                    <a:pt x="16" y="1084"/>
                    <a:pt x="16" y="1084"/>
                    <a:pt x="16" y="10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8" name="Google Shape;1768;p81"/>
            <p:cNvSpPr/>
            <p:nvPr/>
          </p:nvSpPr>
          <p:spPr>
            <a:xfrm>
              <a:off x="8493125" y="3124201"/>
              <a:ext cx="501648" cy="550862"/>
            </a:xfrm>
            <a:custGeom>
              <a:avLst/>
              <a:gdLst/>
              <a:ahLst/>
              <a:cxnLst/>
              <a:rect l="l" t="t" r="r" b="b"/>
              <a:pathLst>
                <a:path w="2332" h="2566" extrusionOk="0">
                  <a:moveTo>
                    <a:pt x="2222" y="2249"/>
                  </a:moveTo>
                  <a:cubicBezTo>
                    <a:pt x="2162" y="2249"/>
                    <a:pt x="2162" y="2249"/>
                    <a:pt x="2162" y="2249"/>
                  </a:cubicBezTo>
                  <a:cubicBezTo>
                    <a:pt x="1393" y="299"/>
                    <a:pt x="1393" y="299"/>
                    <a:pt x="1393" y="299"/>
                  </a:cubicBezTo>
                  <a:cubicBezTo>
                    <a:pt x="1399" y="279"/>
                    <a:pt x="1402" y="258"/>
                    <a:pt x="1402" y="236"/>
                  </a:cubicBezTo>
                  <a:cubicBezTo>
                    <a:pt x="1402" y="106"/>
                    <a:pt x="1296" y="0"/>
                    <a:pt x="1166" y="0"/>
                  </a:cubicBezTo>
                  <a:cubicBezTo>
                    <a:pt x="1037" y="0"/>
                    <a:pt x="931" y="106"/>
                    <a:pt x="931" y="236"/>
                  </a:cubicBezTo>
                  <a:cubicBezTo>
                    <a:pt x="931" y="258"/>
                    <a:pt x="934" y="279"/>
                    <a:pt x="940" y="299"/>
                  </a:cubicBezTo>
                  <a:cubicBezTo>
                    <a:pt x="171" y="2249"/>
                    <a:pt x="171" y="2249"/>
                    <a:pt x="171" y="2249"/>
                  </a:cubicBezTo>
                  <a:cubicBezTo>
                    <a:pt x="111" y="2249"/>
                    <a:pt x="111" y="2249"/>
                    <a:pt x="111" y="2249"/>
                  </a:cubicBezTo>
                  <a:cubicBezTo>
                    <a:pt x="50" y="2249"/>
                    <a:pt x="0" y="2299"/>
                    <a:pt x="0" y="2360"/>
                  </a:cubicBezTo>
                  <a:cubicBezTo>
                    <a:pt x="0" y="2455"/>
                    <a:pt x="0" y="2455"/>
                    <a:pt x="0" y="2455"/>
                  </a:cubicBezTo>
                  <a:cubicBezTo>
                    <a:pt x="0" y="2517"/>
                    <a:pt x="50" y="2566"/>
                    <a:pt x="111" y="2566"/>
                  </a:cubicBezTo>
                  <a:cubicBezTo>
                    <a:pt x="240" y="2566"/>
                    <a:pt x="240" y="2566"/>
                    <a:pt x="240" y="2566"/>
                  </a:cubicBezTo>
                  <a:cubicBezTo>
                    <a:pt x="263" y="2566"/>
                    <a:pt x="282" y="2547"/>
                    <a:pt x="282" y="2524"/>
                  </a:cubicBezTo>
                  <a:cubicBezTo>
                    <a:pt x="282" y="2500"/>
                    <a:pt x="263" y="2481"/>
                    <a:pt x="240" y="2481"/>
                  </a:cubicBezTo>
                  <a:cubicBezTo>
                    <a:pt x="111" y="2481"/>
                    <a:pt x="111" y="2481"/>
                    <a:pt x="111" y="2481"/>
                  </a:cubicBezTo>
                  <a:cubicBezTo>
                    <a:pt x="97" y="2481"/>
                    <a:pt x="86" y="2470"/>
                    <a:pt x="86" y="2455"/>
                  </a:cubicBezTo>
                  <a:cubicBezTo>
                    <a:pt x="86" y="2360"/>
                    <a:pt x="86" y="2360"/>
                    <a:pt x="86" y="2360"/>
                  </a:cubicBezTo>
                  <a:cubicBezTo>
                    <a:pt x="86" y="2346"/>
                    <a:pt x="97" y="2334"/>
                    <a:pt x="111" y="2334"/>
                  </a:cubicBezTo>
                  <a:cubicBezTo>
                    <a:pt x="2222" y="2334"/>
                    <a:pt x="2222" y="2334"/>
                    <a:pt x="2222" y="2334"/>
                  </a:cubicBezTo>
                  <a:cubicBezTo>
                    <a:pt x="2236" y="2334"/>
                    <a:pt x="2247" y="2346"/>
                    <a:pt x="2247" y="2360"/>
                  </a:cubicBezTo>
                  <a:cubicBezTo>
                    <a:pt x="2247" y="2455"/>
                    <a:pt x="2247" y="2455"/>
                    <a:pt x="2247" y="2455"/>
                  </a:cubicBezTo>
                  <a:cubicBezTo>
                    <a:pt x="2247" y="2470"/>
                    <a:pt x="2236" y="2481"/>
                    <a:pt x="2222" y="2481"/>
                  </a:cubicBezTo>
                  <a:cubicBezTo>
                    <a:pt x="439" y="2481"/>
                    <a:pt x="439" y="2481"/>
                    <a:pt x="439" y="2481"/>
                  </a:cubicBezTo>
                  <a:cubicBezTo>
                    <a:pt x="415" y="2481"/>
                    <a:pt x="396" y="2500"/>
                    <a:pt x="396" y="2524"/>
                  </a:cubicBezTo>
                  <a:cubicBezTo>
                    <a:pt x="396" y="2547"/>
                    <a:pt x="415" y="2566"/>
                    <a:pt x="439" y="2566"/>
                  </a:cubicBezTo>
                  <a:cubicBezTo>
                    <a:pt x="2222" y="2566"/>
                    <a:pt x="2222" y="2566"/>
                    <a:pt x="2222" y="2566"/>
                  </a:cubicBezTo>
                  <a:cubicBezTo>
                    <a:pt x="2283" y="2566"/>
                    <a:pt x="2332" y="2517"/>
                    <a:pt x="2332" y="2455"/>
                  </a:cubicBezTo>
                  <a:cubicBezTo>
                    <a:pt x="2332" y="2360"/>
                    <a:pt x="2332" y="2360"/>
                    <a:pt x="2332" y="2360"/>
                  </a:cubicBezTo>
                  <a:cubicBezTo>
                    <a:pt x="2332" y="2299"/>
                    <a:pt x="2283" y="2249"/>
                    <a:pt x="2222" y="2249"/>
                  </a:cubicBezTo>
                  <a:close/>
                  <a:moveTo>
                    <a:pt x="2070" y="2249"/>
                  </a:moveTo>
                  <a:cubicBezTo>
                    <a:pt x="1997" y="2249"/>
                    <a:pt x="1997" y="2249"/>
                    <a:pt x="1997" y="2249"/>
                  </a:cubicBezTo>
                  <a:cubicBezTo>
                    <a:pt x="1283" y="440"/>
                    <a:pt x="1283" y="440"/>
                    <a:pt x="1283" y="440"/>
                  </a:cubicBezTo>
                  <a:cubicBezTo>
                    <a:pt x="1304" y="428"/>
                    <a:pt x="1323" y="413"/>
                    <a:pt x="1339" y="395"/>
                  </a:cubicBezTo>
                  <a:lnTo>
                    <a:pt x="2070" y="2249"/>
                  </a:lnTo>
                  <a:close/>
                  <a:moveTo>
                    <a:pt x="1166" y="471"/>
                  </a:moveTo>
                  <a:cubicBezTo>
                    <a:pt x="1179" y="471"/>
                    <a:pt x="1191" y="470"/>
                    <a:pt x="1203" y="468"/>
                  </a:cubicBezTo>
                  <a:cubicBezTo>
                    <a:pt x="1354" y="852"/>
                    <a:pt x="1354" y="852"/>
                    <a:pt x="1354" y="852"/>
                  </a:cubicBezTo>
                  <a:cubicBezTo>
                    <a:pt x="979" y="852"/>
                    <a:pt x="979" y="852"/>
                    <a:pt x="979" y="852"/>
                  </a:cubicBezTo>
                  <a:cubicBezTo>
                    <a:pt x="1130" y="468"/>
                    <a:pt x="1130" y="468"/>
                    <a:pt x="1130" y="468"/>
                  </a:cubicBezTo>
                  <a:cubicBezTo>
                    <a:pt x="1142" y="470"/>
                    <a:pt x="1154" y="471"/>
                    <a:pt x="1166" y="471"/>
                  </a:cubicBezTo>
                  <a:close/>
                  <a:moveTo>
                    <a:pt x="1722" y="1783"/>
                  </a:moveTo>
                  <a:cubicBezTo>
                    <a:pt x="751" y="1783"/>
                    <a:pt x="751" y="1783"/>
                    <a:pt x="751" y="1783"/>
                  </a:cubicBezTo>
                  <a:cubicBezTo>
                    <a:pt x="1578" y="1420"/>
                    <a:pt x="1578" y="1420"/>
                    <a:pt x="1578" y="1420"/>
                  </a:cubicBezTo>
                  <a:lnTo>
                    <a:pt x="1722" y="1783"/>
                  </a:lnTo>
                  <a:close/>
                  <a:moveTo>
                    <a:pt x="1538" y="1317"/>
                  </a:moveTo>
                  <a:cubicBezTo>
                    <a:pt x="866" y="1317"/>
                    <a:pt x="866" y="1317"/>
                    <a:pt x="866" y="1317"/>
                  </a:cubicBezTo>
                  <a:cubicBezTo>
                    <a:pt x="1399" y="964"/>
                    <a:pt x="1399" y="964"/>
                    <a:pt x="1399" y="964"/>
                  </a:cubicBezTo>
                  <a:lnTo>
                    <a:pt x="1538" y="1317"/>
                  </a:lnTo>
                  <a:close/>
                  <a:moveTo>
                    <a:pt x="945" y="937"/>
                  </a:moveTo>
                  <a:cubicBezTo>
                    <a:pt x="1285" y="937"/>
                    <a:pt x="1285" y="937"/>
                    <a:pt x="1285" y="937"/>
                  </a:cubicBezTo>
                  <a:cubicBezTo>
                    <a:pt x="824" y="1243"/>
                    <a:pt x="824" y="1243"/>
                    <a:pt x="824" y="1243"/>
                  </a:cubicBezTo>
                  <a:lnTo>
                    <a:pt x="945" y="937"/>
                  </a:lnTo>
                  <a:close/>
                  <a:moveTo>
                    <a:pt x="761" y="1403"/>
                  </a:moveTo>
                  <a:cubicBezTo>
                    <a:pt x="1405" y="1403"/>
                    <a:pt x="1405" y="1403"/>
                    <a:pt x="1405" y="1403"/>
                  </a:cubicBezTo>
                  <a:cubicBezTo>
                    <a:pt x="626" y="1745"/>
                    <a:pt x="626" y="1745"/>
                    <a:pt x="626" y="1745"/>
                  </a:cubicBezTo>
                  <a:lnTo>
                    <a:pt x="761" y="1403"/>
                  </a:lnTo>
                  <a:close/>
                  <a:moveTo>
                    <a:pt x="577" y="1869"/>
                  </a:moveTo>
                  <a:cubicBezTo>
                    <a:pt x="1518" y="1869"/>
                    <a:pt x="1518" y="1869"/>
                    <a:pt x="1518" y="1869"/>
                  </a:cubicBezTo>
                  <a:cubicBezTo>
                    <a:pt x="438" y="2223"/>
                    <a:pt x="438" y="2223"/>
                    <a:pt x="438" y="2223"/>
                  </a:cubicBezTo>
                  <a:lnTo>
                    <a:pt x="577" y="1869"/>
                  </a:lnTo>
                  <a:close/>
                  <a:moveTo>
                    <a:pt x="1760" y="1879"/>
                  </a:moveTo>
                  <a:cubicBezTo>
                    <a:pt x="1906" y="2249"/>
                    <a:pt x="1906" y="2249"/>
                    <a:pt x="1906" y="2249"/>
                  </a:cubicBezTo>
                  <a:cubicBezTo>
                    <a:pt x="631" y="2249"/>
                    <a:pt x="631" y="2249"/>
                    <a:pt x="631" y="2249"/>
                  </a:cubicBezTo>
                  <a:lnTo>
                    <a:pt x="1760" y="1879"/>
                  </a:lnTo>
                  <a:close/>
                  <a:moveTo>
                    <a:pt x="1166" y="85"/>
                  </a:moveTo>
                  <a:cubicBezTo>
                    <a:pt x="1249" y="85"/>
                    <a:pt x="1317" y="153"/>
                    <a:pt x="1317" y="236"/>
                  </a:cubicBezTo>
                  <a:cubicBezTo>
                    <a:pt x="1317" y="318"/>
                    <a:pt x="1249" y="386"/>
                    <a:pt x="1166" y="386"/>
                  </a:cubicBezTo>
                  <a:cubicBezTo>
                    <a:pt x="1084" y="386"/>
                    <a:pt x="1016" y="318"/>
                    <a:pt x="1016" y="236"/>
                  </a:cubicBezTo>
                  <a:cubicBezTo>
                    <a:pt x="1016" y="153"/>
                    <a:pt x="1084" y="85"/>
                    <a:pt x="1166" y="85"/>
                  </a:cubicBezTo>
                  <a:close/>
                  <a:moveTo>
                    <a:pt x="994" y="395"/>
                  </a:moveTo>
                  <a:cubicBezTo>
                    <a:pt x="1010" y="413"/>
                    <a:pt x="1029" y="428"/>
                    <a:pt x="1049" y="440"/>
                  </a:cubicBezTo>
                  <a:cubicBezTo>
                    <a:pt x="336" y="2249"/>
                    <a:pt x="336" y="2249"/>
                    <a:pt x="336" y="2249"/>
                  </a:cubicBezTo>
                  <a:cubicBezTo>
                    <a:pt x="262" y="2249"/>
                    <a:pt x="262" y="2249"/>
                    <a:pt x="262" y="2249"/>
                  </a:cubicBezTo>
                  <a:lnTo>
                    <a:pt x="994" y="395"/>
                  </a:lnTo>
                  <a:close/>
                  <a:moveTo>
                    <a:pt x="994" y="395"/>
                  </a:moveTo>
                  <a:cubicBezTo>
                    <a:pt x="994" y="395"/>
                    <a:pt x="994" y="395"/>
                    <a:pt x="994" y="3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769" name="Google Shape;1769;p81"/>
          <p:cNvSpPr/>
          <p:nvPr/>
        </p:nvSpPr>
        <p:spPr>
          <a:xfrm>
            <a:off x="7626734" y="3741908"/>
            <a:ext cx="433146" cy="476821"/>
          </a:xfrm>
          <a:custGeom>
            <a:avLst/>
            <a:gdLst/>
            <a:ahLst/>
            <a:cxnLst/>
            <a:rect l="l" t="t" r="r" b="b"/>
            <a:pathLst>
              <a:path w="2639" h="2907" extrusionOk="0">
                <a:moveTo>
                  <a:pt x="2505" y="1927"/>
                </a:moveTo>
                <a:cubicBezTo>
                  <a:pt x="1829" y="1927"/>
                  <a:pt x="1829" y="1927"/>
                  <a:pt x="1829" y="1927"/>
                </a:cubicBezTo>
                <a:cubicBezTo>
                  <a:pt x="1755" y="1927"/>
                  <a:pt x="1696" y="1986"/>
                  <a:pt x="1696" y="2060"/>
                </a:cubicBezTo>
                <a:cubicBezTo>
                  <a:pt x="1696" y="2451"/>
                  <a:pt x="1696" y="2451"/>
                  <a:pt x="1696" y="2451"/>
                </a:cubicBezTo>
                <a:cubicBezTo>
                  <a:pt x="1474" y="2451"/>
                  <a:pt x="1474" y="2451"/>
                  <a:pt x="1474" y="2451"/>
                </a:cubicBezTo>
                <a:cubicBezTo>
                  <a:pt x="1432" y="2451"/>
                  <a:pt x="1397" y="2416"/>
                  <a:pt x="1397" y="2374"/>
                </a:cubicBezTo>
                <a:cubicBezTo>
                  <a:pt x="1397" y="2196"/>
                  <a:pt x="1397" y="2196"/>
                  <a:pt x="1397" y="2196"/>
                </a:cubicBezTo>
                <a:cubicBezTo>
                  <a:pt x="1397" y="2106"/>
                  <a:pt x="1325" y="2033"/>
                  <a:pt x="1235" y="2033"/>
                </a:cubicBezTo>
                <a:cubicBezTo>
                  <a:pt x="1028" y="2033"/>
                  <a:pt x="1028" y="2033"/>
                  <a:pt x="1028" y="2033"/>
                </a:cubicBezTo>
                <a:cubicBezTo>
                  <a:pt x="1028" y="1918"/>
                  <a:pt x="1028" y="1918"/>
                  <a:pt x="1028" y="1918"/>
                </a:cubicBezTo>
                <a:cubicBezTo>
                  <a:pt x="1028" y="1872"/>
                  <a:pt x="992" y="1835"/>
                  <a:pt x="947" y="1831"/>
                </a:cubicBezTo>
                <a:cubicBezTo>
                  <a:pt x="947" y="1181"/>
                  <a:pt x="947" y="1181"/>
                  <a:pt x="947" y="1181"/>
                </a:cubicBezTo>
                <a:cubicBezTo>
                  <a:pt x="1384" y="1433"/>
                  <a:pt x="1384" y="1433"/>
                  <a:pt x="1384" y="1433"/>
                </a:cubicBezTo>
                <a:cubicBezTo>
                  <a:pt x="1408" y="1447"/>
                  <a:pt x="1434" y="1454"/>
                  <a:pt x="1461" y="1454"/>
                </a:cubicBezTo>
                <a:cubicBezTo>
                  <a:pt x="1474" y="1454"/>
                  <a:pt x="1487" y="1452"/>
                  <a:pt x="1501" y="1448"/>
                </a:cubicBezTo>
                <a:cubicBezTo>
                  <a:pt x="1540" y="1438"/>
                  <a:pt x="1573" y="1412"/>
                  <a:pt x="1594" y="1377"/>
                </a:cubicBezTo>
                <a:cubicBezTo>
                  <a:pt x="1600" y="1367"/>
                  <a:pt x="1600" y="1367"/>
                  <a:pt x="1600" y="1367"/>
                </a:cubicBezTo>
                <a:cubicBezTo>
                  <a:pt x="1642" y="1294"/>
                  <a:pt x="1617" y="1199"/>
                  <a:pt x="1543" y="1157"/>
                </a:cubicBezTo>
                <a:cubicBezTo>
                  <a:pt x="1004" y="846"/>
                  <a:pt x="1004" y="846"/>
                  <a:pt x="1004" y="846"/>
                </a:cubicBezTo>
                <a:cubicBezTo>
                  <a:pt x="997" y="821"/>
                  <a:pt x="984" y="799"/>
                  <a:pt x="968" y="779"/>
                </a:cubicBezTo>
                <a:cubicBezTo>
                  <a:pt x="968" y="160"/>
                  <a:pt x="968" y="160"/>
                  <a:pt x="968" y="160"/>
                </a:cubicBezTo>
                <a:cubicBezTo>
                  <a:pt x="968" y="117"/>
                  <a:pt x="952" y="77"/>
                  <a:pt x="922" y="47"/>
                </a:cubicBezTo>
                <a:cubicBezTo>
                  <a:pt x="891" y="17"/>
                  <a:pt x="851" y="0"/>
                  <a:pt x="809" y="0"/>
                </a:cubicBezTo>
                <a:cubicBezTo>
                  <a:pt x="721" y="0"/>
                  <a:pt x="650" y="72"/>
                  <a:pt x="650" y="160"/>
                </a:cubicBezTo>
                <a:cubicBezTo>
                  <a:pt x="650" y="779"/>
                  <a:pt x="650" y="779"/>
                  <a:pt x="650" y="779"/>
                </a:cubicBezTo>
                <a:cubicBezTo>
                  <a:pt x="634" y="799"/>
                  <a:pt x="621" y="821"/>
                  <a:pt x="613" y="846"/>
                </a:cubicBezTo>
                <a:cubicBezTo>
                  <a:pt x="79" y="1154"/>
                  <a:pt x="79" y="1154"/>
                  <a:pt x="79" y="1154"/>
                </a:cubicBezTo>
                <a:cubicBezTo>
                  <a:pt x="30" y="1183"/>
                  <a:pt x="0" y="1236"/>
                  <a:pt x="0" y="1292"/>
                </a:cubicBezTo>
                <a:cubicBezTo>
                  <a:pt x="0" y="1320"/>
                  <a:pt x="7" y="1348"/>
                  <a:pt x="21" y="1372"/>
                </a:cubicBezTo>
                <a:cubicBezTo>
                  <a:pt x="51" y="1423"/>
                  <a:pt x="104" y="1452"/>
                  <a:pt x="159" y="1452"/>
                </a:cubicBezTo>
                <a:cubicBezTo>
                  <a:pt x="186" y="1452"/>
                  <a:pt x="214" y="1445"/>
                  <a:pt x="239" y="1430"/>
                </a:cubicBezTo>
                <a:cubicBezTo>
                  <a:pt x="671" y="1181"/>
                  <a:pt x="671" y="1181"/>
                  <a:pt x="671" y="1181"/>
                </a:cubicBezTo>
                <a:cubicBezTo>
                  <a:pt x="671" y="1267"/>
                  <a:pt x="671" y="1267"/>
                  <a:pt x="671" y="1267"/>
                </a:cubicBezTo>
                <a:cubicBezTo>
                  <a:pt x="671" y="1291"/>
                  <a:pt x="690" y="1310"/>
                  <a:pt x="713" y="1310"/>
                </a:cubicBezTo>
                <a:cubicBezTo>
                  <a:pt x="737" y="1310"/>
                  <a:pt x="756" y="1291"/>
                  <a:pt x="756" y="1267"/>
                </a:cubicBezTo>
                <a:cubicBezTo>
                  <a:pt x="756" y="1106"/>
                  <a:pt x="756" y="1106"/>
                  <a:pt x="756" y="1106"/>
                </a:cubicBezTo>
                <a:cubicBezTo>
                  <a:pt x="773" y="1110"/>
                  <a:pt x="791" y="1113"/>
                  <a:pt x="809" y="1113"/>
                </a:cubicBezTo>
                <a:cubicBezTo>
                  <a:pt x="827" y="1113"/>
                  <a:pt x="845" y="1110"/>
                  <a:pt x="862" y="1106"/>
                </a:cubicBezTo>
                <a:cubicBezTo>
                  <a:pt x="862" y="1830"/>
                  <a:pt x="862" y="1830"/>
                  <a:pt x="862" y="1830"/>
                </a:cubicBezTo>
                <a:cubicBezTo>
                  <a:pt x="756" y="1830"/>
                  <a:pt x="756" y="1830"/>
                  <a:pt x="756" y="1830"/>
                </a:cubicBezTo>
                <a:cubicBezTo>
                  <a:pt x="756" y="1466"/>
                  <a:pt x="756" y="1466"/>
                  <a:pt x="756" y="1466"/>
                </a:cubicBezTo>
                <a:cubicBezTo>
                  <a:pt x="756" y="1442"/>
                  <a:pt x="737" y="1423"/>
                  <a:pt x="713" y="1423"/>
                </a:cubicBezTo>
                <a:cubicBezTo>
                  <a:pt x="690" y="1423"/>
                  <a:pt x="671" y="1442"/>
                  <a:pt x="671" y="1466"/>
                </a:cubicBezTo>
                <a:cubicBezTo>
                  <a:pt x="671" y="1831"/>
                  <a:pt x="671" y="1831"/>
                  <a:pt x="671" y="1831"/>
                </a:cubicBezTo>
                <a:cubicBezTo>
                  <a:pt x="626" y="1835"/>
                  <a:pt x="590" y="1872"/>
                  <a:pt x="590" y="1918"/>
                </a:cubicBezTo>
                <a:cubicBezTo>
                  <a:pt x="590" y="2599"/>
                  <a:pt x="590" y="2599"/>
                  <a:pt x="590" y="2599"/>
                </a:cubicBezTo>
                <a:cubicBezTo>
                  <a:pt x="468" y="2599"/>
                  <a:pt x="468" y="2599"/>
                  <a:pt x="468" y="2599"/>
                </a:cubicBezTo>
                <a:cubicBezTo>
                  <a:pt x="407" y="2599"/>
                  <a:pt x="358" y="2649"/>
                  <a:pt x="358" y="2710"/>
                </a:cubicBezTo>
                <a:cubicBezTo>
                  <a:pt x="358" y="2797"/>
                  <a:pt x="358" y="2797"/>
                  <a:pt x="358" y="2797"/>
                </a:cubicBezTo>
                <a:cubicBezTo>
                  <a:pt x="358" y="2858"/>
                  <a:pt x="407" y="2907"/>
                  <a:pt x="468" y="2907"/>
                </a:cubicBezTo>
                <a:cubicBezTo>
                  <a:pt x="1149" y="2907"/>
                  <a:pt x="1149" y="2907"/>
                  <a:pt x="1149" y="2907"/>
                </a:cubicBezTo>
                <a:cubicBezTo>
                  <a:pt x="1210" y="2907"/>
                  <a:pt x="1260" y="2858"/>
                  <a:pt x="1260" y="2797"/>
                </a:cubicBezTo>
                <a:cubicBezTo>
                  <a:pt x="1260" y="2710"/>
                  <a:pt x="1260" y="2710"/>
                  <a:pt x="1260" y="2710"/>
                </a:cubicBezTo>
                <a:cubicBezTo>
                  <a:pt x="1260" y="2649"/>
                  <a:pt x="1210" y="2599"/>
                  <a:pt x="1149" y="2599"/>
                </a:cubicBezTo>
                <a:cubicBezTo>
                  <a:pt x="1028" y="2599"/>
                  <a:pt x="1028" y="2599"/>
                  <a:pt x="1028" y="2599"/>
                </a:cubicBezTo>
                <a:cubicBezTo>
                  <a:pt x="1028" y="2119"/>
                  <a:pt x="1028" y="2119"/>
                  <a:pt x="1028" y="2119"/>
                </a:cubicBezTo>
                <a:cubicBezTo>
                  <a:pt x="1235" y="2119"/>
                  <a:pt x="1235" y="2119"/>
                  <a:pt x="1235" y="2119"/>
                </a:cubicBezTo>
                <a:cubicBezTo>
                  <a:pt x="1278" y="2119"/>
                  <a:pt x="1312" y="2153"/>
                  <a:pt x="1312" y="2196"/>
                </a:cubicBezTo>
                <a:cubicBezTo>
                  <a:pt x="1312" y="2374"/>
                  <a:pt x="1312" y="2374"/>
                  <a:pt x="1312" y="2374"/>
                </a:cubicBezTo>
                <a:cubicBezTo>
                  <a:pt x="1312" y="2463"/>
                  <a:pt x="1385" y="2536"/>
                  <a:pt x="1474" y="2536"/>
                </a:cubicBezTo>
                <a:cubicBezTo>
                  <a:pt x="1696" y="2536"/>
                  <a:pt x="1696" y="2536"/>
                  <a:pt x="1696" y="2536"/>
                </a:cubicBezTo>
                <a:cubicBezTo>
                  <a:pt x="1696" y="2774"/>
                  <a:pt x="1696" y="2774"/>
                  <a:pt x="1696" y="2774"/>
                </a:cubicBezTo>
                <a:cubicBezTo>
                  <a:pt x="1696" y="2848"/>
                  <a:pt x="1755" y="2907"/>
                  <a:pt x="1829" y="2907"/>
                </a:cubicBezTo>
                <a:cubicBezTo>
                  <a:pt x="2221" y="2907"/>
                  <a:pt x="2221" y="2907"/>
                  <a:pt x="2221" y="2907"/>
                </a:cubicBezTo>
                <a:cubicBezTo>
                  <a:pt x="2244" y="2907"/>
                  <a:pt x="2263" y="2888"/>
                  <a:pt x="2263" y="2865"/>
                </a:cubicBezTo>
                <a:cubicBezTo>
                  <a:pt x="2263" y="2841"/>
                  <a:pt x="2244" y="2822"/>
                  <a:pt x="2221" y="2822"/>
                </a:cubicBezTo>
                <a:cubicBezTo>
                  <a:pt x="1829" y="2822"/>
                  <a:pt x="1829" y="2822"/>
                  <a:pt x="1829" y="2822"/>
                </a:cubicBezTo>
                <a:cubicBezTo>
                  <a:pt x="1802" y="2822"/>
                  <a:pt x="1781" y="2801"/>
                  <a:pt x="1781" y="2774"/>
                </a:cubicBezTo>
                <a:cubicBezTo>
                  <a:pt x="1781" y="2687"/>
                  <a:pt x="1781" y="2687"/>
                  <a:pt x="1781" y="2687"/>
                </a:cubicBezTo>
                <a:cubicBezTo>
                  <a:pt x="2554" y="2687"/>
                  <a:pt x="2554" y="2687"/>
                  <a:pt x="2554" y="2687"/>
                </a:cubicBezTo>
                <a:cubicBezTo>
                  <a:pt x="2554" y="2774"/>
                  <a:pt x="2554" y="2774"/>
                  <a:pt x="2554" y="2774"/>
                </a:cubicBezTo>
                <a:cubicBezTo>
                  <a:pt x="2554" y="2801"/>
                  <a:pt x="2532" y="2822"/>
                  <a:pt x="2505" y="2822"/>
                </a:cubicBezTo>
                <a:cubicBezTo>
                  <a:pt x="2420" y="2822"/>
                  <a:pt x="2420" y="2822"/>
                  <a:pt x="2420" y="2822"/>
                </a:cubicBezTo>
                <a:cubicBezTo>
                  <a:pt x="2396" y="2822"/>
                  <a:pt x="2377" y="2841"/>
                  <a:pt x="2377" y="2865"/>
                </a:cubicBezTo>
                <a:cubicBezTo>
                  <a:pt x="2377" y="2888"/>
                  <a:pt x="2396" y="2907"/>
                  <a:pt x="2420" y="2907"/>
                </a:cubicBezTo>
                <a:cubicBezTo>
                  <a:pt x="2505" y="2907"/>
                  <a:pt x="2505" y="2907"/>
                  <a:pt x="2505" y="2907"/>
                </a:cubicBezTo>
                <a:cubicBezTo>
                  <a:pt x="2579" y="2907"/>
                  <a:pt x="2639" y="2848"/>
                  <a:pt x="2639" y="2774"/>
                </a:cubicBezTo>
                <a:cubicBezTo>
                  <a:pt x="2639" y="2060"/>
                  <a:pt x="2639" y="2060"/>
                  <a:pt x="2639" y="2060"/>
                </a:cubicBezTo>
                <a:cubicBezTo>
                  <a:pt x="2639" y="1986"/>
                  <a:pt x="2579" y="1927"/>
                  <a:pt x="2505" y="1927"/>
                </a:cubicBezTo>
                <a:close/>
                <a:moveTo>
                  <a:pt x="1526" y="1325"/>
                </a:moveTo>
                <a:cubicBezTo>
                  <a:pt x="1520" y="1334"/>
                  <a:pt x="1520" y="1334"/>
                  <a:pt x="1520" y="1334"/>
                </a:cubicBezTo>
                <a:cubicBezTo>
                  <a:pt x="1511" y="1350"/>
                  <a:pt x="1496" y="1361"/>
                  <a:pt x="1479" y="1366"/>
                </a:cubicBezTo>
                <a:cubicBezTo>
                  <a:pt x="1461" y="1371"/>
                  <a:pt x="1442" y="1368"/>
                  <a:pt x="1426" y="1359"/>
                </a:cubicBezTo>
                <a:cubicBezTo>
                  <a:pt x="947" y="1083"/>
                  <a:pt x="947" y="1083"/>
                  <a:pt x="947" y="1083"/>
                </a:cubicBezTo>
                <a:cubicBezTo>
                  <a:pt x="947" y="1059"/>
                  <a:pt x="947" y="1059"/>
                  <a:pt x="947" y="1059"/>
                </a:cubicBezTo>
                <a:cubicBezTo>
                  <a:pt x="979" y="1030"/>
                  <a:pt x="1001" y="991"/>
                  <a:pt x="1010" y="948"/>
                </a:cubicBezTo>
                <a:cubicBezTo>
                  <a:pt x="1501" y="1231"/>
                  <a:pt x="1501" y="1231"/>
                  <a:pt x="1501" y="1231"/>
                </a:cubicBezTo>
                <a:cubicBezTo>
                  <a:pt x="1533" y="1250"/>
                  <a:pt x="1545" y="1292"/>
                  <a:pt x="1526" y="1325"/>
                </a:cubicBezTo>
                <a:close/>
                <a:moveTo>
                  <a:pt x="809" y="86"/>
                </a:moveTo>
                <a:cubicBezTo>
                  <a:pt x="829" y="86"/>
                  <a:pt x="847" y="93"/>
                  <a:pt x="861" y="107"/>
                </a:cubicBezTo>
                <a:cubicBezTo>
                  <a:pt x="875" y="121"/>
                  <a:pt x="883" y="140"/>
                  <a:pt x="883" y="160"/>
                </a:cubicBezTo>
                <a:cubicBezTo>
                  <a:pt x="883" y="717"/>
                  <a:pt x="883" y="717"/>
                  <a:pt x="883" y="717"/>
                </a:cubicBezTo>
                <a:cubicBezTo>
                  <a:pt x="860" y="708"/>
                  <a:pt x="835" y="703"/>
                  <a:pt x="809" y="703"/>
                </a:cubicBezTo>
                <a:cubicBezTo>
                  <a:pt x="783" y="703"/>
                  <a:pt x="758" y="708"/>
                  <a:pt x="735" y="717"/>
                </a:cubicBezTo>
                <a:cubicBezTo>
                  <a:pt x="735" y="160"/>
                  <a:pt x="735" y="160"/>
                  <a:pt x="735" y="160"/>
                </a:cubicBezTo>
                <a:cubicBezTo>
                  <a:pt x="735" y="119"/>
                  <a:pt x="768" y="86"/>
                  <a:pt x="809" y="86"/>
                </a:cubicBezTo>
                <a:close/>
                <a:moveTo>
                  <a:pt x="196" y="1357"/>
                </a:moveTo>
                <a:cubicBezTo>
                  <a:pt x="161" y="1377"/>
                  <a:pt x="115" y="1365"/>
                  <a:pt x="95" y="1329"/>
                </a:cubicBezTo>
                <a:cubicBezTo>
                  <a:pt x="88" y="1318"/>
                  <a:pt x="85" y="1305"/>
                  <a:pt x="85" y="1293"/>
                </a:cubicBezTo>
                <a:cubicBezTo>
                  <a:pt x="85" y="1266"/>
                  <a:pt x="99" y="1241"/>
                  <a:pt x="122" y="1228"/>
                </a:cubicBezTo>
                <a:cubicBezTo>
                  <a:pt x="608" y="948"/>
                  <a:pt x="608" y="948"/>
                  <a:pt x="608" y="948"/>
                </a:cubicBezTo>
                <a:cubicBezTo>
                  <a:pt x="616" y="991"/>
                  <a:pt x="639" y="1030"/>
                  <a:pt x="671" y="1059"/>
                </a:cubicBezTo>
                <a:cubicBezTo>
                  <a:pt x="671" y="1083"/>
                  <a:pt x="671" y="1083"/>
                  <a:pt x="671" y="1083"/>
                </a:cubicBezTo>
                <a:lnTo>
                  <a:pt x="196" y="1357"/>
                </a:lnTo>
                <a:close/>
                <a:moveTo>
                  <a:pt x="689" y="908"/>
                </a:moveTo>
                <a:cubicBezTo>
                  <a:pt x="689" y="842"/>
                  <a:pt x="743" y="788"/>
                  <a:pt x="809" y="788"/>
                </a:cubicBezTo>
                <a:cubicBezTo>
                  <a:pt x="875" y="788"/>
                  <a:pt x="929" y="842"/>
                  <a:pt x="929" y="908"/>
                </a:cubicBezTo>
                <a:cubicBezTo>
                  <a:pt x="929" y="974"/>
                  <a:pt x="875" y="1028"/>
                  <a:pt x="809" y="1028"/>
                </a:cubicBezTo>
                <a:cubicBezTo>
                  <a:pt x="743" y="1028"/>
                  <a:pt x="689" y="974"/>
                  <a:pt x="689" y="908"/>
                </a:cubicBezTo>
                <a:close/>
                <a:moveTo>
                  <a:pt x="1175" y="2710"/>
                </a:moveTo>
                <a:cubicBezTo>
                  <a:pt x="1175" y="2797"/>
                  <a:pt x="1175" y="2797"/>
                  <a:pt x="1175" y="2797"/>
                </a:cubicBezTo>
                <a:cubicBezTo>
                  <a:pt x="1175" y="2811"/>
                  <a:pt x="1164" y="2822"/>
                  <a:pt x="1149" y="2822"/>
                </a:cubicBezTo>
                <a:cubicBezTo>
                  <a:pt x="468" y="2822"/>
                  <a:pt x="468" y="2822"/>
                  <a:pt x="468" y="2822"/>
                </a:cubicBezTo>
                <a:cubicBezTo>
                  <a:pt x="454" y="2822"/>
                  <a:pt x="443" y="2811"/>
                  <a:pt x="443" y="2797"/>
                </a:cubicBezTo>
                <a:cubicBezTo>
                  <a:pt x="443" y="2710"/>
                  <a:pt x="443" y="2710"/>
                  <a:pt x="443" y="2710"/>
                </a:cubicBezTo>
                <a:cubicBezTo>
                  <a:pt x="443" y="2696"/>
                  <a:pt x="454" y="2684"/>
                  <a:pt x="468" y="2684"/>
                </a:cubicBezTo>
                <a:cubicBezTo>
                  <a:pt x="1149" y="2684"/>
                  <a:pt x="1149" y="2684"/>
                  <a:pt x="1149" y="2684"/>
                </a:cubicBezTo>
                <a:cubicBezTo>
                  <a:pt x="1164" y="2684"/>
                  <a:pt x="1175" y="2696"/>
                  <a:pt x="1175" y="2710"/>
                </a:cubicBezTo>
                <a:close/>
                <a:moveTo>
                  <a:pt x="675" y="2599"/>
                </a:moveTo>
                <a:cubicBezTo>
                  <a:pt x="675" y="1918"/>
                  <a:pt x="675" y="1918"/>
                  <a:pt x="675" y="1918"/>
                </a:cubicBezTo>
                <a:cubicBezTo>
                  <a:pt x="675" y="1917"/>
                  <a:pt x="677" y="1916"/>
                  <a:pt x="678" y="1916"/>
                </a:cubicBezTo>
                <a:cubicBezTo>
                  <a:pt x="940" y="1916"/>
                  <a:pt x="940" y="1916"/>
                  <a:pt x="940" y="1916"/>
                </a:cubicBezTo>
                <a:cubicBezTo>
                  <a:pt x="941" y="1916"/>
                  <a:pt x="943" y="1917"/>
                  <a:pt x="943" y="1918"/>
                </a:cubicBezTo>
                <a:cubicBezTo>
                  <a:pt x="943" y="2599"/>
                  <a:pt x="943" y="2599"/>
                  <a:pt x="943" y="2599"/>
                </a:cubicBezTo>
                <a:lnTo>
                  <a:pt x="675" y="2599"/>
                </a:lnTo>
                <a:close/>
                <a:moveTo>
                  <a:pt x="1781" y="2601"/>
                </a:moveTo>
                <a:cubicBezTo>
                  <a:pt x="1781" y="2060"/>
                  <a:pt x="1781" y="2060"/>
                  <a:pt x="1781" y="2060"/>
                </a:cubicBezTo>
                <a:cubicBezTo>
                  <a:pt x="1781" y="2033"/>
                  <a:pt x="1802" y="2012"/>
                  <a:pt x="1829" y="2012"/>
                </a:cubicBezTo>
                <a:cubicBezTo>
                  <a:pt x="2505" y="2012"/>
                  <a:pt x="2505" y="2012"/>
                  <a:pt x="2505" y="2012"/>
                </a:cubicBezTo>
                <a:cubicBezTo>
                  <a:pt x="2532" y="2012"/>
                  <a:pt x="2554" y="2033"/>
                  <a:pt x="2554" y="2060"/>
                </a:cubicBezTo>
                <a:cubicBezTo>
                  <a:pt x="2554" y="2601"/>
                  <a:pt x="2554" y="2601"/>
                  <a:pt x="2554" y="2601"/>
                </a:cubicBezTo>
                <a:lnTo>
                  <a:pt x="1781" y="2601"/>
                </a:lnTo>
                <a:close/>
                <a:moveTo>
                  <a:pt x="1781" y="2601"/>
                </a:moveTo>
                <a:cubicBezTo>
                  <a:pt x="1781" y="2601"/>
                  <a:pt x="1781" y="2601"/>
                  <a:pt x="1781" y="260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770" name="Google Shape;1770;p81"/>
          <p:cNvGrpSpPr/>
          <p:nvPr/>
        </p:nvGrpSpPr>
        <p:grpSpPr>
          <a:xfrm>
            <a:off x="7636888" y="2223920"/>
            <a:ext cx="411263" cy="476774"/>
            <a:chOff x="9499600" y="2081213"/>
            <a:chExt cx="538161" cy="623886"/>
          </a:xfrm>
        </p:grpSpPr>
        <p:sp>
          <p:nvSpPr>
            <p:cNvPr id="1771" name="Google Shape;1771;p81"/>
            <p:cNvSpPr/>
            <p:nvPr/>
          </p:nvSpPr>
          <p:spPr>
            <a:xfrm>
              <a:off x="9602788" y="2081213"/>
              <a:ext cx="239713" cy="412749"/>
            </a:xfrm>
            <a:custGeom>
              <a:avLst/>
              <a:gdLst/>
              <a:ahLst/>
              <a:cxnLst/>
              <a:rect l="l" t="t" r="r" b="b"/>
              <a:pathLst>
                <a:path w="1118" h="1922" extrusionOk="0">
                  <a:moveTo>
                    <a:pt x="42" y="1922"/>
                  </a:moveTo>
                  <a:cubicBezTo>
                    <a:pt x="66" y="1922"/>
                    <a:pt x="85" y="1903"/>
                    <a:pt x="85" y="1879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17"/>
                    <a:pt x="117" y="85"/>
                    <a:pt x="156" y="85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99" y="85"/>
                    <a:pt x="1118" y="66"/>
                    <a:pt x="1118" y="43"/>
                  </a:cubicBezTo>
                  <a:cubicBezTo>
                    <a:pt x="1118" y="19"/>
                    <a:pt x="1099" y="0"/>
                    <a:pt x="107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70" y="0"/>
                    <a:pt x="0" y="70"/>
                    <a:pt x="0" y="156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03"/>
                    <a:pt x="19" y="1922"/>
                    <a:pt x="42" y="1922"/>
                  </a:cubicBezTo>
                  <a:close/>
                  <a:moveTo>
                    <a:pt x="42" y="1922"/>
                  </a:moveTo>
                  <a:cubicBezTo>
                    <a:pt x="42" y="1922"/>
                    <a:pt x="42" y="1922"/>
                    <a:pt x="42" y="19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2" name="Google Shape;1772;p81"/>
            <p:cNvSpPr/>
            <p:nvPr/>
          </p:nvSpPr>
          <p:spPr>
            <a:xfrm>
              <a:off x="9655175" y="2133601"/>
              <a:ext cx="228600" cy="146050"/>
            </a:xfrm>
            <a:custGeom>
              <a:avLst/>
              <a:gdLst/>
              <a:ahLst/>
              <a:cxnLst/>
              <a:rect l="l" t="t" r="r" b="b"/>
              <a:pathLst>
                <a:path w="1064" h="682" extrusionOk="0">
                  <a:moveTo>
                    <a:pt x="1064" y="100"/>
                  </a:moveTo>
                  <a:cubicBezTo>
                    <a:pt x="1064" y="45"/>
                    <a:pt x="1019" y="0"/>
                    <a:pt x="96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10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38"/>
                    <a:pt x="44" y="682"/>
                    <a:pt x="99" y="682"/>
                  </a:cubicBezTo>
                  <a:cubicBezTo>
                    <a:pt x="964" y="682"/>
                    <a:pt x="964" y="682"/>
                    <a:pt x="964" y="682"/>
                  </a:cubicBezTo>
                  <a:cubicBezTo>
                    <a:pt x="1019" y="682"/>
                    <a:pt x="1064" y="638"/>
                    <a:pt x="1064" y="583"/>
                  </a:cubicBezTo>
                  <a:lnTo>
                    <a:pt x="1064" y="100"/>
                  </a:lnTo>
                  <a:close/>
                  <a:moveTo>
                    <a:pt x="99" y="86"/>
                  </a:moveTo>
                  <a:cubicBezTo>
                    <a:pt x="964" y="86"/>
                    <a:pt x="964" y="86"/>
                    <a:pt x="964" y="86"/>
                  </a:cubicBezTo>
                  <a:cubicBezTo>
                    <a:pt x="972" y="86"/>
                    <a:pt x="978" y="92"/>
                    <a:pt x="978" y="100"/>
                  </a:cubicBezTo>
                  <a:cubicBezTo>
                    <a:pt x="978" y="424"/>
                    <a:pt x="978" y="424"/>
                    <a:pt x="978" y="424"/>
                  </a:cubicBezTo>
                  <a:cubicBezTo>
                    <a:pt x="85" y="424"/>
                    <a:pt x="85" y="424"/>
                    <a:pt x="85" y="42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6"/>
                    <a:pt x="99" y="86"/>
                  </a:cubicBezTo>
                  <a:close/>
                  <a:moveTo>
                    <a:pt x="964" y="597"/>
                  </a:moveTo>
                  <a:cubicBezTo>
                    <a:pt x="99" y="597"/>
                    <a:pt x="99" y="597"/>
                    <a:pt x="99" y="597"/>
                  </a:cubicBezTo>
                  <a:cubicBezTo>
                    <a:pt x="91" y="597"/>
                    <a:pt x="85" y="591"/>
                    <a:pt x="85" y="583"/>
                  </a:cubicBezTo>
                  <a:cubicBezTo>
                    <a:pt x="85" y="509"/>
                    <a:pt x="85" y="509"/>
                    <a:pt x="85" y="509"/>
                  </a:cubicBezTo>
                  <a:cubicBezTo>
                    <a:pt x="978" y="509"/>
                    <a:pt x="978" y="509"/>
                    <a:pt x="978" y="509"/>
                  </a:cubicBezTo>
                  <a:cubicBezTo>
                    <a:pt x="978" y="583"/>
                    <a:pt x="978" y="583"/>
                    <a:pt x="978" y="583"/>
                  </a:cubicBezTo>
                  <a:cubicBezTo>
                    <a:pt x="978" y="591"/>
                    <a:pt x="972" y="597"/>
                    <a:pt x="964" y="597"/>
                  </a:cubicBezTo>
                  <a:close/>
                  <a:moveTo>
                    <a:pt x="964" y="597"/>
                  </a:moveTo>
                  <a:cubicBezTo>
                    <a:pt x="964" y="597"/>
                    <a:pt x="964" y="597"/>
                    <a:pt x="964" y="5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3" name="Google Shape;1773;p81"/>
            <p:cNvSpPr/>
            <p:nvPr/>
          </p:nvSpPr>
          <p:spPr>
            <a:xfrm>
              <a:off x="9812338" y="2192338"/>
              <a:ext cx="39688" cy="19050"/>
            </a:xfrm>
            <a:custGeom>
              <a:avLst/>
              <a:gdLst/>
              <a:ahLst/>
              <a:cxnLst/>
              <a:rect l="l" t="t" r="r" b="b"/>
              <a:pathLst>
                <a:path w="184" h="85" extrusionOk="0">
                  <a:moveTo>
                    <a:pt x="43" y="85"/>
                  </a:moveTo>
                  <a:cubicBezTo>
                    <a:pt x="141" y="85"/>
                    <a:pt x="141" y="85"/>
                    <a:pt x="141" y="85"/>
                  </a:cubicBezTo>
                  <a:cubicBezTo>
                    <a:pt x="165" y="85"/>
                    <a:pt x="184" y="66"/>
                    <a:pt x="184" y="42"/>
                  </a:cubicBezTo>
                  <a:cubicBezTo>
                    <a:pt x="184" y="19"/>
                    <a:pt x="165" y="0"/>
                    <a:pt x="1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4" name="Google Shape;1774;p81"/>
            <p:cNvSpPr/>
            <p:nvPr/>
          </p:nvSpPr>
          <p:spPr>
            <a:xfrm>
              <a:off x="9674225" y="2298701"/>
              <a:ext cx="188913" cy="188913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882" y="441"/>
                  </a:moveTo>
                  <a:cubicBezTo>
                    <a:pt x="882" y="198"/>
                    <a:pt x="684" y="0"/>
                    <a:pt x="441" y="0"/>
                  </a:cubicBezTo>
                  <a:cubicBezTo>
                    <a:pt x="197" y="0"/>
                    <a:pt x="0" y="198"/>
                    <a:pt x="0" y="441"/>
                  </a:cubicBezTo>
                  <a:cubicBezTo>
                    <a:pt x="0" y="684"/>
                    <a:pt x="197" y="882"/>
                    <a:pt x="441" y="882"/>
                  </a:cubicBezTo>
                  <a:cubicBezTo>
                    <a:pt x="684" y="882"/>
                    <a:pt x="882" y="684"/>
                    <a:pt x="882" y="441"/>
                  </a:cubicBezTo>
                  <a:close/>
                  <a:moveTo>
                    <a:pt x="441" y="797"/>
                  </a:moveTo>
                  <a:cubicBezTo>
                    <a:pt x="244" y="797"/>
                    <a:pt x="85" y="637"/>
                    <a:pt x="85" y="441"/>
                  </a:cubicBezTo>
                  <a:cubicBezTo>
                    <a:pt x="85" y="244"/>
                    <a:pt x="244" y="85"/>
                    <a:pt x="441" y="85"/>
                  </a:cubicBezTo>
                  <a:cubicBezTo>
                    <a:pt x="637" y="85"/>
                    <a:pt x="797" y="244"/>
                    <a:pt x="797" y="441"/>
                  </a:cubicBezTo>
                  <a:cubicBezTo>
                    <a:pt x="797" y="637"/>
                    <a:pt x="637" y="797"/>
                    <a:pt x="441" y="797"/>
                  </a:cubicBezTo>
                  <a:close/>
                  <a:moveTo>
                    <a:pt x="441" y="797"/>
                  </a:moveTo>
                  <a:cubicBezTo>
                    <a:pt x="441" y="797"/>
                    <a:pt x="441" y="797"/>
                    <a:pt x="441" y="7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5" name="Google Shape;1775;p81"/>
            <p:cNvSpPr/>
            <p:nvPr/>
          </p:nvSpPr>
          <p:spPr>
            <a:xfrm>
              <a:off x="9729788" y="2506663"/>
              <a:ext cx="77788" cy="19050"/>
            </a:xfrm>
            <a:custGeom>
              <a:avLst/>
              <a:gdLst/>
              <a:ahLst/>
              <a:cxnLst/>
              <a:rect l="l" t="t" r="r" b="b"/>
              <a:pathLst>
                <a:path w="359" h="8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40" y="85"/>
                    <a:pt x="359" y="66"/>
                    <a:pt x="359" y="42"/>
                  </a:cubicBezTo>
                  <a:cubicBezTo>
                    <a:pt x="359" y="19"/>
                    <a:pt x="340" y="0"/>
                    <a:pt x="317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6" name="Google Shape;1776;p81"/>
            <p:cNvSpPr/>
            <p:nvPr/>
          </p:nvSpPr>
          <p:spPr>
            <a:xfrm>
              <a:off x="9499600" y="2081213"/>
              <a:ext cx="538161" cy="623886"/>
            </a:xfrm>
            <a:custGeom>
              <a:avLst/>
              <a:gdLst/>
              <a:ahLst/>
              <a:cxnLst/>
              <a:rect l="l" t="t" r="r" b="b"/>
              <a:pathLst>
                <a:path w="2502" h="2907" extrusionOk="0">
                  <a:moveTo>
                    <a:pt x="2425" y="1133"/>
                  </a:moveTo>
                  <a:cubicBezTo>
                    <a:pt x="2403" y="1133"/>
                    <a:pt x="2403" y="1133"/>
                    <a:pt x="2403" y="1133"/>
                  </a:cubicBezTo>
                  <a:cubicBezTo>
                    <a:pt x="2403" y="1082"/>
                    <a:pt x="2403" y="1082"/>
                    <a:pt x="2403" y="1082"/>
                  </a:cubicBezTo>
                  <a:cubicBezTo>
                    <a:pt x="2403" y="1059"/>
                    <a:pt x="2384" y="1040"/>
                    <a:pt x="2361" y="1040"/>
                  </a:cubicBezTo>
                  <a:cubicBezTo>
                    <a:pt x="2337" y="1040"/>
                    <a:pt x="2318" y="1059"/>
                    <a:pt x="2318" y="1082"/>
                  </a:cubicBezTo>
                  <a:cubicBezTo>
                    <a:pt x="2318" y="1133"/>
                    <a:pt x="2318" y="1133"/>
                    <a:pt x="2318" y="1133"/>
                  </a:cubicBezTo>
                  <a:cubicBezTo>
                    <a:pt x="2296" y="1133"/>
                    <a:pt x="2296" y="1133"/>
                    <a:pt x="2296" y="1133"/>
                  </a:cubicBezTo>
                  <a:cubicBezTo>
                    <a:pt x="2254" y="1133"/>
                    <a:pt x="2219" y="1167"/>
                    <a:pt x="2219" y="1210"/>
                  </a:cubicBezTo>
                  <a:cubicBezTo>
                    <a:pt x="2219" y="1469"/>
                    <a:pt x="2219" y="1469"/>
                    <a:pt x="2219" y="1469"/>
                  </a:cubicBezTo>
                  <a:cubicBezTo>
                    <a:pt x="2219" y="1529"/>
                    <a:pt x="2262" y="1578"/>
                    <a:pt x="2318" y="1589"/>
                  </a:cubicBezTo>
                  <a:cubicBezTo>
                    <a:pt x="2318" y="2511"/>
                    <a:pt x="2318" y="2511"/>
                    <a:pt x="2318" y="2511"/>
                  </a:cubicBezTo>
                  <a:cubicBezTo>
                    <a:pt x="2318" y="2594"/>
                    <a:pt x="2286" y="2672"/>
                    <a:pt x="2227" y="2731"/>
                  </a:cubicBezTo>
                  <a:cubicBezTo>
                    <a:pt x="2168" y="2790"/>
                    <a:pt x="2090" y="2822"/>
                    <a:pt x="2007" y="2822"/>
                  </a:cubicBezTo>
                  <a:cubicBezTo>
                    <a:pt x="1836" y="2822"/>
                    <a:pt x="1696" y="2682"/>
                    <a:pt x="1696" y="2511"/>
                  </a:cubicBezTo>
                  <a:cubicBezTo>
                    <a:pt x="1696" y="2326"/>
                    <a:pt x="1696" y="2326"/>
                    <a:pt x="1696" y="2326"/>
                  </a:cubicBezTo>
                  <a:cubicBezTo>
                    <a:pt x="1872" y="2326"/>
                    <a:pt x="1872" y="2326"/>
                    <a:pt x="1872" y="2326"/>
                  </a:cubicBezTo>
                  <a:cubicBezTo>
                    <a:pt x="1958" y="2326"/>
                    <a:pt x="2028" y="2256"/>
                    <a:pt x="2028" y="2170"/>
                  </a:cubicBezTo>
                  <a:cubicBezTo>
                    <a:pt x="2028" y="156"/>
                    <a:pt x="2028" y="156"/>
                    <a:pt x="2028" y="156"/>
                  </a:cubicBezTo>
                  <a:cubicBezTo>
                    <a:pt x="2028" y="70"/>
                    <a:pt x="1958" y="0"/>
                    <a:pt x="1872" y="0"/>
                  </a:cubicBezTo>
                  <a:cubicBezTo>
                    <a:pt x="1750" y="0"/>
                    <a:pt x="1750" y="0"/>
                    <a:pt x="1750" y="0"/>
                  </a:cubicBezTo>
                  <a:cubicBezTo>
                    <a:pt x="1726" y="0"/>
                    <a:pt x="1707" y="19"/>
                    <a:pt x="1707" y="43"/>
                  </a:cubicBezTo>
                  <a:cubicBezTo>
                    <a:pt x="1707" y="66"/>
                    <a:pt x="1726" y="85"/>
                    <a:pt x="1750" y="85"/>
                  </a:cubicBezTo>
                  <a:cubicBezTo>
                    <a:pt x="1872" y="85"/>
                    <a:pt x="1872" y="85"/>
                    <a:pt x="1872" y="85"/>
                  </a:cubicBezTo>
                  <a:cubicBezTo>
                    <a:pt x="1911" y="85"/>
                    <a:pt x="1943" y="117"/>
                    <a:pt x="1943" y="156"/>
                  </a:cubicBezTo>
                  <a:cubicBezTo>
                    <a:pt x="1943" y="2170"/>
                    <a:pt x="1943" y="2170"/>
                    <a:pt x="1943" y="2170"/>
                  </a:cubicBezTo>
                  <a:cubicBezTo>
                    <a:pt x="1943" y="2209"/>
                    <a:pt x="1911" y="2241"/>
                    <a:pt x="1872" y="2241"/>
                  </a:cubicBezTo>
                  <a:cubicBezTo>
                    <a:pt x="1696" y="2241"/>
                    <a:pt x="1696" y="2241"/>
                    <a:pt x="1696" y="2241"/>
                  </a:cubicBezTo>
                  <a:cubicBezTo>
                    <a:pt x="1696" y="2150"/>
                    <a:pt x="1696" y="2150"/>
                    <a:pt x="1696" y="2150"/>
                  </a:cubicBezTo>
                  <a:cubicBezTo>
                    <a:pt x="1747" y="2132"/>
                    <a:pt x="1784" y="2084"/>
                    <a:pt x="1784" y="2027"/>
                  </a:cubicBezTo>
                  <a:cubicBezTo>
                    <a:pt x="1784" y="1956"/>
                    <a:pt x="1726" y="1898"/>
                    <a:pt x="1654" y="1898"/>
                  </a:cubicBezTo>
                  <a:cubicBezTo>
                    <a:pt x="1583" y="1898"/>
                    <a:pt x="1525" y="1956"/>
                    <a:pt x="1525" y="2027"/>
                  </a:cubicBezTo>
                  <a:cubicBezTo>
                    <a:pt x="1525" y="2083"/>
                    <a:pt x="1561" y="2131"/>
                    <a:pt x="1611" y="2149"/>
                  </a:cubicBezTo>
                  <a:cubicBezTo>
                    <a:pt x="1611" y="2241"/>
                    <a:pt x="1611" y="2241"/>
                    <a:pt x="1611" y="2241"/>
                  </a:cubicBezTo>
                  <a:cubicBezTo>
                    <a:pt x="892" y="2241"/>
                    <a:pt x="892" y="2241"/>
                    <a:pt x="892" y="2241"/>
                  </a:cubicBezTo>
                  <a:cubicBezTo>
                    <a:pt x="892" y="2149"/>
                    <a:pt x="892" y="2149"/>
                    <a:pt x="892" y="2149"/>
                  </a:cubicBezTo>
                  <a:cubicBezTo>
                    <a:pt x="942" y="2132"/>
                    <a:pt x="978" y="2084"/>
                    <a:pt x="978" y="2027"/>
                  </a:cubicBezTo>
                  <a:cubicBezTo>
                    <a:pt x="978" y="1956"/>
                    <a:pt x="920" y="1898"/>
                    <a:pt x="849" y="1898"/>
                  </a:cubicBezTo>
                  <a:cubicBezTo>
                    <a:pt x="778" y="1898"/>
                    <a:pt x="720" y="1956"/>
                    <a:pt x="720" y="2027"/>
                  </a:cubicBezTo>
                  <a:cubicBezTo>
                    <a:pt x="720" y="2084"/>
                    <a:pt x="756" y="2132"/>
                    <a:pt x="807" y="2149"/>
                  </a:cubicBezTo>
                  <a:cubicBezTo>
                    <a:pt x="807" y="2241"/>
                    <a:pt x="807" y="2241"/>
                    <a:pt x="807" y="2241"/>
                  </a:cubicBezTo>
                  <a:cubicBezTo>
                    <a:pt x="632" y="2241"/>
                    <a:pt x="632" y="2241"/>
                    <a:pt x="632" y="2241"/>
                  </a:cubicBezTo>
                  <a:cubicBezTo>
                    <a:pt x="593" y="2241"/>
                    <a:pt x="561" y="2209"/>
                    <a:pt x="561" y="2170"/>
                  </a:cubicBezTo>
                  <a:cubicBezTo>
                    <a:pt x="561" y="2078"/>
                    <a:pt x="561" y="2078"/>
                    <a:pt x="561" y="2078"/>
                  </a:cubicBezTo>
                  <a:cubicBezTo>
                    <a:pt x="561" y="2054"/>
                    <a:pt x="542" y="2035"/>
                    <a:pt x="518" y="2035"/>
                  </a:cubicBezTo>
                  <a:cubicBezTo>
                    <a:pt x="495" y="2035"/>
                    <a:pt x="476" y="2054"/>
                    <a:pt x="476" y="2078"/>
                  </a:cubicBezTo>
                  <a:cubicBezTo>
                    <a:pt x="476" y="2170"/>
                    <a:pt x="476" y="2170"/>
                    <a:pt x="476" y="2170"/>
                  </a:cubicBezTo>
                  <a:cubicBezTo>
                    <a:pt x="476" y="2256"/>
                    <a:pt x="546" y="2326"/>
                    <a:pt x="632" y="2326"/>
                  </a:cubicBezTo>
                  <a:cubicBezTo>
                    <a:pt x="807" y="2326"/>
                    <a:pt x="807" y="2326"/>
                    <a:pt x="807" y="2326"/>
                  </a:cubicBezTo>
                  <a:cubicBezTo>
                    <a:pt x="807" y="2511"/>
                    <a:pt x="807" y="2511"/>
                    <a:pt x="807" y="2511"/>
                  </a:cubicBezTo>
                  <a:cubicBezTo>
                    <a:pt x="807" y="2682"/>
                    <a:pt x="667" y="2822"/>
                    <a:pt x="496" y="2822"/>
                  </a:cubicBezTo>
                  <a:cubicBezTo>
                    <a:pt x="412" y="2822"/>
                    <a:pt x="334" y="2790"/>
                    <a:pt x="276" y="2731"/>
                  </a:cubicBezTo>
                  <a:cubicBezTo>
                    <a:pt x="217" y="2672"/>
                    <a:pt x="184" y="2594"/>
                    <a:pt x="184" y="2511"/>
                  </a:cubicBezTo>
                  <a:cubicBezTo>
                    <a:pt x="184" y="1589"/>
                    <a:pt x="184" y="1589"/>
                    <a:pt x="184" y="1589"/>
                  </a:cubicBezTo>
                  <a:cubicBezTo>
                    <a:pt x="241" y="1578"/>
                    <a:pt x="283" y="1529"/>
                    <a:pt x="283" y="1469"/>
                  </a:cubicBezTo>
                  <a:cubicBezTo>
                    <a:pt x="283" y="1210"/>
                    <a:pt x="283" y="1210"/>
                    <a:pt x="283" y="1210"/>
                  </a:cubicBezTo>
                  <a:cubicBezTo>
                    <a:pt x="283" y="1167"/>
                    <a:pt x="249" y="1133"/>
                    <a:pt x="207" y="1133"/>
                  </a:cubicBezTo>
                  <a:cubicBezTo>
                    <a:pt x="184" y="1133"/>
                    <a:pt x="184" y="1133"/>
                    <a:pt x="184" y="1133"/>
                  </a:cubicBezTo>
                  <a:cubicBezTo>
                    <a:pt x="184" y="1082"/>
                    <a:pt x="184" y="1082"/>
                    <a:pt x="184" y="1082"/>
                  </a:cubicBezTo>
                  <a:cubicBezTo>
                    <a:pt x="184" y="1059"/>
                    <a:pt x="165" y="1040"/>
                    <a:pt x="142" y="1040"/>
                  </a:cubicBezTo>
                  <a:cubicBezTo>
                    <a:pt x="118" y="1040"/>
                    <a:pt x="99" y="1059"/>
                    <a:pt x="99" y="1082"/>
                  </a:cubicBezTo>
                  <a:cubicBezTo>
                    <a:pt x="99" y="1133"/>
                    <a:pt x="99" y="1133"/>
                    <a:pt x="99" y="1133"/>
                  </a:cubicBezTo>
                  <a:cubicBezTo>
                    <a:pt x="77" y="1133"/>
                    <a:pt x="77" y="1133"/>
                    <a:pt x="77" y="1133"/>
                  </a:cubicBezTo>
                  <a:cubicBezTo>
                    <a:pt x="35" y="1133"/>
                    <a:pt x="0" y="1167"/>
                    <a:pt x="0" y="1210"/>
                  </a:cubicBezTo>
                  <a:cubicBezTo>
                    <a:pt x="0" y="1469"/>
                    <a:pt x="0" y="1469"/>
                    <a:pt x="0" y="1469"/>
                  </a:cubicBezTo>
                  <a:cubicBezTo>
                    <a:pt x="0" y="1529"/>
                    <a:pt x="43" y="1578"/>
                    <a:pt x="99" y="1589"/>
                  </a:cubicBezTo>
                  <a:cubicBezTo>
                    <a:pt x="99" y="2511"/>
                    <a:pt x="99" y="2511"/>
                    <a:pt x="99" y="2511"/>
                  </a:cubicBezTo>
                  <a:cubicBezTo>
                    <a:pt x="99" y="2617"/>
                    <a:pt x="141" y="2716"/>
                    <a:pt x="215" y="2791"/>
                  </a:cubicBezTo>
                  <a:cubicBezTo>
                    <a:pt x="290" y="2866"/>
                    <a:pt x="390" y="2907"/>
                    <a:pt x="496" y="2907"/>
                  </a:cubicBezTo>
                  <a:cubicBezTo>
                    <a:pt x="714" y="2907"/>
                    <a:pt x="892" y="2729"/>
                    <a:pt x="892" y="2511"/>
                  </a:cubicBezTo>
                  <a:cubicBezTo>
                    <a:pt x="892" y="2326"/>
                    <a:pt x="892" y="2326"/>
                    <a:pt x="892" y="2326"/>
                  </a:cubicBezTo>
                  <a:cubicBezTo>
                    <a:pt x="1611" y="2326"/>
                    <a:pt x="1611" y="2326"/>
                    <a:pt x="1611" y="2326"/>
                  </a:cubicBezTo>
                  <a:cubicBezTo>
                    <a:pt x="1611" y="2511"/>
                    <a:pt x="1611" y="2511"/>
                    <a:pt x="1611" y="2511"/>
                  </a:cubicBezTo>
                  <a:cubicBezTo>
                    <a:pt x="1611" y="2729"/>
                    <a:pt x="1789" y="2907"/>
                    <a:pt x="2007" y="2907"/>
                  </a:cubicBezTo>
                  <a:cubicBezTo>
                    <a:pt x="2113" y="2907"/>
                    <a:pt x="2212" y="2866"/>
                    <a:pt x="2287" y="2791"/>
                  </a:cubicBezTo>
                  <a:cubicBezTo>
                    <a:pt x="2362" y="2716"/>
                    <a:pt x="2403" y="2617"/>
                    <a:pt x="2403" y="2511"/>
                  </a:cubicBezTo>
                  <a:cubicBezTo>
                    <a:pt x="2403" y="1589"/>
                    <a:pt x="2403" y="1589"/>
                    <a:pt x="2403" y="1589"/>
                  </a:cubicBezTo>
                  <a:cubicBezTo>
                    <a:pt x="2459" y="1578"/>
                    <a:pt x="2502" y="1529"/>
                    <a:pt x="2502" y="1469"/>
                  </a:cubicBezTo>
                  <a:cubicBezTo>
                    <a:pt x="2502" y="1210"/>
                    <a:pt x="2502" y="1210"/>
                    <a:pt x="2502" y="1210"/>
                  </a:cubicBezTo>
                  <a:cubicBezTo>
                    <a:pt x="2502" y="1167"/>
                    <a:pt x="2468" y="1133"/>
                    <a:pt x="2425" y="1133"/>
                  </a:cubicBezTo>
                  <a:close/>
                  <a:moveTo>
                    <a:pt x="1654" y="1983"/>
                  </a:moveTo>
                  <a:cubicBezTo>
                    <a:pt x="1679" y="1983"/>
                    <a:pt x="1698" y="2003"/>
                    <a:pt x="1698" y="2027"/>
                  </a:cubicBezTo>
                  <a:cubicBezTo>
                    <a:pt x="1698" y="2052"/>
                    <a:pt x="1679" y="2071"/>
                    <a:pt x="1654" y="2071"/>
                  </a:cubicBezTo>
                  <a:cubicBezTo>
                    <a:pt x="1630" y="2071"/>
                    <a:pt x="1610" y="2052"/>
                    <a:pt x="1610" y="2027"/>
                  </a:cubicBezTo>
                  <a:cubicBezTo>
                    <a:pt x="1610" y="2003"/>
                    <a:pt x="1630" y="1983"/>
                    <a:pt x="1654" y="1983"/>
                  </a:cubicBezTo>
                  <a:close/>
                  <a:moveTo>
                    <a:pt x="849" y="1983"/>
                  </a:moveTo>
                  <a:cubicBezTo>
                    <a:pt x="873" y="1983"/>
                    <a:pt x="893" y="2003"/>
                    <a:pt x="893" y="2027"/>
                  </a:cubicBezTo>
                  <a:cubicBezTo>
                    <a:pt x="893" y="2052"/>
                    <a:pt x="873" y="2071"/>
                    <a:pt x="849" y="2071"/>
                  </a:cubicBezTo>
                  <a:cubicBezTo>
                    <a:pt x="825" y="2071"/>
                    <a:pt x="805" y="2052"/>
                    <a:pt x="805" y="2027"/>
                  </a:cubicBezTo>
                  <a:cubicBezTo>
                    <a:pt x="805" y="2003"/>
                    <a:pt x="825" y="1983"/>
                    <a:pt x="849" y="1983"/>
                  </a:cubicBezTo>
                  <a:close/>
                  <a:moveTo>
                    <a:pt x="86" y="1469"/>
                  </a:moveTo>
                  <a:cubicBezTo>
                    <a:pt x="86" y="1218"/>
                    <a:pt x="86" y="1218"/>
                    <a:pt x="86" y="1218"/>
                  </a:cubicBezTo>
                  <a:cubicBezTo>
                    <a:pt x="198" y="1218"/>
                    <a:pt x="198" y="1218"/>
                    <a:pt x="198" y="1218"/>
                  </a:cubicBezTo>
                  <a:cubicBezTo>
                    <a:pt x="198" y="1469"/>
                    <a:pt x="198" y="1469"/>
                    <a:pt x="198" y="1469"/>
                  </a:cubicBezTo>
                  <a:cubicBezTo>
                    <a:pt x="198" y="1490"/>
                    <a:pt x="182" y="1506"/>
                    <a:pt x="161" y="1506"/>
                  </a:cubicBezTo>
                  <a:cubicBezTo>
                    <a:pt x="123" y="1506"/>
                    <a:pt x="123" y="1506"/>
                    <a:pt x="123" y="1506"/>
                  </a:cubicBezTo>
                  <a:cubicBezTo>
                    <a:pt x="102" y="1506"/>
                    <a:pt x="86" y="1490"/>
                    <a:pt x="86" y="1469"/>
                  </a:cubicBezTo>
                  <a:close/>
                  <a:moveTo>
                    <a:pt x="2417" y="1469"/>
                  </a:moveTo>
                  <a:cubicBezTo>
                    <a:pt x="2417" y="1490"/>
                    <a:pt x="2400" y="1506"/>
                    <a:pt x="2380" y="1506"/>
                  </a:cubicBezTo>
                  <a:cubicBezTo>
                    <a:pt x="2341" y="1506"/>
                    <a:pt x="2341" y="1506"/>
                    <a:pt x="2341" y="1506"/>
                  </a:cubicBezTo>
                  <a:cubicBezTo>
                    <a:pt x="2321" y="1506"/>
                    <a:pt x="2304" y="1490"/>
                    <a:pt x="2304" y="1469"/>
                  </a:cubicBezTo>
                  <a:cubicBezTo>
                    <a:pt x="2304" y="1218"/>
                    <a:pt x="2304" y="1218"/>
                    <a:pt x="2304" y="1218"/>
                  </a:cubicBezTo>
                  <a:cubicBezTo>
                    <a:pt x="2417" y="1218"/>
                    <a:pt x="2417" y="1218"/>
                    <a:pt x="2417" y="1218"/>
                  </a:cubicBezTo>
                  <a:lnTo>
                    <a:pt x="2417" y="1469"/>
                  </a:lnTo>
                  <a:close/>
                  <a:moveTo>
                    <a:pt x="2417" y="1469"/>
                  </a:moveTo>
                  <a:cubicBezTo>
                    <a:pt x="2417" y="1469"/>
                    <a:pt x="2417" y="1469"/>
                    <a:pt x="2417" y="14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7" name="Google Shape;1777;p81"/>
            <p:cNvSpPr/>
            <p:nvPr/>
          </p:nvSpPr>
          <p:spPr>
            <a:xfrm>
              <a:off x="9655175" y="2298701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6" h="186" extrusionOk="0">
                  <a:moveTo>
                    <a:pt x="186" y="42"/>
                  </a:moveTo>
                  <a:cubicBezTo>
                    <a:pt x="186" y="19"/>
                    <a:pt x="167" y="0"/>
                    <a:pt x="14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67" y="85"/>
                    <a:pt x="186" y="66"/>
                    <a:pt x="186" y="42"/>
                  </a:cubicBezTo>
                  <a:close/>
                  <a:moveTo>
                    <a:pt x="186" y="42"/>
                  </a:moveTo>
                  <a:cubicBezTo>
                    <a:pt x="186" y="42"/>
                    <a:pt x="186" y="42"/>
                    <a:pt x="186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8" name="Google Shape;1778;p81"/>
            <p:cNvSpPr/>
            <p:nvPr/>
          </p:nvSpPr>
          <p:spPr>
            <a:xfrm>
              <a:off x="9842500" y="2298701"/>
              <a:ext cx="41275" cy="39688"/>
            </a:xfrm>
            <a:custGeom>
              <a:avLst/>
              <a:gdLst/>
              <a:ahLst/>
              <a:cxnLst/>
              <a:rect l="l" t="t" r="r" b="b"/>
              <a:pathLst>
                <a:path w="187" h="186" extrusionOk="0">
                  <a:moveTo>
                    <a:pt x="144" y="186"/>
                  </a:moveTo>
                  <a:cubicBezTo>
                    <a:pt x="168" y="186"/>
                    <a:pt x="187" y="167"/>
                    <a:pt x="187" y="143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7" y="29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67"/>
                    <a:pt x="120" y="186"/>
                    <a:pt x="144" y="186"/>
                  </a:cubicBezTo>
                  <a:close/>
                  <a:moveTo>
                    <a:pt x="144" y="186"/>
                  </a:moveTo>
                  <a:cubicBezTo>
                    <a:pt x="144" y="186"/>
                    <a:pt x="144" y="186"/>
                    <a:pt x="144" y="1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9" name="Google Shape;1779;p81"/>
            <p:cNvSpPr/>
            <p:nvPr/>
          </p:nvSpPr>
          <p:spPr>
            <a:xfrm>
              <a:off x="9720263" y="2343151"/>
              <a:ext cx="96838" cy="96838"/>
            </a:xfrm>
            <a:custGeom>
              <a:avLst/>
              <a:gdLst/>
              <a:ahLst/>
              <a:cxnLst/>
              <a:rect l="l" t="t" r="r" b="b"/>
              <a:pathLst>
                <a:path w="445" h="453" extrusionOk="0">
                  <a:moveTo>
                    <a:pt x="373" y="34"/>
                  </a:moveTo>
                  <a:cubicBezTo>
                    <a:pt x="339" y="0"/>
                    <a:pt x="283" y="0"/>
                    <a:pt x="249" y="34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10" y="274"/>
                    <a:pt x="0" y="296"/>
                    <a:pt x="0" y="319"/>
                  </a:cubicBezTo>
                  <a:cubicBezTo>
                    <a:pt x="0" y="343"/>
                    <a:pt x="10" y="365"/>
                    <a:pt x="26" y="381"/>
                  </a:cubicBezTo>
                  <a:cubicBezTo>
                    <a:pt x="72" y="427"/>
                    <a:pt x="72" y="427"/>
                    <a:pt x="72" y="427"/>
                  </a:cubicBezTo>
                  <a:cubicBezTo>
                    <a:pt x="89" y="445"/>
                    <a:pt x="112" y="453"/>
                    <a:pt x="134" y="453"/>
                  </a:cubicBezTo>
                  <a:cubicBezTo>
                    <a:pt x="157" y="453"/>
                    <a:pt x="179" y="445"/>
                    <a:pt x="197" y="427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36" y="188"/>
                    <a:pt x="445" y="166"/>
                    <a:pt x="445" y="142"/>
                  </a:cubicBezTo>
                  <a:cubicBezTo>
                    <a:pt x="445" y="119"/>
                    <a:pt x="436" y="97"/>
                    <a:pt x="419" y="80"/>
                  </a:cubicBezTo>
                  <a:lnTo>
                    <a:pt x="373" y="34"/>
                  </a:lnTo>
                  <a:close/>
                  <a:moveTo>
                    <a:pt x="359" y="144"/>
                  </a:moveTo>
                  <a:cubicBezTo>
                    <a:pt x="136" y="367"/>
                    <a:pt x="136" y="367"/>
                    <a:pt x="136" y="367"/>
                  </a:cubicBezTo>
                  <a:cubicBezTo>
                    <a:pt x="135" y="368"/>
                    <a:pt x="133" y="368"/>
                    <a:pt x="132" y="367"/>
                  </a:cubicBezTo>
                  <a:cubicBezTo>
                    <a:pt x="86" y="321"/>
                    <a:pt x="86" y="321"/>
                    <a:pt x="86" y="321"/>
                  </a:cubicBezTo>
                  <a:cubicBezTo>
                    <a:pt x="86" y="321"/>
                    <a:pt x="86" y="320"/>
                    <a:pt x="86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10" y="93"/>
                    <a:pt x="312" y="93"/>
                    <a:pt x="313" y="94"/>
                  </a:cubicBezTo>
                  <a:cubicBezTo>
                    <a:pt x="359" y="140"/>
                    <a:pt x="359" y="140"/>
                    <a:pt x="359" y="140"/>
                  </a:cubicBezTo>
                  <a:cubicBezTo>
                    <a:pt x="359" y="141"/>
                    <a:pt x="360" y="141"/>
                    <a:pt x="360" y="142"/>
                  </a:cubicBezTo>
                  <a:cubicBezTo>
                    <a:pt x="360" y="144"/>
                    <a:pt x="359" y="144"/>
                    <a:pt x="359" y="144"/>
                  </a:cubicBezTo>
                  <a:close/>
                  <a:moveTo>
                    <a:pt x="359" y="144"/>
                  </a:moveTo>
                  <a:cubicBezTo>
                    <a:pt x="359" y="144"/>
                    <a:pt x="359" y="144"/>
                    <a:pt x="359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0" name="Google Shape;1780;p81"/>
          <p:cNvGrpSpPr/>
          <p:nvPr/>
        </p:nvGrpSpPr>
        <p:grpSpPr>
          <a:xfrm>
            <a:off x="7604133" y="2996708"/>
            <a:ext cx="476774" cy="412476"/>
            <a:chOff x="9456738" y="3092451"/>
            <a:chExt cx="623886" cy="539748"/>
          </a:xfrm>
        </p:grpSpPr>
        <p:sp>
          <p:nvSpPr>
            <p:cNvPr id="1781" name="Google Shape;1781;p81"/>
            <p:cNvSpPr/>
            <p:nvPr/>
          </p:nvSpPr>
          <p:spPr>
            <a:xfrm>
              <a:off x="9456738" y="3092451"/>
              <a:ext cx="623886" cy="539748"/>
            </a:xfrm>
            <a:custGeom>
              <a:avLst/>
              <a:gdLst/>
              <a:ahLst/>
              <a:cxnLst/>
              <a:rect l="l" t="t" r="r" b="b"/>
              <a:pathLst>
                <a:path w="2907" h="2513" extrusionOk="0">
                  <a:moveTo>
                    <a:pt x="2864" y="581"/>
                  </a:moveTo>
                  <a:cubicBezTo>
                    <a:pt x="2283" y="581"/>
                    <a:pt x="2283" y="581"/>
                    <a:pt x="2283" y="581"/>
                  </a:cubicBezTo>
                  <a:cubicBezTo>
                    <a:pt x="2283" y="581"/>
                    <a:pt x="2283" y="581"/>
                    <a:pt x="2283" y="581"/>
                  </a:cubicBezTo>
                  <a:cubicBezTo>
                    <a:pt x="2283" y="514"/>
                    <a:pt x="2228" y="459"/>
                    <a:pt x="2161" y="459"/>
                  </a:cubicBezTo>
                  <a:cubicBezTo>
                    <a:pt x="1981" y="459"/>
                    <a:pt x="1981" y="459"/>
                    <a:pt x="1981" y="459"/>
                  </a:cubicBezTo>
                  <a:cubicBezTo>
                    <a:pt x="1981" y="435"/>
                    <a:pt x="1981" y="435"/>
                    <a:pt x="1981" y="435"/>
                  </a:cubicBezTo>
                  <a:cubicBezTo>
                    <a:pt x="1981" y="365"/>
                    <a:pt x="1924" y="308"/>
                    <a:pt x="1853" y="308"/>
                  </a:cubicBezTo>
                  <a:cubicBezTo>
                    <a:pt x="1775" y="308"/>
                    <a:pt x="1775" y="308"/>
                    <a:pt x="1775" y="308"/>
                  </a:cubicBezTo>
                  <a:cubicBezTo>
                    <a:pt x="1775" y="241"/>
                    <a:pt x="1775" y="241"/>
                    <a:pt x="1775" y="241"/>
                  </a:cubicBezTo>
                  <a:cubicBezTo>
                    <a:pt x="1775" y="149"/>
                    <a:pt x="1700" y="74"/>
                    <a:pt x="1608" y="74"/>
                  </a:cubicBezTo>
                  <a:cubicBezTo>
                    <a:pt x="1267" y="74"/>
                    <a:pt x="1267" y="74"/>
                    <a:pt x="1267" y="74"/>
                  </a:cubicBezTo>
                  <a:cubicBezTo>
                    <a:pt x="1252" y="31"/>
                    <a:pt x="1211" y="0"/>
                    <a:pt x="1163" y="0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774" y="0"/>
                    <a:pt x="755" y="20"/>
                    <a:pt x="755" y="43"/>
                  </a:cubicBezTo>
                  <a:cubicBezTo>
                    <a:pt x="755" y="67"/>
                    <a:pt x="774" y="86"/>
                    <a:pt x="797" y="86"/>
                  </a:cubicBezTo>
                  <a:cubicBezTo>
                    <a:pt x="1163" y="86"/>
                    <a:pt x="1163" y="86"/>
                    <a:pt x="1163" y="86"/>
                  </a:cubicBezTo>
                  <a:cubicBezTo>
                    <a:pt x="1177" y="86"/>
                    <a:pt x="1189" y="97"/>
                    <a:pt x="1189" y="111"/>
                  </a:cubicBezTo>
                  <a:cubicBezTo>
                    <a:pt x="1189" y="434"/>
                    <a:pt x="1189" y="434"/>
                    <a:pt x="1189" y="434"/>
                  </a:cubicBezTo>
                  <a:cubicBezTo>
                    <a:pt x="1189" y="448"/>
                    <a:pt x="1177" y="459"/>
                    <a:pt x="1163" y="459"/>
                  </a:cubicBezTo>
                  <a:cubicBezTo>
                    <a:pt x="564" y="459"/>
                    <a:pt x="564" y="459"/>
                    <a:pt x="564" y="459"/>
                  </a:cubicBezTo>
                  <a:cubicBezTo>
                    <a:pt x="550" y="459"/>
                    <a:pt x="539" y="448"/>
                    <a:pt x="539" y="434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97"/>
                    <a:pt x="550" y="86"/>
                    <a:pt x="564" y="86"/>
                  </a:cubicBezTo>
                  <a:cubicBezTo>
                    <a:pt x="599" y="86"/>
                    <a:pt x="599" y="86"/>
                    <a:pt x="599" y="86"/>
                  </a:cubicBezTo>
                  <a:cubicBezTo>
                    <a:pt x="622" y="86"/>
                    <a:pt x="641" y="67"/>
                    <a:pt x="641" y="43"/>
                  </a:cubicBezTo>
                  <a:cubicBezTo>
                    <a:pt x="641" y="20"/>
                    <a:pt x="622" y="0"/>
                    <a:pt x="599" y="0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16" y="0"/>
                    <a:pt x="476" y="31"/>
                    <a:pt x="460" y="74"/>
                  </a:cubicBezTo>
                  <a:cubicBezTo>
                    <a:pt x="409" y="74"/>
                    <a:pt x="409" y="74"/>
                    <a:pt x="409" y="74"/>
                  </a:cubicBezTo>
                  <a:cubicBezTo>
                    <a:pt x="292" y="74"/>
                    <a:pt x="196" y="169"/>
                    <a:pt x="196" y="287"/>
                  </a:cubicBezTo>
                  <a:cubicBezTo>
                    <a:pt x="196" y="310"/>
                    <a:pt x="196" y="310"/>
                    <a:pt x="196" y="310"/>
                  </a:cubicBezTo>
                  <a:cubicBezTo>
                    <a:pt x="145" y="310"/>
                    <a:pt x="145" y="310"/>
                    <a:pt x="145" y="310"/>
                  </a:cubicBezTo>
                  <a:cubicBezTo>
                    <a:pt x="65" y="310"/>
                    <a:pt x="0" y="375"/>
                    <a:pt x="0" y="455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873"/>
                    <a:pt x="65" y="938"/>
                    <a:pt x="145" y="938"/>
                  </a:cubicBezTo>
                  <a:cubicBezTo>
                    <a:pt x="196" y="938"/>
                    <a:pt x="196" y="938"/>
                    <a:pt x="196" y="938"/>
                  </a:cubicBezTo>
                  <a:cubicBezTo>
                    <a:pt x="196" y="968"/>
                    <a:pt x="196" y="968"/>
                    <a:pt x="196" y="968"/>
                  </a:cubicBezTo>
                  <a:cubicBezTo>
                    <a:pt x="196" y="1082"/>
                    <a:pt x="289" y="1174"/>
                    <a:pt x="402" y="1174"/>
                  </a:cubicBezTo>
                  <a:cubicBezTo>
                    <a:pt x="475" y="1174"/>
                    <a:pt x="475" y="1174"/>
                    <a:pt x="475" y="1174"/>
                  </a:cubicBezTo>
                  <a:cubicBezTo>
                    <a:pt x="372" y="2015"/>
                    <a:pt x="372" y="2015"/>
                    <a:pt x="372" y="2015"/>
                  </a:cubicBezTo>
                  <a:cubicBezTo>
                    <a:pt x="329" y="2015"/>
                    <a:pt x="329" y="2015"/>
                    <a:pt x="329" y="2015"/>
                  </a:cubicBezTo>
                  <a:cubicBezTo>
                    <a:pt x="256" y="2015"/>
                    <a:pt x="196" y="2075"/>
                    <a:pt x="196" y="2149"/>
                  </a:cubicBezTo>
                  <a:cubicBezTo>
                    <a:pt x="196" y="2380"/>
                    <a:pt x="196" y="2380"/>
                    <a:pt x="196" y="2380"/>
                  </a:cubicBezTo>
                  <a:cubicBezTo>
                    <a:pt x="196" y="2453"/>
                    <a:pt x="256" y="2513"/>
                    <a:pt x="329" y="2513"/>
                  </a:cubicBezTo>
                  <a:cubicBezTo>
                    <a:pt x="1107" y="2513"/>
                    <a:pt x="1107" y="2513"/>
                    <a:pt x="1107" y="2513"/>
                  </a:cubicBezTo>
                  <a:cubicBezTo>
                    <a:pt x="1130" y="2513"/>
                    <a:pt x="1149" y="2494"/>
                    <a:pt x="1149" y="2470"/>
                  </a:cubicBezTo>
                  <a:cubicBezTo>
                    <a:pt x="1149" y="2447"/>
                    <a:pt x="1130" y="2428"/>
                    <a:pt x="1107" y="2428"/>
                  </a:cubicBezTo>
                  <a:cubicBezTo>
                    <a:pt x="329" y="2428"/>
                    <a:pt x="329" y="2428"/>
                    <a:pt x="329" y="2428"/>
                  </a:cubicBezTo>
                  <a:cubicBezTo>
                    <a:pt x="303" y="2428"/>
                    <a:pt x="281" y="2406"/>
                    <a:pt x="281" y="2380"/>
                  </a:cubicBezTo>
                  <a:cubicBezTo>
                    <a:pt x="281" y="2341"/>
                    <a:pt x="281" y="2341"/>
                    <a:pt x="281" y="2341"/>
                  </a:cubicBezTo>
                  <a:cubicBezTo>
                    <a:pt x="1462" y="2341"/>
                    <a:pt x="1462" y="2341"/>
                    <a:pt x="1462" y="2341"/>
                  </a:cubicBezTo>
                  <a:cubicBezTo>
                    <a:pt x="1462" y="2402"/>
                    <a:pt x="1462" y="2402"/>
                    <a:pt x="1462" y="2402"/>
                  </a:cubicBezTo>
                  <a:cubicBezTo>
                    <a:pt x="1462" y="2416"/>
                    <a:pt x="1451" y="2428"/>
                    <a:pt x="1437" y="2428"/>
                  </a:cubicBezTo>
                  <a:cubicBezTo>
                    <a:pt x="1305" y="2428"/>
                    <a:pt x="1305" y="2428"/>
                    <a:pt x="1305" y="2428"/>
                  </a:cubicBezTo>
                  <a:cubicBezTo>
                    <a:pt x="1282" y="2428"/>
                    <a:pt x="1263" y="2447"/>
                    <a:pt x="1263" y="2470"/>
                  </a:cubicBezTo>
                  <a:cubicBezTo>
                    <a:pt x="1263" y="2494"/>
                    <a:pt x="1282" y="2513"/>
                    <a:pt x="1305" y="2513"/>
                  </a:cubicBezTo>
                  <a:cubicBezTo>
                    <a:pt x="1437" y="2513"/>
                    <a:pt x="1437" y="2513"/>
                    <a:pt x="1437" y="2513"/>
                  </a:cubicBezTo>
                  <a:cubicBezTo>
                    <a:pt x="1498" y="2513"/>
                    <a:pt x="1547" y="2463"/>
                    <a:pt x="1547" y="2402"/>
                  </a:cubicBezTo>
                  <a:cubicBezTo>
                    <a:pt x="1547" y="2240"/>
                    <a:pt x="1547" y="2240"/>
                    <a:pt x="1547" y="2240"/>
                  </a:cubicBezTo>
                  <a:cubicBezTo>
                    <a:pt x="1547" y="2116"/>
                    <a:pt x="1447" y="2015"/>
                    <a:pt x="1323" y="2015"/>
                  </a:cubicBezTo>
                  <a:cubicBezTo>
                    <a:pt x="873" y="2015"/>
                    <a:pt x="873" y="2015"/>
                    <a:pt x="873" y="2015"/>
                  </a:cubicBezTo>
                  <a:cubicBezTo>
                    <a:pt x="947" y="1422"/>
                    <a:pt x="947" y="1422"/>
                    <a:pt x="947" y="1422"/>
                  </a:cubicBezTo>
                  <a:cubicBezTo>
                    <a:pt x="1062" y="1422"/>
                    <a:pt x="1062" y="1422"/>
                    <a:pt x="1062" y="1422"/>
                  </a:cubicBezTo>
                  <a:cubicBezTo>
                    <a:pt x="1123" y="1422"/>
                    <a:pt x="1173" y="1372"/>
                    <a:pt x="1173" y="1311"/>
                  </a:cubicBezTo>
                  <a:cubicBezTo>
                    <a:pt x="1173" y="1174"/>
                    <a:pt x="1173" y="1174"/>
                    <a:pt x="1173" y="1174"/>
                  </a:cubicBezTo>
                  <a:cubicBezTo>
                    <a:pt x="1608" y="1174"/>
                    <a:pt x="1608" y="1174"/>
                    <a:pt x="1608" y="1174"/>
                  </a:cubicBezTo>
                  <a:cubicBezTo>
                    <a:pt x="1700" y="1174"/>
                    <a:pt x="1775" y="1099"/>
                    <a:pt x="1775" y="1007"/>
                  </a:cubicBezTo>
                  <a:cubicBezTo>
                    <a:pt x="1775" y="941"/>
                    <a:pt x="1775" y="941"/>
                    <a:pt x="1775" y="941"/>
                  </a:cubicBezTo>
                  <a:cubicBezTo>
                    <a:pt x="1853" y="941"/>
                    <a:pt x="1853" y="941"/>
                    <a:pt x="1853" y="941"/>
                  </a:cubicBezTo>
                  <a:cubicBezTo>
                    <a:pt x="1924" y="941"/>
                    <a:pt x="1981" y="883"/>
                    <a:pt x="1981" y="813"/>
                  </a:cubicBezTo>
                  <a:cubicBezTo>
                    <a:pt x="1981" y="789"/>
                    <a:pt x="1981" y="789"/>
                    <a:pt x="1981" y="789"/>
                  </a:cubicBezTo>
                  <a:cubicBezTo>
                    <a:pt x="2161" y="789"/>
                    <a:pt x="2161" y="789"/>
                    <a:pt x="2161" y="789"/>
                  </a:cubicBezTo>
                  <a:cubicBezTo>
                    <a:pt x="2228" y="789"/>
                    <a:pt x="2283" y="734"/>
                    <a:pt x="2283" y="667"/>
                  </a:cubicBezTo>
                  <a:cubicBezTo>
                    <a:pt x="2283" y="667"/>
                    <a:pt x="2283" y="667"/>
                    <a:pt x="2283" y="667"/>
                  </a:cubicBezTo>
                  <a:cubicBezTo>
                    <a:pt x="2864" y="667"/>
                    <a:pt x="2864" y="667"/>
                    <a:pt x="2864" y="667"/>
                  </a:cubicBezTo>
                  <a:cubicBezTo>
                    <a:pt x="2888" y="667"/>
                    <a:pt x="2907" y="648"/>
                    <a:pt x="2907" y="624"/>
                  </a:cubicBezTo>
                  <a:cubicBezTo>
                    <a:pt x="2907" y="601"/>
                    <a:pt x="2888" y="581"/>
                    <a:pt x="2864" y="581"/>
                  </a:cubicBezTo>
                  <a:close/>
                  <a:moveTo>
                    <a:pt x="145" y="853"/>
                  </a:moveTo>
                  <a:cubicBezTo>
                    <a:pt x="112" y="853"/>
                    <a:pt x="85" y="826"/>
                    <a:pt x="85" y="793"/>
                  </a:cubicBezTo>
                  <a:cubicBezTo>
                    <a:pt x="85" y="455"/>
                    <a:pt x="85" y="455"/>
                    <a:pt x="85" y="455"/>
                  </a:cubicBezTo>
                  <a:cubicBezTo>
                    <a:pt x="85" y="422"/>
                    <a:pt x="112" y="396"/>
                    <a:pt x="145" y="396"/>
                  </a:cubicBezTo>
                  <a:cubicBezTo>
                    <a:pt x="196" y="396"/>
                    <a:pt x="196" y="396"/>
                    <a:pt x="196" y="396"/>
                  </a:cubicBezTo>
                  <a:cubicBezTo>
                    <a:pt x="196" y="853"/>
                    <a:pt x="196" y="853"/>
                    <a:pt x="196" y="853"/>
                  </a:cubicBezTo>
                  <a:cubicBezTo>
                    <a:pt x="145" y="853"/>
                    <a:pt x="145" y="853"/>
                    <a:pt x="145" y="853"/>
                  </a:cubicBezTo>
                  <a:close/>
                  <a:moveTo>
                    <a:pt x="281" y="968"/>
                  </a:moveTo>
                  <a:cubicBezTo>
                    <a:pt x="281" y="287"/>
                    <a:pt x="281" y="287"/>
                    <a:pt x="281" y="287"/>
                  </a:cubicBezTo>
                  <a:cubicBezTo>
                    <a:pt x="281" y="216"/>
                    <a:pt x="339" y="159"/>
                    <a:pt x="409" y="159"/>
                  </a:cubicBezTo>
                  <a:cubicBezTo>
                    <a:pt x="454" y="159"/>
                    <a:pt x="454" y="159"/>
                    <a:pt x="454" y="159"/>
                  </a:cubicBezTo>
                  <a:cubicBezTo>
                    <a:pt x="454" y="434"/>
                    <a:pt x="454" y="434"/>
                    <a:pt x="454" y="434"/>
                  </a:cubicBezTo>
                  <a:cubicBezTo>
                    <a:pt x="454" y="495"/>
                    <a:pt x="503" y="544"/>
                    <a:pt x="564" y="544"/>
                  </a:cubicBezTo>
                  <a:cubicBezTo>
                    <a:pt x="1163" y="544"/>
                    <a:pt x="1163" y="544"/>
                    <a:pt x="1163" y="544"/>
                  </a:cubicBezTo>
                  <a:cubicBezTo>
                    <a:pt x="1224" y="544"/>
                    <a:pt x="1274" y="495"/>
                    <a:pt x="1274" y="434"/>
                  </a:cubicBezTo>
                  <a:cubicBezTo>
                    <a:pt x="1274" y="159"/>
                    <a:pt x="1274" y="159"/>
                    <a:pt x="1274" y="159"/>
                  </a:cubicBezTo>
                  <a:cubicBezTo>
                    <a:pt x="1391" y="159"/>
                    <a:pt x="1391" y="159"/>
                    <a:pt x="1391" y="159"/>
                  </a:cubicBezTo>
                  <a:cubicBezTo>
                    <a:pt x="1391" y="1089"/>
                    <a:pt x="1391" y="1089"/>
                    <a:pt x="1391" y="1089"/>
                  </a:cubicBezTo>
                  <a:cubicBezTo>
                    <a:pt x="402" y="1089"/>
                    <a:pt x="402" y="1089"/>
                    <a:pt x="402" y="1089"/>
                  </a:cubicBezTo>
                  <a:cubicBezTo>
                    <a:pt x="336" y="1089"/>
                    <a:pt x="281" y="1035"/>
                    <a:pt x="281" y="968"/>
                  </a:cubicBezTo>
                  <a:close/>
                  <a:moveTo>
                    <a:pt x="1462" y="2240"/>
                  </a:moveTo>
                  <a:cubicBezTo>
                    <a:pt x="1462" y="2256"/>
                    <a:pt x="1462" y="2256"/>
                    <a:pt x="1462" y="2256"/>
                  </a:cubicBezTo>
                  <a:cubicBezTo>
                    <a:pt x="281" y="2256"/>
                    <a:pt x="281" y="2256"/>
                    <a:pt x="281" y="2256"/>
                  </a:cubicBezTo>
                  <a:cubicBezTo>
                    <a:pt x="281" y="2149"/>
                    <a:pt x="281" y="2149"/>
                    <a:pt x="281" y="2149"/>
                  </a:cubicBezTo>
                  <a:cubicBezTo>
                    <a:pt x="281" y="2122"/>
                    <a:pt x="303" y="2101"/>
                    <a:pt x="329" y="2101"/>
                  </a:cubicBezTo>
                  <a:cubicBezTo>
                    <a:pt x="1323" y="2101"/>
                    <a:pt x="1323" y="2101"/>
                    <a:pt x="1323" y="2101"/>
                  </a:cubicBezTo>
                  <a:cubicBezTo>
                    <a:pt x="1400" y="2101"/>
                    <a:pt x="1462" y="2163"/>
                    <a:pt x="1462" y="2240"/>
                  </a:cubicBezTo>
                  <a:close/>
                  <a:moveTo>
                    <a:pt x="457" y="2015"/>
                  </a:moveTo>
                  <a:cubicBezTo>
                    <a:pt x="561" y="1174"/>
                    <a:pt x="561" y="1174"/>
                    <a:pt x="561" y="1174"/>
                  </a:cubicBezTo>
                  <a:cubicBezTo>
                    <a:pt x="891" y="1174"/>
                    <a:pt x="891" y="1174"/>
                    <a:pt x="891" y="1174"/>
                  </a:cubicBezTo>
                  <a:cubicBezTo>
                    <a:pt x="788" y="2015"/>
                    <a:pt x="788" y="2015"/>
                    <a:pt x="788" y="2015"/>
                  </a:cubicBezTo>
                  <a:lnTo>
                    <a:pt x="457" y="2015"/>
                  </a:lnTo>
                  <a:close/>
                  <a:moveTo>
                    <a:pt x="1088" y="1311"/>
                  </a:moveTo>
                  <a:cubicBezTo>
                    <a:pt x="1088" y="1325"/>
                    <a:pt x="1076" y="1337"/>
                    <a:pt x="1062" y="1337"/>
                  </a:cubicBezTo>
                  <a:cubicBezTo>
                    <a:pt x="957" y="1337"/>
                    <a:pt x="957" y="1337"/>
                    <a:pt x="957" y="1337"/>
                  </a:cubicBezTo>
                  <a:cubicBezTo>
                    <a:pt x="977" y="1174"/>
                    <a:pt x="977" y="1174"/>
                    <a:pt x="977" y="1174"/>
                  </a:cubicBezTo>
                  <a:cubicBezTo>
                    <a:pt x="1088" y="1174"/>
                    <a:pt x="1088" y="1174"/>
                    <a:pt x="1088" y="1174"/>
                  </a:cubicBezTo>
                  <a:lnTo>
                    <a:pt x="1088" y="1311"/>
                  </a:lnTo>
                  <a:close/>
                  <a:moveTo>
                    <a:pt x="1690" y="1007"/>
                  </a:moveTo>
                  <a:cubicBezTo>
                    <a:pt x="1690" y="1052"/>
                    <a:pt x="1653" y="1089"/>
                    <a:pt x="1608" y="1089"/>
                  </a:cubicBezTo>
                  <a:cubicBezTo>
                    <a:pt x="1476" y="1089"/>
                    <a:pt x="1476" y="1089"/>
                    <a:pt x="1476" y="1089"/>
                  </a:cubicBezTo>
                  <a:cubicBezTo>
                    <a:pt x="1476" y="159"/>
                    <a:pt x="1476" y="159"/>
                    <a:pt x="1476" y="159"/>
                  </a:cubicBezTo>
                  <a:cubicBezTo>
                    <a:pt x="1608" y="159"/>
                    <a:pt x="1608" y="159"/>
                    <a:pt x="1608" y="159"/>
                  </a:cubicBezTo>
                  <a:cubicBezTo>
                    <a:pt x="1653" y="159"/>
                    <a:pt x="1690" y="196"/>
                    <a:pt x="1690" y="241"/>
                  </a:cubicBezTo>
                  <a:cubicBezTo>
                    <a:pt x="1690" y="1007"/>
                    <a:pt x="1690" y="1007"/>
                    <a:pt x="1690" y="1007"/>
                  </a:cubicBezTo>
                  <a:close/>
                  <a:moveTo>
                    <a:pt x="1896" y="813"/>
                  </a:moveTo>
                  <a:cubicBezTo>
                    <a:pt x="1896" y="836"/>
                    <a:pt x="1877" y="855"/>
                    <a:pt x="1853" y="855"/>
                  </a:cubicBezTo>
                  <a:cubicBezTo>
                    <a:pt x="1775" y="855"/>
                    <a:pt x="1775" y="855"/>
                    <a:pt x="1775" y="855"/>
                  </a:cubicBezTo>
                  <a:cubicBezTo>
                    <a:pt x="1775" y="393"/>
                    <a:pt x="1775" y="393"/>
                    <a:pt x="1775" y="393"/>
                  </a:cubicBezTo>
                  <a:cubicBezTo>
                    <a:pt x="1853" y="393"/>
                    <a:pt x="1853" y="393"/>
                    <a:pt x="1853" y="393"/>
                  </a:cubicBezTo>
                  <a:cubicBezTo>
                    <a:pt x="1877" y="393"/>
                    <a:pt x="1896" y="412"/>
                    <a:pt x="1896" y="435"/>
                  </a:cubicBezTo>
                  <a:lnTo>
                    <a:pt x="1896" y="813"/>
                  </a:lnTo>
                  <a:close/>
                  <a:moveTo>
                    <a:pt x="2198" y="667"/>
                  </a:moveTo>
                  <a:cubicBezTo>
                    <a:pt x="2198" y="687"/>
                    <a:pt x="2181" y="704"/>
                    <a:pt x="2161" y="704"/>
                  </a:cubicBezTo>
                  <a:cubicBezTo>
                    <a:pt x="1981" y="704"/>
                    <a:pt x="1981" y="704"/>
                    <a:pt x="1981" y="704"/>
                  </a:cubicBezTo>
                  <a:cubicBezTo>
                    <a:pt x="1981" y="544"/>
                    <a:pt x="1981" y="544"/>
                    <a:pt x="1981" y="544"/>
                  </a:cubicBezTo>
                  <a:cubicBezTo>
                    <a:pt x="2161" y="544"/>
                    <a:pt x="2161" y="544"/>
                    <a:pt x="2161" y="544"/>
                  </a:cubicBezTo>
                  <a:cubicBezTo>
                    <a:pt x="2181" y="544"/>
                    <a:pt x="2198" y="561"/>
                    <a:pt x="2198" y="581"/>
                  </a:cubicBezTo>
                  <a:lnTo>
                    <a:pt x="2198" y="667"/>
                  </a:lnTo>
                  <a:close/>
                  <a:moveTo>
                    <a:pt x="2198" y="667"/>
                  </a:moveTo>
                  <a:cubicBezTo>
                    <a:pt x="2198" y="667"/>
                    <a:pt x="2198" y="667"/>
                    <a:pt x="2198" y="66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2" name="Google Shape;1782;p81"/>
            <p:cNvSpPr/>
            <p:nvPr/>
          </p:nvSpPr>
          <p:spPr>
            <a:xfrm>
              <a:off x="9582150" y="3224213"/>
              <a:ext cx="109538" cy="19050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3" name="Google Shape;1783;p81"/>
            <p:cNvSpPr/>
            <p:nvPr/>
          </p:nvSpPr>
          <p:spPr>
            <a:xfrm>
              <a:off x="9582150" y="3292476"/>
              <a:ext cx="109538" cy="19050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4" name="Google Shape;1784;p81"/>
            <p:cNvSpPr/>
            <p:nvPr/>
          </p:nvSpPr>
          <p:spPr>
            <a:xfrm>
              <a:off x="9582150" y="3259138"/>
              <a:ext cx="109538" cy="17463"/>
            </a:xfrm>
            <a:custGeom>
              <a:avLst/>
              <a:gdLst/>
              <a:ahLst/>
              <a:cxnLst/>
              <a:rect l="l" t="t" r="r" b="b"/>
              <a:pathLst>
                <a:path w="508" h="85" extrusionOk="0">
                  <a:moveTo>
                    <a:pt x="46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9" y="85"/>
                    <a:pt x="508" y="66"/>
                    <a:pt x="508" y="42"/>
                  </a:cubicBezTo>
                  <a:cubicBezTo>
                    <a:pt x="508" y="19"/>
                    <a:pt x="489" y="0"/>
                    <a:pt x="465" y="0"/>
                  </a:cubicBezTo>
                  <a:close/>
                  <a:moveTo>
                    <a:pt x="465" y="0"/>
                  </a:move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5" name="Google Shape;1785;p81"/>
          <p:cNvGrpSpPr/>
          <p:nvPr/>
        </p:nvGrpSpPr>
        <p:grpSpPr>
          <a:xfrm>
            <a:off x="6897839" y="2266382"/>
            <a:ext cx="476774" cy="390642"/>
            <a:chOff x="8432800" y="2136776"/>
            <a:chExt cx="623886" cy="511177"/>
          </a:xfrm>
        </p:grpSpPr>
        <p:sp>
          <p:nvSpPr>
            <p:cNvPr id="1786" name="Google Shape;1786;p81"/>
            <p:cNvSpPr/>
            <p:nvPr/>
          </p:nvSpPr>
          <p:spPr>
            <a:xfrm>
              <a:off x="8807450" y="2303463"/>
              <a:ext cx="196849" cy="74613"/>
            </a:xfrm>
            <a:custGeom>
              <a:avLst/>
              <a:gdLst/>
              <a:ahLst/>
              <a:cxnLst/>
              <a:rect l="l" t="t" r="r" b="b"/>
              <a:pathLst>
                <a:path w="922" h="346" extrusionOk="0">
                  <a:moveTo>
                    <a:pt x="922" y="88"/>
                  </a:moveTo>
                  <a:cubicBezTo>
                    <a:pt x="922" y="40"/>
                    <a:pt x="883" y="0"/>
                    <a:pt x="83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6"/>
                    <a:pt x="39" y="346"/>
                    <a:pt x="88" y="346"/>
                  </a:cubicBezTo>
                  <a:cubicBezTo>
                    <a:pt x="834" y="346"/>
                    <a:pt x="834" y="346"/>
                    <a:pt x="834" y="346"/>
                  </a:cubicBezTo>
                  <a:cubicBezTo>
                    <a:pt x="883" y="346"/>
                    <a:pt x="922" y="306"/>
                    <a:pt x="922" y="257"/>
                  </a:cubicBezTo>
                  <a:lnTo>
                    <a:pt x="922" y="88"/>
                  </a:lnTo>
                  <a:close/>
                  <a:moveTo>
                    <a:pt x="837" y="257"/>
                  </a:moveTo>
                  <a:cubicBezTo>
                    <a:pt x="837" y="259"/>
                    <a:pt x="836" y="260"/>
                    <a:pt x="834" y="260"/>
                  </a:cubicBezTo>
                  <a:cubicBezTo>
                    <a:pt x="88" y="260"/>
                    <a:pt x="88" y="260"/>
                    <a:pt x="88" y="260"/>
                  </a:cubicBezTo>
                  <a:cubicBezTo>
                    <a:pt x="86" y="260"/>
                    <a:pt x="85" y="259"/>
                    <a:pt x="85" y="25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5"/>
                    <a:pt x="88" y="85"/>
                  </a:cubicBezTo>
                  <a:cubicBezTo>
                    <a:pt x="834" y="85"/>
                    <a:pt x="834" y="85"/>
                    <a:pt x="834" y="85"/>
                  </a:cubicBezTo>
                  <a:cubicBezTo>
                    <a:pt x="836" y="85"/>
                    <a:pt x="837" y="87"/>
                    <a:pt x="837" y="88"/>
                  </a:cubicBezTo>
                  <a:lnTo>
                    <a:pt x="837" y="257"/>
                  </a:lnTo>
                  <a:close/>
                  <a:moveTo>
                    <a:pt x="837" y="257"/>
                  </a:moveTo>
                  <a:cubicBezTo>
                    <a:pt x="837" y="257"/>
                    <a:pt x="837" y="257"/>
                    <a:pt x="837" y="2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7" name="Google Shape;1787;p81"/>
            <p:cNvSpPr/>
            <p:nvPr/>
          </p:nvSpPr>
          <p:spPr>
            <a:xfrm>
              <a:off x="8483600" y="2311401"/>
              <a:ext cx="279402" cy="280989"/>
            </a:xfrm>
            <a:custGeom>
              <a:avLst/>
              <a:gdLst/>
              <a:ahLst/>
              <a:cxnLst/>
              <a:rect l="l" t="t" r="r" b="b"/>
              <a:pathLst>
                <a:path w="1304" h="1304" extrusionOk="0">
                  <a:moveTo>
                    <a:pt x="1239" y="807"/>
                  </a:moveTo>
                  <a:cubicBezTo>
                    <a:pt x="1275" y="807"/>
                    <a:pt x="1304" y="777"/>
                    <a:pt x="1304" y="741"/>
                  </a:cubicBezTo>
                  <a:cubicBezTo>
                    <a:pt x="1304" y="562"/>
                    <a:pt x="1304" y="562"/>
                    <a:pt x="1304" y="562"/>
                  </a:cubicBezTo>
                  <a:cubicBezTo>
                    <a:pt x="1304" y="526"/>
                    <a:pt x="1275" y="497"/>
                    <a:pt x="1239" y="497"/>
                  </a:cubicBezTo>
                  <a:cubicBezTo>
                    <a:pt x="1155" y="497"/>
                    <a:pt x="1155" y="497"/>
                    <a:pt x="1155" y="497"/>
                  </a:cubicBezTo>
                  <a:cubicBezTo>
                    <a:pt x="1145" y="466"/>
                    <a:pt x="1132" y="435"/>
                    <a:pt x="1117" y="406"/>
                  </a:cubicBezTo>
                  <a:cubicBezTo>
                    <a:pt x="1176" y="347"/>
                    <a:pt x="1176" y="347"/>
                    <a:pt x="1176" y="347"/>
                  </a:cubicBezTo>
                  <a:cubicBezTo>
                    <a:pt x="1202" y="321"/>
                    <a:pt x="1202" y="280"/>
                    <a:pt x="1176" y="254"/>
                  </a:cubicBezTo>
                  <a:cubicBezTo>
                    <a:pt x="1050" y="128"/>
                    <a:pt x="1050" y="128"/>
                    <a:pt x="1050" y="128"/>
                  </a:cubicBezTo>
                  <a:cubicBezTo>
                    <a:pt x="1024" y="102"/>
                    <a:pt x="983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9" y="172"/>
                    <a:pt x="838" y="159"/>
                    <a:pt x="807" y="149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07" y="29"/>
                    <a:pt x="778" y="0"/>
                    <a:pt x="742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27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6" y="159"/>
                    <a:pt x="435" y="172"/>
                    <a:pt x="406" y="187"/>
                  </a:cubicBezTo>
                  <a:cubicBezTo>
                    <a:pt x="347" y="128"/>
                    <a:pt x="347" y="128"/>
                    <a:pt x="347" y="128"/>
                  </a:cubicBezTo>
                  <a:cubicBezTo>
                    <a:pt x="321" y="102"/>
                    <a:pt x="280" y="102"/>
                    <a:pt x="255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3" y="280"/>
                    <a:pt x="103" y="321"/>
                    <a:pt x="128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2" y="435"/>
                    <a:pt x="159" y="466"/>
                    <a:pt x="150" y="497"/>
                  </a:cubicBezTo>
                  <a:cubicBezTo>
                    <a:pt x="66" y="497"/>
                    <a:pt x="66" y="497"/>
                    <a:pt x="66" y="497"/>
                  </a:cubicBezTo>
                  <a:cubicBezTo>
                    <a:pt x="30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30" y="807"/>
                    <a:pt x="66" y="807"/>
                  </a:cubicBezTo>
                  <a:cubicBezTo>
                    <a:pt x="150" y="807"/>
                    <a:pt x="150" y="807"/>
                    <a:pt x="150" y="807"/>
                  </a:cubicBezTo>
                  <a:cubicBezTo>
                    <a:pt x="159" y="838"/>
                    <a:pt x="172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3" y="983"/>
                    <a:pt x="103" y="1024"/>
                    <a:pt x="128" y="1049"/>
                  </a:cubicBezTo>
                  <a:cubicBezTo>
                    <a:pt x="255" y="1176"/>
                    <a:pt x="255" y="1176"/>
                    <a:pt x="255" y="1176"/>
                  </a:cubicBezTo>
                  <a:cubicBezTo>
                    <a:pt x="280" y="1201"/>
                    <a:pt x="321" y="1201"/>
                    <a:pt x="347" y="1176"/>
                  </a:cubicBezTo>
                  <a:cubicBezTo>
                    <a:pt x="406" y="1117"/>
                    <a:pt x="406" y="1117"/>
                    <a:pt x="406" y="1117"/>
                  </a:cubicBezTo>
                  <a:cubicBezTo>
                    <a:pt x="435" y="1132"/>
                    <a:pt x="466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7" y="1304"/>
                    <a:pt x="563" y="1304"/>
                  </a:cubicBezTo>
                  <a:cubicBezTo>
                    <a:pt x="742" y="1304"/>
                    <a:pt x="742" y="1304"/>
                    <a:pt x="742" y="1304"/>
                  </a:cubicBezTo>
                  <a:cubicBezTo>
                    <a:pt x="778" y="1304"/>
                    <a:pt x="807" y="1274"/>
                    <a:pt x="807" y="1238"/>
                  </a:cubicBezTo>
                  <a:cubicBezTo>
                    <a:pt x="807" y="1154"/>
                    <a:pt x="807" y="1154"/>
                    <a:pt x="807" y="1154"/>
                  </a:cubicBezTo>
                  <a:cubicBezTo>
                    <a:pt x="838" y="1145"/>
                    <a:pt x="869" y="1132"/>
                    <a:pt x="898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3" y="1201"/>
                    <a:pt x="1024" y="1201"/>
                    <a:pt x="1050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2" y="1024"/>
                    <a:pt x="1202" y="983"/>
                    <a:pt x="1176" y="957"/>
                  </a:cubicBezTo>
                  <a:cubicBezTo>
                    <a:pt x="1117" y="898"/>
                    <a:pt x="1117" y="898"/>
                    <a:pt x="1117" y="898"/>
                  </a:cubicBezTo>
                  <a:cubicBezTo>
                    <a:pt x="1132" y="869"/>
                    <a:pt x="1145" y="838"/>
                    <a:pt x="1155" y="807"/>
                  </a:cubicBezTo>
                  <a:lnTo>
                    <a:pt x="1239" y="807"/>
                  </a:lnTo>
                  <a:close/>
                  <a:moveTo>
                    <a:pt x="1077" y="769"/>
                  </a:moveTo>
                  <a:cubicBezTo>
                    <a:pt x="1067" y="804"/>
                    <a:pt x="1053" y="838"/>
                    <a:pt x="1035" y="869"/>
                  </a:cubicBezTo>
                  <a:cubicBezTo>
                    <a:pt x="1021" y="895"/>
                    <a:pt x="1025" y="927"/>
                    <a:pt x="1046" y="947"/>
                  </a:cubicBezTo>
                  <a:cubicBezTo>
                    <a:pt x="1102" y="1003"/>
                    <a:pt x="1102" y="1003"/>
                    <a:pt x="1102" y="1003"/>
                  </a:cubicBezTo>
                  <a:cubicBezTo>
                    <a:pt x="1004" y="1102"/>
                    <a:pt x="1004" y="1102"/>
                    <a:pt x="1004" y="1102"/>
                  </a:cubicBezTo>
                  <a:cubicBezTo>
                    <a:pt x="948" y="1046"/>
                    <a:pt x="948" y="1046"/>
                    <a:pt x="948" y="1046"/>
                  </a:cubicBezTo>
                  <a:cubicBezTo>
                    <a:pt x="927" y="1025"/>
                    <a:pt x="895" y="1021"/>
                    <a:pt x="869" y="1035"/>
                  </a:cubicBezTo>
                  <a:cubicBezTo>
                    <a:pt x="838" y="1053"/>
                    <a:pt x="804" y="1067"/>
                    <a:pt x="770" y="1077"/>
                  </a:cubicBezTo>
                  <a:cubicBezTo>
                    <a:pt x="741" y="1084"/>
                    <a:pt x="722" y="1110"/>
                    <a:pt x="722" y="1139"/>
                  </a:cubicBezTo>
                  <a:cubicBezTo>
                    <a:pt x="722" y="1218"/>
                    <a:pt x="722" y="1218"/>
                    <a:pt x="722" y="1218"/>
                  </a:cubicBezTo>
                  <a:cubicBezTo>
                    <a:pt x="583" y="1218"/>
                    <a:pt x="583" y="1218"/>
                    <a:pt x="583" y="1218"/>
                  </a:cubicBezTo>
                  <a:cubicBezTo>
                    <a:pt x="583" y="1139"/>
                    <a:pt x="583" y="1139"/>
                    <a:pt x="583" y="1139"/>
                  </a:cubicBezTo>
                  <a:cubicBezTo>
                    <a:pt x="583" y="1110"/>
                    <a:pt x="563" y="1084"/>
                    <a:pt x="535" y="1077"/>
                  </a:cubicBezTo>
                  <a:cubicBezTo>
                    <a:pt x="500" y="1067"/>
                    <a:pt x="466" y="1053"/>
                    <a:pt x="435" y="1035"/>
                  </a:cubicBezTo>
                  <a:cubicBezTo>
                    <a:pt x="409" y="1021"/>
                    <a:pt x="377" y="1025"/>
                    <a:pt x="357" y="1046"/>
                  </a:cubicBezTo>
                  <a:cubicBezTo>
                    <a:pt x="301" y="1102"/>
                    <a:pt x="301" y="1102"/>
                    <a:pt x="301" y="1102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9" y="927"/>
                    <a:pt x="283" y="895"/>
                    <a:pt x="269" y="869"/>
                  </a:cubicBezTo>
                  <a:cubicBezTo>
                    <a:pt x="251" y="838"/>
                    <a:pt x="237" y="804"/>
                    <a:pt x="227" y="769"/>
                  </a:cubicBezTo>
                  <a:cubicBezTo>
                    <a:pt x="220" y="741"/>
                    <a:pt x="194" y="721"/>
                    <a:pt x="165" y="721"/>
                  </a:cubicBezTo>
                  <a:cubicBezTo>
                    <a:pt x="86" y="721"/>
                    <a:pt x="86" y="721"/>
                    <a:pt x="86" y="721"/>
                  </a:cubicBezTo>
                  <a:cubicBezTo>
                    <a:pt x="86" y="582"/>
                    <a:pt x="86" y="582"/>
                    <a:pt x="86" y="582"/>
                  </a:cubicBezTo>
                  <a:cubicBezTo>
                    <a:pt x="165" y="582"/>
                    <a:pt x="165" y="582"/>
                    <a:pt x="165" y="582"/>
                  </a:cubicBezTo>
                  <a:cubicBezTo>
                    <a:pt x="194" y="582"/>
                    <a:pt x="220" y="563"/>
                    <a:pt x="227" y="534"/>
                  </a:cubicBezTo>
                  <a:cubicBezTo>
                    <a:pt x="237" y="500"/>
                    <a:pt x="251" y="466"/>
                    <a:pt x="269" y="435"/>
                  </a:cubicBezTo>
                  <a:cubicBezTo>
                    <a:pt x="283" y="409"/>
                    <a:pt x="279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57" y="258"/>
                    <a:pt x="357" y="258"/>
                    <a:pt x="357" y="258"/>
                  </a:cubicBezTo>
                  <a:cubicBezTo>
                    <a:pt x="377" y="279"/>
                    <a:pt x="409" y="283"/>
                    <a:pt x="435" y="268"/>
                  </a:cubicBezTo>
                  <a:cubicBezTo>
                    <a:pt x="466" y="251"/>
                    <a:pt x="500" y="237"/>
                    <a:pt x="535" y="227"/>
                  </a:cubicBezTo>
                  <a:cubicBezTo>
                    <a:pt x="563" y="219"/>
                    <a:pt x="583" y="194"/>
                    <a:pt x="583" y="164"/>
                  </a:cubicBezTo>
                  <a:cubicBezTo>
                    <a:pt x="583" y="85"/>
                    <a:pt x="583" y="85"/>
                    <a:pt x="583" y="85"/>
                  </a:cubicBezTo>
                  <a:cubicBezTo>
                    <a:pt x="722" y="85"/>
                    <a:pt x="722" y="85"/>
                    <a:pt x="722" y="85"/>
                  </a:cubicBezTo>
                  <a:cubicBezTo>
                    <a:pt x="722" y="164"/>
                    <a:pt x="722" y="164"/>
                    <a:pt x="722" y="164"/>
                  </a:cubicBezTo>
                  <a:cubicBezTo>
                    <a:pt x="722" y="194"/>
                    <a:pt x="741" y="219"/>
                    <a:pt x="770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5" y="283"/>
                    <a:pt x="927" y="279"/>
                    <a:pt x="948" y="258"/>
                  </a:cubicBezTo>
                  <a:cubicBezTo>
                    <a:pt x="1004" y="202"/>
                    <a:pt x="1004" y="202"/>
                    <a:pt x="1004" y="202"/>
                  </a:cubicBezTo>
                  <a:cubicBezTo>
                    <a:pt x="1102" y="300"/>
                    <a:pt x="1102" y="300"/>
                    <a:pt x="1102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5"/>
                  </a:cubicBezTo>
                  <a:cubicBezTo>
                    <a:pt x="1053" y="466"/>
                    <a:pt x="1067" y="500"/>
                    <a:pt x="1077" y="534"/>
                  </a:cubicBezTo>
                  <a:cubicBezTo>
                    <a:pt x="1085" y="563"/>
                    <a:pt x="1110" y="582"/>
                    <a:pt x="1140" y="582"/>
                  </a:cubicBezTo>
                  <a:cubicBezTo>
                    <a:pt x="1219" y="582"/>
                    <a:pt x="1219" y="582"/>
                    <a:pt x="1219" y="582"/>
                  </a:cubicBezTo>
                  <a:cubicBezTo>
                    <a:pt x="1219" y="721"/>
                    <a:pt x="1219" y="721"/>
                    <a:pt x="1219" y="721"/>
                  </a:cubicBezTo>
                  <a:cubicBezTo>
                    <a:pt x="1140" y="721"/>
                    <a:pt x="1140" y="721"/>
                    <a:pt x="1140" y="721"/>
                  </a:cubicBezTo>
                  <a:cubicBezTo>
                    <a:pt x="1110" y="721"/>
                    <a:pt x="1085" y="741"/>
                    <a:pt x="1077" y="769"/>
                  </a:cubicBezTo>
                  <a:close/>
                  <a:moveTo>
                    <a:pt x="1077" y="769"/>
                  </a:moveTo>
                  <a:cubicBezTo>
                    <a:pt x="1077" y="769"/>
                    <a:pt x="1077" y="769"/>
                    <a:pt x="1077" y="7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8" name="Google Shape;1788;p81"/>
            <p:cNvSpPr/>
            <p:nvPr/>
          </p:nvSpPr>
          <p:spPr>
            <a:xfrm>
              <a:off x="8559800" y="238918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ubicBezTo>
                    <a:pt x="409" y="85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9" name="Google Shape;1789;p81"/>
            <p:cNvSpPr/>
            <p:nvPr/>
          </p:nvSpPr>
          <p:spPr>
            <a:xfrm>
              <a:off x="8432800" y="2136776"/>
              <a:ext cx="623886" cy="511177"/>
            </a:xfrm>
            <a:custGeom>
              <a:avLst/>
              <a:gdLst/>
              <a:ahLst/>
              <a:cxnLst/>
              <a:rect l="l" t="t" r="r" b="b"/>
              <a:pathLst>
                <a:path w="2907" h="2382" extrusionOk="0">
                  <a:moveTo>
                    <a:pt x="2751" y="548"/>
                  </a:moveTo>
                  <a:cubicBezTo>
                    <a:pt x="2736" y="548"/>
                    <a:pt x="2736" y="548"/>
                    <a:pt x="2736" y="548"/>
                  </a:cubicBezTo>
                  <a:cubicBezTo>
                    <a:pt x="2736" y="548"/>
                    <a:pt x="2736" y="372"/>
                    <a:pt x="2736" y="372"/>
                  </a:cubicBezTo>
                  <a:cubicBezTo>
                    <a:pt x="2735" y="361"/>
                    <a:pt x="2731" y="351"/>
                    <a:pt x="2723" y="343"/>
                  </a:cubicBezTo>
                  <a:cubicBezTo>
                    <a:pt x="2393" y="12"/>
                    <a:pt x="2393" y="12"/>
                    <a:pt x="2393" y="12"/>
                  </a:cubicBezTo>
                  <a:cubicBezTo>
                    <a:pt x="2385" y="4"/>
                    <a:pt x="2374" y="0"/>
                    <a:pt x="2364" y="0"/>
                  </a:cubicBezTo>
                  <a:cubicBezTo>
                    <a:pt x="2363" y="0"/>
                    <a:pt x="621" y="0"/>
                    <a:pt x="621" y="0"/>
                  </a:cubicBezTo>
                  <a:cubicBezTo>
                    <a:pt x="597" y="0"/>
                    <a:pt x="578" y="19"/>
                    <a:pt x="578" y="42"/>
                  </a:cubicBezTo>
                  <a:cubicBezTo>
                    <a:pt x="578" y="66"/>
                    <a:pt x="597" y="85"/>
                    <a:pt x="621" y="85"/>
                  </a:cubicBezTo>
                  <a:cubicBezTo>
                    <a:pt x="2320" y="85"/>
                    <a:pt x="2320" y="85"/>
                    <a:pt x="2320" y="85"/>
                  </a:cubicBezTo>
                  <a:cubicBezTo>
                    <a:pt x="2320" y="316"/>
                    <a:pt x="2320" y="316"/>
                    <a:pt x="2320" y="316"/>
                  </a:cubicBezTo>
                  <a:cubicBezTo>
                    <a:pt x="2320" y="371"/>
                    <a:pt x="2365" y="415"/>
                    <a:pt x="2419" y="415"/>
                  </a:cubicBezTo>
                  <a:cubicBezTo>
                    <a:pt x="2651" y="415"/>
                    <a:pt x="2651" y="415"/>
                    <a:pt x="2651" y="415"/>
                  </a:cubicBezTo>
                  <a:cubicBezTo>
                    <a:pt x="2651" y="548"/>
                    <a:pt x="2651" y="548"/>
                    <a:pt x="2651" y="548"/>
                  </a:cubicBezTo>
                  <a:cubicBezTo>
                    <a:pt x="859" y="548"/>
                    <a:pt x="859" y="548"/>
                    <a:pt x="859" y="548"/>
                  </a:cubicBezTo>
                  <a:cubicBezTo>
                    <a:pt x="845" y="548"/>
                    <a:pt x="832" y="540"/>
                    <a:pt x="826" y="528"/>
                  </a:cubicBezTo>
                  <a:cubicBezTo>
                    <a:pt x="767" y="415"/>
                    <a:pt x="767" y="415"/>
                    <a:pt x="767" y="415"/>
                  </a:cubicBezTo>
                  <a:cubicBezTo>
                    <a:pt x="746" y="374"/>
                    <a:pt x="704" y="349"/>
                    <a:pt x="659" y="349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6" y="109"/>
                    <a:pt x="281" y="85"/>
                    <a:pt x="310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46" y="85"/>
                    <a:pt x="465" y="66"/>
                    <a:pt x="465" y="42"/>
                  </a:cubicBezTo>
                  <a:cubicBezTo>
                    <a:pt x="465" y="19"/>
                    <a:pt x="446" y="0"/>
                    <a:pt x="42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34" y="0"/>
                    <a:pt x="171" y="62"/>
                    <a:pt x="171" y="139"/>
                  </a:cubicBezTo>
                  <a:cubicBezTo>
                    <a:pt x="171" y="349"/>
                    <a:pt x="171" y="349"/>
                    <a:pt x="171" y="349"/>
                  </a:cubicBezTo>
                  <a:cubicBezTo>
                    <a:pt x="156" y="349"/>
                    <a:pt x="156" y="349"/>
                    <a:pt x="156" y="349"/>
                  </a:cubicBezTo>
                  <a:cubicBezTo>
                    <a:pt x="70" y="349"/>
                    <a:pt x="0" y="419"/>
                    <a:pt x="0" y="505"/>
                  </a:cubicBezTo>
                  <a:cubicBezTo>
                    <a:pt x="0" y="2226"/>
                    <a:pt x="0" y="2226"/>
                    <a:pt x="0" y="2226"/>
                  </a:cubicBezTo>
                  <a:cubicBezTo>
                    <a:pt x="0" y="2312"/>
                    <a:pt x="70" y="2382"/>
                    <a:pt x="156" y="2382"/>
                  </a:cubicBezTo>
                  <a:cubicBezTo>
                    <a:pt x="2428" y="2382"/>
                    <a:pt x="2428" y="2382"/>
                    <a:pt x="2428" y="2382"/>
                  </a:cubicBezTo>
                  <a:cubicBezTo>
                    <a:pt x="2452" y="2382"/>
                    <a:pt x="2471" y="2363"/>
                    <a:pt x="2471" y="2339"/>
                  </a:cubicBezTo>
                  <a:cubicBezTo>
                    <a:pt x="2471" y="2316"/>
                    <a:pt x="2452" y="2297"/>
                    <a:pt x="2428" y="2297"/>
                  </a:cubicBezTo>
                  <a:cubicBezTo>
                    <a:pt x="156" y="2297"/>
                    <a:pt x="156" y="2297"/>
                    <a:pt x="156" y="2297"/>
                  </a:cubicBezTo>
                  <a:cubicBezTo>
                    <a:pt x="117" y="2297"/>
                    <a:pt x="85" y="2265"/>
                    <a:pt x="85" y="2226"/>
                  </a:cubicBezTo>
                  <a:cubicBezTo>
                    <a:pt x="85" y="505"/>
                    <a:pt x="85" y="505"/>
                    <a:pt x="85" y="505"/>
                  </a:cubicBezTo>
                  <a:cubicBezTo>
                    <a:pt x="85" y="466"/>
                    <a:pt x="117" y="434"/>
                    <a:pt x="156" y="434"/>
                  </a:cubicBezTo>
                  <a:cubicBezTo>
                    <a:pt x="659" y="434"/>
                    <a:pt x="659" y="434"/>
                    <a:pt x="659" y="434"/>
                  </a:cubicBezTo>
                  <a:cubicBezTo>
                    <a:pt x="672" y="434"/>
                    <a:pt x="685" y="442"/>
                    <a:pt x="691" y="454"/>
                  </a:cubicBezTo>
                  <a:cubicBezTo>
                    <a:pt x="750" y="568"/>
                    <a:pt x="750" y="568"/>
                    <a:pt x="750" y="568"/>
                  </a:cubicBezTo>
                  <a:cubicBezTo>
                    <a:pt x="772" y="608"/>
                    <a:pt x="813" y="633"/>
                    <a:pt x="859" y="633"/>
                  </a:cubicBezTo>
                  <a:cubicBezTo>
                    <a:pt x="2751" y="633"/>
                    <a:pt x="2751" y="633"/>
                    <a:pt x="2751" y="633"/>
                  </a:cubicBezTo>
                  <a:cubicBezTo>
                    <a:pt x="2790" y="633"/>
                    <a:pt x="2822" y="665"/>
                    <a:pt x="2822" y="704"/>
                  </a:cubicBezTo>
                  <a:cubicBezTo>
                    <a:pt x="2822" y="2226"/>
                    <a:pt x="2822" y="2226"/>
                    <a:pt x="2822" y="2226"/>
                  </a:cubicBezTo>
                  <a:cubicBezTo>
                    <a:pt x="2822" y="2265"/>
                    <a:pt x="2790" y="2297"/>
                    <a:pt x="2751" y="2297"/>
                  </a:cubicBezTo>
                  <a:cubicBezTo>
                    <a:pt x="2627" y="2297"/>
                    <a:pt x="2627" y="2297"/>
                    <a:pt x="2627" y="2297"/>
                  </a:cubicBezTo>
                  <a:cubicBezTo>
                    <a:pt x="2604" y="2297"/>
                    <a:pt x="2585" y="2316"/>
                    <a:pt x="2585" y="2339"/>
                  </a:cubicBezTo>
                  <a:cubicBezTo>
                    <a:pt x="2585" y="2363"/>
                    <a:pt x="2604" y="2382"/>
                    <a:pt x="2627" y="2382"/>
                  </a:cubicBezTo>
                  <a:cubicBezTo>
                    <a:pt x="2751" y="2382"/>
                    <a:pt x="2751" y="2382"/>
                    <a:pt x="2751" y="2382"/>
                  </a:cubicBezTo>
                  <a:cubicBezTo>
                    <a:pt x="2837" y="2382"/>
                    <a:pt x="2907" y="2312"/>
                    <a:pt x="2907" y="2226"/>
                  </a:cubicBezTo>
                  <a:cubicBezTo>
                    <a:pt x="2907" y="704"/>
                    <a:pt x="2907" y="704"/>
                    <a:pt x="2907" y="704"/>
                  </a:cubicBezTo>
                  <a:cubicBezTo>
                    <a:pt x="2907" y="618"/>
                    <a:pt x="2837" y="548"/>
                    <a:pt x="2751" y="548"/>
                  </a:cubicBezTo>
                  <a:close/>
                  <a:moveTo>
                    <a:pt x="2419" y="330"/>
                  </a:moveTo>
                  <a:cubicBezTo>
                    <a:pt x="2412" y="330"/>
                    <a:pt x="2405" y="324"/>
                    <a:pt x="2405" y="316"/>
                  </a:cubicBezTo>
                  <a:cubicBezTo>
                    <a:pt x="2405" y="145"/>
                    <a:pt x="2405" y="145"/>
                    <a:pt x="2405" y="145"/>
                  </a:cubicBezTo>
                  <a:cubicBezTo>
                    <a:pt x="2590" y="330"/>
                    <a:pt x="2590" y="330"/>
                    <a:pt x="2590" y="330"/>
                  </a:cubicBezTo>
                  <a:lnTo>
                    <a:pt x="2419" y="330"/>
                  </a:lnTo>
                  <a:close/>
                  <a:moveTo>
                    <a:pt x="2419" y="330"/>
                  </a:moveTo>
                  <a:cubicBezTo>
                    <a:pt x="2419" y="330"/>
                    <a:pt x="2419" y="330"/>
                    <a:pt x="2419" y="3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0" name="Google Shape;1790;p81"/>
            <p:cNvSpPr/>
            <p:nvPr/>
          </p:nvSpPr>
          <p:spPr>
            <a:xfrm>
              <a:off x="8807450" y="2573338"/>
              <a:ext cx="196849" cy="19050"/>
            </a:xfrm>
            <a:custGeom>
              <a:avLst/>
              <a:gdLst/>
              <a:ahLst/>
              <a:cxnLst/>
              <a:rect l="l" t="t" r="r" b="b"/>
              <a:pathLst>
                <a:path w="922" h="86" extrusionOk="0">
                  <a:moveTo>
                    <a:pt x="42" y="86"/>
                  </a:moveTo>
                  <a:cubicBezTo>
                    <a:pt x="880" y="86"/>
                    <a:pt x="880" y="86"/>
                    <a:pt x="880" y="86"/>
                  </a:cubicBezTo>
                  <a:cubicBezTo>
                    <a:pt x="903" y="86"/>
                    <a:pt x="922" y="66"/>
                    <a:pt x="922" y="43"/>
                  </a:cubicBezTo>
                  <a:cubicBezTo>
                    <a:pt x="922" y="19"/>
                    <a:pt x="903" y="0"/>
                    <a:pt x="88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1" name="Google Shape;1791;p81"/>
            <p:cNvSpPr/>
            <p:nvPr/>
          </p:nvSpPr>
          <p:spPr>
            <a:xfrm>
              <a:off x="8839200" y="2541588"/>
              <a:ext cx="165100" cy="19050"/>
            </a:xfrm>
            <a:custGeom>
              <a:avLst/>
              <a:gdLst/>
              <a:ahLst/>
              <a:cxnLst/>
              <a:rect l="l" t="t" r="r" b="b"/>
              <a:pathLst>
                <a:path w="774" h="85" extrusionOk="0">
                  <a:moveTo>
                    <a:pt x="7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32" y="85"/>
                    <a:pt x="732" y="85"/>
                    <a:pt x="732" y="85"/>
                  </a:cubicBezTo>
                  <a:cubicBezTo>
                    <a:pt x="755" y="85"/>
                    <a:pt x="774" y="66"/>
                    <a:pt x="774" y="42"/>
                  </a:cubicBezTo>
                  <a:cubicBezTo>
                    <a:pt x="774" y="19"/>
                    <a:pt x="755" y="0"/>
                    <a:pt x="732" y="0"/>
                  </a:cubicBezTo>
                  <a:close/>
                  <a:moveTo>
                    <a:pt x="732" y="0"/>
                  </a:moveTo>
                  <a:cubicBezTo>
                    <a:pt x="732" y="0"/>
                    <a:pt x="732" y="0"/>
                    <a:pt x="7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2" name="Google Shape;1792;p81"/>
            <p:cNvSpPr/>
            <p:nvPr/>
          </p:nvSpPr>
          <p:spPr>
            <a:xfrm>
              <a:off x="8866188" y="2509838"/>
              <a:ext cx="138112" cy="17463"/>
            </a:xfrm>
            <a:custGeom>
              <a:avLst/>
              <a:gdLst/>
              <a:ahLst/>
              <a:cxnLst/>
              <a:rect l="l" t="t" r="r" b="b"/>
              <a:pathLst>
                <a:path w="644" h="85" extrusionOk="0">
                  <a:moveTo>
                    <a:pt x="60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02" y="85"/>
                    <a:pt x="602" y="85"/>
                    <a:pt x="602" y="85"/>
                  </a:cubicBezTo>
                  <a:cubicBezTo>
                    <a:pt x="625" y="85"/>
                    <a:pt x="644" y="66"/>
                    <a:pt x="644" y="43"/>
                  </a:cubicBezTo>
                  <a:cubicBezTo>
                    <a:pt x="644" y="19"/>
                    <a:pt x="625" y="0"/>
                    <a:pt x="602" y="0"/>
                  </a:cubicBezTo>
                  <a:close/>
                  <a:moveTo>
                    <a:pt x="602" y="0"/>
                  </a:moveTo>
                  <a:cubicBezTo>
                    <a:pt x="602" y="0"/>
                    <a:pt x="602" y="0"/>
                    <a:pt x="60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3" name="Google Shape;1793;p81"/>
          <p:cNvGrpSpPr/>
          <p:nvPr/>
        </p:nvGrpSpPr>
        <p:grpSpPr>
          <a:xfrm>
            <a:off x="5441579" y="3740380"/>
            <a:ext cx="476774" cy="477988"/>
            <a:chOff x="6327775" y="4065588"/>
            <a:chExt cx="623886" cy="625475"/>
          </a:xfrm>
        </p:grpSpPr>
        <p:sp>
          <p:nvSpPr>
            <p:cNvPr id="1794" name="Google Shape;1794;p81"/>
            <p:cNvSpPr/>
            <p:nvPr/>
          </p:nvSpPr>
          <p:spPr>
            <a:xfrm>
              <a:off x="6575425" y="4200526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587" y="294"/>
                  </a:move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ubicBezTo>
                    <a:pt x="455" y="588"/>
                    <a:pt x="587" y="456"/>
                    <a:pt x="587" y="294"/>
                  </a:cubicBezTo>
                  <a:close/>
                  <a:moveTo>
                    <a:pt x="85" y="294"/>
                  </a:moveTo>
                  <a:cubicBezTo>
                    <a:pt x="85" y="179"/>
                    <a:pt x="178" y="86"/>
                    <a:pt x="293" y="86"/>
                  </a:cubicBezTo>
                  <a:cubicBezTo>
                    <a:pt x="408" y="86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lose/>
                  <a:moveTo>
                    <a:pt x="85" y="294"/>
                  </a:moveTo>
                  <a:cubicBezTo>
                    <a:pt x="85" y="294"/>
                    <a:pt x="85" y="294"/>
                    <a:pt x="85" y="29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5" name="Google Shape;1795;p81"/>
            <p:cNvSpPr/>
            <p:nvPr/>
          </p:nvSpPr>
          <p:spPr>
            <a:xfrm>
              <a:off x="6327775" y="4065588"/>
              <a:ext cx="623886" cy="625475"/>
            </a:xfrm>
            <a:custGeom>
              <a:avLst/>
              <a:gdLst/>
              <a:ahLst/>
              <a:cxnLst/>
              <a:rect l="l" t="t" r="r" b="b"/>
              <a:pathLst>
                <a:path w="2907" h="2910" extrusionOk="0">
                  <a:moveTo>
                    <a:pt x="2563" y="964"/>
                  </a:moveTo>
                  <a:cubicBezTo>
                    <a:pt x="2582" y="1039"/>
                    <a:pt x="2651" y="1096"/>
                    <a:pt x="2732" y="1096"/>
                  </a:cubicBezTo>
                  <a:cubicBezTo>
                    <a:pt x="2829" y="1096"/>
                    <a:pt x="2907" y="1017"/>
                    <a:pt x="2907" y="921"/>
                  </a:cubicBezTo>
                  <a:cubicBezTo>
                    <a:pt x="2907" y="825"/>
                    <a:pt x="2829" y="747"/>
                    <a:pt x="2732" y="747"/>
                  </a:cubicBezTo>
                  <a:cubicBezTo>
                    <a:pt x="2651" y="747"/>
                    <a:pt x="2582" y="803"/>
                    <a:pt x="2563" y="879"/>
                  </a:cubicBezTo>
                  <a:cubicBezTo>
                    <a:pt x="2367" y="879"/>
                    <a:pt x="2367" y="879"/>
                    <a:pt x="2367" y="879"/>
                  </a:cubicBezTo>
                  <a:cubicBezTo>
                    <a:pt x="2365" y="827"/>
                    <a:pt x="2358" y="775"/>
                    <a:pt x="2347" y="725"/>
                  </a:cubicBezTo>
                  <a:cubicBezTo>
                    <a:pt x="2418" y="725"/>
                    <a:pt x="2418" y="725"/>
                    <a:pt x="2418" y="725"/>
                  </a:cubicBezTo>
                  <a:cubicBezTo>
                    <a:pt x="2442" y="725"/>
                    <a:pt x="2465" y="717"/>
                    <a:pt x="2483" y="701"/>
                  </a:cubicBezTo>
                  <a:cubicBezTo>
                    <a:pt x="2570" y="625"/>
                    <a:pt x="2570" y="625"/>
                    <a:pt x="2570" y="625"/>
                  </a:cubicBezTo>
                  <a:cubicBezTo>
                    <a:pt x="2593" y="639"/>
                    <a:pt x="2620" y="647"/>
                    <a:pt x="2649" y="647"/>
                  </a:cubicBezTo>
                  <a:cubicBezTo>
                    <a:pt x="2730" y="647"/>
                    <a:pt x="2796" y="581"/>
                    <a:pt x="2796" y="500"/>
                  </a:cubicBezTo>
                  <a:cubicBezTo>
                    <a:pt x="2796" y="418"/>
                    <a:pt x="2730" y="352"/>
                    <a:pt x="2649" y="352"/>
                  </a:cubicBezTo>
                  <a:cubicBezTo>
                    <a:pt x="2567" y="352"/>
                    <a:pt x="2501" y="418"/>
                    <a:pt x="2501" y="500"/>
                  </a:cubicBezTo>
                  <a:cubicBezTo>
                    <a:pt x="2501" y="521"/>
                    <a:pt x="2506" y="542"/>
                    <a:pt x="2514" y="561"/>
                  </a:cubicBezTo>
                  <a:cubicBezTo>
                    <a:pt x="2427" y="637"/>
                    <a:pt x="2427" y="637"/>
                    <a:pt x="2427" y="637"/>
                  </a:cubicBezTo>
                  <a:cubicBezTo>
                    <a:pt x="2425" y="639"/>
                    <a:pt x="2421" y="640"/>
                    <a:pt x="2418" y="640"/>
                  </a:cubicBezTo>
                  <a:cubicBezTo>
                    <a:pt x="2325" y="640"/>
                    <a:pt x="2325" y="640"/>
                    <a:pt x="2325" y="640"/>
                  </a:cubicBezTo>
                  <a:cubicBezTo>
                    <a:pt x="2287" y="521"/>
                    <a:pt x="2224" y="409"/>
                    <a:pt x="2140" y="314"/>
                  </a:cubicBezTo>
                  <a:cubicBezTo>
                    <a:pt x="2124" y="296"/>
                    <a:pt x="2097" y="294"/>
                    <a:pt x="2080" y="310"/>
                  </a:cubicBezTo>
                  <a:cubicBezTo>
                    <a:pt x="2062" y="326"/>
                    <a:pt x="2060" y="352"/>
                    <a:pt x="2076" y="370"/>
                  </a:cubicBezTo>
                  <a:cubicBezTo>
                    <a:pt x="2209" y="521"/>
                    <a:pt x="2283" y="716"/>
                    <a:pt x="2283" y="918"/>
                  </a:cubicBezTo>
                  <a:cubicBezTo>
                    <a:pt x="2283" y="1134"/>
                    <a:pt x="2200" y="1339"/>
                    <a:pt x="2049" y="1495"/>
                  </a:cubicBezTo>
                  <a:cubicBezTo>
                    <a:pt x="1966" y="1581"/>
                    <a:pt x="1920" y="1695"/>
                    <a:pt x="1920" y="1816"/>
                  </a:cubicBezTo>
                  <a:cubicBezTo>
                    <a:pt x="1920" y="1953"/>
                    <a:pt x="1920" y="1953"/>
                    <a:pt x="1920" y="1953"/>
                  </a:cubicBezTo>
                  <a:cubicBezTo>
                    <a:pt x="1609" y="1953"/>
                    <a:pt x="1609" y="1953"/>
                    <a:pt x="1609" y="1953"/>
                  </a:cubicBezTo>
                  <a:cubicBezTo>
                    <a:pt x="1608" y="1424"/>
                    <a:pt x="1608" y="1424"/>
                    <a:pt x="1608" y="1424"/>
                  </a:cubicBezTo>
                  <a:cubicBezTo>
                    <a:pt x="1640" y="1414"/>
                    <a:pt x="1670" y="1401"/>
                    <a:pt x="1699" y="1386"/>
                  </a:cubicBezTo>
                  <a:cubicBezTo>
                    <a:pt x="1759" y="1445"/>
                    <a:pt x="1759" y="1445"/>
                    <a:pt x="1759" y="1445"/>
                  </a:cubicBezTo>
                  <a:cubicBezTo>
                    <a:pt x="1784" y="1471"/>
                    <a:pt x="1825" y="1471"/>
                    <a:pt x="1851" y="1445"/>
                  </a:cubicBezTo>
                  <a:cubicBezTo>
                    <a:pt x="1977" y="1319"/>
                    <a:pt x="1977" y="1319"/>
                    <a:pt x="1977" y="1319"/>
                  </a:cubicBezTo>
                  <a:cubicBezTo>
                    <a:pt x="1990" y="1306"/>
                    <a:pt x="1997" y="1290"/>
                    <a:pt x="1997" y="1273"/>
                  </a:cubicBezTo>
                  <a:cubicBezTo>
                    <a:pt x="1997" y="1255"/>
                    <a:pt x="1990" y="1239"/>
                    <a:pt x="1977" y="1226"/>
                  </a:cubicBezTo>
                  <a:cubicBezTo>
                    <a:pt x="1918" y="1167"/>
                    <a:pt x="1918" y="1167"/>
                    <a:pt x="1918" y="1167"/>
                  </a:cubicBezTo>
                  <a:cubicBezTo>
                    <a:pt x="1934" y="1138"/>
                    <a:pt x="1946" y="1107"/>
                    <a:pt x="1956" y="1076"/>
                  </a:cubicBezTo>
                  <a:cubicBezTo>
                    <a:pt x="2040" y="1076"/>
                    <a:pt x="2040" y="1076"/>
                    <a:pt x="2040" y="1076"/>
                  </a:cubicBezTo>
                  <a:cubicBezTo>
                    <a:pt x="2076" y="1076"/>
                    <a:pt x="2105" y="1047"/>
                    <a:pt x="2105" y="1011"/>
                  </a:cubicBezTo>
                  <a:cubicBezTo>
                    <a:pt x="2105" y="832"/>
                    <a:pt x="2105" y="832"/>
                    <a:pt x="2105" y="832"/>
                  </a:cubicBezTo>
                  <a:cubicBezTo>
                    <a:pt x="2105" y="796"/>
                    <a:pt x="2076" y="766"/>
                    <a:pt x="2040" y="766"/>
                  </a:cubicBezTo>
                  <a:cubicBezTo>
                    <a:pt x="1956" y="766"/>
                    <a:pt x="1956" y="766"/>
                    <a:pt x="1956" y="766"/>
                  </a:cubicBezTo>
                  <a:cubicBezTo>
                    <a:pt x="1946" y="735"/>
                    <a:pt x="1934" y="704"/>
                    <a:pt x="1918" y="675"/>
                  </a:cubicBezTo>
                  <a:cubicBezTo>
                    <a:pt x="1977" y="616"/>
                    <a:pt x="1977" y="616"/>
                    <a:pt x="1977" y="616"/>
                  </a:cubicBezTo>
                  <a:cubicBezTo>
                    <a:pt x="1990" y="604"/>
                    <a:pt x="1997" y="587"/>
                    <a:pt x="1997" y="570"/>
                  </a:cubicBezTo>
                  <a:cubicBezTo>
                    <a:pt x="1997" y="552"/>
                    <a:pt x="1990" y="536"/>
                    <a:pt x="1977" y="524"/>
                  </a:cubicBezTo>
                  <a:cubicBezTo>
                    <a:pt x="1851" y="397"/>
                    <a:pt x="1851" y="397"/>
                    <a:pt x="1851" y="397"/>
                  </a:cubicBezTo>
                  <a:cubicBezTo>
                    <a:pt x="1825" y="372"/>
                    <a:pt x="1784" y="372"/>
                    <a:pt x="1759" y="397"/>
                  </a:cubicBezTo>
                  <a:cubicBezTo>
                    <a:pt x="1699" y="456"/>
                    <a:pt x="1699" y="456"/>
                    <a:pt x="1699" y="456"/>
                  </a:cubicBezTo>
                  <a:cubicBezTo>
                    <a:pt x="1670" y="441"/>
                    <a:pt x="1640" y="428"/>
                    <a:pt x="1608" y="419"/>
                  </a:cubicBezTo>
                  <a:cubicBezTo>
                    <a:pt x="1608" y="335"/>
                    <a:pt x="1608" y="335"/>
                    <a:pt x="1608" y="335"/>
                  </a:cubicBezTo>
                  <a:cubicBezTo>
                    <a:pt x="1608" y="299"/>
                    <a:pt x="1579" y="269"/>
                    <a:pt x="1543" y="269"/>
                  </a:cubicBezTo>
                  <a:cubicBezTo>
                    <a:pt x="1364" y="269"/>
                    <a:pt x="1364" y="269"/>
                    <a:pt x="1364" y="269"/>
                  </a:cubicBezTo>
                  <a:cubicBezTo>
                    <a:pt x="1328" y="269"/>
                    <a:pt x="1299" y="299"/>
                    <a:pt x="1299" y="335"/>
                  </a:cubicBezTo>
                  <a:cubicBezTo>
                    <a:pt x="1299" y="419"/>
                    <a:pt x="1299" y="419"/>
                    <a:pt x="1299" y="419"/>
                  </a:cubicBezTo>
                  <a:cubicBezTo>
                    <a:pt x="1267" y="428"/>
                    <a:pt x="1237" y="441"/>
                    <a:pt x="1207" y="456"/>
                  </a:cubicBezTo>
                  <a:cubicBezTo>
                    <a:pt x="1148" y="397"/>
                    <a:pt x="1148" y="397"/>
                    <a:pt x="1148" y="397"/>
                  </a:cubicBezTo>
                  <a:cubicBezTo>
                    <a:pt x="1123" y="372"/>
                    <a:pt x="1081" y="372"/>
                    <a:pt x="1056" y="397"/>
                  </a:cubicBezTo>
                  <a:cubicBezTo>
                    <a:pt x="929" y="524"/>
                    <a:pt x="929" y="524"/>
                    <a:pt x="929" y="524"/>
                  </a:cubicBezTo>
                  <a:cubicBezTo>
                    <a:pt x="917" y="536"/>
                    <a:pt x="910" y="552"/>
                    <a:pt x="910" y="570"/>
                  </a:cubicBezTo>
                  <a:cubicBezTo>
                    <a:pt x="910" y="587"/>
                    <a:pt x="917" y="604"/>
                    <a:pt x="929" y="616"/>
                  </a:cubicBezTo>
                  <a:cubicBezTo>
                    <a:pt x="989" y="675"/>
                    <a:pt x="989" y="675"/>
                    <a:pt x="989" y="675"/>
                  </a:cubicBezTo>
                  <a:cubicBezTo>
                    <a:pt x="973" y="704"/>
                    <a:pt x="961" y="735"/>
                    <a:pt x="951" y="766"/>
                  </a:cubicBezTo>
                  <a:cubicBezTo>
                    <a:pt x="867" y="766"/>
                    <a:pt x="867" y="766"/>
                    <a:pt x="867" y="766"/>
                  </a:cubicBezTo>
                  <a:cubicBezTo>
                    <a:pt x="831" y="766"/>
                    <a:pt x="802" y="796"/>
                    <a:pt x="802" y="832"/>
                  </a:cubicBezTo>
                  <a:cubicBezTo>
                    <a:pt x="802" y="1011"/>
                    <a:pt x="802" y="1011"/>
                    <a:pt x="802" y="1011"/>
                  </a:cubicBezTo>
                  <a:cubicBezTo>
                    <a:pt x="802" y="1047"/>
                    <a:pt x="831" y="1076"/>
                    <a:pt x="867" y="1076"/>
                  </a:cubicBezTo>
                  <a:cubicBezTo>
                    <a:pt x="951" y="1076"/>
                    <a:pt x="951" y="1076"/>
                    <a:pt x="951" y="1076"/>
                  </a:cubicBezTo>
                  <a:cubicBezTo>
                    <a:pt x="961" y="1107"/>
                    <a:pt x="973" y="1138"/>
                    <a:pt x="989" y="1167"/>
                  </a:cubicBezTo>
                  <a:cubicBezTo>
                    <a:pt x="929" y="1226"/>
                    <a:pt x="929" y="1226"/>
                    <a:pt x="929" y="1226"/>
                  </a:cubicBezTo>
                  <a:cubicBezTo>
                    <a:pt x="917" y="1239"/>
                    <a:pt x="910" y="1255"/>
                    <a:pt x="910" y="1273"/>
                  </a:cubicBezTo>
                  <a:cubicBezTo>
                    <a:pt x="910" y="1290"/>
                    <a:pt x="917" y="1306"/>
                    <a:pt x="929" y="1319"/>
                  </a:cubicBezTo>
                  <a:cubicBezTo>
                    <a:pt x="1056" y="1445"/>
                    <a:pt x="1056" y="1445"/>
                    <a:pt x="1056" y="1445"/>
                  </a:cubicBezTo>
                  <a:cubicBezTo>
                    <a:pt x="1081" y="1471"/>
                    <a:pt x="1123" y="1471"/>
                    <a:pt x="1148" y="1445"/>
                  </a:cubicBezTo>
                  <a:cubicBezTo>
                    <a:pt x="1207" y="1386"/>
                    <a:pt x="1207" y="1386"/>
                    <a:pt x="1207" y="1386"/>
                  </a:cubicBezTo>
                  <a:cubicBezTo>
                    <a:pt x="1237" y="1401"/>
                    <a:pt x="1267" y="1414"/>
                    <a:pt x="1299" y="1424"/>
                  </a:cubicBezTo>
                  <a:cubicBezTo>
                    <a:pt x="1299" y="1953"/>
                    <a:pt x="1299" y="1953"/>
                    <a:pt x="1299" y="1953"/>
                  </a:cubicBezTo>
                  <a:cubicBezTo>
                    <a:pt x="987" y="1953"/>
                    <a:pt x="987" y="1953"/>
                    <a:pt x="987" y="1953"/>
                  </a:cubicBezTo>
                  <a:cubicBezTo>
                    <a:pt x="987" y="1816"/>
                    <a:pt x="987" y="1816"/>
                    <a:pt x="987" y="1816"/>
                  </a:cubicBezTo>
                  <a:cubicBezTo>
                    <a:pt x="987" y="1694"/>
                    <a:pt x="941" y="1580"/>
                    <a:pt x="858" y="1495"/>
                  </a:cubicBezTo>
                  <a:cubicBezTo>
                    <a:pt x="703" y="1336"/>
                    <a:pt x="620" y="1125"/>
                    <a:pt x="624" y="902"/>
                  </a:cubicBezTo>
                  <a:cubicBezTo>
                    <a:pt x="633" y="451"/>
                    <a:pt x="1004" y="89"/>
                    <a:pt x="1454" y="89"/>
                  </a:cubicBezTo>
                  <a:cubicBezTo>
                    <a:pt x="1457" y="89"/>
                    <a:pt x="1461" y="89"/>
                    <a:pt x="1465" y="89"/>
                  </a:cubicBezTo>
                  <a:cubicBezTo>
                    <a:pt x="1635" y="91"/>
                    <a:pt x="1798" y="144"/>
                    <a:pt x="1936" y="243"/>
                  </a:cubicBezTo>
                  <a:cubicBezTo>
                    <a:pt x="1955" y="257"/>
                    <a:pt x="1981" y="253"/>
                    <a:pt x="1995" y="233"/>
                  </a:cubicBezTo>
                  <a:cubicBezTo>
                    <a:pt x="2009" y="214"/>
                    <a:pt x="2004" y="188"/>
                    <a:pt x="1985" y="174"/>
                  </a:cubicBezTo>
                  <a:cubicBezTo>
                    <a:pt x="1833" y="65"/>
                    <a:pt x="1654" y="6"/>
                    <a:pt x="1466" y="4"/>
                  </a:cubicBezTo>
                  <a:cubicBezTo>
                    <a:pt x="1222" y="0"/>
                    <a:pt x="991" y="91"/>
                    <a:pt x="817" y="260"/>
                  </a:cubicBezTo>
                  <a:cubicBezTo>
                    <a:pt x="706" y="367"/>
                    <a:pt x="626" y="497"/>
                    <a:pt x="581" y="640"/>
                  </a:cubicBezTo>
                  <a:cubicBezTo>
                    <a:pt x="489" y="640"/>
                    <a:pt x="489" y="640"/>
                    <a:pt x="489" y="640"/>
                  </a:cubicBezTo>
                  <a:cubicBezTo>
                    <a:pt x="485" y="640"/>
                    <a:pt x="482" y="639"/>
                    <a:pt x="480" y="637"/>
                  </a:cubicBezTo>
                  <a:cubicBezTo>
                    <a:pt x="392" y="560"/>
                    <a:pt x="392" y="560"/>
                    <a:pt x="392" y="560"/>
                  </a:cubicBezTo>
                  <a:cubicBezTo>
                    <a:pt x="401" y="542"/>
                    <a:pt x="406" y="521"/>
                    <a:pt x="406" y="500"/>
                  </a:cubicBezTo>
                  <a:cubicBezTo>
                    <a:pt x="406" y="418"/>
                    <a:pt x="339" y="352"/>
                    <a:pt x="258" y="352"/>
                  </a:cubicBezTo>
                  <a:cubicBezTo>
                    <a:pt x="177" y="352"/>
                    <a:pt x="110" y="418"/>
                    <a:pt x="110" y="500"/>
                  </a:cubicBezTo>
                  <a:cubicBezTo>
                    <a:pt x="110" y="581"/>
                    <a:pt x="177" y="647"/>
                    <a:pt x="258" y="647"/>
                  </a:cubicBezTo>
                  <a:cubicBezTo>
                    <a:pt x="287" y="647"/>
                    <a:pt x="314" y="639"/>
                    <a:pt x="336" y="625"/>
                  </a:cubicBezTo>
                  <a:cubicBezTo>
                    <a:pt x="424" y="701"/>
                    <a:pt x="424" y="701"/>
                    <a:pt x="424" y="701"/>
                  </a:cubicBezTo>
                  <a:cubicBezTo>
                    <a:pt x="442" y="717"/>
                    <a:pt x="465" y="725"/>
                    <a:pt x="489" y="725"/>
                  </a:cubicBezTo>
                  <a:cubicBezTo>
                    <a:pt x="559" y="725"/>
                    <a:pt x="559" y="725"/>
                    <a:pt x="559" y="725"/>
                  </a:cubicBezTo>
                  <a:cubicBezTo>
                    <a:pt x="548" y="775"/>
                    <a:pt x="542" y="827"/>
                    <a:pt x="540" y="879"/>
                  </a:cubicBezTo>
                  <a:cubicBezTo>
                    <a:pt x="343" y="879"/>
                    <a:pt x="343" y="879"/>
                    <a:pt x="343" y="879"/>
                  </a:cubicBezTo>
                  <a:cubicBezTo>
                    <a:pt x="324" y="803"/>
                    <a:pt x="256" y="747"/>
                    <a:pt x="174" y="747"/>
                  </a:cubicBezTo>
                  <a:cubicBezTo>
                    <a:pt x="78" y="747"/>
                    <a:pt x="0" y="825"/>
                    <a:pt x="0" y="921"/>
                  </a:cubicBezTo>
                  <a:cubicBezTo>
                    <a:pt x="0" y="1017"/>
                    <a:pt x="78" y="1096"/>
                    <a:pt x="174" y="1096"/>
                  </a:cubicBezTo>
                  <a:cubicBezTo>
                    <a:pt x="256" y="1096"/>
                    <a:pt x="324" y="1039"/>
                    <a:pt x="343" y="964"/>
                  </a:cubicBezTo>
                  <a:cubicBezTo>
                    <a:pt x="540" y="964"/>
                    <a:pt x="540" y="964"/>
                    <a:pt x="540" y="964"/>
                  </a:cubicBezTo>
                  <a:cubicBezTo>
                    <a:pt x="543" y="1016"/>
                    <a:pt x="550" y="1067"/>
                    <a:pt x="561" y="1117"/>
                  </a:cubicBezTo>
                  <a:cubicBezTo>
                    <a:pt x="489" y="1117"/>
                    <a:pt x="489" y="1117"/>
                    <a:pt x="489" y="1117"/>
                  </a:cubicBezTo>
                  <a:cubicBezTo>
                    <a:pt x="465" y="1117"/>
                    <a:pt x="442" y="1126"/>
                    <a:pt x="423" y="1142"/>
                  </a:cubicBezTo>
                  <a:cubicBezTo>
                    <a:pt x="336" y="1218"/>
                    <a:pt x="336" y="1218"/>
                    <a:pt x="336" y="1218"/>
                  </a:cubicBezTo>
                  <a:cubicBezTo>
                    <a:pt x="314" y="1203"/>
                    <a:pt x="287" y="1195"/>
                    <a:pt x="258" y="1195"/>
                  </a:cubicBezTo>
                  <a:cubicBezTo>
                    <a:pt x="177" y="1195"/>
                    <a:pt x="110" y="1261"/>
                    <a:pt x="110" y="1343"/>
                  </a:cubicBezTo>
                  <a:cubicBezTo>
                    <a:pt x="110" y="1424"/>
                    <a:pt x="177" y="1490"/>
                    <a:pt x="258" y="1490"/>
                  </a:cubicBezTo>
                  <a:cubicBezTo>
                    <a:pt x="339" y="1490"/>
                    <a:pt x="406" y="1424"/>
                    <a:pt x="406" y="1343"/>
                  </a:cubicBezTo>
                  <a:cubicBezTo>
                    <a:pt x="406" y="1321"/>
                    <a:pt x="401" y="1300"/>
                    <a:pt x="392" y="1282"/>
                  </a:cubicBezTo>
                  <a:cubicBezTo>
                    <a:pt x="480" y="1206"/>
                    <a:pt x="480" y="1206"/>
                    <a:pt x="480" y="1206"/>
                  </a:cubicBezTo>
                  <a:cubicBezTo>
                    <a:pt x="482" y="1203"/>
                    <a:pt x="485" y="1202"/>
                    <a:pt x="489" y="1202"/>
                  </a:cubicBezTo>
                  <a:cubicBezTo>
                    <a:pt x="584" y="1202"/>
                    <a:pt x="584" y="1202"/>
                    <a:pt x="584" y="1202"/>
                  </a:cubicBezTo>
                  <a:cubicBezTo>
                    <a:pt x="626" y="1333"/>
                    <a:pt x="699" y="1453"/>
                    <a:pt x="797" y="1555"/>
                  </a:cubicBezTo>
                  <a:cubicBezTo>
                    <a:pt x="864" y="1624"/>
                    <a:pt x="901" y="1717"/>
                    <a:pt x="901" y="1816"/>
                  </a:cubicBezTo>
                  <a:cubicBezTo>
                    <a:pt x="901" y="1957"/>
                    <a:pt x="901" y="1957"/>
                    <a:pt x="901" y="1957"/>
                  </a:cubicBezTo>
                  <a:cubicBezTo>
                    <a:pt x="843" y="1971"/>
                    <a:pt x="799" y="2024"/>
                    <a:pt x="799" y="2086"/>
                  </a:cubicBezTo>
                  <a:cubicBezTo>
                    <a:pt x="799" y="2183"/>
                    <a:pt x="799" y="2183"/>
                    <a:pt x="799" y="2183"/>
                  </a:cubicBezTo>
                  <a:cubicBezTo>
                    <a:pt x="799" y="2241"/>
                    <a:pt x="837" y="2291"/>
                    <a:pt x="889" y="2309"/>
                  </a:cubicBezTo>
                  <a:cubicBezTo>
                    <a:pt x="889" y="2430"/>
                    <a:pt x="889" y="2430"/>
                    <a:pt x="889" y="2430"/>
                  </a:cubicBezTo>
                  <a:cubicBezTo>
                    <a:pt x="837" y="2430"/>
                    <a:pt x="837" y="2430"/>
                    <a:pt x="837" y="2430"/>
                  </a:cubicBezTo>
                  <a:cubicBezTo>
                    <a:pt x="814" y="2430"/>
                    <a:pt x="795" y="2449"/>
                    <a:pt x="795" y="2473"/>
                  </a:cubicBezTo>
                  <a:cubicBezTo>
                    <a:pt x="795" y="2496"/>
                    <a:pt x="814" y="2515"/>
                    <a:pt x="837" y="2515"/>
                  </a:cubicBezTo>
                  <a:cubicBezTo>
                    <a:pt x="889" y="2515"/>
                    <a:pt x="889" y="2515"/>
                    <a:pt x="889" y="2515"/>
                  </a:cubicBezTo>
                  <a:cubicBezTo>
                    <a:pt x="889" y="2558"/>
                    <a:pt x="889" y="2558"/>
                    <a:pt x="889" y="2558"/>
                  </a:cubicBezTo>
                  <a:cubicBezTo>
                    <a:pt x="889" y="2656"/>
                    <a:pt x="969" y="2737"/>
                    <a:pt x="1068" y="2737"/>
                  </a:cubicBezTo>
                  <a:cubicBezTo>
                    <a:pt x="1086" y="2737"/>
                    <a:pt x="1086" y="2737"/>
                    <a:pt x="1086" y="2737"/>
                  </a:cubicBezTo>
                  <a:cubicBezTo>
                    <a:pt x="1086" y="2800"/>
                    <a:pt x="1086" y="2800"/>
                    <a:pt x="1086" y="2800"/>
                  </a:cubicBezTo>
                  <a:cubicBezTo>
                    <a:pt x="1086" y="2861"/>
                    <a:pt x="1136" y="2910"/>
                    <a:pt x="1197" y="2910"/>
                  </a:cubicBezTo>
                  <a:cubicBezTo>
                    <a:pt x="1710" y="2910"/>
                    <a:pt x="1710" y="2910"/>
                    <a:pt x="1710" y="2910"/>
                  </a:cubicBezTo>
                  <a:cubicBezTo>
                    <a:pt x="1771" y="2910"/>
                    <a:pt x="1821" y="2861"/>
                    <a:pt x="1821" y="2800"/>
                  </a:cubicBezTo>
                  <a:cubicBezTo>
                    <a:pt x="1821" y="2737"/>
                    <a:pt x="1821" y="2737"/>
                    <a:pt x="1821" y="2737"/>
                  </a:cubicBezTo>
                  <a:cubicBezTo>
                    <a:pt x="1839" y="2737"/>
                    <a:pt x="1839" y="2737"/>
                    <a:pt x="1839" y="2737"/>
                  </a:cubicBezTo>
                  <a:cubicBezTo>
                    <a:pt x="1938" y="2737"/>
                    <a:pt x="2018" y="2656"/>
                    <a:pt x="2018" y="2558"/>
                  </a:cubicBezTo>
                  <a:cubicBezTo>
                    <a:pt x="2018" y="2515"/>
                    <a:pt x="2018" y="2515"/>
                    <a:pt x="2018" y="2515"/>
                  </a:cubicBezTo>
                  <a:cubicBezTo>
                    <a:pt x="2069" y="2515"/>
                    <a:pt x="2069" y="2515"/>
                    <a:pt x="2069" y="2515"/>
                  </a:cubicBezTo>
                  <a:cubicBezTo>
                    <a:pt x="2093" y="2515"/>
                    <a:pt x="2112" y="2496"/>
                    <a:pt x="2112" y="2473"/>
                  </a:cubicBezTo>
                  <a:cubicBezTo>
                    <a:pt x="2112" y="2449"/>
                    <a:pt x="2093" y="2430"/>
                    <a:pt x="2069" y="2430"/>
                  </a:cubicBezTo>
                  <a:cubicBezTo>
                    <a:pt x="2018" y="2430"/>
                    <a:pt x="2018" y="2430"/>
                    <a:pt x="2018" y="2430"/>
                  </a:cubicBezTo>
                  <a:cubicBezTo>
                    <a:pt x="2018" y="2309"/>
                    <a:pt x="2018" y="2309"/>
                    <a:pt x="2018" y="2309"/>
                  </a:cubicBezTo>
                  <a:cubicBezTo>
                    <a:pt x="2070" y="2291"/>
                    <a:pt x="2108" y="2241"/>
                    <a:pt x="2108" y="2183"/>
                  </a:cubicBezTo>
                  <a:cubicBezTo>
                    <a:pt x="2108" y="2086"/>
                    <a:pt x="2108" y="2086"/>
                    <a:pt x="2108" y="2086"/>
                  </a:cubicBezTo>
                  <a:cubicBezTo>
                    <a:pt x="2108" y="2024"/>
                    <a:pt x="2064" y="1971"/>
                    <a:pt x="2005" y="1957"/>
                  </a:cubicBezTo>
                  <a:cubicBezTo>
                    <a:pt x="2005" y="1816"/>
                    <a:pt x="2005" y="1816"/>
                    <a:pt x="2005" y="1816"/>
                  </a:cubicBezTo>
                  <a:cubicBezTo>
                    <a:pt x="2005" y="1717"/>
                    <a:pt x="2043" y="1624"/>
                    <a:pt x="2110" y="1554"/>
                  </a:cubicBezTo>
                  <a:cubicBezTo>
                    <a:pt x="2208" y="1453"/>
                    <a:pt x="2280" y="1333"/>
                    <a:pt x="2323" y="1202"/>
                  </a:cubicBezTo>
                  <a:cubicBezTo>
                    <a:pt x="2418" y="1202"/>
                    <a:pt x="2418" y="1202"/>
                    <a:pt x="2418" y="1202"/>
                  </a:cubicBezTo>
                  <a:cubicBezTo>
                    <a:pt x="2421" y="1202"/>
                    <a:pt x="2425" y="1203"/>
                    <a:pt x="2427" y="1206"/>
                  </a:cubicBezTo>
                  <a:cubicBezTo>
                    <a:pt x="2514" y="1282"/>
                    <a:pt x="2514" y="1282"/>
                    <a:pt x="2514" y="1282"/>
                  </a:cubicBezTo>
                  <a:cubicBezTo>
                    <a:pt x="2506" y="1300"/>
                    <a:pt x="2501" y="1321"/>
                    <a:pt x="2501" y="1343"/>
                  </a:cubicBezTo>
                  <a:cubicBezTo>
                    <a:pt x="2501" y="1424"/>
                    <a:pt x="2567" y="1490"/>
                    <a:pt x="2649" y="1490"/>
                  </a:cubicBezTo>
                  <a:cubicBezTo>
                    <a:pt x="2730" y="1490"/>
                    <a:pt x="2796" y="1424"/>
                    <a:pt x="2796" y="1343"/>
                  </a:cubicBezTo>
                  <a:cubicBezTo>
                    <a:pt x="2796" y="1261"/>
                    <a:pt x="2730" y="1195"/>
                    <a:pt x="2649" y="1195"/>
                  </a:cubicBezTo>
                  <a:cubicBezTo>
                    <a:pt x="2620" y="1195"/>
                    <a:pt x="2593" y="1203"/>
                    <a:pt x="2570" y="1218"/>
                  </a:cubicBezTo>
                  <a:cubicBezTo>
                    <a:pt x="2483" y="1142"/>
                    <a:pt x="2483" y="1142"/>
                    <a:pt x="2483" y="1142"/>
                  </a:cubicBezTo>
                  <a:cubicBezTo>
                    <a:pt x="2465" y="1126"/>
                    <a:pt x="2442" y="1117"/>
                    <a:pt x="2418" y="1117"/>
                  </a:cubicBezTo>
                  <a:cubicBezTo>
                    <a:pt x="2346" y="1117"/>
                    <a:pt x="2346" y="1117"/>
                    <a:pt x="2346" y="1117"/>
                  </a:cubicBezTo>
                  <a:cubicBezTo>
                    <a:pt x="2357" y="1067"/>
                    <a:pt x="2364" y="1016"/>
                    <a:pt x="2367" y="964"/>
                  </a:cubicBezTo>
                  <a:lnTo>
                    <a:pt x="2563" y="964"/>
                  </a:lnTo>
                  <a:close/>
                  <a:moveTo>
                    <a:pt x="2649" y="437"/>
                  </a:moveTo>
                  <a:cubicBezTo>
                    <a:pt x="2683" y="437"/>
                    <a:pt x="2711" y="465"/>
                    <a:pt x="2711" y="500"/>
                  </a:cubicBezTo>
                  <a:cubicBezTo>
                    <a:pt x="2711" y="534"/>
                    <a:pt x="2683" y="562"/>
                    <a:pt x="2649" y="562"/>
                  </a:cubicBezTo>
                  <a:cubicBezTo>
                    <a:pt x="2614" y="562"/>
                    <a:pt x="2586" y="534"/>
                    <a:pt x="2586" y="500"/>
                  </a:cubicBezTo>
                  <a:cubicBezTo>
                    <a:pt x="2586" y="465"/>
                    <a:pt x="2614" y="437"/>
                    <a:pt x="2649" y="437"/>
                  </a:cubicBezTo>
                  <a:close/>
                  <a:moveTo>
                    <a:pt x="258" y="562"/>
                  </a:moveTo>
                  <a:cubicBezTo>
                    <a:pt x="224" y="562"/>
                    <a:pt x="196" y="534"/>
                    <a:pt x="196" y="500"/>
                  </a:cubicBezTo>
                  <a:cubicBezTo>
                    <a:pt x="196" y="465"/>
                    <a:pt x="224" y="437"/>
                    <a:pt x="258" y="437"/>
                  </a:cubicBezTo>
                  <a:cubicBezTo>
                    <a:pt x="292" y="437"/>
                    <a:pt x="320" y="465"/>
                    <a:pt x="320" y="500"/>
                  </a:cubicBezTo>
                  <a:cubicBezTo>
                    <a:pt x="320" y="534"/>
                    <a:pt x="292" y="562"/>
                    <a:pt x="258" y="562"/>
                  </a:cubicBezTo>
                  <a:close/>
                  <a:moveTo>
                    <a:pt x="258" y="1405"/>
                  </a:moveTo>
                  <a:cubicBezTo>
                    <a:pt x="224" y="1405"/>
                    <a:pt x="196" y="1377"/>
                    <a:pt x="196" y="1343"/>
                  </a:cubicBezTo>
                  <a:cubicBezTo>
                    <a:pt x="196" y="1308"/>
                    <a:pt x="224" y="1280"/>
                    <a:pt x="258" y="1280"/>
                  </a:cubicBezTo>
                  <a:cubicBezTo>
                    <a:pt x="292" y="1280"/>
                    <a:pt x="320" y="1308"/>
                    <a:pt x="320" y="1343"/>
                  </a:cubicBezTo>
                  <a:cubicBezTo>
                    <a:pt x="320" y="1377"/>
                    <a:pt x="292" y="1405"/>
                    <a:pt x="258" y="1405"/>
                  </a:cubicBezTo>
                  <a:close/>
                  <a:moveTo>
                    <a:pt x="174" y="1010"/>
                  </a:moveTo>
                  <a:cubicBezTo>
                    <a:pt x="125" y="1010"/>
                    <a:pt x="85" y="970"/>
                    <a:pt x="85" y="921"/>
                  </a:cubicBezTo>
                  <a:cubicBezTo>
                    <a:pt x="85" y="872"/>
                    <a:pt x="125" y="832"/>
                    <a:pt x="174" y="832"/>
                  </a:cubicBezTo>
                  <a:cubicBezTo>
                    <a:pt x="224" y="832"/>
                    <a:pt x="264" y="872"/>
                    <a:pt x="264" y="921"/>
                  </a:cubicBezTo>
                  <a:cubicBezTo>
                    <a:pt x="264" y="970"/>
                    <a:pt x="224" y="1010"/>
                    <a:pt x="174" y="1010"/>
                  </a:cubicBezTo>
                  <a:close/>
                  <a:moveTo>
                    <a:pt x="1236" y="1305"/>
                  </a:moveTo>
                  <a:cubicBezTo>
                    <a:pt x="1211" y="1290"/>
                    <a:pt x="1178" y="1294"/>
                    <a:pt x="1158" y="1315"/>
                  </a:cubicBezTo>
                  <a:cubicBezTo>
                    <a:pt x="1102" y="1371"/>
                    <a:pt x="1102" y="1371"/>
                    <a:pt x="1102" y="1371"/>
                  </a:cubicBezTo>
                  <a:cubicBezTo>
                    <a:pt x="1004" y="1273"/>
                    <a:pt x="1004" y="1273"/>
                    <a:pt x="1004" y="1273"/>
                  </a:cubicBezTo>
                  <a:cubicBezTo>
                    <a:pt x="1059" y="1217"/>
                    <a:pt x="1059" y="1217"/>
                    <a:pt x="1059" y="1217"/>
                  </a:cubicBezTo>
                  <a:cubicBezTo>
                    <a:pt x="1080" y="1196"/>
                    <a:pt x="1084" y="1164"/>
                    <a:pt x="1070" y="1138"/>
                  </a:cubicBezTo>
                  <a:cubicBezTo>
                    <a:pt x="1052" y="1107"/>
                    <a:pt x="1038" y="1073"/>
                    <a:pt x="1029" y="1039"/>
                  </a:cubicBezTo>
                  <a:cubicBezTo>
                    <a:pt x="1021" y="1010"/>
                    <a:pt x="995" y="991"/>
                    <a:pt x="966" y="991"/>
                  </a:cubicBezTo>
                  <a:cubicBezTo>
                    <a:pt x="887" y="991"/>
                    <a:pt x="887" y="991"/>
                    <a:pt x="887" y="991"/>
                  </a:cubicBezTo>
                  <a:cubicBezTo>
                    <a:pt x="887" y="852"/>
                    <a:pt x="887" y="852"/>
                    <a:pt x="887" y="852"/>
                  </a:cubicBezTo>
                  <a:cubicBezTo>
                    <a:pt x="966" y="852"/>
                    <a:pt x="966" y="852"/>
                    <a:pt x="966" y="852"/>
                  </a:cubicBezTo>
                  <a:cubicBezTo>
                    <a:pt x="995" y="852"/>
                    <a:pt x="1021" y="832"/>
                    <a:pt x="1029" y="804"/>
                  </a:cubicBezTo>
                  <a:cubicBezTo>
                    <a:pt x="1038" y="769"/>
                    <a:pt x="1052" y="735"/>
                    <a:pt x="1070" y="704"/>
                  </a:cubicBezTo>
                  <a:cubicBezTo>
                    <a:pt x="1084" y="678"/>
                    <a:pt x="1080" y="646"/>
                    <a:pt x="1059" y="626"/>
                  </a:cubicBezTo>
                  <a:cubicBezTo>
                    <a:pt x="1004" y="570"/>
                    <a:pt x="1004" y="570"/>
                    <a:pt x="1004" y="570"/>
                  </a:cubicBezTo>
                  <a:cubicBezTo>
                    <a:pt x="1102" y="471"/>
                    <a:pt x="1102" y="471"/>
                    <a:pt x="1102" y="471"/>
                  </a:cubicBezTo>
                  <a:cubicBezTo>
                    <a:pt x="1158" y="527"/>
                    <a:pt x="1158" y="527"/>
                    <a:pt x="1158" y="527"/>
                  </a:cubicBezTo>
                  <a:cubicBezTo>
                    <a:pt x="1178" y="548"/>
                    <a:pt x="1211" y="552"/>
                    <a:pt x="1236" y="538"/>
                  </a:cubicBezTo>
                  <a:cubicBezTo>
                    <a:pt x="1267" y="520"/>
                    <a:pt x="1301" y="506"/>
                    <a:pt x="1336" y="496"/>
                  </a:cubicBezTo>
                  <a:cubicBezTo>
                    <a:pt x="1364" y="489"/>
                    <a:pt x="1384" y="463"/>
                    <a:pt x="1384" y="434"/>
                  </a:cubicBezTo>
                  <a:cubicBezTo>
                    <a:pt x="1384" y="355"/>
                    <a:pt x="1384" y="355"/>
                    <a:pt x="1384" y="355"/>
                  </a:cubicBezTo>
                  <a:cubicBezTo>
                    <a:pt x="1523" y="355"/>
                    <a:pt x="1523" y="355"/>
                    <a:pt x="1523" y="355"/>
                  </a:cubicBezTo>
                  <a:cubicBezTo>
                    <a:pt x="1523" y="434"/>
                    <a:pt x="1523" y="434"/>
                    <a:pt x="1523" y="434"/>
                  </a:cubicBezTo>
                  <a:cubicBezTo>
                    <a:pt x="1523" y="463"/>
                    <a:pt x="1543" y="489"/>
                    <a:pt x="1571" y="496"/>
                  </a:cubicBezTo>
                  <a:cubicBezTo>
                    <a:pt x="1606" y="506"/>
                    <a:pt x="1639" y="520"/>
                    <a:pt x="1671" y="538"/>
                  </a:cubicBezTo>
                  <a:cubicBezTo>
                    <a:pt x="1696" y="552"/>
                    <a:pt x="1728" y="548"/>
                    <a:pt x="1749" y="527"/>
                  </a:cubicBezTo>
                  <a:cubicBezTo>
                    <a:pt x="1805" y="471"/>
                    <a:pt x="1805" y="471"/>
                    <a:pt x="1805" y="471"/>
                  </a:cubicBezTo>
                  <a:cubicBezTo>
                    <a:pt x="1903" y="570"/>
                    <a:pt x="1903" y="570"/>
                    <a:pt x="1903" y="570"/>
                  </a:cubicBezTo>
                  <a:cubicBezTo>
                    <a:pt x="1847" y="626"/>
                    <a:pt x="1847" y="626"/>
                    <a:pt x="1847" y="626"/>
                  </a:cubicBezTo>
                  <a:cubicBezTo>
                    <a:pt x="1827" y="646"/>
                    <a:pt x="1822" y="678"/>
                    <a:pt x="1837" y="704"/>
                  </a:cubicBezTo>
                  <a:cubicBezTo>
                    <a:pt x="1855" y="735"/>
                    <a:pt x="1868" y="769"/>
                    <a:pt x="1878" y="804"/>
                  </a:cubicBezTo>
                  <a:cubicBezTo>
                    <a:pt x="1886" y="832"/>
                    <a:pt x="1912" y="852"/>
                    <a:pt x="1941" y="852"/>
                  </a:cubicBezTo>
                  <a:cubicBezTo>
                    <a:pt x="2020" y="852"/>
                    <a:pt x="2020" y="852"/>
                    <a:pt x="2020" y="852"/>
                  </a:cubicBezTo>
                  <a:cubicBezTo>
                    <a:pt x="2020" y="991"/>
                    <a:pt x="2020" y="991"/>
                    <a:pt x="2020" y="991"/>
                  </a:cubicBezTo>
                  <a:cubicBezTo>
                    <a:pt x="1941" y="991"/>
                    <a:pt x="1941" y="991"/>
                    <a:pt x="1941" y="991"/>
                  </a:cubicBezTo>
                  <a:cubicBezTo>
                    <a:pt x="1912" y="991"/>
                    <a:pt x="1886" y="1010"/>
                    <a:pt x="1878" y="1039"/>
                  </a:cubicBezTo>
                  <a:cubicBezTo>
                    <a:pt x="1868" y="1073"/>
                    <a:pt x="1855" y="1107"/>
                    <a:pt x="1837" y="1138"/>
                  </a:cubicBezTo>
                  <a:cubicBezTo>
                    <a:pt x="1822" y="1164"/>
                    <a:pt x="1827" y="1196"/>
                    <a:pt x="1847" y="1217"/>
                  </a:cubicBezTo>
                  <a:cubicBezTo>
                    <a:pt x="1903" y="1273"/>
                    <a:pt x="1903" y="1273"/>
                    <a:pt x="1903" y="1273"/>
                  </a:cubicBezTo>
                  <a:cubicBezTo>
                    <a:pt x="1805" y="1371"/>
                    <a:pt x="1805" y="1371"/>
                    <a:pt x="1805" y="1371"/>
                  </a:cubicBezTo>
                  <a:cubicBezTo>
                    <a:pt x="1749" y="1315"/>
                    <a:pt x="1749" y="1315"/>
                    <a:pt x="1749" y="1315"/>
                  </a:cubicBezTo>
                  <a:cubicBezTo>
                    <a:pt x="1728" y="1294"/>
                    <a:pt x="1696" y="1290"/>
                    <a:pt x="1671" y="1305"/>
                  </a:cubicBezTo>
                  <a:cubicBezTo>
                    <a:pt x="1639" y="1322"/>
                    <a:pt x="1606" y="1336"/>
                    <a:pt x="1571" y="1346"/>
                  </a:cubicBezTo>
                  <a:cubicBezTo>
                    <a:pt x="1543" y="1354"/>
                    <a:pt x="1523" y="1379"/>
                    <a:pt x="1523" y="1409"/>
                  </a:cubicBezTo>
                  <a:cubicBezTo>
                    <a:pt x="1523" y="1488"/>
                    <a:pt x="1523" y="1488"/>
                    <a:pt x="1523" y="1488"/>
                  </a:cubicBezTo>
                  <a:cubicBezTo>
                    <a:pt x="1384" y="1488"/>
                    <a:pt x="1384" y="1488"/>
                    <a:pt x="1384" y="1488"/>
                  </a:cubicBezTo>
                  <a:cubicBezTo>
                    <a:pt x="1384" y="1409"/>
                    <a:pt x="1384" y="1409"/>
                    <a:pt x="1384" y="1409"/>
                  </a:cubicBezTo>
                  <a:cubicBezTo>
                    <a:pt x="1384" y="1379"/>
                    <a:pt x="1364" y="1354"/>
                    <a:pt x="1336" y="1346"/>
                  </a:cubicBezTo>
                  <a:cubicBezTo>
                    <a:pt x="1301" y="1336"/>
                    <a:pt x="1267" y="1322"/>
                    <a:pt x="1236" y="1305"/>
                  </a:cubicBezTo>
                  <a:close/>
                  <a:moveTo>
                    <a:pt x="1384" y="1573"/>
                  </a:moveTo>
                  <a:cubicBezTo>
                    <a:pt x="1523" y="1573"/>
                    <a:pt x="1523" y="1573"/>
                    <a:pt x="1523" y="1573"/>
                  </a:cubicBezTo>
                  <a:cubicBezTo>
                    <a:pt x="1523" y="1953"/>
                    <a:pt x="1523" y="1953"/>
                    <a:pt x="1523" y="1953"/>
                  </a:cubicBezTo>
                  <a:cubicBezTo>
                    <a:pt x="1384" y="1953"/>
                    <a:pt x="1384" y="1953"/>
                    <a:pt x="1384" y="1953"/>
                  </a:cubicBezTo>
                  <a:lnTo>
                    <a:pt x="1384" y="1573"/>
                  </a:lnTo>
                  <a:close/>
                  <a:moveTo>
                    <a:pt x="1736" y="2800"/>
                  </a:moveTo>
                  <a:cubicBezTo>
                    <a:pt x="1736" y="2814"/>
                    <a:pt x="1724" y="2825"/>
                    <a:pt x="1710" y="2825"/>
                  </a:cubicBezTo>
                  <a:cubicBezTo>
                    <a:pt x="1197" y="2825"/>
                    <a:pt x="1197" y="2825"/>
                    <a:pt x="1197" y="2825"/>
                  </a:cubicBezTo>
                  <a:cubicBezTo>
                    <a:pt x="1183" y="2825"/>
                    <a:pt x="1171" y="2814"/>
                    <a:pt x="1171" y="2800"/>
                  </a:cubicBezTo>
                  <a:cubicBezTo>
                    <a:pt x="1171" y="2737"/>
                    <a:pt x="1171" y="2737"/>
                    <a:pt x="1171" y="2737"/>
                  </a:cubicBezTo>
                  <a:cubicBezTo>
                    <a:pt x="1736" y="2737"/>
                    <a:pt x="1736" y="2737"/>
                    <a:pt x="1736" y="2737"/>
                  </a:cubicBezTo>
                  <a:lnTo>
                    <a:pt x="1736" y="2800"/>
                  </a:lnTo>
                  <a:close/>
                  <a:moveTo>
                    <a:pt x="1933" y="2558"/>
                  </a:moveTo>
                  <a:cubicBezTo>
                    <a:pt x="1933" y="2609"/>
                    <a:pt x="1891" y="2651"/>
                    <a:pt x="1839" y="2651"/>
                  </a:cubicBezTo>
                  <a:cubicBezTo>
                    <a:pt x="1068" y="2651"/>
                    <a:pt x="1068" y="2651"/>
                    <a:pt x="1068" y="2651"/>
                  </a:cubicBezTo>
                  <a:cubicBezTo>
                    <a:pt x="1016" y="2651"/>
                    <a:pt x="974" y="2609"/>
                    <a:pt x="974" y="2558"/>
                  </a:cubicBezTo>
                  <a:cubicBezTo>
                    <a:pt x="974" y="2515"/>
                    <a:pt x="974" y="2515"/>
                    <a:pt x="974" y="2515"/>
                  </a:cubicBezTo>
                  <a:cubicBezTo>
                    <a:pt x="1933" y="2515"/>
                    <a:pt x="1933" y="2515"/>
                    <a:pt x="1933" y="2515"/>
                  </a:cubicBezTo>
                  <a:lnTo>
                    <a:pt x="1933" y="2558"/>
                  </a:lnTo>
                  <a:close/>
                  <a:moveTo>
                    <a:pt x="2022" y="2086"/>
                  </a:moveTo>
                  <a:cubicBezTo>
                    <a:pt x="2022" y="2183"/>
                    <a:pt x="2022" y="2183"/>
                    <a:pt x="2022" y="2183"/>
                  </a:cubicBezTo>
                  <a:cubicBezTo>
                    <a:pt x="2022" y="2210"/>
                    <a:pt x="2001" y="2231"/>
                    <a:pt x="1974" y="2231"/>
                  </a:cubicBezTo>
                  <a:cubicBezTo>
                    <a:pt x="1263" y="2231"/>
                    <a:pt x="1263" y="2231"/>
                    <a:pt x="1263" y="2231"/>
                  </a:cubicBezTo>
                  <a:cubicBezTo>
                    <a:pt x="1239" y="2231"/>
                    <a:pt x="1220" y="2250"/>
                    <a:pt x="1220" y="2274"/>
                  </a:cubicBezTo>
                  <a:cubicBezTo>
                    <a:pt x="1220" y="2297"/>
                    <a:pt x="1239" y="2316"/>
                    <a:pt x="1263" y="2316"/>
                  </a:cubicBezTo>
                  <a:cubicBezTo>
                    <a:pt x="1933" y="2316"/>
                    <a:pt x="1933" y="2316"/>
                    <a:pt x="1933" y="2316"/>
                  </a:cubicBezTo>
                  <a:cubicBezTo>
                    <a:pt x="1933" y="2430"/>
                    <a:pt x="1933" y="2430"/>
                    <a:pt x="1933" y="2430"/>
                  </a:cubicBezTo>
                  <a:cubicBezTo>
                    <a:pt x="974" y="2430"/>
                    <a:pt x="974" y="2430"/>
                    <a:pt x="974" y="2430"/>
                  </a:cubicBezTo>
                  <a:cubicBezTo>
                    <a:pt x="974" y="2316"/>
                    <a:pt x="974" y="2316"/>
                    <a:pt x="974" y="2316"/>
                  </a:cubicBezTo>
                  <a:cubicBezTo>
                    <a:pt x="1064" y="2316"/>
                    <a:pt x="1064" y="2316"/>
                    <a:pt x="1064" y="2316"/>
                  </a:cubicBezTo>
                  <a:cubicBezTo>
                    <a:pt x="1088" y="2316"/>
                    <a:pt x="1107" y="2297"/>
                    <a:pt x="1107" y="2274"/>
                  </a:cubicBezTo>
                  <a:cubicBezTo>
                    <a:pt x="1107" y="2250"/>
                    <a:pt x="1088" y="2231"/>
                    <a:pt x="1064" y="2231"/>
                  </a:cubicBezTo>
                  <a:cubicBezTo>
                    <a:pt x="933" y="2231"/>
                    <a:pt x="933" y="2231"/>
                    <a:pt x="933" y="2231"/>
                  </a:cubicBezTo>
                  <a:cubicBezTo>
                    <a:pt x="906" y="2231"/>
                    <a:pt x="884" y="2210"/>
                    <a:pt x="884" y="2183"/>
                  </a:cubicBezTo>
                  <a:cubicBezTo>
                    <a:pt x="884" y="2086"/>
                    <a:pt x="884" y="2086"/>
                    <a:pt x="884" y="2086"/>
                  </a:cubicBezTo>
                  <a:cubicBezTo>
                    <a:pt x="884" y="2060"/>
                    <a:pt x="906" y="2038"/>
                    <a:pt x="933" y="2038"/>
                  </a:cubicBezTo>
                  <a:cubicBezTo>
                    <a:pt x="1974" y="2038"/>
                    <a:pt x="1974" y="2038"/>
                    <a:pt x="1974" y="2038"/>
                  </a:cubicBezTo>
                  <a:cubicBezTo>
                    <a:pt x="2001" y="2038"/>
                    <a:pt x="2022" y="2060"/>
                    <a:pt x="2022" y="2086"/>
                  </a:cubicBezTo>
                  <a:close/>
                  <a:moveTo>
                    <a:pt x="2711" y="1343"/>
                  </a:moveTo>
                  <a:cubicBezTo>
                    <a:pt x="2711" y="1377"/>
                    <a:pt x="2683" y="1405"/>
                    <a:pt x="2649" y="1405"/>
                  </a:cubicBezTo>
                  <a:cubicBezTo>
                    <a:pt x="2614" y="1405"/>
                    <a:pt x="2586" y="1377"/>
                    <a:pt x="2586" y="1343"/>
                  </a:cubicBezTo>
                  <a:cubicBezTo>
                    <a:pt x="2586" y="1308"/>
                    <a:pt x="2614" y="1280"/>
                    <a:pt x="2649" y="1280"/>
                  </a:cubicBezTo>
                  <a:cubicBezTo>
                    <a:pt x="2683" y="1280"/>
                    <a:pt x="2711" y="1308"/>
                    <a:pt x="2711" y="1343"/>
                  </a:cubicBezTo>
                  <a:close/>
                  <a:moveTo>
                    <a:pt x="2732" y="832"/>
                  </a:moveTo>
                  <a:cubicBezTo>
                    <a:pt x="2782" y="832"/>
                    <a:pt x="2822" y="872"/>
                    <a:pt x="2822" y="921"/>
                  </a:cubicBezTo>
                  <a:cubicBezTo>
                    <a:pt x="2822" y="970"/>
                    <a:pt x="2782" y="1010"/>
                    <a:pt x="2732" y="1010"/>
                  </a:cubicBezTo>
                  <a:cubicBezTo>
                    <a:pt x="2683" y="1010"/>
                    <a:pt x="2643" y="970"/>
                    <a:pt x="2643" y="921"/>
                  </a:cubicBezTo>
                  <a:cubicBezTo>
                    <a:pt x="2643" y="872"/>
                    <a:pt x="2683" y="832"/>
                    <a:pt x="2732" y="832"/>
                  </a:cubicBezTo>
                  <a:close/>
                  <a:moveTo>
                    <a:pt x="2732" y="832"/>
                  </a:moveTo>
                  <a:cubicBezTo>
                    <a:pt x="2732" y="832"/>
                    <a:pt x="2732" y="832"/>
                    <a:pt x="2732" y="8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6" name="Google Shape;1796;p81"/>
          <p:cNvGrpSpPr/>
          <p:nvPr/>
        </p:nvGrpSpPr>
        <p:grpSpPr>
          <a:xfrm>
            <a:off x="4708597" y="3741593"/>
            <a:ext cx="479201" cy="476774"/>
            <a:chOff x="5268913" y="4067176"/>
            <a:chExt cx="627062" cy="623886"/>
          </a:xfrm>
        </p:grpSpPr>
        <p:sp>
          <p:nvSpPr>
            <p:cNvPr id="1797" name="Google Shape;1797;p81"/>
            <p:cNvSpPr/>
            <p:nvPr/>
          </p:nvSpPr>
          <p:spPr>
            <a:xfrm>
              <a:off x="5668963" y="4156076"/>
              <a:ext cx="131763" cy="131763"/>
            </a:xfrm>
            <a:custGeom>
              <a:avLst/>
              <a:gdLst/>
              <a:ahLst/>
              <a:cxnLst/>
              <a:rect l="l" t="t" r="r" b="b"/>
              <a:pathLst>
                <a:path w="610" h="610" extrusionOk="0">
                  <a:moveTo>
                    <a:pt x="113" y="525"/>
                  </a:moveTo>
                  <a:cubicBezTo>
                    <a:pt x="170" y="582"/>
                    <a:pt x="244" y="610"/>
                    <a:pt x="319" y="610"/>
                  </a:cubicBezTo>
                  <a:cubicBezTo>
                    <a:pt x="394" y="610"/>
                    <a:pt x="468" y="582"/>
                    <a:pt x="525" y="525"/>
                  </a:cubicBezTo>
                  <a:cubicBezTo>
                    <a:pt x="580" y="470"/>
                    <a:pt x="610" y="397"/>
                    <a:pt x="610" y="319"/>
                  </a:cubicBezTo>
                  <a:cubicBezTo>
                    <a:pt x="610" y="242"/>
                    <a:pt x="580" y="169"/>
                    <a:pt x="525" y="114"/>
                  </a:cubicBezTo>
                  <a:cubicBezTo>
                    <a:pt x="411" y="0"/>
                    <a:pt x="227" y="0"/>
                    <a:pt x="113" y="114"/>
                  </a:cubicBezTo>
                  <a:cubicBezTo>
                    <a:pt x="0" y="227"/>
                    <a:pt x="0" y="412"/>
                    <a:pt x="113" y="525"/>
                  </a:cubicBezTo>
                  <a:close/>
                  <a:moveTo>
                    <a:pt x="319" y="525"/>
                  </a:moveTo>
                  <a:cubicBezTo>
                    <a:pt x="264" y="525"/>
                    <a:pt x="212" y="504"/>
                    <a:pt x="174" y="465"/>
                  </a:cubicBezTo>
                  <a:cubicBezTo>
                    <a:pt x="135" y="426"/>
                    <a:pt x="113" y="374"/>
                    <a:pt x="113" y="319"/>
                  </a:cubicBezTo>
                  <a:cubicBezTo>
                    <a:pt x="113" y="310"/>
                    <a:pt x="114" y="300"/>
                    <a:pt x="115" y="291"/>
                  </a:cubicBezTo>
                  <a:cubicBezTo>
                    <a:pt x="348" y="523"/>
                    <a:pt x="348" y="523"/>
                    <a:pt x="348" y="523"/>
                  </a:cubicBezTo>
                  <a:cubicBezTo>
                    <a:pt x="338" y="524"/>
                    <a:pt x="329" y="525"/>
                    <a:pt x="319" y="525"/>
                  </a:cubicBezTo>
                  <a:close/>
                  <a:moveTo>
                    <a:pt x="465" y="174"/>
                  </a:moveTo>
                  <a:cubicBezTo>
                    <a:pt x="503" y="213"/>
                    <a:pt x="525" y="264"/>
                    <a:pt x="525" y="319"/>
                  </a:cubicBezTo>
                  <a:cubicBezTo>
                    <a:pt x="525" y="329"/>
                    <a:pt x="524" y="338"/>
                    <a:pt x="523" y="348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300" y="114"/>
                    <a:pt x="309" y="114"/>
                    <a:pt x="319" y="114"/>
                  </a:cubicBezTo>
                  <a:cubicBezTo>
                    <a:pt x="374" y="114"/>
                    <a:pt x="426" y="135"/>
                    <a:pt x="465" y="174"/>
                  </a:cubicBezTo>
                  <a:close/>
                  <a:moveTo>
                    <a:pt x="203" y="149"/>
                  </a:moveTo>
                  <a:cubicBezTo>
                    <a:pt x="489" y="435"/>
                    <a:pt x="489" y="435"/>
                    <a:pt x="489" y="435"/>
                  </a:cubicBezTo>
                  <a:cubicBezTo>
                    <a:pt x="482" y="445"/>
                    <a:pt x="474" y="456"/>
                    <a:pt x="465" y="465"/>
                  </a:cubicBezTo>
                  <a:cubicBezTo>
                    <a:pt x="455" y="474"/>
                    <a:pt x="445" y="482"/>
                    <a:pt x="435" y="490"/>
                  </a:cubicBezTo>
                  <a:cubicBezTo>
                    <a:pt x="149" y="204"/>
                    <a:pt x="149" y="204"/>
                    <a:pt x="149" y="204"/>
                  </a:cubicBezTo>
                  <a:cubicBezTo>
                    <a:pt x="156" y="193"/>
                    <a:pt x="164" y="183"/>
                    <a:pt x="174" y="174"/>
                  </a:cubicBezTo>
                  <a:cubicBezTo>
                    <a:pt x="183" y="165"/>
                    <a:pt x="193" y="156"/>
                    <a:pt x="203" y="149"/>
                  </a:cubicBezTo>
                  <a:close/>
                  <a:moveTo>
                    <a:pt x="203" y="149"/>
                  </a:moveTo>
                  <a:cubicBezTo>
                    <a:pt x="203" y="149"/>
                    <a:pt x="203" y="149"/>
                    <a:pt x="203" y="14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8" name="Google Shape;1798;p81"/>
            <p:cNvSpPr/>
            <p:nvPr/>
          </p:nvSpPr>
          <p:spPr>
            <a:xfrm>
              <a:off x="5268913" y="4111626"/>
              <a:ext cx="441324" cy="538160"/>
            </a:xfrm>
            <a:custGeom>
              <a:avLst/>
              <a:gdLst/>
              <a:ahLst/>
              <a:cxnLst/>
              <a:rect l="l" t="t" r="r" b="b"/>
              <a:pathLst>
                <a:path w="2057" h="2508" extrusionOk="0">
                  <a:moveTo>
                    <a:pt x="121" y="2097"/>
                  </a:moveTo>
                  <a:cubicBezTo>
                    <a:pt x="93" y="2070"/>
                    <a:pt x="93" y="2025"/>
                    <a:pt x="121" y="1997"/>
                  </a:cubicBezTo>
                  <a:cubicBezTo>
                    <a:pt x="784" y="1333"/>
                    <a:pt x="784" y="1333"/>
                    <a:pt x="784" y="1333"/>
                  </a:cubicBezTo>
                  <a:cubicBezTo>
                    <a:pt x="793" y="1325"/>
                    <a:pt x="807" y="1323"/>
                    <a:pt x="817" y="1331"/>
                  </a:cubicBezTo>
                  <a:cubicBezTo>
                    <a:pt x="1104" y="1532"/>
                    <a:pt x="1104" y="1532"/>
                    <a:pt x="1104" y="1532"/>
                  </a:cubicBezTo>
                  <a:cubicBezTo>
                    <a:pt x="1148" y="1563"/>
                    <a:pt x="1207" y="1558"/>
                    <a:pt x="1246" y="1519"/>
                  </a:cubicBezTo>
                  <a:cubicBezTo>
                    <a:pt x="1741" y="1024"/>
                    <a:pt x="1741" y="1024"/>
                    <a:pt x="1741" y="1024"/>
                  </a:cubicBezTo>
                  <a:cubicBezTo>
                    <a:pt x="1779" y="986"/>
                    <a:pt x="1784" y="927"/>
                    <a:pt x="1753" y="882"/>
                  </a:cubicBezTo>
                  <a:cubicBezTo>
                    <a:pt x="1552" y="596"/>
                    <a:pt x="1552" y="596"/>
                    <a:pt x="1552" y="596"/>
                  </a:cubicBezTo>
                  <a:cubicBezTo>
                    <a:pt x="1545" y="585"/>
                    <a:pt x="1546" y="572"/>
                    <a:pt x="1555" y="563"/>
                  </a:cubicBezTo>
                  <a:cubicBezTo>
                    <a:pt x="2040" y="77"/>
                    <a:pt x="2040" y="77"/>
                    <a:pt x="2040" y="77"/>
                  </a:cubicBezTo>
                  <a:cubicBezTo>
                    <a:pt x="2057" y="61"/>
                    <a:pt x="2057" y="34"/>
                    <a:pt x="2040" y="17"/>
                  </a:cubicBezTo>
                  <a:cubicBezTo>
                    <a:pt x="2024" y="0"/>
                    <a:pt x="1997" y="0"/>
                    <a:pt x="1980" y="17"/>
                  </a:cubicBezTo>
                  <a:cubicBezTo>
                    <a:pt x="1495" y="503"/>
                    <a:pt x="1495" y="503"/>
                    <a:pt x="1495" y="503"/>
                  </a:cubicBezTo>
                  <a:cubicBezTo>
                    <a:pt x="1456" y="541"/>
                    <a:pt x="1451" y="600"/>
                    <a:pt x="1482" y="644"/>
                  </a:cubicBezTo>
                  <a:cubicBezTo>
                    <a:pt x="1508" y="681"/>
                    <a:pt x="1508" y="681"/>
                    <a:pt x="1508" y="681"/>
                  </a:cubicBezTo>
                  <a:cubicBezTo>
                    <a:pt x="902" y="1287"/>
                    <a:pt x="902" y="1287"/>
                    <a:pt x="902" y="1287"/>
                  </a:cubicBezTo>
                  <a:cubicBezTo>
                    <a:pt x="866" y="1261"/>
                    <a:pt x="866" y="1261"/>
                    <a:pt x="866" y="1261"/>
                  </a:cubicBezTo>
                  <a:cubicBezTo>
                    <a:pt x="822" y="1230"/>
                    <a:pt x="762" y="1235"/>
                    <a:pt x="724" y="1273"/>
                  </a:cubicBezTo>
                  <a:cubicBezTo>
                    <a:pt x="61" y="1937"/>
                    <a:pt x="61" y="1937"/>
                    <a:pt x="61" y="1937"/>
                  </a:cubicBezTo>
                  <a:cubicBezTo>
                    <a:pt x="0" y="1998"/>
                    <a:pt x="0" y="2097"/>
                    <a:pt x="61" y="2157"/>
                  </a:cubicBezTo>
                  <a:cubicBezTo>
                    <a:pt x="398" y="2495"/>
                    <a:pt x="398" y="2495"/>
                    <a:pt x="398" y="2495"/>
                  </a:cubicBezTo>
                  <a:cubicBezTo>
                    <a:pt x="407" y="2504"/>
                    <a:pt x="418" y="2508"/>
                    <a:pt x="429" y="2508"/>
                  </a:cubicBezTo>
                  <a:cubicBezTo>
                    <a:pt x="439" y="2508"/>
                    <a:pt x="450" y="2504"/>
                    <a:pt x="459" y="2495"/>
                  </a:cubicBezTo>
                  <a:cubicBezTo>
                    <a:pt x="475" y="2479"/>
                    <a:pt x="475" y="2452"/>
                    <a:pt x="459" y="2435"/>
                  </a:cubicBezTo>
                  <a:lnTo>
                    <a:pt x="121" y="2097"/>
                  </a:lnTo>
                  <a:close/>
                  <a:moveTo>
                    <a:pt x="1681" y="964"/>
                  </a:moveTo>
                  <a:cubicBezTo>
                    <a:pt x="1185" y="1459"/>
                    <a:pt x="1185" y="1459"/>
                    <a:pt x="1185" y="1459"/>
                  </a:cubicBezTo>
                  <a:cubicBezTo>
                    <a:pt x="1177" y="1468"/>
                    <a:pt x="1163" y="1469"/>
                    <a:pt x="1153" y="1462"/>
                  </a:cubicBezTo>
                  <a:cubicBezTo>
                    <a:pt x="1109" y="1432"/>
                    <a:pt x="1109" y="1432"/>
                    <a:pt x="1109" y="1432"/>
                  </a:cubicBezTo>
                  <a:cubicBezTo>
                    <a:pt x="1653" y="888"/>
                    <a:pt x="1653" y="888"/>
                    <a:pt x="1653" y="888"/>
                  </a:cubicBezTo>
                  <a:cubicBezTo>
                    <a:pt x="1683" y="931"/>
                    <a:pt x="1683" y="931"/>
                    <a:pt x="1683" y="931"/>
                  </a:cubicBezTo>
                  <a:cubicBezTo>
                    <a:pt x="1691" y="941"/>
                    <a:pt x="1689" y="955"/>
                    <a:pt x="1681" y="964"/>
                  </a:cubicBezTo>
                  <a:close/>
                  <a:moveTo>
                    <a:pt x="1558" y="752"/>
                  </a:moveTo>
                  <a:cubicBezTo>
                    <a:pt x="1603" y="817"/>
                    <a:pt x="1603" y="817"/>
                    <a:pt x="1603" y="817"/>
                  </a:cubicBezTo>
                  <a:cubicBezTo>
                    <a:pt x="1038" y="1382"/>
                    <a:pt x="1038" y="1382"/>
                    <a:pt x="1038" y="1382"/>
                  </a:cubicBezTo>
                  <a:cubicBezTo>
                    <a:pt x="973" y="1336"/>
                    <a:pt x="973" y="1336"/>
                    <a:pt x="973" y="1336"/>
                  </a:cubicBezTo>
                  <a:lnTo>
                    <a:pt x="1558" y="752"/>
                  </a:lnTo>
                  <a:close/>
                  <a:moveTo>
                    <a:pt x="1558" y="752"/>
                  </a:moveTo>
                  <a:cubicBezTo>
                    <a:pt x="1558" y="752"/>
                    <a:pt x="1558" y="752"/>
                    <a:pt x="1558" y="7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9" name="Google Shape;1799;p81"/>
            <p:cNvSpPr/>
            <p:nvPr/>
          </p:nvSpPr>
          <p:spPr>
            <a:xfrm>
              <a:off x="5381625" y="4067176"/>
              <a:ext cx="514350" cy="623886"/>
            </a:xfrm>
            <a:custGeom>
              <a:avLst/>
              <a:gdLst/>
              <a:ahLst/>
              <a:cxnLst/>
              <a:rect l="l" t="t" r="r" b="b"/>
              <a:pathLst>
                <a:path w="2400" h="2907" extrusionOk="0">
                  <a:moveTo>
                    <a:pt x="2354" y="544"/>
                  </a:moveTo>
                  <a:cubicBezTo>
                    <a:pt x="1857" y="46"/>
                    <a:pt x="1857" y="46"/>
                    <a:pt x="1857" y="46"/>
                  </a:cubicBezTo>
                  <a:cubicBezTo>
                    <a:pt x="1827" y="17"/>
                    <a:pt x="1788" y="0"/>
                    <a:pt x="1746" y="0"/>
                  </a:cubicBezTo>
                  <a:cubicBezTo>
                    <a:pt x="1705" y="0"/>
                    <a:pt x="1665" y="17"/>
                    <a:pt x="1636" y="46"/>
                  </a:cubicBezTo>
                  <a:cubicBezTo>
                    <a:pt x="1599" y="83"/>
                    <a:pt x="1599" y="83"/>
                    <a:pt x="1599" y="83"/>
                  </a:cubicBezTo>
                  <a:cubicBezTo>
                    <a:pt x="1582" y="100"/>
                    <a:pt x="1582" y="127"/>
                    <a:pt x="1599" y="144"/>
                  </a:cubicBezTo>
                  <a:cubicBezTo>
                    <a:pt x="1615" y="160"/>
                    <a:pt x="1642" y="160"/>
                    <a:pt x="1659" y="144"/>
                  </a:cubicBezTo>
                  <a:cubicBezTo>
                    <a:pt x="1696" y="106"/>
                    <a:pt x="1696" y="106"/>
                    <a:pt x="1696" y="106"/>
                  </a:cubicBezTo>
                  <a:cubicBezTo>
                    <a:pt x="1710" y="93"/>
                    <a:pt x="1727" y="86"/>
                    <a:pt x="1746" y="86"/>
                  </a:cubicBezTo>
                  <a:cubicBezTo>
                    <a:pt x="1765" y="86"/>
                    <a:pt x="1783" y="93"/>
                    <a:pt x="1797" y="106"/>
                  </a:cubicBezTo>
                  <a:cubicBezTo>
                    <a:pt x="2294" y="604"/>
                    <a:pt x="2294" y="604"/>
                    <a:pt x="2294" y="604"/>
                  </a:cubicBezTo>
                  <a:cubicBezTo>
                    <a:pt x="2307" y="617"/>
                    <a:pt x="2315" y="635"/>
                    <a:pt x="2315" y="654"/>
                  </a:cubicBezTo>
                  <a:cubicBezTo>
                    <a:pt x="2315" y="673"/>
                    <a:pt x="2307" y="691"/>
                    <a:pt x="2294" y="704"/>
                  </a:cubicBezTo>
                  <a:cubicBezTo>
                    <a:pt x="1700" y="1298"/>
                    <a:pt x="1700" y="1298"/>
                    <a:pt x="1700" y="1298"/>
                  </a:cubicBezTo>
                  <a:cubicBezTo>
                    <a:pt x="1667" y="1265"/>
                    <a:pt x="1667" y="1265"/>
                    <a:pt x="1667" y="1265"/>
                  </a:cubicBezTo>
                  <a:cubicBezTo>
                    <a:pt x="1640" y="1238"/>
                    <a:pt x="1604" y="1223"/>
                    <a:pt x="1565" y="1223"/>
                  </a:cubicBezTo>
                  <a:cubicBezTo>
                    <a:pt x="1526" y="1223"/>
                    <a:pt x="1490" y="1238"/>
                    <a:pt x="1463" y="1265"/>
                  </a:cubicBezTo>
                  <a:cubicBezTo>
                    <a:pt x="758" y="1970"/>
                    <a:pt x="758" y="1970"/>
                    <a:pt x="758" y="1970"/>
                  </a:cubicBezTo>
                  <a:cubicBezTo>
                    <a:pt x="701" y="2027"/>
                    <a:pt x="701" y="2119"/>
                    <a:pt x="758" y="2175"/>
                  </a:cubicBezTo>
                  <a:cubicBezTo>
                    <a:pt x="790" y="2208"/>
                    <a:pt x="790" y="2208"/>
                    <a:pt x="790" y="2208"/>
                  </a:cubicBezTo>
                  <a:cubicBezTo>
                    <a:pt x="196" y="2802"/>
                    <a:pt x="196" y="2802"/>
                    <a:pt x="196" y="2802"/>
                  </a:cubicBezTo>
                  <a:cubicBezTo>
                    <a:pt x="169" y="2829"/>
                    <a:pt x="124" y="2829"/>
                    <a:pt x="96" y="2802"/>
                  </a:cubicBezTo>
                  <a:cubicBezTo>
                    <a:pt x="77" y="2783"/>
                    <a:pt x="77" y="2783"/>
                    <a:pt x="77" y="2783"/>
                  </a:cubicBezTo>
                  <a:cubicBezTo>
                    <a:pt x="61" y="2766"/>
                    <a:pt x="34" y="2766"/>
                    <a:pt x="17" y="2783"/>
                  </a:cubicBezTo>
                  <a:cubicBezTo>
                    <a:pt x="0" y="2799"/>
                    <a:pt x="0" y="2826"/>
                    <a:pt x="17" y="2843"/>
                  </a:cubicBezTo>
                  <a:cubicBezTo>
                    <a:pt x="36" y="2862"/>
                    <a:pt x="36" y="2862"/>
                    <a:pt x="36" y="2862"/>
                  </a:cubicBezTo>
                  <a:cubicBezTo>
                    <a:pt x="66" y="2892"/>
                    <a:pt x="106" y="2907"/>
                    <a:pt x="146" y="2907"/>
                  </a:cubicBezTo>
                  <a:cubicBezTo>
                    <a:pt x="186" y="2907"/>
                    <a:pt x="226" y="2892"/>
                    <a:pt x="257" y="2862"/>
                  </a:cubicBezTo>
                  <a:cubicBezTo>
                    <a:pt x="2354" y="764"/>
                    <a:pt x="2354" y="764"/>
                    <a:pt x="2354" y="764"/>
                  </a:cubicBezTo>
                  <a:cubicBezTo>
                    <a:pt x="2384" y="735"/>
                    <a:pt x="2400" y="696"/>
                    <a:pt x="2400" y="654"/>
                  </a:cubicBezTo>
                  <a:cubicBezTo>
                    <a:pt x="2400" y="612"/>
                    <a:pt x="2384" y="573"/>
                    <a:pt x="2354" y="544"/>
                  </a:cubicBezTo>
                  <a:close/>
                  <a:moveTo>
                    <a:pt x="818" y="2115"/>
                  </a:moveTo>
                  <a:cubicBezTo>
                    <a:pt x="806" y="2104"/>
                    <a:pt x="800" y="2089"/>
                    <a:pt x="800" y="2073"/>
                  </a:cubicBezTo>
                  <a:cubicBezTo>
                    <a:pt x="800" y="2057"/>
                    <a:pt x="806" y="2042"/>
                    <a:pt x="818" y="2031"/>
                  </a:cubicBezTo>
                  <a:cubicBezTo>
                    <a:pt x="1523" y="1325"/>
                    <a:pt x="1523" y="1325"/>
                    <a:pt x="1523" y="1325"/>
                  </a:cubicBezTo>
                  <a:cubicBezTo>
                    <a:pt x="1534" y="1314"/>
                    <a:pt x="1549" y="1308"/>
                    <a:pt x="1565" y="1308"/>
                  </a:cubicBezTo>
                  <a:cubicBezTo>
                    <a:pt x="1581" y="1308"/>
                    <a:pt x="1596" y="1314"/>
                    <a:pt x="1607" y="1325"/>
                  </a:cubicBezTo>
                  <a:cubicBezTo>
                    <a:pt x="1640" y="1358"/>
                    <a:pt x="1640" y="1358"/>
                    <a:pt x="1640" y="1358"/>
                  </a:cubicBezTo>
                  <a:cubicBezTo>
                    <a:pt x="850" y="2148"/>
                    <a:pt x="850" y="2148"/>
                    <a:pt x="850" y="2148"/>
                  </a:cubicBezTo>
                  <a:lnTo>
                    <a:pt x="818" y="2115"/>
                  </a:lnTo>
                  <a:close/>
                  <a:moveTo>
                    <a:pt x="818" y="2115"/>
                  </a:moveTo>
                  <a:cubicBezTo>
                    <a:pt x="818" y="2115"/>
                    <a:pt x="818" y="2115"/>
                    <a:pt x="818" y="21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0" name="Google Shape;1800;p81"/>
            <p:cNvSpPr/>
            <p:nvPr/>
          </p:nvSpPr>
          <p:spPr>
            <a:xfrm>
              <a:off x="5360988" y="4464051"/>
              <a:ext cx="138113" cy="131763"/>
            </a:xfrm>
            <a:custGeom>
              <a:avLst/>
              <a:gdLst/>
              <a:ahLst/>
              <a:cxnLst/>
              <a:rect l="l" t="t" r="r" b="b"/>
              <a:pathLst>
                <a:path w="639" h="610" extrusionOk="0">
                  <a:moveTo>
                    <a:pt x="114" y="113"/>
                  </a:moveTo>
                  <a:cubicBezTo>
                    <a:pt x="0" y="226"/>
                    <a:pt x="0" y="411"/>
                    <a:pt x="114" y="524"/>
                  </a:cubicBezTo>
                  <a:cubicBezTo>
                    <a:pt x="169" y="579"/>
                    <a:pt x="242" y="610"/>
                    <a:pt x="320" y="610"/>
                  </a:cubicBezTo>
                  <a:cubicBezTo>
                    <a:pt x="397" y="610"/>
                    <a:pt x="470" y="579"/>
                    <a:pt x="525" y="524"/>
                  </a:cubicBezTo>
                  <a:cubicBezTo>
                    <a:pt x="639" y="411"/>
                    <a:pt x="639" y="226"/>
                    <a:pt x="525" y="113"/>
                  </a:cubicBezTo>
                  <a:cubicBezTo>
                    <a:pt x="412" y="0"/>
                    <a:pt x="227" y="0"/>
                    <a:pt x="114" y="113"/>
                  </a:cubicBezTo>
                  <a:close/>
                  <a:moveTo>
                    <a:pt x="525" y="319"/>
                  </a:moveTo>
                  <a:cubicBezTo>
                    <a:pt x="525" y="332"/>
                    <a:pt x="524" y="345"/>
                    <a:pt x="522" y="357"/>
                  </a:cubicBezTo>
                  <a:cubicBezTo>
                    <a:pt x="117" y="357"/>
                    <a:pt x="117" y="357"/>
                    <a:pt x="117" y="357"/>
                  </a:cubicBezTo>
                  <a:cubicBezTo>
                    <a:pt x="115" y="345"/>
                    <a:pt x="114" y="332"/>
                    <a:pt x="114" y="319"/>
                  </a:cubicBezTo>
                  <a:cubicBezTo>
                    <a:pt x="114" y="306"/>
                    <a:pt x="115" y="293"/>
                    <a:pt x="117" y="280"/>
                  </a:cubicBezTo>
                  <a:cubicBezTo>
                    <a:pt x="522" y="280"/>
                    <a:pt x="522" y="280"/>
                    <a:pt x="522" y="280"/>
                  </a:cubicBezTo>
                  <a:cubicBezTo>
                    <a:pt x="524" y="293"/>
                    <a:pt x="525" y="306"/>
                    <a:pt x="525" y="319"/>
                  </a:cubicBezTo>
                  <a:close/>
                  <a:moveTo>
                    <a:pt x="320" y="524"/>
                  </a:moveTo>
                  <a:cubicBezTo>
                    <a:pt x="265" y="524"/>
                    <a:pt x="213" y="503"/>
                    <a:pt x="174" y="464"/>
                  </a:cubicBezTo>
                  <a:cubicBezTo>
                    <a:pt x="167" y="457"/>
                    <a:pt x="161" y="450"/>
                    <a:pt x="155" y="443"/>
                  </a:cubicBezTo>
                  <a:cubicBezTo>
                    <a:pt x="484" y="443"/>
                    <a:pt x="484" y="443"/>
                    <a:pt x="484" y="443"/>
                  </a:cubicBezTo>
                  <a:cubicBezTo>
                    <a:pt x="478" y="450"/>
                    <a:pt x="472" y="457"/>
                    <a:pt x="465" y="464"/>
                  </a:cubicBezTo>
                  <a:cubicBezTo>
                    <a:pt x="426" y="503"/>
                    <a:pt x="375" y="524"/>
                    <a:pt x="320" y="524"/>
                  </a:cubicBezTo>
                  <a:close/>
                  <a:moveTo>
                    <a:pt x="484" y="195"/>
                  </a:moveTo>
                  <a:cubicBezTo>
                    <a:pt x="155" y="195"/>
                    <a:pt x="155" y="195"/>
                    <a:pt x="155" y="195"/>
                  </a:cubicBezTo>
                  <a:cubicBezTo>
                    <a:pt x="161" y="187"/>
                    <a:pt x="167" y="180"/>
                    <a:pt x="174" y="173"/>
                  </a:cubicBezTo>
                  <a:cubicBezTo>
                    <a:pt x="213" y="134"/>
                    <a:pt x="265" y="113"/>
                    <a:pt x="320" y="113"/>
                  </a:cubicBezTo>
                  <a:cubicBezTo>
                    <a:pt x="375" y="113"/>
                    <a:pt x="426" y="134"/>
                    <a:pt x="465" y="173"/>
                  </a:cubicBezTo>
                  <a:cubicBezTo>
                    <a:pt x="472" y="180"/>
                    <a:pt x="478" y="187"/>
                    <a:pt x="484" y="195"/>
                  </a:cubicBezTo>
                  <a:close/>
                  <a:moveTo>
                    <a:pt x="484" y="195"/>
                  </a:moveTo>
                  <a:cubicBezTo>
                    <a:pt x="484" y="195"/>
                    <a:pt x="484" y="195"/>
                    <a:pt x="484" y="1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01" name="Google Shape;1801;p81"/>
          <p:cNvGrpSpPr/>
          <p:nvPr/>
        </p:nvGrpSpPr>
        <p:grpSpPr>
          <a:xfrm>
            <a:off x="5490106" y="2965166"/>
            <a:ext cx="378507" cy="476774"/>
            <a:chOff x="6391275" y="3051176"/>
            <a:chExt cx="495298" cy="623886"/>
          </a:xfrm>
        </p:grpSpPr>
        <p:sp>
          <p:nvSpPr>
            <p:cNvPr id="1802" name="Google Shape;1802;p81"/>
            <p:cNvSpPr/>
            <p:nvPr/>
          </p:nvSpPr>
          <p:spPr>
            <a:xfrm>
              <a:off x="6391275" y="3051176"/>
              <a:ext cx="495298" cy="623886"/>
            </a:xfrm>
            <a:custGeom>
              <a:avLst/>
              <a:gdLst/>
              <a:ahLst/>
              <a:cxnLst/>
              <a:rect l="l" t="t" r="r" b="b"/>
              <a:pathLst>
                <a:path w="2309" h="2907" extrusionOk="0">
                  <a:moveTo>
                    <a:pt x="2164" y="1402"/>
                  </a:moveTo>
                  <a:cubicBezTo>
                    <a:pt x="2161" y="1402"/>
                    <a:pt x="2161" y="1402"/>
                    <a:pt x="2161" y="1402"/>
                  </a:cubicBezTo>
                  <a:cubicBezTo>
                    <a:pt x="2161" y="1011"/>
                    <a:pt x="2161" y="1011"/>
                    <a:pt x="2161" y="1011"/>
                  </a:cubicBezTo>
                  <a:cubicBezTo>
                    <a:pt x="2161" y="884"/>
                    <a:pt x="2132" y="758"/>
                    <a:pt x="2075" y="645"/>
                  </a:cubicBezTo>
                  <a:cubicBezTo>
                    <a:pt x="2108" y="620"/>
                    <a:pt x="2108" y="620"/>
                    <a:pt x="2108" y="620"/>
                  </a:cubicBezTo>
                  <a:cubicBezTo>
                    <a:pt x="2157" y="583"/>
                    <a:pt x="2166" y="513"/>
                    <a:pt x="2130" y="465"/>
                  </a:cubicBezTo>
                  <a:cubicBezTo>
                    <a:pt x="2093" y="417"/>
                    <a:pt x="2093" y="417"/>
                    <a:pt x="2093" y="417"/>
                  </a:cubicBezTo>
                  <a:cubicBezTo>
                    <a:pt x="2075" y="393"/>
                    <a:pt x="2049" y="378"/>
                    <a:pt x="2020" y="374"/>
                  </a:cubicBezTo>
                  <a:cubicBezTo>
                    <a:pt x="1991" y="370"/>
                    <a:pt x="1962" y="378"/>
                    <a:pt x="1938" y="396"/>
                  </a:cubicBezTo>
                  <a:cubicBezTo>
                    <a:pt x="1909" y="418"/>
                    <a:pt x="1909" y="418"/>
                    <a:pt x="1909" y="418"/>
                  </a:cubicBezTo>
                  <a:cubicBezTo>
                    <a:pt x="1798" y="310"/>
                    <a:pt x="1657" y="236"/>
                    <a:pt x="1506" y="204"/>
                  </a:cubicBezTo>
                  <a:cubicBezTo>
                    <a:pt x="1508" y="166"/>
                    <a:pt x="1508" y="166"/>
                    <a:pt x="1508" y="166"/>
                  </a:cubicBezTo>
                  <a:cubicBezTo>
                    <a:pt x="1511" y="123"/>
                    <a:pt x="1496" y="81"/>
                    <a:pt x="1466" y="49"/>
                  </a:cubicBezTo>
                  <a:cubicBezTo>
                    <a:pt x="1437" y="18"/>
                    <a:pt x="1395" y="0"/>
                    <a:pt x="1353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13" y="0"/>
                    <a:pt x="872" y="18"/>
                    <a:pt x="842" y="49"/>
                  </a:cubicBezTo>
                  <a:cubicBezTo>
                    <a:pt x="813" y="81"/>
                    <a:pt x="798" y="123"/>
                    <a:pt x="800" y="166"/>
                  </a:cubicBezTo>
                  <a:cubicBezTo>
                    <a:pt x="803" y="204"/>
                    <a:pt x="803" y="204"/>
                    <a:pt x="803" y="204"/>
                  </a:cubicBezTo>
                  <a:cubicBezTo>
                    <a:pt x="652" y="236"/>
                    <a:pt x="511" y="310"/>
                    <a:pt x="400" y="418"/>
                  </a:cubicBezTo>
                  <a:cubicBezTo>
                    <a:pt x="371" y="396"/>
                    <a:pt x="371" y="396"/>
                    <a:pt x="371" y="396"/>
                  </a:cubicBezTo>
                  <a:cubicBezTo>
                    <a:pt x="347" y="378"/>
                    <a:pt x="318" y="370"/>
                    <a:pt x="289" y="374"/>
                  </a:cubicBezTo>
                  <a:cubicBezTo>
                    <a:pt x="259" y="378"/>
                    <a:pt x="233" y="393"/>
                    <a:pt x="215" y="417"/>
                  </a:cubicBezTo>
                  <a:cubicBezTo>
                    <a:pt x="179" y="465"/>
                    <a:pt x="179" y="465"/>
                    <a:pt x="179" y="465"/>
                  </a:cubicBezTo>
                  <a:cubicBezTo>
                    <a:pt x="142" y="513"/>
                    <a:pt x="152" y="583"/>
                    <a:pt x="200" y="620"/>
                  </a:cubicBezTo>
                  <a:cubicBezTo>
                    <a:pt x="233" y="645"/>
                    <a:pt x="233" y="645"/>
                    <a:pt x="233" y="645"/>
                  </a:cubicBezTo>
                  <a:cubicBezTo>
                    <a:pt x="183" y="745"/>
                    <a:pt x="155" y="853"/>
                    <a:pt x="149" y="966"/>
                  </a:cubicBezTo>
                  <a:cubicBezTo>
                    <a:pt x="148" y="989"/>
                    <a:pt x="166" y="1009"/>
                    <a:pt x="189" y="1010"/>
                  </a:cubicBezTo>
                  <a:cubicBezTo>
                    <a:pt x="190" y="1010"/>
                    <a:pt x="191" y="1010"/>
                    <a:pt x="191" y="1010"/>
                  </a:cubicBezTo>
                  <a:cubicBezTo>
                    <a:pt x="214" y="1010"/>
                    <a:pt x="233" y="993"/>
                    <a:pt x="234" y="970"/>
                  </a:cubicBezTo>
                  <a:cubicBezTo>
                    <a:pt x="239" y="874"/>
                    <a:pt x="262" y="783"/>
                    <a:pt x="302" y="697"/>
                  </a:cubicBezTo>
                  <a:cubicBezTo>
                    <a:pt x="464" y="820"/>
                    <a:pt x="464" y="820"/>
                    <a:pt x="464" y="820"/>
                  </a:cubicBezTo>
                  <a:cubicBezTo>
                    <a:pt x="479" y="832"/>
                    <a:pt x="498" y="838"/>
                    <a:pt x="517" y="838"/>
                  </a:cubicBezTo>
                  <a:cubicBezTo>
                    <a:pt x="521" y="838"/>
                    <a:pt x="525" y="838"/>
                    <a:pt x="529" y="837"/>
                  </a:cubicBezTo>
                  <a:cubicBezTo>
                    <a:pt x="552" y="834"/>
                    <a:pt x="573" y="822"/>
                    <a:pt x="587" y="803"/>
                  </a:cubicBezTo>
                  <a:cubicBezTo>
                    <a:pt x="651" y="719"/>
                    <a:pt x="651" y="719"/>
                    <a:pt x="651" y="719"/>
                  </a:cubicBezTo>
                  <a:cubicBezTo>
                    <a:pt x="665" y="700"/>
                    <a:pt x="671" y="677"/>
                    <a:pt x="668" y="654"/>
                  </a:cubicBezTo>
                  <a:cubicBezTo>
                    <a:pt x="665" y="631"/>
                    <a:pt x="653" y="610"/>
                    <a:pt x="634" y="596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564" y="382"/>
                    <a:pt x="682" y="319"/>
                    <a:pt x="808" y="291"/>
                  </a:cubicBezTo>
                  <a:cubicBezTo>
                    <a:pt x="859" y="1132"/>
                    <a:pt x="859" y="1132"/>
                    <a:pt x="859" y="1132"/>
                  </a:cubicBezTo>
                  <a:cubicBezTo>
                    <a:pt x="863" y="1209"/>
                    <a:pt x="927" y="1268"/>
                    <a:pt x="1003" y="1268"/>
                  </a:cubicBezTo>
                  <a:cubicBezTo>
                    <a:pt x="1306" y="1268"/>
                    <a:pt x="1306" y="1268"/>
                    <a:pt x="1306" y="1268"/>
                  </a:cubicBezTo>
                  <a:cubicBezTo>
                    <a:pt x="1382" y="1268"/>
                    <a:pt x="1445" y="1209"/>
                    <a:pt x="1450" y="1132"/>
                  </a:cubicBezTo>
                  <a:cubicBezTo>
                    <a:pt x="1501" y="291"/>
                    <a:pt x="1501" y="291"/>
                    <a:pt x="1501" y="291"/>
                  </a:cubicBezTo>
                  <a:cubicBezTo>
                    <a:pt x="1627" y="319"/>
                    <a:pt x="1745" y="382"/>
                    <a:pt x="1840" y="470"/>
                  </a:cubicBezTo>
                  <a:cubicBezTo>
                    <a:pt x="1675" y="596"/>
                    <a:pt x="1675" y="596"/>
                    <a:pt x="1675" y="596"/>
                  </a:cubicBezTo>
                  <a:cubicBezTo>
                    <a:pt x="1636" y="625"/>
                    <a:pt x="1629" y="680"/>
                    <a:pt x="1658" y="719"/>
                  </a:cubicBezTo>
                  <a:cubicBezTo>
                    <a:pt x="1722" y="803"/>
                    <a:pt x="1722" y="803"/>
                    <a:pt x="1722" y="803"/>
                  </a:cubicBezTo>
                  <a:cubicBezTo>
                    <a:pt x="1736" y="822"/>
                    <a:pt x="1757" y="834"/>
                    <a:pt x="1780" y="837"/>
                  </a:cubicBezTo>
                  <a:cubicBezTo>
                    <a:pt x="1784" y="837"/>
                    <a:pt x="1788" y="838"/>
                    <a:pt x="1792" y="838"/>
                  </a:cubicBezTo>
                  <a:cubicBezTo>
                    <a:pt x="1811" y="838"/>
                    <a:pt x="1830" y="832"/>
                    <a:pt x="1845" y="820"/>
                  </a:cubicBezTo>
                  <a:cubicBezTo>
                    <a:pt x="2006" y="697"/>
                    <a:pt x="2006" y="697"/>
                    <a:pt x="2006" y="697"/>
                  </a:cubicBezTo>
                  <a:cubicBezTo>
                    <a:pt x="2052" y="795"/>
                    <a:pt x="2076" y="902"/>
                    <a:pt x="2076" y="1011"/>
                  </a:cubicBezTo>
                  <a:cubicBezTo>
                    <a:pt x="2076" y="1401"/>
                    <a:pt x="2076" y="1401"/>
                    <a:pt x="2076" y="1401"/>
                  </a:cubicBezTo>
                  <a:cubicBezTo>
                    <a:pt x="233" y="1401"/>
                    <a:pt x="233" y="1401"/>
                    <a:pt x="233" y="1401"/>
                  </a:cubicBezTo>
                  <a:cubicBezTo>
                    <a:pt x="233" y="1167"/>
                    <a:pt x="233" y="1167"/>
                    <a:pt x="233" y="1167"/>
                  </a:cubicBezTo>
                  <a:cubicBezTo>
                    <a:pt x="233" y="1143"/>
                    <a:pt x="214" y="1124"/>
                    <a:pt x="190" y="1124"/>
                  </a:cubicBezTo>
                  <a:cubicBezTo>
                    <a:pt x="167" y="1124"/>
                    <a:pt x="148" y="1143"/>
                    <a:pt x="148" y="1167"/>
                  </a:cubicBezTo>
                  <a:cubicBezTo>
                    <a:pt x="148" y="1401"/>
                    <a:pt x="148" y="1401"/>
                    <a:pt x="148" y="1401"/>
                  </a:cubicBezTo>
                  <a:cubicBezTo>
                    <a:pt x="145" y="1401"/>
                    <a:pt x="145" y="1401"/>
                    <a:pt x="145" y="1401"/>
                  </a:cubicBezTo>
                  <a:cubicBezTo>
                    <a:pt x="65" y="1401"/>
                    <a:pt x="0" y="1466"/>
                    <a:pt x="0" y="1546"/>
                  </a:cubicBezTo>
                  <a:cubicBezTo>
                    <a:pt x="0" y="1647"/>
                    <a:pt x="0" y="1647"/>
                    <a:pt x="0" y="1647"/>
                  </a:cubicBezTo>
                  <a:cubicBezTo>
                    <a:pt x="0" y="1727"/>
                    <a:pt x="65" y="1792"/>
                    <a:pt x="145" y="1792"/>
                  </a:cubicBezTo>
                  <a:cubicBezTo>
                    <a:pt x="201" y="1792"/>
                    <a:pt x="201" y="1792"/>
                    <a:pt x="201" y="1792"/>
                  </a:cubicBezTo>
                  <a:cubicBezTo>
                    <a:pt x="201" y="2057"/>
                    <a:pt x="201" y="2057"/>
                    <a:pt x="201" y="2057"/>
                  </a:cubicBezTo>
                  <a:cubicBezTo>
                    <a:pt x="201" y="2245"/>
                    <a:pt x="272" y="2424"/>
                    <a:pt x="401" y="2562"/>
                  </a:cubicBezTo>
                  <a:cubicBezTo>
                    <a:pt x="520" y="2689"/>
                    <a:pt x="677" y="2769"/>
                    <a:pt x="849" y="2790"/>
                  </a:cubicBezTo>
                  <a:cubicBezTo>
                    <a:pt x="849" y="2808"/>
                    <a:pt x="849" y="2808"/>
                    <a:pt x="849" y="2808"/>
                  </a:cubicBezTo>
                  <a:cubicBezTo>
                    <a:pt x="849" y="2863"/>
                    <a:pt x="893" y="2907"/>
                    <a:pt x="948" y="2907"/>
                  </a:cubicBezTo>
                  <a:cubicBezTo>
                    <a:pt x="1414" y="2907"/>
                    <a:pt x="1414" y="2907"/>
                    <a:pt x="1414" y="2907"/>
                  </a:cubicBezTo>
                  <a:cubicBezTo>
                    <a:pt x="1469" y="2907"/>
                    <a:pt x="1513" y="2863"/>
                    <a:pt x="1513" y="2808"/>
                  </a:cubicBezTo>
                  <a:cubicBezTo>
                    <a:pt x="1513" y="2781"/>
                    <a:pt x="1513" y="2781"/>
                    <a:pt x="1513" y="2781"/>
                  </a:cubicBezTo>
                  <a:cubicBezTo>
                    <a:pt x="1673" y="2750"/>
                    <a:pt x="1818" y="2665"/>
                    <a:pt x="1926" y="2542"/>
                  </a:cubicBezTo>
                  <a:cubicBezTo>
                    <a:pt x="2043" y="2407"/>
                    <a:pt x="2107" y="2235"/>
                    <a:pt x="2107" y="2057"/>
                  </a:cubicBezTo>
                  <a:cubicBezTo>
                    <a:pt x="2107" y="1792"/>
                    <a:pt x="2107" y="1792"/>
                    <a:pt x="2107" y="1792"/>
                  </a:cubicBezTo>
                  <a:cubicBezTo>
                    <a:pt x="2164" y="1792"/>
                    <a:pt x="2164" y="1792"/>
                    <a:pt x="2164" y="1792"/>
                  </a:cubicBezTo>
                  <a:cubicBezTo>
                    <a:pt x="2244" y="1792"/>
                    <a:pt x="2309" y="1727"/>
                    <a:pt x="2309" y="1647"/>
                  </a:cubicBezTo>
                  <a:cubicBezTo>
                    <a:pt x="2309" y="1546"/>
                    <a:pt x="2309" y="1546"/>
                    <a:pt x="2309" y="1546"/>
                  </a:cubicBezTo>
                  <a:cubicBezTo>
                    <a:pt x="2309" y="1466"/>
                    <a:pt x="2244" y="1402"/>
                    <a:pt x="2164" y="1402"/>
                  </a:cubicBezTo>
                  <a:close/>
                  <a:moveTo>
                    <a:pt x="584" y="665"/>
                  </a:moveTo>
                  <a:cubicBezTo>
                    <a:pt x="584" y="667"/>
                    <a:pt x="583" y="667"/>
                    <a:pt x="583" y="668"/>
                  </a:cubicBezTo>
                  <a:cubicBezTo>
                    <a:pt x="519" y="751"/>
                    <a:pt x="519" y="751"/>
                    <a:pt x="519" y="751"/>
                  </a:cubicBezTo>
                  <a:cubicBezTo>
                    <a:pt x="519" y="752"/>
                    <a:pt x="519" y="752"/>
                    <a:pt x="517" y="753"/>
                  </a:cubicBezTo>
                  <a:cubicBezTo>
                    <a:pt x="516" y="753"/>
                    <a:pt x="516" y="752"/>
                    <a:pt x="515" y="752"/>
                  </a:cubicBezTo>
                  <a:cubicBezTo>
                    <a:pt x="252" y="552"/>
                    <a:pt x="252" y="552"/>
                    <a:pt x="252" y="552"/>
                  </a:cubicBezTo>
                  <a:cubicBezTo>
                    <a:pt x="246" y="548"/>
                    <a:pt x="243" y="542"/>
                    <a:pt x="242" y="535"/>
                  </a:cubicBezTo>
                  <a:cubicBezTo>
                    <a:pt x="241" y="528"/>
                    <a:pt x="243" y="521"/>
                    <a:pt x="247" y="516"/>
                  </a:cubicBezTo>
                  <a:cubicBezTo>
                    <a:pt x="283" y="468"/>
                    <a:pt x="283" y="468"/>
                    <a:pt x="283" y="468"/>
                  </a:cubicBezTo>
                  <a:cubicBezTo>
                    <a:pt x="288" y="462"/>
                    <a:pt x="296" y="458"/>
                    <a:pt x="304" y="458"/>
                  </a:cubicBezTo>
                  <a:cubicBezTo>
                    <a:pt x="309" y="458"/>
                    <a:pt x="314" y="460"/>
                    <a:pt x="319" y="463"/>
                  </a:cubicBezTo>
                  <a:cubicBezTo>
                    <a:pt x="582" y="664"/>
                    <a:pt x="582" y="664"/>
                    <a:pt x="582" y="664"/>
                  </a:cubicBezTo>
                  <a:cubicBezTo>
                    <a:pt x="583" y="664"/>
                    <a:pt x="583" y="664"/>
                    <a:pt x="584" y="665"/>
                  </a:cubicBezTo>
                  <a:close/>
                  <a:moveTo>
                    <a:pt x="1423" y="161"/>
                  </a:moveTo>
                  <a:cubicBezTo>
                    <a:pt x="1365" y="1127"/>
                    <a:pt x="1365" y="1127"/>
                    <a:pt x="1365" y="1127"/>
                  </a:cubicBezTo>
                  <a:cubicBezTo>
                    <a:pt x="1363" y="1159"/>
                    <a:pt x="1337" y="1183"/>
                    <a:pt x="1306" y="1183"/>
                  </a:cubicBezTo>
                  <a:cubicBezTo>
                    <a:pt x="1197" y="1183"/>
                    <a:pt x="1197" y="1183"/>
                    <a:pt x="1197" y="1183"/>
                  </a:cubicBezTo>
                  <a:cubicBezTo>
                    <a:pt x="1197" y="1048"/>
                    <a:pt x="1197" y="1048"/>
                    <a:pt x="1197" y="1048"/>
                  </a:cubicBezTo>
                  <a:cubicBezTo>
                    <a:pt x="1197" y="1025"/>
                    <a:pt x="1178" y="1006"/>
                    <a:pt x="1154" y="1006"/>
                  </a:cubicBezTo>
                  <a:cubicBezTo>
                    <a:pt x="1131" y="1006"/>
                    <a:pt x="1112" y="1025"/>
                    <a:pt x="1112" y="1048"/>
                  </a:cubicBezTo>
                  <a:cubicBezTo>
                    <a:pt x="1112" y="1183"/>
                    <a:pt x="1112" y="1183"/>
                    <a:pt x="1112" y="1183"/>
                  </a:cubicBezTo>
                  <a:cubicBezTo>
                    <a:pt x="1003" y="1183"/>
                    <a:pt x="1003" y="1183"/>
                    <a:pt x="1003" y="1183"/>
                  </a:cubicBezTo>
                  <a:cubicBezTo>
                    <a:pt x="972" y="1183"/>
                    <a:pt x="946" y="1159"/>
                    <a:pt x="944" y="1127"/>
                  </a:cubicBezTo>
                  <a:cubicBezTo>
                    <a:pt x="885" y="161"/>
                    <a:pt x="885" y="161"/>
                    <a:pt x="885" y="161"/>
                  </a:cubicBezTo>
                  <a:cubicBezTo>
                    <a:pt x="884" y="141"/>
                    <a:pt x="891" y="122"/>
                    <a:pt x="904" y="108"/>
                  </a:cubicBezTo>
                  <a:cubicBezTo>
                    <a:pt x="918" y="93"/>
                    <a:pt x="936" y="85"/>
                    <a:pt x="956" y="85"/>
                  </a:cubicBezTo>
                  <a:cubicBezTo>
                    <a:pt x="1029" y="85"/>
                    <a:pt x="1029" y="85"/>
                    <a:pt x="1029" y="85"/>
                  </a:cubicBezTo>
                  <a:cubicBezTo>
                    <a:pt x="1029" y="218"/>
                    <a:pt x="1029" y="218"/>
                    <a:pt x="1029" y="218"/>
                  </a:cubicBezTo>
                  <a:cubicBezTo>
                    <a:pt x="1029" y="241"/>
                    <a:pt x="1049" y="260"/>
                    <a:pt x="1072" y="260"/>
                  </a:cubicBezTo>
                  <a:cubicBezTo>
                    <a:pt x="1096" y="260"/>
                    <a:pt x="1115" y="241"/>
                    <a:pt x="1115" y="218"/>
                  </a:cubicBezTo>
                  <a:cubicBezTo>
                    <a:pt x="1115" y="85"/>
                    <a:pt x="1115" y="85"/>
                    <a:pt x="1115" y="85"/>
                  </a:cubicBezTo>
                  <a:cubicBezTo>
                    <a:pt x="1194" y="85"/>
                    <a:pt x="1194" y="85"/>
                    <a:pt x="1194" y="85"/>
                  </a:cubicBezTo>
                  <a:cubicBezTo>
                    <a:pt x="1194" y="218"/>
                    <a:pt x="1194" y="218"/>
                    <a:pt x="1194" y="218"/>
                  </a:cubicBezTo>
                  <a:cubicBezTo>
                    <a:pt x="1194" y="241"/>
                    <a:pt x="1213" y="260"/>
                    <a:pt x="1237" y="260"/>
                  </a:cubicBezTo>
                  <a:cubicBezTo>
                    <a:pt x="1260" y="260"/>
                    <a:pt x="1279" y="241"/>
                    <a:pt x="1279" y="218"/>
                  </a:cubicBezTo>
                  <a:cubicBezTo>
                    <a:pt x="1279" y="85"/>
                    <a:pt x="1279" y="85"/>
                    <a:pt x="1279" y="85"/>
                  </a:cubicBezTo>
                  <a:cubicBezTo>
                    <a:pt x="1353" y="85"/>
                    <a:pt x="1353" y="85"/>
                    <a:pt x="1353" y="85"/>
                  </a:cubicBezTo>
                  <a:cubicBezTo>
                    <a:pt x="1372" y="85"/>
                    <a:pt x="1391" y="93"/>
                    <a:pt x="1404" y="108"/>
                  </a:cubicBezTo>
                  <a:cubicBezTo>
                    <a:pt x="1418" y="122"/>
                    <a:pt x="1425" y="141"/>
                    <a:pt x="1423" y="161"/>
                  </a:cubicBezTo>
                  <a:close/>
                  <a:moveTo>
                    <a:pt x="1793" y="752"/>
                  </a:moveTo>
                  <a:cubicBezTo>
                    <a:pt x="1792" y="753"/>
                    <a:pt x="1790" y="753"/>
                    <a:pt x="1789" y="751"/>
                  </a:cubicBezTo>
                  <a:cubicBezTo>
                    <a:pt x="1726" y="668"/>
                    <a:pt x="1726" y="668"/>
                    <a:pt x="1726" y="668"/>
                  </a:cubicBezTo>
                  <a:cubicBezTo>
                    <a:pt x="1725" y="666"/>
                    <a:pt x="1725" y="665"/>
                    <a:pt x="1726" y="664"/>
                  </a:cubicBezTo>
                  <a:cubicBezTo>
                    <a:pt x="1990" y="463"/>
                    <a:pt x="1990" y="463"/>
                    <a:pt x="1990" y="463"/>
                  </a:cubicBezTo>
                  <a:cubicBezTo>
                    <a:pt x="1995" y="459"/>
                    <a:pt x="2002" y="458"/>
                    <a:pt x="2009" y="458"/>
                  </a:cubicBezTo>
                  <a:cubicBezTo>
                    <a:pt x="2015" y="459"/>
                    <a:pt x="2021" y="463"/>
                    <a:pt x="2025" y="468"/>
                  </a:cubicBezTo>
                  <a:cubicBezTo>
                    <a:pt x="2062" y="516"/>
                    <a:pt x="2062" y="516"/>
                    <a:pt x="2062" y="516"/>
                  </a:cubicBezTo>
                  <a:cubicBezTo>
                    <a:pt x="2066" y="521"/>
                    <a:pt x="2068" y="528"/>
                    <a:pt x="2067" y="535"/>
                  </a:cubicBezTo>
                  <a:cubicBezTo>
                    <a:pt x="2066" y="542"/>
                    <a:pt x="2062" y="548"/>
                    <a:pt x="2057" y="552"/>
                  </a:cubicBezTo>
                  <a:lnTo>
                    <a:pt x="1793" y="752"/>
                  </a:lnTo>
                  <a:close/>
                  <a:moveTo>
                    <a:pt x="145" y="1487"/>
                  </a:moveTo>
                  <a:cubicBezTo>
                    <a:pt x="2164" y="1487"/>
                    <a:pt x="2164" y="1487"/>
                    <a:pt x="2164" y="1487"/>
                  </a:cubicBezTo>
                  <a:cubicBezTo>
                    <a:pt x="2197" y="1487"/>
                    <a:pt x="2224" y="1513"/>
                    <a:pt x="2224" y="1546"/>
                  </a:cubicBezTo>
                  <a:cubicBezTo>
                    <a:pt x="2224" y="1554"/>
                    <a:pt x="2224" y="1554"/>
                    <a:pt x="2224" y="1554"/>
                  </a:cubicBezTo>
                  <a:cubicBezTo>
                    <a:pt x="85" y="1554"/>
                    <a:pt x="85" y="1554"/>
                    <a:pt x="85" y="1554"/>
                  </a:cubicBezTo>
                  <a:cubicBezTo>
                    <a:pt x="85" y="1546"/>
                    <a:pt x="85" y="1546"/>
                    <a:pt x="85" y="1546"/>
                  </a:cubicBezTo>
                  <a:cubicBezTo>
                    <a:pt x="85" y="1513"/>
                    <a:pt x="112" y="1487"/>
                    <a:pt x="145" y="1487"/>
                  </a:cubicBezTo>
                  <a:close/>
                  <a:moveTo>
                    <a:pt x="1428" y="2808"/>
                  </a:moveTo>
                  <a:cubicBezTo>
                    <a:pt x="1428" y="2816"/>
                    <a:pt x="1422" y="2822"/>
                    <a:pt x="1414" y="2822"/>
                  </a:cubicBezTo>
                  <a:cubicBezTo>
                    <a:pt x="948" y="2822"/>
                    <a:pt x="948" y="2822"/>
                    <a:pt x="948" y="2822"/>
                  </a:cubicBezTo>
                  <a:cubicBezTo>
                    <a:pt x="940" y="2822"/>
                    <a:pt x="934" y="2816"/>
                    <a:pt x="934" y="2808"/>
                  </a:cubicBezTo>
                  <a:cubicBezTo>
                    <a:pt x="934" y="2698"/>
                    <a:pt x="934" y="2698"/>
                    <a:pt x="934" y="2698"/>
                  </a:cubicBezTo>
                  <a:cubicBezTo>
                    <a:pt x="934" y="2690"/>
                    <a:pt x="940" y="2684"/>
                    <a:pt x="948" y="2684"/>
                  </a:cubicBezTo>
                  <a:cubicBezTo>
                    <a:pt x="1414" y="2684"/>
                    <a:pt x="1414" y="2684"/>
                    <a:pt x="1414" y="2684"/>
                  </a:cubicBezTo>
                  <a:cubicBezTo>
                    <a:pt x="1422" y="2684"/>
                    <a:pt x="1428" y="2690"/>
                    <a:pt x="1428" y="2698"/>
                  </a:cubicBezTo>
                  <a:lnTo>
                    <a:pt x="1428" y="2808"/>
                  </a:lnTo>
                  <a:close/>
                  <a:moveTo>
                    <a:pt x="2164" y="1707"/>
                  </a:moveTo>
                  <a:cubicBezTo>
                    <a:pt x="1888" y="1707"/>
                    <a:pt x="1888" y="1707"/>
                    <a:pt x="1888" y="1707"/>
                  </a:cubicBezTo>
                  <a:cubicBezTo>
                    <a:pt x="1865" y="1707"/>
                    <a:pt x="1846" y="1726"/>
                    <a:pt x="1846" y="1750"/>
                  </a:cubicBezTo>
                  <a:cubicBezTo>
                    <a:pt x="1846" y="1773"/>
                    <a:pt x="1865" y="1792"/>
                    <a:pt x="1888" y="1792"/>
                  </a:cubicBezTo>
                  <a:cubicBezTo>
                    <a:pt x="2022" y="1792"/>
                    <a:pt x="2022" y="1792"/>
                    <a:pt x="2022" y="1792"/>
                  </a:cubicBezTo>
                  <a:cubicBezTo>
                    <a:pt x="2022" y="2057"/>
                    <a:pt x="2022" y="2057"/>
                    <a:pt x="2022" y="2057"/>
                  </a:cubicBezTo>
                  <a:cubicBezTo>
                    <a:pt x="2022" y="2362"/>
                    <a:pt x="1807" y="2628"/>
                    <a:pt x="1513" y="2694"/>
                  </a:cubicBezTo>
                  <a:cubicBezTo>
                    <a:pt x="1511" y="2641"/>
                    <a:pt x="1468" y="2599"/>
                    <a:pt x="1414" y="2599"/>
                  </a:cubicBezTo>
                  <a:cubicBezTo>
                    <a:pt x="948" y="2599"/>
                    <a:pt x="948" y="2599"/>
                    <a:pt x="948" y="2599"/>
                  </a:cubicBezTo>
                  <a:cubicBezTo>
                    <a:pt x="893" y="2599"/>
                    <a:pt x="849" y="2643"/>
                    <a:pt x="849" y="2698"/>
                  </a:cubicBezTo>
                  <a:cubicBezTo>
                    <a:pt x="849" y="2704"/>
                    <a:pt x="849" y="2704"/>
                    <a:pt x="849" y="2704"/>
                  </a:cubicBezTo>
                  <a:cubicBezTo>
                    <a:pt x="530" y="2659"/>
                    <a:pt x="287" y="2383"/>
                    <a:pt x="287" y="2057"/>
                  </a:cubicBezTo>
                  <a:cubicBezTo>
                    <a:pt x="287" y="1792"/>
                    <a:pt x="287" y="1792"/>
                    <a:pt x="287" y="1792"/>
                  </a:cubicBezTo>
                  <a:cubicBezTo>
                    <a:pt x="1689" y="1792"/>
                    <a:pt x="1689" y="1792"/>
                    <a:pt x="1689" y="1792"/>
                  </a:cubicBezTo>
                  <a:cubicBezTo>
                    <a:pt x="1713" y="1792"/>
                    <a:pt x="1732" y="1773"/>
                    <a:pt x="1732" y="1750"/>
                  </a:cubicBezTo>
                  <a:cubicBezTo>
                    <a:pt x="1732" y="1726"/>
                    <a:pt x="1713" y="1707"/>
                    <a:pt x="1689" y="1707"/>
                  </a:cubicBezTo>
                  <a:cubicBezTo>
                    <a:pt x="145" y="1707"/>
                    <a:pt x="145" y="1707"/>
                    <a:pt x="145" y="1707"/>
                  </a:cubicBezTo>
                  <a:cubicBezTo>
                    <a:pt x="112" y="1707"/>
                    <a:pt x="85" y="1680"/>
                    <a:pt x="85" y="1647"/>
                  </a:cubicBezTo>
                  <a:cubicBezTo>
                    <a:pt x="85" y="1639"/>
                    <a:pt x="85" y="1639"/>
                    <a:pt x="85" y="1639"/>
                  </a:cubicBezTo>
                  <a:cubicBezTo>
                    <a:pt x="2224" y="1639"/>
                    <a:pt x="2224" y="1639"/>
                    <a:pt x="2224" y="1639"/>
                  </a:cubicBezTo>
                  <a:cubicBezTo>
                    <a:pt x="2224" y="1647"/>
                    <a:pt x="2224" y="1647"/>
                    <a:pt x="2224" y="1647"/>
                  </a:cubicBezTo>
                  <a:cubicBezTo>
                    <a:pt x="2224" y="1680"/>
                    <a:pt x="2197" y="1707"/>
                    <a:pt x="2164" y="1707"/>
                  </a:cubicBezTo>
                  <a:close/>
                  <a:moveTo>
                    <a:pt x="2164" y="1707"/>
                  </a:moveTo>
                  <a:cubicBezTo>
                    <a:pt x="2164" y="1707"/>
                    <a:pt x="2164" y="1707"/>
                    <a:pt x="2164" y="170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3" name="Google Shape;1803;p81"/>
            <p:cNvSpPr/>
            <p:nvPr/>
          </p:nvSpPr>
          <p:spPr>
            <a:xfrm>
              <a:off x="6611938" y="3119438"/>
              <a:ext cx="53975" cy="68263"/>
            </a:xfrm>
            <a:custGeom>
              <a:avLst/>
              <a:gdLst/>
              <a:ahLst/>
              <a:cxnLst/>
              <a:rect l="l" t="t" r="r" b="b"/>
              <a:pathLst>
                <a:path w="250" h="315" extrusionOk="0">
                  <a:moveTo>
                    <a:pt x="174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81"/>
                    <a:pt x="35" y="315"/>
                    <a:pt x="77" y="315"/>
                  </a:cubicBezTo>
                  <a:cubicBezTo>
                    <a:pt x="174" y="315"/>
                    <a:pt x="174" y="315"/>
                    <a:pt x="174" y="315"/>
                  </a:cubicBezTo>
                  <a:cubicBezTo>
                    <a:pt x="216" y="315"/>
                    <a:pt x="250" y="281"/>
                    <a:pt x="250" y="238"/>
                  </a:cubicBezTo>
                  <a:cubicBezTo>
                    <a:pt x="250" y="76"/>
                    <a:pt x="250" y="76"/>
                    <a:pt x="250" y="76"/>
                  </a:cubicBezTo>
                  <a:cubicBezTo>
                    <a:pt x="250" y="34"/>
                    <a:pt x="216" y="0"/>
                    <a:pt x="174" y="0"/>
                  </a:cubicBezTo>
                  <a:close/>
                  <a:moveTo>
                    <a:pt x="165" y="230"/>
                  </a:moveTo>
                  <a:cubicBezTo>
                    <a:pt x="86" y="230"/>
                    <a:pt x="86" y="230"/>
                    <a:pt x="86" y="23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165" y="85"/>
                    <a:pt x="165" y="85"/>
                    <a:pt x="165" y="85"/>
                  </a:cubicBezTo>
                  <a:lnTo>
                    <a:pt x="165" y="230"/>
                  </a:lnTo>
                  <a:close/>
                  <a:moveTo>
                    <a:pt x="165" y="230"/>
                  </a:moveTo>
                  <a:cubicBezTo>
                    <a:pt x="165" y="230"/>
                    <a:pt x="165" y="230"/>
                    <a:pt x="165" y="2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04" name="Google Shape;1804;p81"/>
          <p:cNvGrpSpPr/>
          <p:nvPr/>
        </p:nvGrpSpPr>
        <p:grpSpPr>
          <a:xfrm>
            <a:off x="6259484" y="2223920"/>
            <a:ext cx="279029" cy="476774"/>
            <a:chOff x="7497763" y="2081213"/>
            <a:chExt cx="365125" cy="623886"/>
          </a:xfrm>
        </p:grpSpPr>
        <p:sp>
          <p:nvSpPr>
            <p:cNvPr id="1805" name="Google Shape;1805;p81"/>
            <p:cNvSpPr/>
            <p:nvPr/>
          </p:nvSpPr>
          <p:spPr>
            <a:xfrm>
              <a:off x="7589838" y="2290763"/>
              <a:ext cx="139701" cy="139700"/>
            </a:xfrm>
            <a:custGeom>
              <a:avLst/>
              <a:gdLst/>
              <a:ahLst/>
              <a:cxnLst/>
              <a:rect l="l" t="t" r="r" b="b"/>
              <a:pathLst>
                <a:path w="648" h="649" extrusionOk="0">
                  <a:moveTo>
                    <a:pt x="0" y="325"/>
                  </a:moveTo>
                  <a:cubicBezTo>
                    <a:pt x="0" y="503"/>
                    <a:pt x="145" y="649"/>
                    <a:pt x="324" y="649"/>
                  </a:cubicBezTo>
                  <a:cubicBezTo>
                    <a:pt x="503" y="649"/>
                    <a:pt x="648" y="503"/>
                    <a:pt x="648" y="325"/>
                  </a:cubicBezTo>
                  <a:cubicBezTo>
                    <a:pt x="648" y="146"/>
                    <a:pt x="503" y="0"/>
                    <a:pt x="324" y="0"/>
                  </a:cubicBezTo>
                  <a:cubicBezTo>
                    <a:pt x="145" y="0"/>
                    <a:pt x="0" y="146"/>
                    <a:pt x="0" y="325"/>
                  </a:cubicBezTo>
                  <a:close/>
                  <a:moveTo>
                    <a:pt x="523" y="192"/>
                  </a:moveTo>
                  <a:cubicBezTo>
                    <a:pt x="307" y="286"/>
                    <a:pt x="307" y="286"/>
                    <a:pt x="307" y="286"/>
                  </a:cubicBezTo>
                  <a:cubicBezTo>
                    <a:pt x="286" y="295"/>
                    <a:pt x="276" y="320"/>
                    <a:pt x="285" y="342"/>
                  </a:cubicBezTo>
                  <a:cubicBezTo>
                    <a:pt x="292" y="358"/>
                    <a:pt x="308" y="367"/>
                    <a:pt x="324" y="367"/>
                  </a:cubicBezTo>
                  <a:cubicBezTo>
                    <a:pt x="330" y="367"/>
                    <a:pt x="336" y="366"/>
                    <a:pt x="341" y="364"/>
                  </a:cubicBezTo>
                  <a:cubicBezTo>
                    <a:pt x="557" y="270"/>
                    <a:pt x="557" y="270"/>
                    <a:pt x="557" y="270"/>
                  </a:cubicBezTo>
                  <a:cubicBezTo>
                    <a:pt x="561" y="287"/>
                    <a:pt x="563" y="306"/>
                    <a:pt x="563" y="325"/>
                  </a:cubicBezTo>
                  <a:cubicBezTo>
                    <a:pt x="563" y="456"/>
                    <a:pt x="456" y="564"/>
                    <a:pt x="324" y="564"/>
                  </a:cubicBezTo>
                  <a:cubicBezTo>
                    <a:pt x="192" y="564"/>
                    <a:pt x="85" y="456"/>
                    <a:pt x="85" y="325"/>
                  </a:cubicBezTo>
                  <a:cubicBezTo>
                    <a:pt x="85" y="193"/>
                    <a:pt x="192" y="86"/>
                    <a:pt x="324" y="86"/>
                  </a:cubicBezTo>
                  <a:cubicBezTo>
                    <a:pt x="407" y="86"/>
                    <a:pt x="480" y="128"/>
                    <a:pt x="523" y="192"/>
                  </a:cubicBezTo>
                  <a:close/>
                  <a:moveTo>
                    <a:pt x="523" y="192"/>
                  </a:moveTo>
                  <a:cubicBezTo>
                    <a:pt x="523" y="192"/>
                    <a:pt x="523" y="192"/>
                    <a:pt x="523" y="1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6" name="Google Shape;1806;p81"/>
            <p:cNvSpPr/>
            <p:nvPr/>
          </p:nvSpPr>
          <p:spPr>
            <a:xfrm>
              <a:off x="7548563" y="2132013"/>
              <a:ext cx="220662" cy="141288"/>
            </a:xfrm>
            <a:custGeom>
              <a:avLst/>
              <a:gdLst/>
              <a:ahLst/>
              <a:cxnLst/>
              <a:rect l="l" t="t" r="r" b="b"/>
              <a:pathLst>
                <a:path w="1024" h="656" extrusionOk="0">
                  <a:moveTo>
                    <a:pt x="1024" y="99"/>
                  </a:moveTo>
                  <a:cubicBezTo>
                    <a:pt x="1024" y="44"/>
                    <a:pt x="980" y="0"/>
                    <a:pt x="92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4"/>
                    <a:pt x="0" y="99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612"/>
                    <a:pt x="44" y="656"/>
                    <a:pt x="99" y="656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80" y="656"/>
                    <a:pt x="1024" y="612"/>
                    <a:pt x="1024" y="557"/>
                  </a:cubicBezTo>
                  <a:lnTo>
                    <a:pt x="1024" y="99"/>
                  </a:lnTo>
                  <a:close/>
                  <a:moveTo>
                    <a:pt x="939" y="99"/>
                  </a:moveTo>
                  <a:cubicBezTo>
                    <a:pt x="939" y="294"/>
                    <a:pt x="939" y="294"/>
                    <a:pt x="939" y="294"/>
                  </a:cubicBezTo>
                  <a:cubicBezTo>
                    <a:pt x="911" y="291"/>
                    <a:pt x="884" y="284"/>
                    <a:pt x="858" y="274"/>
                  </a:cubicBezTo>
                  <a:cubicBezTo>
                    <a:pt x="820" y="259"/>
                    <a:pt x="794" y="238"/>
                    <a:pt x="769" y="219"/>
                  </a:cubicBezTo>
                  <a:cubicBezTo>
                    <a:pt x="737" y="194"/>
                    <a:pt x="704" y="167"/>
                    <a:pt x="653" y="159"/>
                  </a:cubicBezTo>
                  <a:cubicBezTo>
                    <a:pt x="603" y="150"/>
                    <a:pt x="549" y="160"/>
                    <a:pt x="494" y="189"/>
                  </a:cubicBezTo>
                  <a:cubicBezTo>
                    <a:pt x="486" y="150"/>
                    <a:pt x="474" y="115"/>
                    <a:pt x="462" y="85"/>
                  </a:cubicBezTo>
                  <a:cubicBezTo>
                    <a:pt x="925" y="85"/>
                    <a:pt x="925" y="85"/>
                    <a:pt x="925" y="85"/>
                  </a:cubicBezTo>
                  <a:cubicBezTo>
                    <a:pt x="933" y="85"/>
                    <a:pt x="939" y="91"/>
                    <a:pt x="939" y="99"/>
                  </a:cubicBezTo>
                  <a:close/>
                  <a:moveTo>
                    <a:pt x="85" y="557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85" y="91"/>
                    <a:pt x="91" y="85"/>
                    <a:pt x="99" y="85"/>
                  </a:cubicBezTo>
                  <a:cubicBezTo>
                    <a:pt x="368" y="85"/>
                    <a:pt x="368" y="85"/>
                    <a:pt x="368" y="85"/>
                  </a:cubicBezTo>
                  <a:cubicBezTo>
                    <a:pt x="398" y="144"/>
                    <a:pt x="427" y="231"/>
                    <a:pt x="420" y="335"/>
                  </a:cubicBezTo>
                  <a:cubicBezTo>
                    <a:pt x="415" y="419"/>
                    <a:pt x="388" y="499"/>
                    <a:pt x="340" y="571"/>
                  </a:cubicBezTo>
                  <a:cubicBezTo>
                    <a:pt x="99" y="571"/>
                    <a:pt x="99" y="571"/>
                    <a:pt x="99" y="571"/>
                  </a:cubicBezTo>
                  <a:cubicBezTo>
                    <a:pt x="91" y="571"/>
                    <a:pt x="85" y="565"/>
                    <a:pt x="85" y="557"/>
                  </a:cubicBezTo>
                  <a:close/>
                  <a:moveTo>
                    <a:pt x="925" y="571"/>
                  </a:moveTo>
                  <a:cubicBezTo>
                    <a:pt x="439" y="571"/>
                    <a:pt x="439" y="571"/>
                    <a:pt x="439" y="571"/>
                  </a:cubicBezTo>
                  <a:cubicBezTo>
                    <a:pt x="478" y="499"/>
                    <a:pt x="500" y="422"/>
                    <a:pt x="505" y="341"/>
                  </a:cubicBezTo>
                  <a:cubicBezTo>
                    <a:pt x="506" y="320"/>
                    <a:pt x="506" y="300"/>
                    <a:pt x="505" y="280"/>
                  </a:cubicBezTo>
                  <a:cubicBezTo>
                    <a:pt x="555" y="248"/>
                    <a:pt x="599" y="236"/>
                    <a:pt x="638" y="242"/>
                  </a:cubicBezTo>
                  <a:cubicBezTo>
                    <a:pt x="669" y="248"/>
                    <a:pt x="689" y="264"/>
                    <a:pt x="717" y="286"/>
                  </a:cubicBezTo>
                  <a:cubicBezTo>
                    <a:pt x="743" y="307"/>
                    <a:pt x="777" y="333"/>
                    <a:pt x="827" y="353"/>
                  </a:cubicBezTo>
                  <a:cubicBezTo>
                    <a:pt x="862" y="367"/>
                    <a:pt x="900" y="376"/>
                    <a:pt x="939" y="379"/>
                  </a:cubicBezTo>
                  <a:cubicBezTo>
                    <a:pt x="939" y="557"/>
                    <a:pt x="939" y="557"/>
                    <a:pt x="939" y="557"/>
                  </a:cubicBezTo>
                  <a:cubicBezTo>
                    <a:pt x="939" y="565"/>
                    <a:pt x="933" y="571"/>
                    <a:pt x="925" y="571"/>
                  </a:cubicBezTo>
                  <a:close/>
                  <a:moveTo>
                    <a:pt x="925" y="571"/>
                  </a:moveTo>
                  <a:cubicBezTo>
                    <a:pt x="925" y="571"/>
                    <a:pt x="925" y="571"/>
                    <a:pt x="92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7" name="Google Shape;1807;p81"/>
            <p:cNvSpPr/>
            <p:nvPr/>
          </p:nvSpPr>
          <p:spPr>
            <a:xfrm>
              <a:off x="7548563" y="2290763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65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8"/>
                    <a:pt x="19" y="187"/>
                    <a:pt x="42" y="187"/>
                  </a:cubicBezTo>
                  <a:cubicBezTo>
                    <a:pt x="66" y="187"/>
                    <a:pt x="85" y="168"/>
                    <a:pt x="85" y="144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67" y="86"/>
                    <a:pt x="186" y="67"/>
                    <a:pt x="186" y="43"/>
                  </a:cubicBezTo>
                  <a:cubicBezTo>
                    <a:pt x="186" y="20"/>
                    <a:pt x="167" y="0"/>
                    <a:pt x="144" y="0"/>
                  </a:cubicBezTo>
                  <a:lnTo>
                    <a:pt x="65" y="0"/>
                  </a:ln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8" name="Google Shape;1808;p81"/>
            <p:cNvSpPr/>
            <p:nvPr/>
          </p:nvSpPr>
          <p:spPr>
            <a:xfrm>
              <a:off x="7729538" y="2290763"/>
              <a:ext cx="39688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144" y="187"/>
                  </a:moveTo>
                  <a:cubicBezTo>
                    <a:pt x="167" y="187"/>
                    <a:pt x="186" y="168"/>
                    <a:pt x="186" y="144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86" y="30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68"/>
                    <a:pt x="120" y="187"/>
                    <a:pt x="144" y="187"/>
                  </a:cubicBezTo>
                  <a:close/>
                  <a:moveTo>
                    <a:pt x="144" y="187"/>
                  </a:moveTo>
                  <a:cubicBezTo>
                    <a:pt x="144" y="187"/>
                    <a:pt x="144" y="187"/>
                    <a:pt x="144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9" name="Google Shape;1809;p81"/>
            <p:cNvSpPr/>
            <p:nvPr/>
          </p:nvSpPr>
          <p:spPr>
            <a:xfrm>
              <a:off x="7497763" y="2081213"/>
              <a:ext cx="365125" cy="623886"/>
            </a:xfrm>
            <a:custGeom>
              <a:avLst/>
              <a:gdLst/>
              <a:ahLst/>
              <a:cxnLst/>
              <a:rect l="l" t="t" r="r" b="b"/>
              <a:pathLst>
                <a:path w="1698" h="2907" extrusionOk="0">
                  <a:moveTo>
                    <a:pt x="1576" y="252"/>
                  </a:moveTo>
                  <a:cubicBezTo>
                    <a:pt x="1502" y="252"/>
                    <a:pt x="1502" y="252"/>
                    <a:pt x="1502" y="252"/>
                  </a:cubicBezTo>
                  <a:cubicBezTo>
                    <a:pt x="1502" y="168"/>
                    <a:pt x="1502" y="168"/>
                    <a:pt x="1502" y="168"/>
                  </a:cubicBezTo>
                  <a:cubicBezTo>
                    <a:pt x="1502" y="75"/>
                    <a:pt x="1427" y="0"/>
                    <a:pt x="1334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46" y="0"/>
                    <a:pt x="1227" y="19"/>
                    <a:pt x="1227" y="43"/>
                  </a:cubicBezTo>
                  <a:cubicBezTo>
                    <a:pt x="1227" y="66"/>
                    <a:pt x="1246" y="85"/>
                    <a:pt x="1270" y="85"/>
                  </a:cubicBezTo>
                  <a:cubicBezTo>
                    <a:pt x="1334" y="85"/>
                    <a:pt x="1334" y="85"/>
                    <a:pt x="1334" y="85"/>
                  </a:cubicBezTo>
                  <a:cubicBezTo>
                    <a:pt x="1380" y="85"/>
                    <a:pt x="1417" y="122"/>
                    <a:pt x="1417" y="168"/>
                  </a:cubicBezTo>
                  <a:cubicBezTo>
                    <a:pt x="1417" y="1118"/>
                    <a:pt x="1417" y="1118"/>
                    <a:pt x="1417" y="1118"/>
                  </a:cubicBezTo>
                  <a:cubicBezTo>
                    <a:pt x="1417" y="1485"/>
                    <a:pt x="1118" y="1783"/>
                    <a:pt x="751" y="1783"/>
                  </a:cubicBezTo>
                  <a:cubicBezTo>
                    <a:pt x="573" y="1783"/>
                    <a:pt x="406" y="1714"/>
                    <a:pt x="280" y="1588"/>
                  </a:cubicBezTo>
                  <a:cubicBezTo>
                    <a:pt x="155" y="1462"/>
                    <a:pt x="86" y="1295"/>
                    <a:pt x="86" y="111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22"/>
                    <a:pt x="123" y="85"/>
                    <a:pt x="168" y="85"/>
                  </a:cubicBezTo>
                  <a:cubicBezTo>
                    <a:pt x="1071" y="85"/>
                    <a:pt x="1071" y="85"/>
                    <a:pt x="1071" y="85"/>
                  </a:cubicBezTo>
                  <a:cubicBezTo>
                    <a:pt x="1094" y="85"/>
                    <a:pt x="1114" y="66"/>
                    <a:pt x="1114" y="43"/>
                  </a:cubicBezTo>
                  <a:cubicBezTo>
                    <a:pt x="1114" y="19"/>
                    <a:pt x="1094" y="0"/>
                    <a:pt x="1071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76" y="0"/>
                    <a:pt x="0" y="75"/>
                    <a:pt x="0" y="168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318"/>
                    <a:pt x="78" y="1507"/>
                    <a:pt x="220" y="1648"/>
                  </a:cubicBezTo>
                  <a:cubicBezTo>
                    <a:pt x="273" y="1701"/>
                    <a:pt x="333" y="1745"/>
                    <a:pt x="397" y="1780"/>
                  </a:cubicBezTo>
                  <a:cubicBezTo>
                    <a:pt x="397" y="1970"/>
                    <a:pt x="397" y="1970"/>
                    <a:pt x="397" y="1970"/>
                  </a:cubicBezTo>
                  <a:cubicBezTo>
                    <a:pt x="397" y="1994"/>
                    <a:pt x="416" y="2013"/>
                    <a:pt x="439" y="2013"/>
                  </a:cubicBezTo>
                  <a:cubicBezTo>
                    <a:pt x="463" y="2013"/>
                    <a:pt x="482" y="1994"/>
                    <a:pt x="482" y="1970"/>
                  </a:cubicBezTo>
                  <a:cubicBezTo>
                    <a:pt x="482" y="1819"/>
                    <a:pt x="482" y="1819"/>
                    <a:pt x="482" y="1819"/>
                  </a:cubicBezTo>
                  <a:cubicBezTo>
                    <a:pt x="567" y="1851"/>
                    <a:pt x="658" y="1868"/>
                    <a:pt x="751" y="1868"/>
                  </a:cubicBezTo>
                  <a:cubicBezTo>
                    <a:pt x="846" y="1868"/>
                    <a:pt x="937" y="1851"/>
                    <a:pt x="1020" y="1818"/>
                  </a:cubicBezTo>
                  <a:cubicBezTo>
                    <a:pt x="1020" y="2510"/>
                    <a:pt x="1020" y="2510"/>
                    <a:pt x="1020" y="2510"/>
                  </a:cubicBezTo>
                  <a:cubicBezTo>
                    <a:pt x="482" y="2510"/>
                    <a:pt x="482" y="2510"/>
                    <a:pt x="482" y="2510"/>
                  </a:cubicBezTo>
                  <a:cubicBezTo>
                    <a:pt x="482" y="2169"/>
                    <a:pt x="482" y="2169"/>
                    <a:pt x="482" y="2169"/>
                  </a:cubicBezTo>
                  <a:cubicBezTo>
                    <a:pt x="482" y="2146"/>
                    <a:pt x="463" y="2127"/>
                    <a:pt x="439" y="2127"/>
                  </a:cubicBezTo>
                  <a:cubicBezTo>
                    <a:pt x="416" y="2127"/>
                    <a:pt x="397" y="2146"/>
                    <a:pt x="397" y="2169"/>
                  </a:cubicBezTo>
                  <a:cubicBezTo>
                    <a:pt x="397" y="2728"/>
                    <a:pt x="397" y="2728"/>
                    <a:pt x="397" y="2728"/>
                  </a:cubicBezTo>
                  <a:cubicBezTo>
                    <a:pt x="397" y="2827"/>
                    <a:pt x="477" y="2907"/>
                    <a:pt x="576" y="2907"/>
                  </a:cubicBezTo>
                  <a:cubicBezTo>
                    <a:pt x="927" y="2907"/>
                    <a:pt x="927" y="2907"/>
                    <a:pt x="927" y="2907"/>
                  </a:cubicBezTo>
                  <a:cubicBezTo>
                    <a:pt x="1025" y="2907"/>
                    <a:pt x="1106" y="2827"/>
                    <a:pt x="1106" y="2728"/>
                  </a:cubicBezTo>
                  <a:cubicBezTo>
                    <a:pt x="1106" y="1779"/>
                    <a:pt x="1106" y="1779"/>
                    <a:pt x="1106" y="1779"/>
                  </a:cubicBezTo>
                  <a:cubicBezTo>
                    <a:pt x="1341" y="1652"/>
                    <a:pt x="1502" y="1403"/>
                    <a:pt x="1502" y="1118"/>
                  </a:cubicBezTo>
                  <a:cubicBezTo>
                    <a:pt x="1502" y="1042"/>
                    <a:pt x="1502" y="1042"/>
                    <a:pt x="1502" y="1042"/>
                  </a:cubicBezTo>
                  <a:cubicBezTo>
                    <a:pt x="1576" y="1042"/>
                    <a:pt x="1576" y="1042"/>
                    <a:pt x="1576" y="1042"/>
                  </a:cubicBezTo>
                  <a:cubicBezTo>
                    <a:pt x="1643" y="1042"/>
                    <a:pt x="1698" y="987"/>
                    <a:pt x="1698" y="920"/>
                  </a:cubicBezTo>
                  <a:cubicBezTo>
                    <a:pt x="1698" y="374"/>
                    <a:pt x="1698" y="374"/>
                    <a:pt x="1698" y="374"/>
                  </a:cubicBezTo>
                  <a:cubicBezTo>
                    <a:pt x="1698" y="307"/>
                    <a:pt x="1643" y="252"/>
                    <a:pt x="1576" y="252"/>
                  </a:cubicBezTo>
                  <a:close/>
                  <a:moveTo>
                    <a:pt x="927" y="2822"/>
                  </a:moveTo>
                  <a:cubicBezTo>
                    <a:pt x="576" y="2822"/>
                    <a:pt x="576" y="2822"/>
                    <a:pt x="576" y="2822"/>
                  </a:cubicBezTo>
                  <a:cubicBezTo>
                    <a:pt x="524" y="2822"/>
                    <a:pt x="482" y="2780"/>
                    <a:pt x="482" y="2728"/>
                  </a:cubicBezTo>
                  <a:cubicBezTo>
                    <a:pt x="482" y="2595"/>
                    <a:pt x="482" y="2595"/>
                    <a:pt x="482" y="2595"/>
                  </a:cubicBezTo>
                  <a:cubicBezTo>
                    <a:pt x="1020" y="2595"/>
                    <a:pt x="1020" y="2595"/>
                    <a:pt x="1020" y="2595"/>
                  </a:cubicBezTo>
                  <a:cubicBezTo>
                    <a:pt x="1020" y="2728"/>
                    <a:pt x="1020" y="2728"/>
                    <a:pt x="1020" y="2728"/>
                  </a:cubicBezTo>
                  <a:cubicBezTo>
                    <a:pt x="1020" y="2780"/>
                    <a:pt x="978" y="2822"/>
                    <a:pt x="927" y="2822"/>
                  </a:cubicBezTo>
                  <a:close/>
                  <a:moveTo>
                    <a:pt x="1613" y="920"/>
                  </a:moveTo>
                  <a:cubicBezTo>
                    <a:pt x="1613" y="940"/>
                    <a:pt x="1596" y="957"/>
                    <a:pt x="1576" y="957"/>
                  </a:cubicBezTo>
                  <a:cubicBezTo>
                    <a:pt x="1502" y="957"/>
                    <a:pt x="1502" y="957"/>
                    <a:pt x="1502" y="957"/>
                  </a:cubicBezTo>
                  <a:cubicBezTo>
                    <a:pt x="1502" y="338"/>
                    <a:pt x="1502" y="338"/>
                    <a:pt x="1502" y="338"/>
                  </a:cubicBezTo>
                  <a:cubicBezTo>
                    <a:pt x="1576" y="338"/>
                    <a:pt x="1576" y="338"/>
                    <a:pt x="1576" y="338"/>
                  </a:cubicBezTo>
                  <a:cubicBezTo>
                    <a:pt x="1596" y="338"/>
                    <a:pt x="1613" y="354"/>
                    <a:pt x="1613" y="374"/>
                  </a:cubicBezTo>
                  <a:lnTo>
                    <a:pt x="1613" y="920"/>
                  </a:lnTo>
                  <a:close/>
                  <a:moveTo>
                    <a:pt x="1613" y="920"/>
                  </a:moveTo>
                  <a:cubicBezTo>
                    <a:pt x="1613" y="920"/>
                    <a:pt x="1613" y="920"/>
                    <a:pt x="1613" y="9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10" name="Google Shape;1810;p81"/>
          <p:cNvGrpSpPr/>
          <p:nvPr/>
        </p:nvGrpSpPr>
        <p:grpSpPr>
          <a:xfrm>
            <a:off x="4711023" y="2966379"/>
            <a:ext cx="476774" cy="474351"/>
            <a:chOff x="5272088" y="3052763"/>
            <a:chExt cx="623886" cy="620716"/>
          </a:xfrm>
        </p:grpSpPr>
        <p:sp>
          <p:nvSpPr>
            <p:cNvPr id="1811" name="Google Shape;1811;p81"/>
            <p:cNvSpPr/>
            <p:nvPr/>
          </p:nvSpPr>
          <p:spPr>
            <a:xfrm>
              <a:off x="5272088" y="3052763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6" y="225"/>
                    <a:pt x="2636" y="225"/>
                    <a:pt x="2636" y="225"/>
                  </a:cubicBezTo>
                  <a:cubicBezTo>
                    <a:pt x="2636" y="134"/>
                    <a:pt x="2636" y="134"/>
                    <a:pt x="2636" y="134"/>
                  </a:cubicBezTo>
                  <a:cubicBezTo>
                    <a:pt x="2636" y="60"/>
                    <a:pt x="2576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0" y="512"/>
                    <a:pt x="19" y="531"/>
                    <a:pt x="42" y="531"/>
                  </a:cubicBezTo>
                  <a:cubicBezTo>
                    <a:pt x="66" y="531"/>
                    <a:pt x="85" y="512"/>
                    <a:pt x="85" y="489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9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6" y="1681"/>
                    <a:pt x="2636" y="1621"/>
                    <a:pt x="2636" y="1547"/>
                  </a:cubicBezTo>
                  <a:cubicBezTo>
                    <a:pt x="2636" y="310"/>
                    <a:pt x="2636" y="310"/>
                    <a:pt x="2636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80" y="310"/>
                    <a:pt x="2822" y="352"/>
                    <a:pt x="2822" y="404"/>
                  </a:cubicBezTo>
                  <a:cubicBezTo>
                    <a:pt x="2822" y="1856"/>
                    <a:pt x="2822" y="1856"/>
                    <a:pt x="2822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88"/>
                    <a:pt x="85" y="688"/>
                    <a:pt x="85" y="688"/>
                  </a:cubicBezTo>
                  <a:cubicBezTo>
                    <a:pt x="85" y="664"/>
                    <a:pt x="66" y="645"/>
                    <a:pt x="42" y="645"/>
                  </a:cubicBezTo>
                  <a:cubicBezTo>
                    <a:pt x="19" y="645"/>
                    <a:pt x="0" y="664"/>
                    <a:pt x="0" y="688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9" y="2283"/>
                  </a:cubicBezTo>
                  <a:cubicBezTo>
                    <a:pt x="1002" y="2283"/>
                    <a:pt x="1002" y="2283"/>
                    <a:pt x="1002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821" y="2889"/>
                    <a:pt x="1821" y="2889"/>
                    <a:pt x="1821" y="2889"/>
                  </a:cubicBezTo>
                  <a:cubicBezTo>
                    <a:pt x="1844" y="2889"/>
                    <a:pt x="1863" y="2870"/>
                    <a:pt x="1863" y="2847"/>
                  </a:cubicBezTo>
                  <a:cubicBezTo>
                    <a:pt x="1863" y="2823"/>
                    <a:pt x="1844" y="2804"/>
                    <a:pt x="1821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6" y="2782"/>
                    <a:pt x="776" y="2756"/>
                  </a:cubicBezTo>
                  <a:cubicBezTo>
                    <a:pt x="776" y="2666"/>
                    <a:pt x="776" y="2666"/>
                    <a:pt x="776" y="2666"/>
                  </a:cubicBezTo>
                  <a:cubicBezTo>
                    <a:pt x="776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2019" y="2804"/>
                    <a:pt x="2019" y="2804"/>
                    <a:pt x="2019" y="2804"/>
                  </a:cubicBezTo>
                  <a:cubicBezTo>
                    <a:pt x="1996" y="2804"/>
                    <a:pt x="1977" y="2823"/>
                    <a:pt x="1977" y="2847"/>
                  </a:cubicBezTo>
                  <a:cubicBezTo>
                    <a:pt x="1977" y="2870"/>
                    <a:pt x="1996" y="2889"/>
                    <a:pt x="2019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7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7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90" y="2008"/>
                    <a:pt x="1690" y="2008"/>
                    <a:pt x="1690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2" y="2028"/>
                    <a:pt x="1242" y="2028"/>
                    <a:pt x="1242" y="2028"/>
                  </a:cubicBezTo>
                  <a:cubicBezTo>
                    <a:pt x="1230" y="2028"/>
                    <a:pt x="1220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1" y="2533"/>
                    <a:pt x="1021" y="2533"/>
                    <a:pt x="1021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7" y="2283"/>
                    <a:pt x="1817" y="2283"/>
                    <a:pt x="1817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9" y="2198"/>
                    <a:pt x="179" y="2198"/>
                    <a:pt x="179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4" y="1941"/>
                    <a:pt x="1114" y="1941"/>
                    <a:pt x="1114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6" y="2078"/>
                    <a:pt x="1190" y="2113"/>
                    <a:pt x="1242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7" y="2113"/>
                    <a:pt x="1761" y="2078"/>
                    <a:pt x="1773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2" y="1941"/>
                    <a:pt x="2822" y="1941"/>
                    <a:pt x="2822" y="1941"/>
                  </a:cubicBezTo>
                  <a:cubicBezTo>
                    <a:pt x="2822" y="2105"/>
                    <a:pt x="2822" y="2105"/>
                    <a:pt x="2822" y="2105"/>
                  </a:cubicBezTo>
                  <a:cubicBezTo>
                    <a:pt x="2822" y="2156"/>
                    <a:pt x="2780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2" name="Google Shape;1812;p81"/>
            <p:cNvSpPr/>
            <p:nvPr/>
          </p:nvSpPr>
          <p:spPr>
            <a:xfrm>
              <a:off x="5556250" y="3082926"/>
              <a:ext cx="55563" cy="106363"/>
            </a:xfrm>
            <a:custGeom>
              <a:avLst/>
              <a:gdLst/>
              <a:ahLst/>
              <a:cxnLst/>
              <a:rect l="l" t="t" r="r" b="b"/>
              <a:pathLst>
                <a:path w="257" h="496" extrusionOk="0">
                  <a:moveTo>
                    <a:pt x="32" y="493"/>
                  </a:moveTo>
                  <a:cubicBezTo>
                    <a:pt x="37" y="495"/>
                    <a:pt x="43" y="496"/>
                    <a:pt x="48" y="496"/>
                  </a:cubicBezTo>
                  <a:cubicBezTo>
                    <a:pt x="65" y="496"/>
                    <a:pt x="81" y="486"/>
                    <a:pt x="87" y="469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7" y="43"/>
                    <a:pt x="246" y="18"/>
                    <a:pt x="225" y="9"/>
                  </a:cubicBezTo>
                  <a:cubicBezTo>
                    <a:pt x="203" y="0"/>
                    <a:pt x="178" y="11"/>
                    <a:pt x="169" y="33"/>
                  </a:cubicBezTo>
                  <a:cubicBezTo>
                    <a:pt x="8" y="438"/>
                    <a:pt x="8" y="438"/>
                    <a:pt x="8" y="438"/>
                  </a:cubicBezTo>
                  <a:cubicBezTo>
                    <a:pt x="0" y="459"/>
                    <a:pt x="10" y="484"/>
                    <a:pt x="32" y="493"/>
                  </a:cubicBezTo>
                  <a:close/>
                  <a:moveTo>
                    <a:pt x="32" y="493"/>
                  </a:moveTo>
                  <a:cubicBezTo>
                    <a:pt x="32" y="493"/>
                    <a:pt x="32" y="493"/>
                    <a:pt x="32" y="49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3" name="Google Shape;1813;p81"/>
            <p:cNvSpPr/>
            <p:nvPr/>
          </p:nvSpPr>
          <p:spPr>
            <a:xfrm>
              <a:off x="5626100" y="3086101"/>
              <a:ext cx="42863" cy="98425"/>
            </a:xfrm>
            <a:custGeom>
              <a:avLst/>
              <a:gdLst/>
              <a:ahLst/>
              <a:cxnLst/>
              <a:rect l="l" t="t" r="r" b="b"/>
              <a:pathLst>
                <a:path w="201" h="457" extrusionOk="0">
                  <a:moveTo>
                    <a:pt x="27" y="452"/>
                  </a:moveTo>
                  <a:cubicBezTo>
                    <a:pt x="34" y="456"/>
                    <a:pt x="41" y="457"/>
                    <a:pt x="48" y="457"/>
                  </a:cubicBezTo>
                  <a:cubicBezTo>
                    <a:pt x="63" y="457"/>
                    <a:pt x="77" y="450"/>
                    <a:pt x="85" y="436"/>
                  </a:cubicBezTo>
                  <a:cubicBezTo>
                    <a:pt x="193" y="250"/>
                    <a:pt x="193" y="250"/>
                    <a:pt x="193" y="250"/>
                  </a:cubicBezTo>
                  <a:cubicBezTo>
                    <a:pt x="201" y="236"/>
                    <a:pt x="201" y="220"/>
                    <a:pt x="193" y="206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6" y="0"/>
                    <a:pt x="26" y="13"/>
                  </a:cubicBezTo>
                  <a:cubicBezTo>
                    <a:pt x="6" y="25"/>
                    <a:pt x="0" y="51"/>
                    <a:pt x="12" y="71"/>
                  </a:cubicBezTo>
                  <a:cubicBezTo>
                    <a:pt x="107" y="229"/>
                    <a:pt x="107" y="229"/>
                    <a:pt x="107" y="229"/>
                  </a:cubicBezTo>
                  <a:cubicBezTo>
                    <a:pt x="11" y="394"/>
                    <a:pt x="11" y="394"/>
                    <a:pt x="11" y="394"/>
                  </a:cubicBezTo>
                  <a:cubicBezTo>
                    <a:pt x="0" y="414"/>
                    <a:pt x="7" y="440"/>
                    <a:pt x="27" y="452"/>
                  </a:cubicBezTo>
                  <a:close/>
                  <a:moveTo>
                    <a:pt x="27" y="452"/>
                  </a:moveTo>
                  <a:cubicBezTo>
                    <a:pt x="27" y="452"/>
                    <a:pt x="27" y="452"/>
                    <a:pt x="27" y="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4" name="Google Shape;1814;p81"/>
            <p:cNvSpPr/>
            <p:nvPr/>
          </p:nvSpPr>
          <p:spPr>
            <a:xfrm>
              <a:off x="5499100" y="3086101"/>
              <a:ext cx="44450" cy="98425"/>
            </a:xfrm>
            <a:custGeom>
              <a:avLst/>
              <a:gdLst/>
              <a:ahLst/>
              <a:cxnLst/>
              <a:rect l="l" t="t" r="r" b="b"/>
              <a:pathLst>
                <a:path w="201" h="457" extrusionOk="0">
                  <a:moveTo>
                    <a:pt x="116" y="436"/>
                  </a:moveTo>
                  <a:cubicBezTo>
                    <a:pt x="123" y="450"/>
                    <a:pt x="138" y="457"/>
                    <a:pt x="152" y="457"/>
                  </a:cubicBezTo>
                  <a:cubicBezTo>
                    <a:pt x="160" y="457"/>
                    <a:pt x="167" y="456"/>
                    <a:pt x="174" y="452"/>
                  </a:cubicBezTo>
                  <a:cubicBezTo>
                    <a:pt x="194" y="440"/>
                    <a:pt x="201" y="414"/>
                    <a:pt x="189" y="394"/>
                  </a:cubicBezTo>
                  <a:cubicBezTo>
                    <a:pt x="94" y="229"/>
                    <a:pt x="94" y="229"/>
                    <a:pt x="94" y="229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201" y="51"/>
                    <a:pt x="194" y="25"/>
                    <a:pt x="174" y="13"/>
                  </a:cubicBezTo>
                  <a:cubicBezTo>
                    <a:pt x="154" y="0"/>
                    <a:pt x="128" y="7"/>
                    <a:pt x="116" y="27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0" y="220"/>
                    <a:pt x="0" y="236"/>
                    <a:pt x="7" y="250"/>
                  </a:cubicBezTo>
                  <a:lnTo>
                    <a:pt x="116" y="436"/>
                  </a:lnTo>
                  <a:close/>
                  <a:moveTo>
                    <a:pt x="116" y="436"/>
                  </a:moveTo>
                  <a:cubicBezTo>
                    <a:pt x="116" y="436"/>
                    <a:pt x="116" y="436"/>
                    <a:pt x="116" y="4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5" name="Google Shape;1815;p81"/>
            <p:cNvSpPr/>
            <p:nvPr/>
          </p:nvSpPr>
          <p:spPr>
            <a:xfrm>
              <a:off x="5411788" y="3209926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6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1563" y="86"/>
                    <a:pt x="1563" y="86"/>
                    <a:pt x="1563" y="86"/>
                  </a:cubicBezTo>
                  <a:cubicBezTo>
                    <a:pt x="1586" y="86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6" name="Google Shape;1816;p81"/>
            <p:cNvSpPr/>
            <p:nvPr/>
          </p:nvSpPr>
          <p:spPr>
            <a:xfrm>
              <a:off x="5411788" y="3246438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2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7" name="Google Shape;1817;p81"/>
            <p:cNvSpPr/>
            <p:nvPr/>
          </p:nvSpPr>
          <p:spPr>
            <a:xfrm>
              <a:off x="5411788" y="3282951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8" name="Google Shape;1818;p81"/>
            <p:cNvSpPr/>
            <p:nvPr/>
          </p:nvSpPr>
          <p:spPr>
            <a:xfrm>
              <a:off x="5411788" y="3319463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6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1563" y="86"/>
                    <a:pt x="1563" y="86"/>
                    <a:pt x="1563" y="86"/>
                  </a:cubicBezTo>
                  <a:cubicBezTo>
                    <a:pt x="1586" y="86"/>
                    <a:pt x="1605" y="66"/>
                    <a:pt x="1605" y="43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9" name="Google Shape;1819;p81"/>
            <p:cNvSpPr/>
            <p:nvPr/>
          </p:nvSpPr>
          <p:spPr>
            <a:xfrm>
              <a:off x="5411788" y="3355976"/>
              <a:ext cx="344489" cy="19050"/>
            </a:xfrm>
            <a:custGeom>
              <a:avLst/>
              <a:gdLst/>
              <a:ahLst/>
              <a:cxnLst/>
              <a:rect l="l" t="t" r="r" b="b"/>
              <a:pathLst>
                <a:path w="1605" h="85" extrusionOk="0">
                  <a:moveTo>
                    <a:pt x="156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563" y="85"/>
                    <a:pt x="1563" y="85"/>
                    <a:pt x="1563" y="85"/>
                  </a:cubicBezTo>
                  <a:cubicBezTo>
                    <a:pt x="1586" y="85"/>
                    <a:pt x="1605" y="66"/>
                    <a:pt x="1605" y="42"/>
                  </a:cubicBezTo>
                  <a:cubicBezTo>
                    <a:pt x="1605" y="19"/>
                    <a:pt x="1586" y="0"/>
                    <a:pt x="1563" y="0"/>
                  </a:cubicBezTo>
                  <a:close/>
                  <a:moveTo>
                    <a:pt x="1563" y="0"/>
                  </a:moveTo>
                  <a:cubicBezTo>
                    <a:pt x="1563" y="0"/>
                    <a:pt x="1563" y="0"/>
                    <a:pt x="156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820" name="Google Shape;1820;p81"/>
          <p:cNvSpPr/>
          <p:nvPr/>
        </p:nvSpPr>
        <p:spPr>
          <a:xfrm>
            <a:off x="6205490" y="3849891"/>
            <a:ext cx="48532" cy="254794"/>
          </a:xfrm>
          <a:custGeom>
            <a:avLst/>
            <a:gdLst/>
            <a:ahLst/>
            <a:cxnLst/>
            <a:rect l="l" t="t" r="r" b="b"/>
            <a:pathLst>
              <a:path w="294" h="1551" extrusionOk="0">
                <a:moveTo>
                  <a:pt x="294" y="1451"/>
                </a:moveTo>
                <a:cubicBezTo>
                  <a:pt x="294" y="100"/>
                  <a:pt x="294" y="100"/>
                  <a:pt x="294" y="100"/>
                </a:cubicBezTo>
                <a:cubicBezTo>
                  <a:pt x="294" y="45"/>
                  <a:pt x="250" y="0"/>
                  <a:pt x="1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451"/>
                  <a:pt x="0" y="1451"/>
                  <a:pt x="0" y="1451"/>
                </a:cubicBezTo>
                <a:cubicBezTo>
                  <a:pt x="0" y="1506"/>
                  <a:pt x="45" y="1551"/>
                  <a:pt x="100" y="1551"/>
                </a:cubicBezTo>
                <a:cubicBezTo>
                  <a:pt x="195" y="1551"/>
                  <a:pt x="195" y="1551"/>
                  <a:pt x="195" y="1551"/>
                </a:cubicBezTo>
                <a:cubicBezTo>
                  <a:pt x="250" y="1551"/>
                  <a:pt x="294" y="1506"/>
                  <a:pt x="294" y="1451"/>
                </a:cubicBezTo>
                <a:close/>
                <a:moveTo>
                  <a:pt x="85" y="1451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2"/>
                  <a:pt x="92" y="85"/>
                  <a:pt x="100" y="85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203" y="85"/>
                  <a:pt x="209" y="92"/>
                  <a:pt x="209" y="100"/>
                </a:cubicBezTo>
                <a:cubicBezTo>
                  <a:pt x="209" y="1451"/>
                  <a:pt x="209" y="1451"/>
                  <a:pt x="209" y="1451"/>
                </a:cubicBezTo>
                <a:cubicBezTo>
                  <a:pt x="209" y="1459"/>
                  <a:pt x="203" y="1466"/>
                  <a:pt x="195" y="1466"/>
                </a:cubicBezTo>
                <a:cubicBezTo>
                  <a:pt x="100" y="1466"/>
                  <a:pt x="100" y="1466"/>
                  <a:pt x="100" y="1466"/>
                </a:cubicBezTo>
                <a:cubicBezTo>
                  <a:pt x="92" y="1466"/>
                  <a:pt x="85" y="1459"/>
                  <a:pt x="85" y="1451"/>
                </a:cubicBezTo>
                <a:close/>
                <a:moveTo>
                  <a:pt x="85" y="1451"/>
                </a:moveTo>
                <a:cubicBezTo>
                  <a:pt x="85" y="1451"/>
                  <a:pt x="85" y="1451"/>
                  <a:pt x="85" y="145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21" name="Google Shape;1821;p81"/>
          <p:cNvSpPr/>
          <p:nvPr/>
        </p:nvSpPr>
        <p:spPr>
          <a:xfrm>
            <a:off x="6267368" y="3849891"/>
            <a:ext cx="48532" cy="254794"/>
          </a:xfrm>
          <a:custGeom>
            <a:avLst/>
            <a:gdLst/>
            <a:ahLst/>
            <a:cxnLst/>
            <a:rect l="l" t="t" r="r" b="b"/>
            <a:pathLst>
              <a:path w="294" h="1551" extrusionOk="0">
                <a:moveTo>
                  <a:pt x="99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451"/>
                  <a:pt x="0" y="1451"/>
                  <a:pt x="0" y="1451"/>
                </a:cubicBezTo>
                <a:cubicBezTo>
                  <a:pt x="0" y="1506"/>
                  <a:pt x="44" y="1551"/>
                  <a:pt x="99" y="1551"/>
                </a:cubicBezTo>
                <a:cubicBezTo>
                  <a:pt x="195" y="1551"/>
                  <a:pt x="195" y="1551"/>
                  <a:pt x="195" y="1551"/>
                </a:cubicBezTo>
                <a:cubicBezTo>
                  <a:pt x="249" y="1551"/>
                  <a:pt x="294" y="1506"/>
                  <a:pt x="294" y="1451"/>
                </a:cubicBezTo>
                <a:cubicBezTo>
                  <a:pt x="294" y="100"/>
                  <a:pt x="294" y="100"/>
                  <a:pt x="294" y="100"/>
                </a:cubicBezTo>
                <a:cubicBezTo>
                  <a:pt x="294" y="45"/>
                  <a:pt x="249" y="0"/>
                  <a:pt x="195" y="0"/>
                </a:cubicBezTo>
                <a:lnTo>
                  <a:pt x="99" y="0"/>
                </a:lnTo>
                <a:close/>
                <a:moveTo>
                  <a:pt x="209" y="100"/>
                </a:moveTo>
                <a:cubicBezTo>
                  <a:pt x="209" y="1451"/>
                  <a:pt x="209" y="1451"/>
                  <a:pt x="209" y="1451"/>
                </a:cubicBezTo>
                <a:cubicBezTo>
                  <a:pt x="209" y="1459"/>
                  <a:pt x="202" y="1466"/>
                  <a:pt x="195" y="1466"/>
                </a:cubicBezTo>
                <a:cubicBezTo>
                  <a:pt x="99" y="1466"/>
                  <a:pt x="99" y="1466"/>
                  <a:pt x="99" y="1466"/>
                </a:cubicBezTo>
                <a:cubicBezTo>
                  <a:pt x="91" y="1466"/>
                  <a:pt x="85" y="1459"/>
                  <a:pt x="85" y="1451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85" y="92"/>
                  <a:pt x="91" y="85"/>
                  <a:pt x="99" y="85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202" y="85"/>
                  <a:pt x="209" y="92"/>
                  <a:pt x="209" y="100"/>
                </a:cubicBezTo>
                <a:close/>
                <a:moveTo>
                  <a:pt x="209" y="100"/>
                </a:moveTo>
                <a:cubicBezTo>
                  <a:pt x="209" y="100"/>
                  <a:pt x="209" y="100"/>
                  <a:pt x="209" y="100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822" name="Google Shape;1822;p81"/>
          <p:cNvGrpSpPr/>
          <p:nvPr/>
        </p:nvGrpSpPr>
        <p:grpSpPr>
          <a:xfrm>
            <a:off x="6160004" y="3794973"/>
            <a:ext cx="477989" cy="370018"/>
            <a:chOff x="7367588" y="4137026"/>
            <a:chExt cx="625477" cy="484190"/>
          </a:xfrm>
        </p:grpSpPr>
        <p:sp>
          <p:nvSpPr>
            <p:cNvPr id="1823" name="Google Shape;1823;p81"/>
            <p:cNvSpPr/>
            <p:nvPr/>
          </p:nvSpPr>
          <p:spPr>
            <a:xfrm>
              <a:off x="7367588" y="4137026"/>
              <a:ext cx="533403" cy="452438"/>
            </a:xfrm>
            <a:custGeom>
              <a:avLst/>
              <a:gdLst/>
              <a:ahLst/>
              <a:cxnLst/>
              <a:rect l="l" t="t" r="r" b="b"/>
              <a:pathLst>
                <a:path w="2481" h="2114" extrusionOk="0">
                  <a:moveTo>
                    <a:pt x="273" y="2029"/>
                  </a:moveTo>
                  <a:cubicBezTo>
                    <a:pt x="167" y="2029"/>
                    <a:pt x="167" y="2029"/>
                    <a:pt x="167" y="2029"/>
                  </a:cubicBezTo>
                  <a:cubicBezTo>
                    <a:pt x="122" y="2029"/>
                    <a:pt x="85" y="1992"/>
                    <a:pt x="85" y="1946"/>
                  </a:cubicBezTo>
                  <a:cubicBezTo>
                    <a:pt x="85" y="277"/>
                    <a:pt x="85" y="277"/>
                    <a:pt x="85" y="277"/>
                  </a:cubicBezTo>
                  <a:cubicBezTo>
                    <a:pt x="85" y="231"/>
                    <a:pt x="122" y="194"/>
                    <a:pt x="167" y="194"/>
                  </a:cubicBezTo>
                  <a:cubicBezTo>
                    <a:pt x="1554" y="194"/>
                    <a:pt x="1554" y="194"/>
                    <a:pt x="1554" y="194"/>
                  </a:cubicBezTo>
                  <a:cubicBezTo>
                    <a:pt x="1554" y="278"/>
                    <a:pt x="1554" y="278"/>
                    <a:pt x="1554" y="278"/>
                  </a:cubicBezTo>
                  <a:cubicBezTo>
                    <a:pt x="1554" y="333"/>
                    <a:pt x="1599" y="377"/>
                    <a:pt x="1653" y="377"/>
                  </a:cubicBezTo>
                  <a:cubicBezTo>
                    <a:pt x="1730" y="377"/>
                    <a:pt x="1730" y="377"/>
                    <a:pt x="1730" y="377"/>
                  </a:cubicBezTo>
                  <a:cubicBezTo>
                    <a:pt x="1785" y="377"/>
                    <a:pt x="1829" y="333"/>
                    <a:pt x="1829" y="278"/>
                  </a:cubicBezTo>
                  <a:cubicBezTo>
                    <a:pt x="1829" y="194"/>
                    <a:pt x="1829" y="194"/>
                    <a:pt x="1829" y="194"/>
                  </a:cubicBezTo>
                  <a:cubicBezTo>
                    <a:pt x="2439" y="194"/>
                    <a:pt x="2439" y="194"/>
                    <a:pt x="2439" y="194"/>
                  </a:cubicBezTo>
                  <a:cubicBezTo>
                    <a:pt x="2462" y="194"/>
                    <a:pt x="2481" y="175"/>
                    <a:pt x="2481" y="152"/>
                  </a:cubicBezTo>
                  <a:cubicBezTo>
                    <a:pt x="2481" y="128"/>
                    <a:pt x="2462" y="109"/>
                    <a:pt x="2439" y="109"/>
                  </a:cubicBezTo>
                  <a:cubicBezTo>
                    <a:pt x="1829" y="109"/>
                    <a:pt x="1829" y="109"/>
                    <a:pt x="1829" y="109"/>
                  </a:cubicBezTo>
                  <a:cubicBezTo>
                    <a:pt x="1829" y="99"/>
                    <a:pt x="1829" y="99"/>
                    <a:pt x="1829" y="99"/>
                  </a:cubicBezTo>
                  <a:cubicBezTo>
                    <a:pt x="1829" y="45"/>
                    <a:pt x="1785" y="0"/>
                    <a:pt x="1730" y="0"/>
                  </a:cubicBezTo>
                  <a:cubicBezTo>
                    <a:pt x="1653" y="0"/>
                    <a:pt x="1653" y="0"/>
                    <a:pt x="1653" y="0"/>
                  </a:cubicBezTo>
                  <a:cubicBezTo>
                    <a:pt x="1599" y="0"/>
                    <a:pt x="1554" y="45"/>
                    <a:pt x="1554" y="99"/>
                  </a:cubicBezTo>
                  <a:cubicBezTo>
                    <a:pt x="1554" y="109"/>
                    <a:pt x="1554" y="109"/>
                    <a:pt x="1554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75" y="109"/>
                    <a:pt x="0" y="184"/>
                    <a:pt x="0" y="277"/>
                  </a:cubicBezTo>
                  <a:cubicBezTo>
                    <a:pt x="0" y="1946"/>
                    <a:pt x="0" y="1946"/>
                    <a:pt x="0" y="1946"/>
                  </a:cubicBezTo>
                  <a:cubicBezTo>
                    <a:pt x="0" y="2039"/>
                    <a:pt x="75" y="2114"/>
                    <a:pt x="167" y="2114"/>
                  </a:cubicBezTo>
                  <a:cubicBezTo>
                    <a:pt x="273" y="2114"/>
                    <a:pt x="273" y="2114"/>
                    <a:pt x="273" y="2114"/>
                  </a:cubicBezTo>
                  <a:cubicBezTo>
                    <a:pt x="296" y="2114"/>
                    <a:pt x="315" y="2095"/>
                    <a:pt x="315" y="2071"/>
                  </a:cubicBezTo>
                  <a:cubicBezTo>
                    <a:pt x="315" y="2048"/>
                    <a:pt x="296" y="2029"/>
                    <a:pt x="273" y="2029"/>
                  </a:cubicBezTo>
                  <a:close/>
                  <a:moveTo>
                    <a:pt x="1639" y="99"/>
                  </a:moveTo>
                  <a:cubicBezTo>
                    <a:pt x="1639" y="92"/>
                    <a:pt x="1646" y="85"/>
                    <a:pt x="1653" y="85"/>
                  </a:cubicBezTo>
                  <a:cubicBezTo>
                    <a:pt x="1730" y="85"/>
                    <a:pt x="1730" y="85"/>
                    <a:pt x="1730" y="85"/>
                  </a:cubicBezTo>
                  <a:cubicBezTo>
                    <a:pt x="1738" y="85"/>
                    <a:pt x="1744" y="92"/>
                    <a:pt x="1744" y="99"/>
                  </a:cubicBezTo>
                  <a:cubicBezTo>
                    <a:pt x="1744" y="278"/>
                    <a:pt x="1744" y="278"/>
                    <a:pt x="1744" y="278"/>
                  </a:cubicBezTo>
                  <a:cubicBezTo>
                    <a:pt x="1744" y="286"/>
                    <a:pt x="1738" y="292"/>
                    <a:pt x="1730" y="292"/>
                  </a:cubicBezTo>
                  <a:cubicBezTo>
                    <a:pt x="1653" y="292"/>
                    <a:pt x="1653" y="292"/>
                    <a:pt x="1653" y="292"/>
                  </a:cubicBezTo>
                  <a:cubicBezTo>
                    <a:pt x="1646" y="292"/>
                    <a:pt x="1639" y="286"/>
                    <a:pt x="1639" y="278"/>
                  </a:cubicBezTo>
                  <a:lnTo>
                    <a:pt x="1639" y="99"/>
                  </a:lnTo>
                  <a:close/>
                  <a:moveTo>
                    <a:pt x="1639" y="99"/>
                  </a:moveTo>
                  <a:cubicBezTo>
                    <a:pt x="1639" y="99"/>
                    <a:pt x="1639" y="99"/>
                    <a:pt x="16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4" name="Google Shape;1824;p81"/>
            <p:cNvSpPr/>
            <p:nvPr/>
          </p:nvSpPr>
          <p:spPr>
            <a:xfrm>
              <a:off x="7459663" y="4159251"/>
              <a:ext cx="533402" cy="461965"/>
            </a:xfrm>
            <a:custGeom>
              <a:avLst/>
              <a:gdLst/>
              <a:ahLst/>
              <a:cxnLst/>
              <a:rect l="l" t="t" r="r" b="b"/>
              <a:pathLst>
                <a:path w="2478" h="2149" extrusionOk="0">
                  <a:moveTo>
                    <a:pt x="2310" y="0"/>
                  </a:moveTo>
                  <a:cubicBezTo>
                    <a:pt x="2209" y="0"/>
                    <a:pt x="2209" y="0"/>
                    <a:pt x="2209" y="0"/>
                  </a:cubicBezTo>
                  <a:cubicBezTo>
                    <a:pt x="2185" y="0"/>
                    <a:pt x="2166" y="19"/>
                    <a:pt x="2166" y="43"/>
                  </a:cubicBezTo>
                  <a:cubicBezTo>
                    <a:pt x="2166" y="66"/>
                    <a:pt x="2185" y="85"/>
                    <a:pt x="2209" y="85"/>
                  </a:cubicBezTo>
                  <a:cubicBezTo>
                    <a:pt x="2310" y="85"/>
                    <a:pt x="2310" y="85"/>
                    <a:pt x="2310" y="85"/>
                  </a:cubicBezTo>
                  <a:cubicBezTo>
                    <a:pt x="2356" y="85"/>
                    <a:pt x="2392" y="122"/>
                    <a:pt x="2392" y="168"/>
                  </a:cubicBezTo>
                  <a:cubicBezTo>
                    <a:pt x="2392" y="1837"/>
                    <a:pt x="2392" y="1837"/>
                    <a:pt x="2392" y="1837"/>
                  </a:cubicBezTo>
                  <a:cubicBezTo>
                    <a:pt x="2392" y="1883"/>
                    <a:pt x="2356" y="1920"/>
                    <a:pt x="2310" y="1920"/>
                  </a:cubicBezTo>
                  <a:cubicBezTo>
                    <a:pt x="2205" y="1920"/>
                    <a:pt x="2205" y="1920"/>
                    <a:pt x="2205" y="1920"/>
                  </a:cubicBezTo>
                  <a:cubicBezTo>
                    <a:pt x="2205" y="1900"/>
                    <a:pt x="2205" y="1900"/>
                    <a:pt x="2205" y="1900"/>
                  </a:cubicBezTo>
                  <a:cubicBezTo>
                    <a:pt x="2205" y="1832"/>
                    <a:pt x="2150" y="1777"/>
                    <a:pt x="2083" y="1777"/>
                  </a:cubicBezTo>
                  <a:cubicBezTo>
                    <a:pt x="1319" y="1777"/>
                    <a:pt x="1319" y="1777"/>
                    <a:pt x="1319" y="1777"/>
                  </a:cubicBezTo>
                  <a:cubicBezTo>
                    <a:pt x="1252" y="1777"/>
                    <a:pt x="1197" y="1832"/>
                    <a:pt x="1197" y="1900"/>
                  </a:cubicBezTo>
                  <a:cubicBezTo>
                    <a:pt x="1197" y="1920"/>
                    <a:pt x="1197" y="1920"/>
                    <a:pt x="1197" y="1920"/>
                  </a:cubicBezTo>
                  <a:cubicBezTo>
                    <a:pt x="42" y="1920"/>
                    <a:pt x="42" y="1920"/>
                    <a:pt x="42" y="1920"/>
                  </a:cubicBezTo>
                  <a:cubicBezTo>
                    <a:pt x="19" y="1920"/>
                    <a:pt x="0" y="1939"/>
                    <a:pt x="0" y="1962"/>
                  </a:cubicBezTo>
                  <a:cubicBezTo>
                    <a:pt x="0" y="1986"/>
                    <a:pt x="19" y="2005"/>
                    <a:pt x="42" y="2005"/>
                  </a:cubicBezTo>
                  <a:cubicBezTo>
                    <a:pt x="1197" y="2005"/>
                    <a:pt x="1197" y="2005"/>
                    <a:pt x="1197" y="2005"/>
                  </a:cubicBezTo>
                  <a:cubicBezTo>
                    <a:pt x="1197" y="2027"/>
                    <a:pt x="1197" y="2027"/>
                    <a:pt x="1197" y="2027"/>
                  </a:cubicBezTo>
                  <a:cubicBezTo>
                    <a:pt x="1197" y="2094"/>
                    <a:pt x="1252" y="2149"/>
                    <a:pt x="1319" y="2149"/>
                  </a:cubicBezTo>
                  <a:cubicBezTo>
                    <a:pt x="2083" y="2149"/>
                    <a:pt x="2083" y="2149"/>
                    <a:pt x="2083" y="2149"/>
                  </a:cubicBezTo>
                  <a:cubicBezTo>
                    <a:pt x="2150" y="2149"/>
                    <a:pt x="2205" y="2094"/>
                    <a:pt x="2205" y="2027"/>
                  </a:cubicBezTo>
                  <a:cubicBezTo>
                    <a:pt x="2205" y="2005"/>
                    <a:pt x="2205" y="2005"/>
                    <a:pt x="2205" y="2005"/>
                  </a:cubicBezTo>
                  <a:cubicBezTo>
                    <a:pt x="2310" y="2005"/>
                    <a:pt x="2310" y="2005"/>
                    <a:pt x="2310" y="2005"/>
                  </a:cubicBezTo>
                  <a:cubicBezTo>
                    <a:pt x="2402" y="2005"/>
                    <a:pt x="2478" y="1930"/>
                    <a:pt x="2478" y="1837"/>
                  </a:cubicBezTo>
                  <a:cubicBezTo>
                    <a:pt x="2478" y="168"/>
                    <a:pt x="2478" y="168"/>
                    <a:pt x="2478" y="168"/>
                  </a:cubicBezTo>
                  <a:cubicBezTo>
                    <a:pt x="2478" y="75"/>
                    <a:pt x="2402" y="0"/>
                    <a:pt x="2310" y="0"/>
                  </a:cubicBezTo>
                  <a:close/>
                  <a:moveTo>
                    <a:pt x="2120" y="2027"/>
                  </a:moveTo>
                  <a:cubicBezTo>
                    <a:pt x="2120" y="2047"/>
                    <a:pt x="2103" y="2064"/>
                    <a:pt x="2083" y="2064"/>
                  </a:cubicBezTo>
                  <a:cubicBezTo>
                    <a:pt x="1319" y="2064"/>
                    <a:pt x="1319" y="2064"/>
                    <a:pt x="1319" y="2064"/>
                  </a:cubicBezTo>
                  <a:cubicBezTo>
                    <a:pt x="1299" y="2064"/>
                    <a:pt x="1282" y="2047"/>
                    <a:pt x="1282" y="2027"/>
                  </a:cubicBezTo>
                  <a:cubicBezTo>
                    <a:pt x="1282" y="1900"/>
                    <a:pt x="1282" y="1900"/>
                    <a:pt x="1282" y="1900"/>
                  </a:cubicBezTo>
                  <a:cubicBezTo>
                    <a:pt x="1282" y="1879"/>
                    <a:pt x="1299" y="1863"/>
                    <a:pt x="1319" y="1863"/>
                  </a:cubicBezTo>
                  <a:cubicBezTo>
                    <a:pt x="2083" y="1863"/>
                    <a:pt x="2083" y="1863"/>
                    <a:pt x="2083" y="1863"/>
                  </a:cubicBezTo>
                  <a:cubicBezTo>
                    <a:pt x="2103" y="1863"/>
                    <a:pt x="2120" y="1879"/>
                    <a:pt x="2120" y="1900"/>
                  </a:cubicBezTo>
                  <a:lnTo>
                    <a:pt x="2120" y="2027"/>
                  </a:lnTo>
                  <a:close/>
                  <a:moveTo>
                    <a:pt x="2120" y="2027"/>
                  </a:moveTo>
                  <a:cubicBezTo>
                    <a:pt x="2120" y="2027"/>
                    <a:pt x="2120" y="2027"/>
                    <a:pt x="2120" y="20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5" name="Google Shape;1825;p81"/>
            <p:cNvSpPr/>
            <p:nvPr/>
          </p:nvSpPr>
          <p:spPr>
            <a:xfrm>
              <a:off x="7745413" y="4208463"/>
              <a:ext cx="188912" cy="188912"/>
            </a:xfrm>
            <a:custGeom>
              <a:avLst/>
              <a:gdLst/>
              <a:ahLst/>
              <a:cxnLst/>
              <a:rect l="l" t="t" r="r" b="b"/>
              <a:pathLst>
                <a:path w="879" h="879" extrusionOk="0">
                  <a:moveTo>
                    <a:pt x="648" y="107"/>
                  </a:moveTo>
                  <a:cubicBezTo>
                    <a:pt x="648" y="43"/>
                    <a:pt x="648" y="43"/>
                    <a:pt x="648" y="43"/>
                  </a:cubicBezTo>
                  <a:cubicBezTo>
                    <a:pt x="648" y="19"/>
                    <a:pt x="629" y="0"/>
                    <a:pt x="605" y="0"/>
                  </a:cubicBezTo>
                  <a:cubicBezTo>
                    <a:pt x="582" y="0"/>
                    <a:pt x="563" y="19"/>
                    <a:pt x="563" y="43"/>
                  </a:cubicBezTo>
                  <a:cubicBezTo>
                    <a:pt x="563" y="107"/>
                    <a:pt x="563" y="107"/>
                    <a:pt x="563" y="107"/>
                  </a:cubicBezTo>
                  <a:cubicBezTo>
                    <a:pt x="482" y="107"/>
                    <a:pt x="482" y="107"/>
                    <a:pt x="482" y="107"/>
                  </a:cubicBezTo>
                  <a:cubicBezTo>
                    <a:pt x="482" y="43"/>
                    <a:pt x="482" y="43"/>
                    <a:pt x="482" y="43"/>
                  </a:cubicBezTo>
                  <a:cubicBezTo>
                    <a:pt x="482" y="19"/>
                    <a:pt x="463" y="0"/>
                    <a:pt x="440" y="0"/>
                  </a:cubicBezTo>
                  <a:cubicBezTo>
                    <a:pt x="416" y="0"/>
                    <a:pt x="397" y="19"/>
                    <a:pt x="397" y="43"/>
                  </a:cubicBezTo>
                  <a:cubicBezTo>
                    <a:pt x="397" y="107"/>
                    <a:pt x="397" y="107"/>
                    <a:pt x="397" y="107"/>
                  </a:cubicBezTo>
                  <a:cubicBezTo>
                    <a:pt x="317" y="107"/>
                    <a:pt x="317" y="107"/>
                    <a:pt x="317" y="107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19"/>
                    <a:pt x="298" y="0"/>
                    <a:pt x="274" y="0"/>
                  </a:cubicBezTo>
                  <a:cubicBezTo>
                    <a:pt x="251" y="0"/>
                    <a:pt x="231" y="19"/>
                    <a:pt x="231" y="43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17" y="107"/>
                    <a:pt x="217" y="107"/>
                    <a:pt x="217" y="107"/>
                  </a:cubicBezTo>
                  <a:cubicBezTo>
                    <a:pt x="156" y="107"/>
                    <a:pt x="107" y="157"/>
                    <a:pt x="107" y="218"/>
                  </a:cubicBezTo>
                  <a:cubicBezTo>
                    <a:pt x="107" y="232"/>
                    <a:pt x="107" y="232"/>
                    <a:pt x="107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19" y="232"/>
                    <a:pt x="0" y="251"/>
                    <a:pt x="0" y="274"/>
                  </a:cubicBezTo>
                  <a:cubicBezTo>
                    <a:pt x="0" y="298"/>
                    <a:pt x="19" y="317"/>
                    <a:pt x="43" y="317"/>
                  </a:cubicBezTo>
                  <a:cubicBezTo>
                    <a:pt x="107" y="317"/>
                    <a:pt x="107" y="317"/>
                    <a:pt x="107" y="317"/>
                  </a:cubicBezTo>
                  <a:cubicBezTo>
                    <a:pt x="107" y="397"/>
                    <a:pt x="107" y="397"/>
                    <a:pt x="107" y="397"/>
                  </a:cubicBezTo>
                  <a:cubicBezTo>
                    <a:pt x="43" y="397"/>
                    <a:pt x="43" y="397"/>
                    <a:pt x="43" y="397"/>
                  </a:cubicBezTo>
                  <a:cubicBezTo>
                    <a:pt x="19" y="397"/>
                    <a:pt x="0" y="416"/>
                    <a:pt x="0" y="440"/>
                  </a:cubicBezTo>
                  <a:cubicBezTo>
                    <a:pt x="0" y="463"/>
                    <a:pt x="19" y="482"/>
                    <a:pt x="43" y="482"/>
                  </a:cubicBezTo>
                  <a:cubicBezTo>
                    <a:pt x="107" y="482"/>
                    <a:pt x="107" y="482"/>
                    <a:pt x="107" y="482"/>
                  </a:cubicBezTo>
                  <a:cubicBezTo>
                    <a:pt x="107" y="563"/>
                    <a:pt x="107" y="563"/>
                    <a:pt x="107" y="563"/>
                  </a:cubicBezTo>
                  <a:cubicBezTo>
                    <a:pt x="43" y="563"/>
                    <a:pt x="43" y="563"/>
                    <a:pt x="43" y="563"/>
                  </a:cubicBezTo>
                  <a:cubicBezTo>
                    <a:pt x="19" y="563"/>
                    <a:pt x="0" y="582"/>
                    <a:pt x="0" y="605"/>
                  </a:cubicBezTo>
                  <a:cubicBezTo>
                    <a:pt x="0" y="629"/>
                    <a:pt x="19" y="648"/>
                    <a:pt x="43" y="648"/>
                  </a:cubicBezTo>
                  <a:cubicBezTo>
                    <a:pt x="107" y="648"/>
                    <a:pt x="107" y="648"/>
                    <a:pt x="107" y="648"/>
                  </a:cubicBezTo>
                  <a:cubicBezTo>
                    <a:pt x="107" y="662"/>
                    <a:pt x="107" y="662"/>
                    <a:pt x="107" y="662"/>
                  </a:cubicBezTo>
                  <a:cubicBezTo>
                    <a:pt x="107" y="723"/>
                    <a:pt x="156" y="773"/>
                    <a:pt x="217" y="773"/>
                  </a:cubicBezTo>
                  <a:cubicBezTo>
                    <a:pt x="231" y="773"/>
                    <a:pt x="231" y="773"/>
                    <a:pt x="231" y="773"/>
                  </a:cubicBezTo>
                  <a:cubicBezTo>
                    <a:pt x="231" y="837"/>
                    <a:pt x="231" y="837"/>
                    <a:pt x="231" y="837"/>
                  </a:cubicBezTo>
                  <a:cubicBezTo>
                    <a:pt x="231" y="860"/>
                    <a:pt x="251" y="879"/>
                    <a:pt x="274" y="879"/>
                  </a:cubicBezTo>
                  <a:cubicBezTo>
                    <a:pt x="298" y="879"/>
                    <a:pt x="317" y="860"/>
                    <a:pt x="317" y="837"/>
                  </a:cubicBezTo>
                  <a:cubicBezTo>
                    <a:pt x="317" y="773"/>
                    <a:pt x="317" y="773"/>
                    <a:pt x="317" y="773"/>
                  </a:cubicBezTo>
                  <a:cubicBezTo>
                    <a:pt x="397" y="773"/>
                    <a:pt x="397" y="773"/>
                    <a:pt x="397" y="773"/>
                  </a:cubicBezTo>
                  <a:cubicBezTo>
                    <a:pt x="397" y="837"/>
                    <a:pt x="397" y="837"/>
                    <a:pt x="397" y="837"/>
                  </a:cubicBezTo>
                  <a:cubicBezTo>
                    <a:pt x="397" y="860"/>
                    <a:pt x="416" y="879"/>
                    <a:pt x="440" y="879"/>
                  </a:cubicBezTo>
                  <a:cubicBezTo>
                    <a:pt x="463" y="879"/>
                    <a:pt x="482" y="860"/>
                    <a:pt x="482" y="837"/>
                  </a:cubicBezTo>
                  <a:cubicBezTo>
                    <a:pt x="482" y="773"/>
                    <a:pt x="482" y="773"/>
                    <a:pt x="482" y="773"/>
                  </a:cubicBezTo>
                  <a:cubicBezTo>
                    <a:pt x="563" y="773"/>
                    <a:pt x="563" y="773"/>
                    <a:pt x="563" y="773"/>
                  </a:cubicBezTo>
                  <a:cubicBezTo>
                    <a:pt x="563" y="837"/>
                    <a:pt x="563" y="837"/>
                    <a:pt x="563" y="837"/>
                  </a:cubicBezTo>
                  <a:cubicBezTo>
                    <a:pt x="563" y="860"/>
                    <a:pt x="582" y="879"/>
                    <a:pt x="605" y="879"/>
                  </a:cubicBezTo>
                  <a:cubicBezTo>
                    <a:pt x="629" y="879"/>
                    <a:pt x="648" y="860"/>
                    <a:pt x="648" y="837"/>
                  </a:cubicBezTo>
                  <a:cubicBezTo>
                    <a:pt x="648" y="773"/>
                    <a:pt x="648" y="773"/>
                    <a:pt x="648" y="773"/>
                  </a:cubicBezTo>
                  <a:cubicBezTo>
                    <a:pt x="662" y="773"/>
                    <a:pt x="662" y="773"/>
                    <a:pt x="662" y="773"/>
                  </a:cubicBezTo>
                  <a:cubicBezTo>
                    <a:pt x="723" y="773"/>
                    <a:pt x="773" y="723"/>
                    <a:pt x="773" y="662"/>
                  </a:cubicBezTo>
                  <a:cubicBezTo>
                    <a:pt x="773" y="648"/>
                    <a:pt x="773" y="648"/>
                    <a:pt x="773" y="648"/>
                  </a:cubicBezTo>
                  <a:cubicBezTo>
                    <a:pt x="837" y="648"/>
                    <a:pt x="837" y="648"/>
                    <a:pt x="837" y="648"/>
                  </a:cubicBezTo>
                  <a:cubicBezTo>
                    <a:pt x="860" y="648"/>
                    <a:pt x="879" y="629"/>
                    <a:pt x="879" y="605"/>
                  </a:cubicBezTo>
                  <a:cubicBezTo>
                    <a:pt x="879" y="582"/>
                    <a:pt x="860" y="563"/>
                    <a:pt x="837" y="563"/>
                  </a:cubicBezTo>
                  <a:cubicBezTo>
                    <a:pt x="773" y="563"/>
                    <a:pt x="773" y="563"/>
                    <a:pt x="773" y="563"/>
                  </a:cubicBezTo>
                  <a:cubicBezTo>
                    <a:pt x="773" y="482"/>
                    <a:pt x="773" y="482"/>
                    <a:pt x="773" y="482"/>
                  </a:cubicBezTo>
                  <a:cubicBezTo>
                    <a:pt x="837" y="482"/>
                    <a:pt x="837" y="482"/>
                    <a:pt x="837" y="482"/>
                  </a:cubicBezTo>
                  <a:cubicBezTo>
                    <a:pt x="860" y="482"/>
                    <a:pt x="879" y="463"/>
                    <a:pt x="879" y="440"/>
                  </a:cubicBezTo>
                  <a:cubicBezTo>
                    <a:pt x="879" y="416"/>
                    <a:pt x="860" y="397"/>
                    <a:pt x="837" y="397"/>
                  </a:cubicBezTo>
                  <a:cubicBezTo>
                    <a:pt x="773" y="397"/>
                    <a:pt x="773" y="397"/>
                    <a:pt x="773" y="397"/>
                  </a:cubicBezTo>
                  <a:cubicBezTo>
                    <a:pt x="773" y="317"/>
                    <a:pt x="773" y="317"/>
                    <a:pt x="773" y="317"/>
                  </a:cubicBezTo>
                  <a:cubicBezTo>
                    <a:pt x="837" y="317"/>
                    <a:pt x="837" y="317"/>
                    <a:pt x="837" y="317"/>
                  </a:cubicBezTo>
                  <a:cubicBezTo>
                    <a:pt x="860" y="317"/>
                    <a:pt x="879" y="298"/>
                    <a:pt x="879" y="274"/>
                  </a:cubicBezTo>
                  <a:cubicBezTo>
                    <a:pt x="879" y="251"/>
                    <a:pt x="860" y="232"/>
                    <a:pt x="837" y="232"/>
                  </a:cubicBezTo>
                  <a:cubicBezTo>
                    <a:pt x="773" y="232"/>
                    <a:pt x="773" y="232"/>
                    <a:pt x="773" y="232"/>
                  </a:cubicBezTo>
                  <a:cubicBezTo>
                    <a:pt x="773" y="218"/>
                    <a:pt x="773" y="218"/>
                    <a:pt x="773" y="218"/>
                  </a:cubicBezTo>
                  <a:cubicBezTo>
                    <a:pt x="773" y="157"/>
                    <a:pt x="723" y="107"/>
                    <a:pt x="662" y="107"/>
                  </a:cubicBezTo>
                  <a:lnTo>
                    <a:pt x="648" y="107"/>
                  </a:lnTo>
                  <a:close/>
                  <a:moveTo>
                    <a:pt x="687" y="218"/>
                  </a:moveTo>
                  <a:cubicBezTo>
                    <a:pt x="687" y="662"/>
                    <a:pt x="687" y="662"/>
                    <a:pt x="687" y="662"/>
                  </a:cubicBezTo>
                  <a:cubicBezTo>
                    <a:pt x="687" y="676"/>
                    <a:pt x="676" y="688"/>
                    <a:pt x="662" y="688"/>
                  </a:cubicBezTo>
                  <a:cubicBezTo>
                    <a:pt x="217" y="688"/>
                    <a:pt x="217" y="688"/>
                    <a:pt x="217" y="688"/>
                  </a:cubicBezTo>
                  <a:cubicBezTo>
                    <a:pt x="203" y="688"/>
                    <a:pt x="192" y="676"/>
                    <a:pt x="192" y="662"/>
                  </a:cubicBezTo>
                  <a:cubicBezTo>
                    <a:pt x="192" y="218"/>
                    <a:pt x="192" y="218"/>
                    <a:pt x="192" y="218"/>
                  </a:cubicBezTo>
                  <a:cubicBezTo>
                    <a:pt x="192" y="204"/>
                    <a:pt x="203" y="192"/>
                    <a:pt x="217" y="192"/>
                  </a:cubicBezTo>
                  <a:cubicBezTo>
                    <a:pt x="662" y="192"/>
                    <a:pt x="662" y="192"/>
                    <a:pt x="662" y="192"/>
                  </a:cubicBezTo>
                  <a:cubicBezTo>
                    <a:pt x="676" y="192"/>
                    <a:pt x="687" y="204"/>
                    <a:pt x="687" y="218"/>
                  </a:cubicBezTo>
                  <a:close/>
                  <a:moveTo>
                    <a:pt x="687" y="218"/>
                  </a:moveTo>
                  <a:cubicBezTo>
                    <a:pt x="687" y="218"/>
                    <a:pt x="687" y="218"/>
                    <a:pt x="687" y="2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6" name="Google Shape;1826;p81"/>
            <p:cNvSpPr/>
            <p:nvPr/>
          </p:nvSpPr>
          <p:spPr>
            <a:xfrm>
              <a:off x="7810500" y="4275138"/>
              <a:ext cx="57150" cy="55563"/>
            </a:xfrm>
            <a:custGeom>
              <a:avLst/>
              <a:gdLst/>
              <a:ahLst/>
              <a:cxnLst/>
              <a:rect l="l" t="t" r="r" b="b"/>
              <a:pathLst>
                <a:path w="265" h="264" extrusionOk="0">
                  <a:moveTo>
                    <a:pt x="200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5"/>
                    <a:pt x="30" y="264"/>
                    <a:pt x="66" y="264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236" y="264"/>
                    <a:pt x="265" y="235"/>
                    <a:pt x="265" y="199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29"/>
                    <a:pt x="236" y="0"/>
                    <a:pt x="200" y="0"/>
                  </a:cubicBezTo>
                  <a:close/>
                  <a:moveTo>
                    <a:pt x="180" y="179"/>
                  </a:moveTo>
                  <a:cubicBezTo>
                    <a:pt x="85" y="179"/>
                    <a:pt x="85" y="179"/>
                    <a:pt x="85" y="179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80" y="179"/>
                  </a:lnTo>
                  <a:close/>
                  <a:moveTo>
                    <a:pt x="180" y="179"/>
                  </a:moveTo>
                  <a:cubicBezTo>
                    <a:pt x="180" y="179"/>
                    <a:pt x="180" y="179"/>
                    <a:pt x="180" y="1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7" name="Google Shape;1827;p81"/>
            <p:cNvSpPr/>
            <p:nvPr/>
          </p:nvSpPr>
          <p:spPr>
            <a:xfrm>
              <a:off x="7839075" y="4424363"/>
              <a:ext cx="85725" cy="87313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203" y="0"/>
                  </a:moveTo>
                  <a:cubicBezTo>
                    <a:pt x="91" y="0"/>
                    <a:pt x="0" y="91"/>
                    <a:pt x="0" y="203"/>
                  </a:cubicBezTo>
                  <a:cubicBezTo>
                    <a:pt x="0" y="314"/>
                    <a:pt x="91" y="405"/>
                    <a:pt x="203" y="405"/>
                  </a:cubicBezTo>
                  <a:cubicBezTo>
                    <a:pt x="314" y="405"/>
                    <a:pt x="405" y="314"/>
                    <a:pt x="405" y="203"/>
                  </a:cubicBezTo>
                  <a:cubicBezTo>
                    <a:pt x="405" y="91"/>
                    <a:pt x="314" y="0"/>
                    <a:pt x="203" y="0"/>
                  </a:cubicBezTo>
                  <a:close/>
                  <a:moveTo>
                    <a:pt x="203" y="320"/>
                  </a:moveTo>
                  <a:cubicBezTo>
                    <a:pt x="138" y="320"/>
                    <a:pt x="85" y="267"/>
                    <a:pt x="85" y="203"/>
                  </a:cubicBezTo>
                  <a:cubicBezTo>
                    <a:pt x="85" y="138"/>
                    <a:pt x="138" y="85"/>
                    <a:pt x="203" y="85"/>
                  </a:cubicBezTo>
                  <a:cubicBezTo>
                    <a:pt x="267" y="85"/>
                    <a:pt x="320" y="138"/>
                    <a:pt x="320" y="203"/>
                  </a:cubicBezTo>
                  <a:cubicBezTo>
                    <a:pt x="320" y="267"/>
                    <a:pt x="267" y="320"/>
                    <a:pt x="203" y="320"/>
                  </a:cubicBezTo>
                  <a:close/>
                  <a:moveTo>
                    <a:pt x="203" y="320"/>
                  </a:moveTo>
                  <a:cubicBezTo>
                    <a:pt x="203" y="320"/>
                    <a:pt x="203" y="320"/>
                    <a:pt x="203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8" name="Google Shape;1828;p81"/>
            <p:cNvSpPr/>
            <p:nvPr/>
          </p:nvSpPr>
          <p:spPr>
            <a:xfrm>
              <a:off x="7726363" y="4424363"/>
              <a:ext cx="87313" cy="87313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203" y="0"/>
                  </a:moveTo>
                  <a:cubicBezTo>
                    <a:pt x="91" y="0"/>
                    <a:pt x="0" y="91"/>
                    <a:pt x="0" y="203"/>
                  </a:cubicBezTo>
                  <a:cubicBezTo>
                    <a:pt x="0" y="314"/>
                    <a:pt x="91" y="405"/>
                    <a:pt x="203" y="405"/>
                  </a:cubicBezTo>
                  <a:cubicBezTo>
                    <a:pt x="314" y="405"/>
                    <a:pt x="405" y="314"/>
                    <a:pt x="405" y="203"/>
                  </a:cubicBezTo>
                  <a:cubicBezTo>
                    <a:pt x="405" y="91"/>
                    <a:pt x="314" y="0"/>
                    <a:pt x="203" y="0"/>
                  </a:cubicBezTo>
                  <a:close/>
                  <a:moveTo>
                    <a:pt x="203" y="320"/>
                  </a:moveTo>
                  <a:cubicBezTo>
                    <a:pt x="138" y="320"/>
                    <a:pt x="85" y="267"/>
                    <a:pt x="85" y="203"/>
                  </a:cubicBezTo>
                  <a:cubicBezTo>
                    <a:pt x="85" y="138"/>
                    <a:pt x="138" y="85"/>
                    <a:pt x="203" y="85"/>
                  </a:cubicBezTo>
                  <a:cubicBezTo>
                    <a:pt x="267" y="85"/>
                    <a:pt x="320" y="138"/>
                    <a:pt x="320" y="203"/>
                  </a:cubicBezTo>
                  <a:cubicBezTo>
                    <a:pt x="320" y="267"/>
                    <a:pt x="267" y="320"/>
                    <a:pt x="203" y="320"/>
                  </a:cubicBezTo>
                  <a:close/>
                  <a:moveTo>
                    <a:pt x="203" y="320"/>
                  </a:moveTo>
                  <a:cubicBezTo>
                    <a:pt x="203" y="320"/>
                    <a:pt x="203" y="320"/>
                    <a:pt x="203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9" name="Google Shape;1829;p81"/>
            <p:cNvSpPr/>
            <p:nvPr/>
          </p:nvSpPr>
          <p:spPr>
            <a:xfrm>
              <a:off x="7586663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0" name="Google Shape;1830;p81"/>
            <p:cNvSpPr/>
            <p:nvPr/>
          </p:nvSpPr>
          <p:spPr>
            <a:xfrm>
              <a:off x="7586663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6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94" y="86"/>
                    <a:pt x="113" y="67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1" name="Google Shape;1831;p81"/>
            <p:cNvSpPr/>
            <p:nvPr/>
          </p:nvSpPr>
          <p:spPr>
            <a:xfrm>
              <a:off x="7586663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2" name="Google Shape;1832;p81"/>
            <p:cNvSpPr/>
            <p:nvPr/>
          </p:nvSpPr>
          <p:spPr>
            <a:xfrm>
              <a:off x="7586663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3" name="Google Shape;1833;p81"/>
            <p:cNvSpPr/>
            <p:nvPr/>
          </p:nvSpPr>
          <p:spPr>
            <a:xfrm>
              <a:off x="7586663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4" name="Google Shape;1834;p81"/>
            <p:cNvSpPr/>
            <p:nvPr/>
          </p:nvSpPr>
          <p:spPr>
            <a:xfrm>
              <a:off x="7586663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5" name="Google Shape;1835;p81"/>
            <p:cNvSpPr/>
            <p:nvPr/>
          </p:nvSpPr>
          <p:spPr>
            <a:xfrm>
              <a:off x="7586663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6" name="Google Shape;1836;p81"/>
            <p:cNvSpPr/>
            <p:nvPr/>
          </p:nvSpPr>
          <p:spPr>
            <a:xfrm>
              <a:off x="7586663" y="4448176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3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7" name="Google Shape;1837;p81"/>
            <p:cNvSpPr/>
            <p:nvPr/>
          </p:nvSpPr>
          <p:spPr>
            <a:xfrm>
              <a:off x="7586663" y="4481513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3" h="86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94" y="86"/>
                    <a:pt x="113" y="67"/>
                    <a:pt x="113" y="43"/>
                  </a:cubicBezTo>
                  <a:cubicBezTo>
                    <a:pt x="113" y="20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8" name="Google Shape;1838;p81"/>
            <p:cNvSpPr/>
            <p:nvPr/>
          </p:nvSpPr>
          <p:spPr>
            <a:xfrm>
              <a:off x="7586663" y="451326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3" h="85" extrusionOk="0">
                  <a:moveTo>
                    <a:pt x="7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94" y="85"/>
                    <a:pt x="113" y="66"/>
                    <a:pt x="113" y="42"/>
                  </a:cubicBezTo>
                  <a:cubicBezTo>
                    <a:pt x="113" y="19"/>
                    <a:pt x="94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9" name="Google Shape;1839;p81"/>
            <p:cNvSpPr/>
            <p:nvPr/>
          </p:nvSpPr>
          <p:spPr>
            <a:xfrm>
              <a:off x="7627938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0" name="Google Shape;1840;p81"/>
            <p:cNvSpPr/>
            <p:nvPr/>
          </p:nvSpPr>
          <p:spPr>
            <a:xfrm>
              <a:off x="7627938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42" y="86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93" y="86"/>
                    <a:pt x="112" y="67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1" name="Google Shape;1841;p81"/>
            <p:cNvSpPr/>
            <p:nvPr/>
          </p:nvSpPr>
          <p:spPr>
            <a:xfrm>
              <a:off x="7627938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2" name="Google Shape;1842;p81"/>
            <p:cNvSpPr/>
            <p:nvPr/>
          </p:nvSpPr>
          <p:spPr>
            <a:xfrm>
              <a:off x="7627938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3" name="Google Shape;1843;p81"/>
            <p:cNvSpPr/>
            <p:nvPr/>
          </p:nvSpPr>
          <p:spPr>
            <a:xfrm>
              <a:off x="7627938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4" name="Google Shape;1844;p81"/>
            <p:cNvSpPr/>
            <p:nvPr/>
          </p:nvSpPr>
          <p:spPr>
            <a:xfrm>
              <a:off x="7627938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5" name="Google Shape;1845;p81"/>
            <p:cNvSpPr/>
            <p:nvPr/>
          </p:nvSpPr>
          <p:spPr>
            <a:xfrm>
              <a:off x="7627938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42" y="85"/>
                  </a:move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lose/>
                  <a:moveTo>
                    <a:pt x="42" y="85"/>
                  </a:moveTo>
                  <a:cubicBezTo>
                    <a:pt x="42" y="85"/>
                    <a:pt x="42" y="85"/>
                    <a:pt x="4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6" name="Google Shape;1846;p81"/>
            <p:cNvSpPr/>
            <p:nvPr/>
          </p:nvSpPr>
          <p:spPr>
            <a:xfrm>
              <a:off x="7669213" y="42179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7" name="Google Shape;1847;p81"/>
            <p:cNvSpPr/>
            <p:nvPr/>
          </p:nvSpPr>
          <p:spPr>
            <a:xfrm>
              <a:off x="7669213" y="42497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93" y="86"/>
                    <a:pt x="112" y="67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8" name="Google Shape;1848;p81"/>
            <p:cNvSpPr/>
            <p:nvPr/>
          </p:nvSpPr>
          <p:spPr>
            <a:xfrm>
              <a:off x="7669213" y="4283076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9" name="Google Shape;1849;p81"/>
            <p:cNvSpPr/>
            <p:nvPr/>
          </p:nvSpPr>
          <p:spPr>
            <a:xfrm>
              <a:off x="7669213" y="4316413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0" name="Google Shape;1850;p81"/>
            <p:cNvSpPr/>
            <p:nvPr/>
          </p:nvSpPr>
          <p:spPr>
            <a:xfrm>
              <a:off x="7669213" y="4349751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3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1" name="Google Shape;1851;p81"/>
            <p:cNvSpPr/>
            <p:nvPr/>
          </p:nvSpPr>
          <p:spPr>
            <a:xfrm>
              <a:off x="7669213" y="4383088"/>
              <a:ext cx="25400" cy="17463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2" name="Google Shape;1852;p81"/>
            <p:cNvSpPr/>
            <p:nvPr/>
          </p:nvSpPr>
          <p:spPr>
            <a:xfrm>
              <a:off x="7669213" y="4414838"/>
              <a:ext cx="25400" cy="19050"/>
            </a:xfrm>
            <a:custGeom>
              <a:avLst/>
              <a:gdLst/>
              <a:ahLst/>
              <a:cxnLst/>
              <a:rect l="l" t="t" r="r" b="b"/>
              <a:pathLst>
                <a:path w="112" h="85" extrusionOk="0">
                  <a:moveTo>
                    <a:pt x="70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93" y="85"/>
                    <a:pt x="112" y="66"/>
                    <a:pt x="112" y="42"/>
                  </a:cubicBezTo>
                  <a:cubicBezTo>
                    <a:pt x="112" y="19"/>
                    <a:pt x="93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3" name="Google Shape;1853;p81"/>
            <p:cNvSpPr/>
            <p:nvPr/>
          </p:nvSpPr>
          <p:spPr>
            <a:xfrm>
              <a:off x="7627938" y="4448176"/>
              <a:ext cx="66675" cy="84138"/>
            </a:xfrm>
            <a:custGeom>
              <a:avLst/>
              <a:gdLst/>
              <a:ahLst/>
              <a:cxnLst/>
              <a:rect l="l" t="t" r="r" b="b"/>
              <a:pathLst>
                <a:path w="304" h="392" extrusionOk="0">
                  <a:moveTo>
                    <a:pt x="0" y="304"/>
                  </a:moveTo>
                  <a:cubicBezTo>
                    <a:pt x="0" y="352"/>
                    <a:pt x="39" y="392"/>
                    <a:pt x="88" y="392"/>
                  </a:cubicBezTo>
                  <a:cubicBezTo>
                    <a:pt x="216" y="392"/>
                    <a:pt x="216" y="392"/>
                    <a:pt x="216" y="392"/>
                  </a:cubicBezTo>
                  <a:cubicBezTo>
                    <a:pt x="265" y="392"/>
                    <a:pt x="304" y="352"/>
                    <a:pt x="304" y="304"/>
                  </a:cubicBezTo>
                  <a:cubicBezTo>
                    <a:pt x="304" y="88"/>
                    <a:pt x="304" y="88"/>
                    <a:pt x="304" y="88"/>
                  </a:cubicBezTo>
                  <a:cubicBezTo>
                    <a:pt x="304" y="40"/>
                    <a:pt x="265" y="0"/>
                    <a:pt x="21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lnTo>
                    <a:pt x="0" y="304"/>
                  </a:lnTo>
                  <a:close/>
                  <a:moveTo>
                    <a:pt x="85" y="88"/>
                  </a:moveTo>
                  <a:cubicBezTo>
                    <a:pt x="85" y="87"/>
                    <a:pt x="86" y="85"/>
                    <a:pt x="88" y="85"/>
                  </a:cubicBezTo>
                  <a:cubicBezTo>
                    <a:pt x="216" y="85"/>
                    <a:pt x="216" y="85"/>
                    <a:pt x="216" y="85"/>
                  </a:cubicBezTo>
                  <a:cubicBezTo>
                    <a:pt x="218" y="85"/>
                    <a:pt x="219" y="87"/>
                    <a:pt x="219" y="88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19" y="306"/>
                    <a:pt x="218" y="307"/>
                    <a:pt x="216" y="307"/>
                  </a:cubicBezTo>
                  <a:cubicBezTo>
                    <a:pt x="88" y="307"/>
                    <a:pt x="88" y="307"/>
                    <a:pt x="88" y="307"/>
                  </a:cubicBezTo>
                  <a:cubicBezTo>
                    <a:pt x="86" y="307"/>
                    <a:pt x="85" y="306"/>
                    <a:pt x="85" y="304"/>
                  </a:cubicBezTo>
                  <a:lnTo>
                    <a:pt x="85" y="88"/>
                  </a:lnTo>
                  <a:close/>
                  <a:moveTo>
                    <a:pt x="85" y="88"/>
                  </a:moveTo>
                  <a:cubicBezTo>
                    <a:pt x="85" y="88"/>
                    <a:pt x="85" y="88"/>
                    <a:pt x="85" y="8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54" name="Google Shape;1854;p81"/>
          <p:cNvGrpSpPr/>
          <p:nvPr/>
        </p:nvGrpSpPr>
        <p:grpSpPr>
          <a:xfrm>
            <a:off x="6160004" y="3029464"/>
            <a:ext cx="477990" cy="346968"/>
            <a:chOff x="7367588" y="3135313"/>
            <a:chExt cx="625477" cy="454027"/>
          </a:xfrm>
        </p:grpSpPr>
        <p:sp>
          <p:nvSpPr>
            <p:cNvPr id="1855" name="Google Shape;1855;p81"/>
            <p:cNvSpPr/>
            <p:nvPr/>
          </p:nvSpPr>
          <p:spPr>
            <a:xfrm>
              <a:off x="7367588" y="3135313"/>
              <a:ext cx="625477" cy="454027"/>
            </a:xfrm>
            <a:custGeom>
              <a:avLst/>
              <a:gdLst/>
              <a:ahLst/>
              <a:cxnLst/>
              <a:rect l="l" t="t" r="r" b="b"/>
              <a:pathLst>
                <a:path w="2907" h="2112" extrusionOk="0">
                  <a:moveTo>
                    <a:pt x="2841" y="1655"/>
                  </a:moveTo>
                  <a:cubicBezTo>
                    <a:pt x="2687" y="1655"/>
                    <a:pt x="2687" y="1655"/>
                    <a:pt x="2687" y="1655"/>
                  </a:cubicBezTo>
                  <a:cubicBezTo>
                    <a:pt x="2687" y="1655"/>
                    <a:pt x="2687" y="1655"/>
                    <a:pt x="2687" y="1655"/>
                  </a:cubicBezTo>
                  <a:cubicBezTo>
                    <a:pt x="1868" y="1655"/>
                    <a:pt x="1868" y="1655"/>
                    <a:pt x="1868" y="1655"/>
                  </a:cubicBezTo>
                  <a:cubicBezTo>
                    <a:pt x="1868" y="1582"/>
                    <a:pt x="1868" y="1582"/>
                    <a:pt x="1868" y="1582"/>
                  </a:cubicBezTo>
                  <a:cubicBezTo>
                    <a:pt x="1920" y="1582"/>
                    <a:pt x="1920" y="1582"/>
                    <a:pt x="1920" y="1582"/>
                  </a:cubicBezTo>
                  <a:cubicBezTo>
                    <a:pt x="1981" y="1582"/>
                    <a:pt x="2031" y="1533"/>
                    <a:pt x="2031" y="1471"/>
                  </a:cubicBezTo>
                  <a:cubicBezTo>
                    <a:pt x="2031" y="1328"/>
                    <a:pt x="2031" y="1328"/>
                    <a:pt x="2031" y="1328"/>
                  </a:cubicBezTo>
                  <a:cubicBezTo>
                    <a:pt x="2031" y="1267"/>
                    <a:pt x="1981" y="1217"/>
                    <a:pt x="1920" y="1217"/>
                  </a:cubicBezTo>
                  <a:cubicBezTo>
                    <a:pt x="1868" y="1217"/>
                    <a:pt x="1868" y="1217"/>
                    <a:pt x="1868" y="1217"/>
                  </a:cubicBezTo>
                  <a:cubicBezTo>
                    <a:pt x="1868" y="1077"/>
                    <a:pt x="1868" y="1077"/>
                    <a:pt x="1868" y="1077"/>
                  </a:cubicBezTo>
                  <a:cubicBezTo>
                    <a:pt x="1868" y="598"/>
                    <a:pt x="1478" y="209"/>
                    <a:pt x="999" y="209"/>
                  </a:cubicBezTo>
                  <a:cubicBezTo>
                    <a:pt x="871" y="209"/>
                    <a:pt x="871" y="209"/>
                    <a:pt x="871" y="209"/>
                  </a:cubicBezTo>
                  <a:cubicBezTo>
                    <a:pt x="871" y="133"/>
                    <a:pt x="871" y="133"/>
                    <a:pt x="871" y="133"/>
                  </a:cubicBezTo>
                  <a:cubicBezTo>
                    <a:pt x="871" y="60"/>
                    <a:pt x="812" y="0"/>
                    <a:pt x="738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22" y="0"/>
                    <a:pt x="262" y="60"/>
                    <a:pt x="262" y="133"/>
                  </a:cubicBezTo>
                  <a:cubicBezTo>
                    <a:pt x="262" y="209"/>
                    <a:pt x="262" y="209"/>
                    <a:pt x="262" y="209"/>
                  </a:cubicBezTo>
                  <a:cubicBezTo>
                    <a:pt x="213" y="209"/>
                    <a:pt x="213" y="209"/>
                    <a:pt x="213" y="209"/>
                  </a:cubicBezTo>
                  <a:cubicBezTo>
                    <a:pt x="95" y="209"/>
                    <a:pt x="0" y="304"/>
                    <a:pt x="0" y="42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26"/>
                    <a:pt x="19" y="545"/>
                    <a:pt x="42" y="545"/>
                  </a:cubicBezTo>
                  <a:cubicBezTo>
                    <a:pt x="66" y="545"/>
                    <a:pt x="85" y="526"/>
                    <a:pt x="85" y="502"/>
                  </a:cubicBezTo>
                  <a:cubicBezTo>
                    <a:pt x="85" y="422"/>
                    <a:pt x="85" y="422"/>
                    <a:pt x="85" y="422"/>
                  </a:cubicBezTo>
                  <a:cubicBezTo>
                    <a:pt x="85" y="351"/>
                    <a:pt x="142" y="294"/>
                    <a:pt x="213" y="294"/>
                  </a:cubicBezTo>
                  <a:cubicBezTo>
                    <a:pt x="999" y="294"/>
                    <a:pt x="999" y="294"/>
                    <a:pt x="999" y="294"/>
                  </a:cubicBezTo>
                  <a:cubicBezTo>
                    <a:pt x="1431" y="294"/>
                    <a:pt x="1783" y="645"/>
                    <a:pt x="1783" y="1077"/>
                  </a:cubicBezTo>
                  <a:cubicBezTo>
                    <a:pt x="1783" y="1865"/>
                    <a:pt x="1783" y="1865"/>
                    <a:pt x="1783" y="1865"/>
                  </a:cubicBezTo>
                  <a:cubicBezTo>
                    <a:pt x="1783" y="1867"/>
                    <a:pt x="1781" y="1868"/>
                    <a:pt x="1780" y="1868"/>
                  </a:cubicBezTo>
                  <a:cubicBezTo>
                    <a:pt x="1275" y="1868"/>
                    <a:pt x="1275" y="1868"/>
                    <a:pt x="1275" y="1868"/>
                  </a:cubicBezTo>
                  <a:cubicBezTo>
                    <a:pt x="1275" y="1681"/>
                    <a:pt x="1275" y="1681"/>
                    <a:pt x="1275" y="1681"/>
                  </a:cubicBezTo>
                  <a:cubicBezTo>
                    <a:pt x="1473" y="1681"/>
                    <a:pt x="1473" y="1681"/>
                    <a:pt x="1473" y="1681"/>
                  </a:cubicBezTo>
                  <a:cubicBezTo>
                    <a:pt x="1540" y="1681"/>
                    <a:pt x="1595" y="1626"/>
                    <a:pt x="1595" y="1559"/>
                  </a:cubicBezTo>
                  <a:cubicBezTo>
                    <a:pt x="1595" y="1471"/>
                    <a:pt x="1595" y="1471"/>
                    <a:pt x="1595" y="1471"/>
                  </a:cubicBezTo>
                  <a:cubicBezTo>
                    <a:pt x="1595" y="1448"/>
                    <a:pt x="1576" y="1429"/>
                    <a:pt x="1553" y="1429"/>
                  </a:cubicBezTo>
                  <a:cubicBezTo>
                    <a:pt x="1529" y="1429"/>
                    <a:pt x="1510" y="1448"/>
                    <a:pt x="1510" y="1471"/>
                  </a:cubicBezTo>
                  <a:cubicBezTo>
                    <a:pt x="1510" y="1559"/>
                    <a:pt x="1510" y="1559"/>
                    <a:pt x="1510" y="1559"/>
                  </a:cubicBezTo>
                  <a:cubicBezTo>
                    <a:pt x="1510" y="1579"/>
                    <a:pt x="1493" y="1596"/>
                    <a:pt x="1473" y="1596"/>
                  </a:cubicBezTo>
                  <a:cubicBezTo>
                    <a:pt x="394" y="1596"/>
                    <a:pt x="394" y="1596"/>
                    <a:pt x="394" y="1596"/>
                  </a:cubicBezTo>
                  <a:cubicBezTo>
                    <a:pt x="374" y="1596"/>
                    <a:pt x="357" y="1579"/>
                    <a:pt x="357" y="1559"/>
                  </a:cubicBezTo>
                  <a:cubicBezTo>
                    <a:pt x="357" y="603"/>
                    <a:pt x="357" y="603"/>
                    <a:pt x="357" y="603"/>
                  </a:cubicBezTo>
                  <a:cubicBezTo>
                    <a:pt x="357" y="583"/>
                    <a:pt x="374" y="566"/>
                    <a:pt x="394" y="566"/>
                  </a:cubicBezTo>
                  <a:cubicBezTo>
                    <a:pt x="999" y="566"/>
                    <a:pt x="999" y="566"/>
                    <a:pt x="999" y="566"/>
                  </a:cubicBezTo>
                  <a:cubicBezTo>
                    <a:pt x="1281" y="566"/>
                    <a:pt x="1510" y="795"/>
                    <a:pt x="1510" y="1077"/>
                  </a:cubicBezTo>
                  <a:cubicBezTo>
                    <a:pt x="1510" y="1272"/>
                    <a:pt x="1510" y="1272"/>
                    <a:pt x="1510" y="1272"/>
                  </a:cubicBezTo>
                  <a:cubicBezTo>
                    <a:pt x="1510" y="1296"/>
                    <a:pt x="1529" y="1315"/>
                    <a:pt x="1553" y="1315"/>
                  </a:cubicBezTo>
                  <a:cubicBezTo>
                    <a:pt x="1576" y="1315"/>
                    <a:pt x="1595" y="1296"/>
                    <a:pt x="1595" y="1272"/>
                  </a:cubicBezTo>
                  <a:cubicBezTo>
                    <a:pt x="1595" y="1077"/>
                    <a:pt x="1595" y="1077"/>
                    <a:pt x="1595" y="1077"/>
                  </a:cubicBezTo>
                  <a:cubicBezTo>
                    <a:pt x="1595" y="748"/>
                    <a:pt x="1328" y="481"/>
                    <a:pt x="999" y="481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327" y="481"/>
                    <a:pt x="272" y="536"/>
                    <a:pt x="272" y="603"/>
                  </a:cubicBezTo>
                  <a:cubicBezTo>
                    <a:pt x="272" y="1559"/>
                    <a:pt x="272" y="1559"/>
                    <a:pt x="272" y="1559"/>
                  </a:cubicBezTo>
                  <a:cubicBezTo>
                    <a:pt x="272" y="1626"/>
                    <a:pt x="327" y="1681"/>
                    <a:pt x="394" y="1681"/>
                  </a:cubicBezTo>
                  <a:cubicBezTo>
                    <a:pt x="592" y="1681"/>
                    <a:pt x="592" y="1681"/>
                    <a:pt x="592" y="1681"/>
                  </a:cubicBezTo>
                  <a:cubicBezTo>
                    <a:pt x="592" y="1868"/>
                    <a:pt x="592" y="1868"/>
                    <a:pt x="592" y="1868"/>
                  </a:cubicBezTo>
                  <a:cubicBezTo>
                    <a:pt x="213" y="1868"/>
                    <a:pt x="213" y="1868"/>
                    <a:pt x="213" y="1868"/>
                  </a:cubicBezTo>
                  <a:cubicBezTo>
                    <a:pt x="142" y="1868"/>
                    <a:pt x="85" y="1811"/>
                    <a:pt x="85" y="1740"/>
                  </a:cubicBezTo>
                  <a:cubicBezTo>
                    <a:pt x="85" y="701"/>
                    <a:pt x="85" y="701"/>
                    <a:pt x="85" y="701"/>
                  </a:cubicBezTo>
                  <a:cubicBezTo>
                    <a:pt x="85" y="677"/>
                    <a:pt x="66" y="658"/>
                    <a:pt x="42" y="658"/>
                  </a:cubicBezTo>
                  <a:cubicBezTo>
                    <a:pt x="19" y="658"/>
                    <a:pt x="0" y="677"/>
                    <a:pt x="0" y="701"/>
                  </a:cubicBezTo>
                  <a:cubicBezTo>
                    <a:pt x="0" y="1740"/>
                    <a:pt x="0" y="1740"/>
                    <a:pt x="0" y="1740"/>
                  </a:cubicBezTo>
                  <a:cubicBezTo>
                    <a:pt x="0" y="1858"/>
                    <a:pt x="95" y="1953"/>
                    <a:pt x="213" y="1953"/>
                  </a:cubicBezTo>
                  <a:cubicBezTo>
                    <a:pt x="2645" y="1953"/>
                    <a:pt x="2645" y="1953"/>
                    <a:pt x="2645" y="1953"/>
                  </a:cubicBezTo>
                  <a:cubicBezTo>
                    <a:pt x="2645" y="2035"/>
                    <a:pt x="2645" y="2035"/>
                    <a:pt x="2645" y="2035"/>
                  </a:cubicBezTo>
                  <a:cubicBezTo>
                    <a:pt x="2645" y="2077"/>
                    <a:pt x="2679" y="2112"/>
                    <a:pt x="2721" y="2112"/>
                  </a:cubicBezTo>
                  <a:cubicBezTo>
                    <a:pt x="2830" y="2112"/>
                    <a:pt x="2830" y="2112"/>
                    <a:pt x="2830" y="2112"/>
                  </a:cubicBezTo>
                  <a:cubicBezTo>
                    <a:pt x="2872" y="2112"/>
                    <a:pt x="2907" y="2077"/>
                    <a:pt x="2907" y="2035"/>
                  </a:cubicBezTo>
                  <a:cubicBezTo>
                    <a:pt x="2907" y="1721"/>
                    <a:pt x="2907" y="1721"/>
                    <a:pt x="2907" y="1721"/>
                  </a:cubicBezTo>
                  <a:cubicBezTo>
                    <a:pt x="2907" y="1685"/>
                    <a:pt x="2877" y="1655"/>
                    <a:pt x="2841" y="1655"/>
                  </a:cubicBezTo>
                  <a:close/>
                  <a:moveTo>
                    <a:pt x="347" y="133"/>
                  </a:moveTo>
                  <a:cubicBezTo>
                    <a:pt x="347" y="107"/>
                    <a:pt x="369" y="85"/>
                    <a:pt x="395" y="85"/>
                  </a:cubicBezTo>
                  <a:cubicBezTo>
                    <a:pt x="738" y="85"/>
                    <a:pt x="738" y="85"/>
                    <a:pt x="738" y="85"/>
                  </a:cubicBezTo>
                  <a:cubicBezTo>
                    <a:pt x="765" y="85"/>
                    <a:pt x="786" y="107"/>
                    <a:pt x="786" y="133"/>
                  </a:cubicBezTo>
                  <a:cubicBezTo>
                    <a:pt x="786" y="209"/>
                    <a:pt x="786" y="209"/>
                    <a:pt x="786" y="209"/>
                  </a:cubicBezTo>
                  <a:cubicBezTo>
                    <a:pt x="347" y="209"/>
                    <a:pt x="347" y="209"/>
                    <a:pt x="347" y="209"/>
                  </a:cubicBezTo>
                  <a:lnTo>
                    <a:pt x="347" y="133"/>
                  </a:lnTo>
                  <a:close/>
                  <a:moveTo>
                    <a:pt x="1920" y="1302"/>
                  </a:moveTo>
                  <a:cubicBezTo>
                    <a:pt x="1934" y="1302"/>
                    <a:pt x="1945" y="1314"/>
                    <a:pt x="1945" y="1328"/>
                  </a:cubicBezTo>
                  <a:cubicBezTo>
                    <a:pt x="1945" y="1471"/>
                    <a:pt x="1945" y="1471"/>
                    <a:pt x="1945" y="1471"/>
                  </a:cubicBezTo>
                  <a:cubicBezTo>
                    <a:pt x="1945" y="1486"/>
                    <a:pt x="1934" y="1497"/>
                    <a:pt x="1920" y="1497"/>
                  </a:cubicBezTo>
                  <a:cubicBezTo>
                    <a:pt x="1868" y="1497"/>
                    <a:pt x="1868" y="1497"/>
                    <a:pt x="1868" y="1497"/>
                  </a:cubicBezTo>
                  <a:cubicBezTo>
                    <a:pt x="1868" y="1302"/>
                    <a:pt x="1868" y="1302"/>
                    <a:pt x="1868" y="1302"/>
                  </a:cubicBezTo>
                  <a:lnTo>
                    <a:pt x="1920" y="1302"/>
                  </a:lnTo>
                  <a:close/>
                  <a:moveTo>
                    <a:pt x="677" y="1681"/>
                  </a:moveTo>
                  <a:cubicBezTo>
                    <a:pt x="1190" y="1681"/>
                    <a:pt x="1190" y="1681"/>
                    <a:pt x="1190" y="1681"/>
                  </a:cubicBezTo>
                  <a:cubicBezTo>
                    <a:pt x="1190" y="1868"/>
                    <a:pt x="1190" y="1868"/>
                    <a:pt x="1190" y="1868"/>
                  </a:cubicBezTo>
                  <a:cubicBezTo>
                    <a:pt x="677" y="1868"/>
                    <a:pt x="677" y="1868"/>
                    <a:pt x="677" y="1868"/>
                  </a:cubicBezTo>
                  <a:lnTo>
                    <a:pt x="677" y="1681"/>
                  </a:lnTo>
                  <a:close/>
                  <a:moveTo>
                    <a:pt x="1868" y="1868"/>
                  </a:moveTo>
                  <a:cubicBezTo>
                    <a:pt x="1868" y="1867"/>
                    <a:pt x="1868" y="1866"/>
                    <a:pt x="1868" y="1865"/>
                  </a:cubicBezTo>
                  <a:cubicBezTo>
                    <a:pt x="1868" y="1741"/>
                    <a:pt x="1868" y="1741"/>
                    <a:pt x="1868" y="1741"/>
                  </a:cubicBezTo>
                  <a:cubicBezTo>
                    <a:pt x="2645" y="1741"/>
                    <a:pt x="2645" y="1741"/>
                    <a:pt x="2645" y="1741"/>
                  </a:cubicBezTo>
                  <a:cubicBezTo>
                    <a:pt x="2645" y="1868"/>
                    <a:pt x="2645" y="1868"/>
                    <a:pt x="2645" y="1868"/>
                  </a:cubicBezTo>
                  <a:lnTo>
                    <a:pt x="1868" y="1868"/>
                  </a:lnTo>
                  <a:close/>
                  <a:moveTo>
                    <a:pt x="2821" y="2026"/>
                  </a:moveTo>
                  <a:cubicBezTo>
                    <a:pt x="2730" y="2026"/>
                    <a:pt x="2730" y="2026"/>
                    <a:pt x="2730" y="2026"/>
                  </a:cubicBezTo>
                  <a:cubicBezTo>
                    <a:pt x="2730" y="1741"/>
                    <a:pt x="2730" y="1741"/>
                    <a:pt x="2730" y="1741"/>
                  </a:cubicBezTo>
                  <a:cubicBezTo>
                    <a:pt x="2821" y="1741"/>
                    <a:pt x="2821" y="1741"/>
                    <a:pt x="2821" y="1741"/>
                  </a:cubicBezTo>
                  <a:lnTo>
                    <a:pt x="2821" y="2026"/>
                  </a:lnTo>
                  <a:close/>
                  <a:moveTo>
                    <a:pt x="2821" y="2026"/>
                  </a:moveTo>
                  <a:cubicBezTo>
                    <a:pt x="2821" y="2026"/>
                    <a:pt x="2821" y="2026"/>
                    <a:pt x="2821" y="20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6" name="Google Shape;1856;p81"/>
            <p:cNvSpPr/>
            <p:nvPr/>
          </p:nvSpPr>
          <p:spPr>
            <a:xfrm>
              <a:off x="7500938" y="3298826"/>
              <a:ext cx="136526" cy="138113"/>
            </a:xfrm>
            <a:custGeom>
              <a:avLst/>
              <a:gdLst/>
              <a:ahLst/>
              <a:cxnLst/>
              <a:rect l="l" t="t" r="r" b="b"/>
              <a:pathLst>
                <a:path w="639" h="639" extrusionOk="0">
                  <a:moveTo>
                    <a:pt x="0" y="320"/>
                  </a:moveTo>
                  <a:cubicBezTo>
                    <a:pt x="0" y="496"/>
                    <a:pt x="144" y="639"/>
                    <a:pt x="320" y="639"/>
                  </a:cubicBezTo>
                  <a:cubicBezTo>
                    <a:pt x="496" y="639"/>
                    <a:pt x="639" y="496"/>
                    <a:pt x="639" y="320"/>
                  </a:cubicBezTo>
                  <a:cubicBezTo>
                    <a:pt x="639" y="144"/>
                    <a:pt x="496" y="0"/>
                    <a:pt x="320" y="0"/>
                  </a:cubicBezTo>
                  <a:cubicBezTo>
                    <a:pt x="144" y="0"/>
                    <a:pt x="0" y="144"/>
                    <a:pt x="0" y="320"/>
                  </a:cubicBezTo>
                  <a:close/>
                  <a:moveTo>
                    <a:pt x="554" y="320"/>
                  </a:moveTo>
                  <a:cubicBezTo>
                    <a:pt x="554" y="449"/>
                    <a:pt x="449" y="554"/>
                    <a:pt x="320" y="554"/>
                  </a:cubicBezTo>
                  <a:cubicBezTo>
                    <a:pt x="191" y="554"/>
                    <a:pt x="85" y="449"/>
                    <a:pt x="85" y="320"/>
                  </a:cubicBezTo>
                  <a:cubicBezTo>
                    <a:pt x="85" y="191"/>
                    <a:pt x="191" y="86"/>
                    <a:pt x="320" y="86"/>
                  </a:cubicBezTo>
                  <a:cubicBezTo>
                    <a:pt x="449" y="86"/>
                    <a:pt x="554" y="191"/>
                    <a:pt x="554" y="320"/>
                  </a:cubicBezTo>
                  <a:close/>
                  <a:moveTo>
                    <a:pt x="554" y="320"/>
                  </a:moveTo>
                  <a:cubicBezTo>
                    <a:pt x="554" y="320"/>
                    <a:pt x="554" y="320"/>
                    <a:pt x="554" y="3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7" name="Google Shape;1857;p81"/>
            <p:cNvSpPr/>
            <p:nvPr/>
          </p:nvSpPr>
          <p:spPr>
            <a:xfrm>
              <a:off x="7548563" y="3348038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7" h="182" extrusionOk="0">
                  <a:moveTo>
                    <a:pt x="77" y="16"/>
                  </a:move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6"/>
                    <a:pt x="0" y="153"/>
                    <a:pt x="17" y="170"/>
                  </a:cubicBezTo>
                  <a:cubicBezTo>
                    <a:pt x="25" y="178"/>
                    <a:pt x="36" y="182"/>
                    <a:pt x="47" y="182"/>
                  </a:cubicBezTo>
                  <a:cubicBezTo>
                    <a:pt x="58" y="182"/>
                    <a:pt x="69" y="178"/>
                    <a:pt x="77" y="170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8" y="178"/>
                    <a:pt x="129" y="182"/>
                    <a:pt x="140" y="182"/>
                  </a:cubicBezTo>
                  <a:cubicBezTo>
                    <a:pt x="151" y="182"/>
                    <a:pt x="162" y="178"/>
                    <a:pt x="170" y="170"/>
                  </a:cubicBezTo>
                  <a:cubicBezTo>
                    <a:pt x="187" y="153"/>
                    <a:pt x="187" y="126"/>
                    <a:pt x="170" y="10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70" y="77"/>
                    <a:pt x="170" y="77"/>
                    <a:pt x="170" y="77"/>
                  </a:cubicBezTo>
                  <a:cubicBezTo>
                    <a:pt x="187" y="60"/>
                    <a:pt x="187" y="33"/>
                    <a:pt x="170" y="16"/>
                  </a:cubicBezTo>
                  <a:cubicBezTo>
                    <a:pt x="154" y="0"/>
                    <a:pt x="127" y="0"/>
                    <a:pt x="110" y="16"/>
                  </a:cubicBezTo>
                  <a:cubicBezTo>
                    <a:pt x="94" y="33"/>
                    <a:pt x="94" y="33"/>
                    <a:pt x="94" y="33"/>
                  </a:cubicBezTo>
                  <a:lnTo>
                    <a:pt x="77" y="16"/>
                  </a:lnTo>
                  <a:close/>
                  <a:moveTo>
                    <a:pt x="77" y="16"/>
                  </a:moveTo>
                  <a:cubicBezTo>
                    <a:pt x="77" y="16"/>
                    <a:pt x="77" y="16"/>
                    <a:pt x="77" y="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58" name="Google Shape;1858;p81"/>
          <p:cNvGrpSpPr/>
          <p:nvPr/>
        </p:nvGrpSpPr>
        <p:grpSpPr>
          <a:xfrm>
            <a:off x="7604133" y="1544547"/>
            <a:ext cx="476774" cy="401559"/>
            <a:chOff x="9456738" y="1192213"/>
            <a:chExt cx="623886" cy="525463"/>
          </a:xfrm>
        </p:grpSpPr>
        <p:sp>
          <p:nvSpPr>
            <p:cNvPr id="1859" name="Google Shape;1859;p81"/>
            <p:cNvSpPr/>
            <p:nvPr/>
          </p:nvSpPr>
          <p:spPr>
            <a:xfrm>
              <a:off x="9456738" y="1192213"/>
              <a:ext cx="623886" cy="525463"/>
            </a:xfrm>
            <a:custGeom>
              <a:avLst/>
              <a:gdLst/>
              <a:ahLst/>
              <a:cxnLst/>
              <a:rect l="l" t="t" r="r" b="b"/>
              <a:pathLst>
                <a:path w="2907" h="2447" extrusionOk="0">
                  <a:moveTo>
                    <a:pt x="2864" y="1175"/>
                  </a:moveTo>
                  <a:cubicBezTo>
                    <a:pt x="2888" y="1175"/>
                    <a:pt x="2907" y="1156"/>
                    <a:pt x="2907" y="1132"/>
                  </a:cubicBezTo>
                  <a:cubicBezTo>
                    <a:pt x="2907" y="872"/>
                    <a:pt x="2907" y="872"/>
                    <a:pt x="2907" y="872"/>
                  </a:cubicBezTo>
                  <a:cubicBezTo>
                    <a:pt x="2907" y="792"/>
                    <a:pt x="2842" y="727"/>
                    <a:pt x="2762" y="727"/>
                  </a:cubicBezTo>
                  <a:cubicBezTo>
                    <a:pt x="2603" y="727"/>
                    <a:pt x="2603" y="727"/>
                    <a:pt x="2603" y="727"/>
                  </a:cubicBezTo>
                  <a:cubicBezTo>
                    <a:pt x="2603" y="595"/>
                    <a:pt x="2603" y="595"/>
                    <a:pt x="2603" y="595"/>
                  </a:cubicBezTo>
                  <a:cubicBezTo>
                    <a:pt x="2656" y="594"/>
                    <a:pt x="2699" y="550"/>
                    <a:pt x="2699" y="496"/>
                  </a:cubicBezTo>
                  <a:cubicBezTo>
                    <a:pt x="2699" y="386"/>
                    <a:pt x="2699" y="386"/>
                    <a:pt x="2699" y="386"/>
                  </a:cubicBezTo>
                  <a:cubicBezTo>
                    <a:pt x="2699" y="342"/>
                    <a:pt x="2670" y="304"/>
                    <a:pt x="2630" y="291"/>
                  </a:cubicBezTo>
                  <a:cubicBezTo>
                    <a:pt x="2630" y="165"/>
                    <a:pt x="2630" y="165"/>
                    <a:pt x="2630" y="165"/>
                  </a:cubicBezTo>
                  <a:cubicBezTo>
                    <a:pt x="2630" y="121"/>
                    <a:pt x="2613" y="80"/>
                    <a:pt x="2582" y="48"/>
                  </a:cubicBezTo>
                  <a:cubicBezTo>
                    <a:pt x="2550" y="17"/>
                    <a:pt x="2509" y="0"/>
                    <a:pt x="2465" y="0"/>
                  </a:cubicBezTo>
                  <a:cubicBezTo>
                    <a:pt x="2373" y="0"/>
                    <a:pt x="2299" y="74"/>
                    <a:pt x="2299" y="165"/>
                  </a:cubicBezTo>
                  <a:cubicBezTo>
                    <a:pt x="2299" y="291"/>
                    <a:pt x="2299" y="291"/>
                    <a:pt x="2299" y="291"/>
                  </a:cubicBezTo>
                  <a:cubicBezTo>
                    <a:pt x="2259" y="304"/>
                    <a:pt x="2230" y="342"/>
                    <a:pt x="2230" y="386"/>
                  </a:cubicBezTo>
                  <a:cubicBezTo>
                    <a:pt x="2230" y="496"/>
                    <a:pt x="2230" y="496"/>
                    <a:pt x="2230" y="496"/>
                  </a:cubicBezTo>
                  <a:cubicBezTo>
                    <a:pt x="2230" y="550"/>
                    <a:pt x="2273" y="594"/>
                    <a:pt x="2326" y="595"/>
                  </a:cubicBezTo>
                  <a:cubicBezTo>
                    <a:pt x="2326" y="727"/>
                    <a:pt x="2326" y="727"/>
                    <a:pt x="2326" y="727"/>
                  </a:cubicBezTo>
                  <a:cubicBezTo>
                    <a:pt x="1878" y="727"/>
                    <a:pt x="1878" y="727"/>
                    <a:pt x="1878" y="727"/>
                  </a:cubicBezTo>
                  <a:cubicBezTo>
                    <a:pt x="1878" y="493"/>
                    <a:pt x="1687" y="302"/>
                    <a:pt x="1453" y="302"/>
                  </a:cubicBezTo>
                  <a:cubicBezTo>
                    <a:pt x="1219" y="302"/>
                    <a:pt x="1029" y="493"/>
                    <a:pt x="1029" y="727"/>
                  </a:cubicBezTo>
                  <a:cubicBezTo>
                    <a:pt x="550" y="727"/>
                    <a:pt x="550" y="727"/>
                    <a:pt x="550" y="727"/>
                  </a:cubicBezTo>
                  <a:cubicBezTo>
                    <a:pt x="550" y="595"/>
                    <a:pt x="550" y="595"/>
                    <a:pt x="550" y="595"/>
                  </a:cubicBezTo>
                  <a:cubicBezTo>
                    <a:pt x="603" y="594"/>
                    <a:pt x="646" y="550"/>
                    <a:pt x="646" y="496"/>
                  </a:cubicBezTo>
                  <a:cubicBezTo>
                    <a:pt x="646" y="386"/>
                    <a:pt x="646" y="386"/>
                    <a:pt x="646" y="386"/>
                  </a:cubicBezTo>
                  <a:cubicBezTo>
                    <a:pt x="646" y="342"/>
                    <a:pt x="617" y="304"/>
                    <a:pt x="577" y="291"/>
                  </a:cubicBezTo>
                  <a:cubicBezTo>
                    <a:pt x="577" y="165"/>
                    <a:pt x="577" y="165"/>
                    <a:pt x="577" y="165"/>
                  </a:cubicBezTo>
                  <a:cubicBezTo>
                    <a:pt x="577" y="121"/>
                    <a:pt x="560" y="80"/>
                    <a:pt x="529" y="48"/>
                  </a:cubicBezTo>
                  <a:cubicBezTo>
                    <a:pt x="498" y="17"/>
                    <a:pt x="456" y="0"/>
                    <a:pt x="412" y="0"/>
                  </a:cubicBezTo>
                  <a:cubicBezTo>
                    <a:pt x="321" y="0"/>
                    <a:pt x="246" y="74"/>
                    <a:pt x="246" y="165"/>
                  </a:cubicBezTo>
                  <a:cubicBezTo>
                    <a:pt x="246" y="291"/>
                    <a:pt x="246" y="291"/>
                    <a:pt x="246" y="291"/>
                  </a:cubicBezTo>
                  <a:cubicBezTo>
                    <a:pt x="206" y="304"/>
                    <a:pt x="177" y="342"/>
                    <a:pt x="177" y="386"/>
                  </a:cubicBezTo>
                  <a:cubicBezTo>
                    <a:pt x="177" y="496"/>
                    <a:pt x="177" y="496"/>
                    <a:pt x="177" y="496"/>
                  </a:cubicBezTo>
                  <a:cubicBezTo>
                    <a:pt x="177" y="550"/>
                    <a:pt x="220" y="594"/>
                    <a:pt x="274" y="595"/>
                  </a:cubicBezTo>
                  <a:cubicBezTo>
                    <a:pt x="274" y="727"/>
                    <a:pt x="274" y="727"/>
                    <a:pt x="274" y="727"/>
                  </a:cubicBezTo>
                  <a:cubicBezTo>
                    <a:pt x="145" y="727"/>
                    <a:pt x="145" y="727"/>
                    <a:pt x="145" y="727"/>
                  </a:cubicBezTo>
                  <a:cubicBezTo>
                    <a:pt x="65" y="727"/>
                    <a:pt x="0" y="792"/>
                    <a:pt x="0" y="872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915"/>
                    <a:pt x="19" y="934"/>
                    <a:pt x="42" y="934"/>
                  </a:cubicBezTo>
                  <a:cubicBezTo>
                    <a:pt x="66" y="934"/>
                    <a:pt x="85" y="915"/>
                    <a:pt x="85" y="891"/>
                  </a:cubicBezTo>
                  <a:cubicBezTo>
                    <a:pt x="85" y="872"/>
                    <a:pt x="85" y="872"/>
                    <a:pt x="85" y="872"/>
                  </a:cubicBezTo>
                  <a:cubicBezTo>
                    <a:pt x="85" y="839"/>
                    <a:pt x="112" y="812"/>
                    <a:pt x="145" y="812"/>
                  </a:cubicBezTo>
                  <a:cubicBezTo>
                    <a:pt x="440" y="812"/>
                    <a:pt x="440" y="812"/>
                    <a:pt x="440" y="812"/>
                  </a:cubicBezTo>
                  <a:cubicBezTo>
                    <a:pt x="190" y="1452"/>
                    <a:pt x="190" y="1452"/>
                    <a:pt x="190" y="1452"/>
                  </a:cubicBezTo>
                  <a:cubicBezTo>
                    <a:pt x="145" y="1452"/>
                    <a:pt x="145" y="1452"/>
                    <a:pt x="145" y="1452"/>
                  </a:cubicBezTo>
                  <a:cubicBezTo>
                    <a:pt x="112" y="1452"/>
                    <a:pt x="85" y="1425"/>
                    <a:pt x="85" y="1392"/>
                  </a:cubicBezTo>
                  <a:cubicBezTo>
                    <a:pt x="85" y="1090"/>
                    <a:pt x="85" y="1090"/>
                    <a:pt x="85" y="1090"/>
                  </a:cubicBezTo>
                  <a:cubicBezTo>
                    <a:pt x="85" y="1067"/>
                    <a:pt x="66" y="1048"/>
                    <a:pt x="42" y="1048"/>
                  </a:cubicBezTo>
                  <a:cubicBezTo>
                    <a:pt x="19" y="1048"/>
                    <a:pt x="0" y="1067"/>
                    <a:pt x="0" y="1090"/>
                  </a:cubicBezTo>
                  <a:cubicBezTo>
                    <a:pt x="0" y="1392"/>
                    <a:pt x="0" y="1392"/>
                    <a:pt x="0" y="1392"/>
                  </a:cubicBezTo>
                  <a:cubicBezTo>
                    <a:pt x="0" y="1472"/>
                    <a:pt x="65" y="1537"/>
                    <a:pt x="145" y="1537"/>
                  </a:cubicBezTo>
                  <a:cubicBezTo>
                    <a:pt x="274" y="1537"/>
                    <a:pt x="274" y="1537"/>
                    <a:pt x="274" y="1537"/>
                  </a:cubicBezTo>
                  <a:cubicBezTo>
                    <a:pt x="274" y="2092"/>
                    <a:pt x="274" y="2092"/>
                    <a:pt x="274" y="2092"/>
                  </a:cubicBezTo>
                  <a:cubicBezTo>
                    <a:pt x="200" y="2099"/>
                    <a:pt x="143" y="2161"/>
                    <a:pt x="143" y="2236"/>
                  </a:cubicBezTo>
                  <a:cubicBezTo>
                    <a:pt x="143" y="2371"/>
                    <a:pt x="143" y="2371"/>
                    <a:pt x="143" y="2371"/>
                  </a:cubicBezTo>
                  <a:cubicBezTo>
                    <a:pt x="143" y="2413"/>
                    <a:pt x="177" y="2447"/>
                    <a:pt x="219" y="2447"/>
                  </a:cubicBezTo>
                  <a:cubicBezTo>
                    <a:pt x="604" y="2447"/>
                    <a:pt x="604" y="2447"/>
                    <a:pt x="604" y="2447"/>
                  </a:cubicBezTo>
                  <a:cubicBezTo>
                    <a:pt x="647" y="2447"/>
                    <a:pt x="681" y="2413"/>
                    <a:pt x="681" y="2371"/>
                  </a:cubicBezTo>
                  <a:cubicBezTo>
                    <a:pt x="681" y="2236"/>
                    <a:pt x="681" y="2236"/>
                    <a:pt x="681" y="2236"/>
                  </a:cubicBezTo>
                  <a:cubicBezTo>
                    <a:pt x="681" y="2161"/>
                    <a:pt x="623" y="2099"/>
                    <a:pt x="550" y="2092"/>
                  </a:cubicBezTo>
                  <a:cubicBezTo>
                    <a:pt x="550" y="1537"/>
                    <a:pt x="550" y="1537"/>
                    <a:pt x="550" y="1537"/>
                  </a:cubicBezTo>
                  <a:cubicBezTo>
                    <a:pt x="2327" y="1537"/>
                    <a:pt x="2327" y="1537"/>
                    <a:pt x="2327" y="1537"/>
                  </a:cubicBezTo>
                  <a:cubicBezTo>
                    <a:pt x="2327" y="2092"/>
                    <a:pt x="2327" y="2092"/>
                    <a:pt x="2327" y="2092"/>
                  </a:cubicBezTo>
                  <a:cubicBezTo>
                    <a:pt x="2253" y="2099"/>
                    <a:pt x="2195" y="2161"/>
                    <a:pt x="2195" y="2236"/>
                  </a:cubicBezTo>
                  <a:cubicBezTo>
                    <a:pt x="2195" y="2371"/>
                    <a:pt x="2195" y="2371"/>
                    <a:pt x="2195" y="2371"/>
                  </a:cubicBezTo>
                  <a:cubicBezTo>
                    <a:pt x="2195" y="2413"/>
                    <a:pt x="2230" y="2447"/>
                    <a:pt x="2272" y="2447"/>
                  </a:cubicBezTo>
                  <a:cubicBezTo>
                    <a:pt x="2657" y="2447"/>
                    <a:pt x="2657" y="2447"/>
                    <a:pt x="2657" y="2447"/>
                  </a:cubicBezTo>
                  <a:cubicBezTo>
                    <a:pt x="2699" y="2447"/>
                    <a:pt x="2734" y="2413"/>
                    <a:pt x="2734" y="2371"/>
                  </a:cubicBezTo>
                  <a:cubicBezTo>
                    <a:pt x="2734" y="2236"/>
                    <a:pt x="2734" y="2236"/>
                    <a:pt x="2734" y="2236"/>
                  </a:cubicBezTo>
                  <a:cubicBezTo>
                    <a:pt x="2734" y="2161"/>
                    <a:pt x="2676" y="2099"/>
                    <a:pt x="2603" y="2092"/>
                  </a:cubicBezTo>
                  <a:cubicBezTo>
                    <a:pt x="2603" y="1537"/>
                    <a:pt x="2603" y="1537"/>
                    <a:pt x="2603" y="1537"/>
                  </a:cubicBezTo>
                  <a:cubicBezTo>
                    <a:pt x="2762" y="1537"/>
                    <a:pt x="2762" y="1537"/>
                    <a:pt x="2762" y="1537"/>
                  </a:cubicBezTo>
                  <a:cubicBezTo>
                    <a:pt x="2842" y="1537"/>
                    <a:pt x="2907" y="1472"/>
                    <a:pt x="2907" y="1392"/>
                  </a:cubicBezTo>
                  <a:cubicBezTo>
                    <a:pt x="2907" y="1331"/>
                    <a:pt x="2907" y="1331"/>
                    <a:pt x="2907" y="1331"/>
                  </a:cubicBezTo>
                  <a:cubicBezTo>
                    <a:pt x="2907" y="1307"/>
                    <a:pt x="2888" y="1288"/>
                    <a:pt x="2864" y="1288"/>
                  </a:cubicBezTo>
                  <a:cubicBezTo>
                    <a:pt x="2841" y="1288"/>
                    <a:pt x="2822" y="1307"/>
                    <a:pt x="2822" y="1331"/>
                  </a:cubicBezTo>
                  <a:cubicBezTo>
                    <a:pt x="2822" y="1392"/>
                    <a:pt x="2822" y="1392"/>
                    <a:pt x="2822" y="1392"/>
                  </a:cubicBezTo>
                  <a:cubicBezTo>
                    <a:pt x="2822" y="1425"/>
                    <a:pt x="2795" y="1452"/>
                    <a:pt x="2762" y="1452"/>
                  </a:cubicBezTo>
                  <a:cubicBezTo>
                    <a:pt x="2467" y="1452"/>
                    <a:pt x="2467" y="1452"/>
                    <a:pt x="2467" y="1452"/>
                  </a:cubicBezTo>
                  <a:cubicBezTo>
                    <a:pt x="2717" y="812"/>
                    <a:pt x="2717" y="812"/>
                    <a:pt x="2717" y="812"/>
                  </a:cubicBezTo>
                  <a:cubicBezTo>
                    <a:pt x="2762" y="812"/>
                    <a:pt x="2762" y="812"/>
                    <a:pt x="2762" y="812"/>
                  </a:cubicBezTo>
                  <a:cubicBezTo>
                    <a:pt x="2795" y="812"/>
                    <a:pt x="2822" y="839"/>
                    <a:pt x="2822" y="872"/>
                  </a:cubicBezTo>
                  <a:cubicBezTo>
                    <a:pt x="2822" y="1132"/>
                    <a:pt x="2822" y="1132"/>
                    <a:pt x="2822" y="1132"/>
                  </a:cubicBezTo>
                  <a:cubicBezTo>
                    <a:pt x="2822" y="1156"/>
                    <a:pt x="2841" y="1175"/>
                    <a:pt x="2864" y="1175"/>
                  </a:cubicBezTo>
                  <a:close/>
                  <a:moveTo>
                    <a:pt x="2465" y="85"/>
                  </a:moveTo>
                  <a:cubicBezTo>
                    <a:pt x="2486" y="85"/>
                    <a:pt x="2506" y="94"/>
                    <a:pt x="2521" y="109"/>
                  </a:cubicBezTo>
                  <a:cubicBezTo>
                    <a:pt x="2537" y="124"/>
                    <a:pt x="2545" y="144"/>
                    <a:pt x="2545" y="165"/>
                  </a:cubicBezTo>
                  <a:cubicBezTo>
                    <a:pt x="2545" y="287"/>
                    <a:pt x="2545" y="287"/>
                    <a:pt x="2545" y="287"/>
                  </a:cubicBezTo>
                  <a:cubicBezTo>
                    <a:pt x="2384" y="287"/>
                    <a:pt x="2384" y="287"/>
                    <a:pt x="2384" y="287"/>
                  </a:cubicBezTo>
                  <a:cubicBezTo>
                    <a:pt x="2384" y="165"/>
                    <a:pt x="2384" y="165"/>
                    <a:pt x="2384" y="165"/>
                  </a:cubicBezTo>
                  <a:cubicBezTo>
                    <a:pt x="2384" y="121"/>
                    <a:pt x="2420" y="85"/>
                    <a:pt x="2465" y="85"/>
                  </a:cubicBezTo>
                  <a:close/>
                  <a:moveTo>
                    <a:pt x="2315" y="496"/>
                  </a:moveTo>
                  <a:cubicBezTo>
                    <a:pt x="2315" y="386"/>
                    <a:pt x="2315" y="386"/>
                    <a:pt x="2315" y="386"/>
                  </a:cubicBezTo>
                  <a:cubicBezTo>
                    <a:pt x="2315" y="378"/>
                    <a:pt x="2322" y="372"/>
                    <a:pt x="2329" y="372"/>
                  </a:cubicBezTo>
                  <a:cubicBezTo>
                    <a:pt x="2600" y="372"/>
                    <a:pt x="2600" y="372"/>
                    <a:pt x="2600" y="372"/>
                  </a:cubicBezTo>
                  <a:cubicBezTo>
                    <a:pt x="2608" y="372"/>
                    <a:pt x="2614" y="378"/>
                    <a:pt x="2614" y="386"/>
                  </a:cubicBezTo>
                  <a:cubicBezTo>
                    <a:pt x="2614" y="496"/>
                    <a:pt x="2614" y="496"/>
                    <a:pt x="2614" y="496"/>
                  </a:cubicBezTo>
                  <a:cubicBezTo>
                    <a:pt x="2614" y="504"/>
                    <a:pt x="2608" y="510"/>
                    <a:pt x="2600" y="510"/>
                  </a:cubicBezTo>
                  <a:cubicBezTo>
                    <a:pt x="2329" y="510"/>
                    <a:pt x="2329" y="510"/>
                    <a:pt x="2329" y="510"/>
                  </a:cubicBezTo>
                  <a:cubicBezTo>
                    <a:pt x="2322" y="510"/>
                    <a:pt x="2315" y="504"/>
                    <a:pt x="2315" y="496"/>
                  </a:cubicBezTo>
                  <a:close/>
                  <a:moveTo>
                    <a:pt x="2412" y="596"/>
                  </a:moveTo>
                  <a:cubicBezTo>
                    <a:pt x="2518" y="596"/>
                    <a:pt x="2518" y="596"/>
                    <a:pt x="2518" y="596"/>
                  </a:cubicBezTo>
                  <a:cubicBezTo>
                    <a:pt x="2518" y="727"/>
                    <a:pt x="2518" y="727"/>
                    <a:pt x="2518" y="727"/>
                  </a:cubicBezTo>
                  <a:cubicBezTo>
                    <a:pt x="2412" y="727"/>
                    <a:pt x="2412" y="727"/>
                    <a:pt x="2412" y="727"/>
                  </a:cubicBezTo>
                  <a:lnTo>
                    <a:pt x="2412" y="596"/>
                  </a:lnTo>
                  <a:close/>
                  <a:moveTo>
                    <a:pt x="1592" y="1452"/>
                  </a:moveTo>
                  <a:cubicBezTo>
                    <a:pt x="1762" y="1018"/>
                    <a:pt x="1762" y="1018"/>
                    <a:pt x="1762" y="1018"/>
                  </a:cubicBezTo>
                  <a:cubicBezTo>
                    <a:pt x="1815" y="962"/>
                    <a:pt x="1853" y="891"/>
                    <a:pt x="1869" y="812"/>
                  </a:cubicBezTo>
                  <a:cubicBezTo>
                    <a:pt x="2188" y="812"/>
                    <a:pt x="2188" y="812"/>
                    <a:pt x="2188" y="812"/>
                  </a:cubicBezTo>
                  <a:cubicBezTo>
                    <a:pt x="1938" y="1452"/>
                    <a:pt x="1938" y="1452"/>
                    <a:pt x="1938" y="1452"/>
                  </a:cubicBezTo>
                  <a:lnTo>
                    <a:pt x="1592" y="1452"/>
                  </a:lnTo>
                  <a:close/>
                  <a:moveTo>
                    <a:pt x="1155" y="1452"/>
                  </a:moveTo>
                  <a:cubicBezTo>
                    <a:pt x="1286" y="1117"/>
                    <a:pt x="1286" y="1117"/>
                    <a:pt x="1286" y="1117"/>
                  </a:cubicBezTo>
                  <a:cubicBezTo>
                    <a:pt x="1338" y="1139"/>
                    <a:pt x="1394" y="1152"/>
                    <a:pt x="1453" y="1152"/>
                  </a:cubicBezTo>
                  <a:cubicBezTo>
                    <a:pt x="1518" y="1152"/>
                    <a:pt x="1579" y="1137"/>
                    <a:pt x="1634" y="1111"/>
                  </a:cubicBezTo>
                  <a:cubicBezTo>
                    <a:pt x="1501" y="1452"/>
                    <a:pt x="1501" y="1452"/>
                    <a:pt x="1501" y="1452"/>
                  </a:cubicBezTo>
                  <a:lnTo>
                    <a:pt x="1155" y="1452"/>
                  </a:lnTo>
                  <a:close/>
                  <a:moveTo>
                    <a:pt x="718" y="1452"/>
                  </a:moveTo>
                  <a:cubicBezTo>
                    <a:pt x="968" y="812"/>
                    <a:pt x="968" y="812"/>
                    <a:pt x="968" y="812"/>
                  </a:cubicBezTo>
                  <a:cubicBezTo>
                    <a:pt x="1037" y="812"/>
                    <a:pt x="1037" y="812"/>
                    <a:pt x="1037" y="812"/>
                  </a:cubicBezTo>
                  <a:cubicBezTo>
                    <a:pt x="1059" y="921"/>
                    <a:pt x="1123" y="1014"/>
                    <a:pt x="1211" y="1075"/>
                  </a:cubicBezTo>
                  <a:cubicBezTo>
                    <a:pt x="1064" y="1452"/>
                    <a:pt x="1064" y="1452"/>
                    <a:pt x="1064" y="1452"/>
                  </a:cubicBezTo>
                  <a:lnTo>
                    <a:pt x="718" y="1452"/>
                  </a:lnTo>
                  <a:close/>
                  <a:moveTo>
                    <a:pt x="1453" y="387"/>
                  </a:moveTo>
                  <a:cubicBezTo>
                    <a:pt x="1640" y="387"/>
                    <a:pt x="1793" y="540"/>
                    <a:pt x="1793" y="727"/>
                  </a:cubicBezTo>
                  <a:cubicBezTo>
                    <a:pt x="1793" y="914"/>
                    <a:pt x="1640" y="1066"/>
                    <a:pt x="1453" y="1066"/>
                  </a:cubicBezTo>
                  <a:cubicBezTo>
                    <a:pt x="1266" y="1066"/>
                    <a:pt x="1114" y="914"/>
                    <a:pt x="1114" y="727"/>
                  </a:cubicBezTo>
                  <a:cubicBezTo>
                    <a:pt x="1114" y="540"/>
                    <a:pt x="1266" y="387"/>
                    <a:pt x="1453" y="387"/>
                  </a:cubicBezTo>
                  <a:close/>
                  <a:moveTo>
                    <a:pt x="412" y="85"/>
                  </a:moveTo>
                  <a:cubicBezTo>
                    <a:pt x="433" y="85"/>
                    <a:pt x="453" y="94"/>
                    <a:pt x="469" y="109"/>
                  </a:cubicBezTo>
                  <a:cubicBezTo>
                    <a:pt x="484" y="124"/>
                    <a:pt x="492" y="144"/>
                    <a:pt x="492" y="165"/>
                  </a:cubicBezTo>
                  <a:cubicBezTo>
                    <a:pt x="492" y="287"/>
                    <a:pt x="492" y="287"/>
                    <a:pt x="492" y="287"/>
                  </a:cubicBezTo>
                  <a:cubicBezTo>
                    <a:pt x="331" y="287"/>
                    <a:pt x="331" y="287"/>
                    <a:pt x="331" y="287"/>
                  </a:cubicBezTo>
                  <a:cubicBezTo>
                    <a:pt x="331" y="165"/>
                    <a:pt x="331" y="165"/>
                    <a:pt x="331" y="165"/>
                  </a:cubicBezTo>
                  <a:cubicBezTo>
                    <a:pt x="331" y="121"/>
                    <a:pt x="367" y="85"/>
                    <a:pt x="412" y="85"/>
                  </a:cubicBezTo>
                  <a:close/>
                  <a:moveTo>
                    <a:pt x="262" y="496"/>
                  </a:moveTo>
                  <a:cubicBezTo>
                    <a:pt x="262" y="386"/>
                    <a:pt x="262" y="386"/>
                    <a:pt x="262" y="386"/>
                  </a:cubicBezTo>
                  <a:cubicBezTo>
                    <a:pt x="262" y="378"/>
                    <a:pt x="269" y="372"/>
                    <a:pt x="277" y="372"/>
                  </a:cubicBezTo>
                  <a:cubicBezTo>
                    <a:pt x="547" y="372"/>
                    <a:pt x="547" y="372"/>
                    <a:pt x="547" y="372"/>
                  </a:cubicBezTo>
                  <a:cubicBezTo>
                    <a:pt x="555" y="372"/>
                    <a:pt x="561" y="378"/>
                    <a:pt x="561" y="386"/>
                  </a:cubicBezTo>
                  <a:cubicBezTo>
                    <a:pt x="561" y="496"/>
                    <a:pt x="561" y="496"/>
                    <a:pt x="561" y="496"/>
                  </a:cubicBezTo>
                  <a:cubicBezTo>
                    <a:pt x="561" y="504"/>
                    <a:pt x="555" y="510"/>
                    <a:pt x="547" y="510"/>
                  </a:cubicBezTo>
                  <a:cubicBezTo>
                    <a:pt x="277" y="510"/>
                    <a:pt x="277" y="510"/>
                    <a:pt x="277" y="510"/>
                  </a:cubicBezTo>
                  <a:cubicBezTo>
                    <a:pt x="269" y="510"/>
                    <a:pt x="262" y="504"/>
                    <a:pt x="262" y="496"/>
                  </a:cubicBezTo>
                  <a:close/>
                  <a:moveTo>
                    <a:pt x="359" y="596"/>
                  </a:moveTo>
                  <a:cubicBezTo>
                    <a:pt x="465" y="596"/>
                    <a:pt x="465" y="596"/>
                    <a:pt x="465" y="596"/>
                  </a:cubicBezTo>
                  <a:cubicBezTo>
                    <a:pt x="465" y="727"/>
                    <a:pt x="465" y="727"/>
                    <a:pt x="465" y="727"/>
                  </a:cubicBezTo>
                  <a:cubicBezTo>
                    <a:pt x="359" y="727"/>
                    <a:pt x="359" y="727"/>
                    <a:pt x="359" y="727"/>
                  </a:cubicBezTo>
                  <a:lnTo>
                    <a:pt x="359" y="596"/>
                  </a:lnTo>
                  <a:close/>
                  <a:moveTo>
                    <a:pt x="531" y="812"/>
                  </a:moveTo>
                  <a:cubicBezTo>
                    <a:pt x="877" y="812"/>
                    <a:pt x="877" y="812"/>
                    <a:pt x="877" y="812"/>
                  </a:cubicBezTo>
                  <a:cubicBezTo>
                    <a:pt x="627" y="1452"/>
                    <a:pt x="627" y="1452"/>
                    <a:pt x="627" y="1452"/>
                  </a:cubicBezTo>
                  <a:cubicBezTo>
                    <a:pt x="281" y="1452"/>
                    <a:pt x="281" y="1452"/>
                    <a:pt x="281" y="1452"/>
                  </a:cubicBezTo>
                  <a:lnTo>
                    <a:pt x="531" y="812"/>
                  </a:lnTo>
                  <a:close/>
                  <a:moveTo>
                    <a:pt x="596" y="2236"/>
                  </a:moveTo>
                  <a:cubicBezTo>
                    <a:pt x="596" y="2362"/>
                    <a:pt x="596" y="2362"/>
                    <a:pt x="596" y="2362"/>
                  </a:cubicBezTo>
                  <a:cubicBezTo>
                    <a:pt x="228" y="2362"/>
                    <a:pt x="228" y="2362"/>
                    <a:pt x="228" y="2362"/>
                  </a:cubicBezTo>
                  <a:cubicBezTo>
                    <a:pt x="228" y="2236"/>
                    <a:pt x="228" y="2236"/>
                    <a:pt x="228" y="2236"/>
                  </a:cubicBezTo>
                  <a:cubicBezTo>
                    <a:pt x="228" y="2204"/>
                    <a:pt x="255" y="2177"/>
                    <a:pt x="287" y="2177"/>
                  </a:cubicBezTo>
                  <a:cubicBezTo>
                    <a:pt x="536" y="2177"/>
                    <a:pt x="536" y="2177"/>
                    <a:pt x="536" y="2177"/>
                  </a:cubicBezTo>
                  <a:cubicBezTo>
                    <a:pt x="569" y="2177"/>
                    <a:pt x="596" y="2204"/>
                    <a:pt x="596" y="2236"/>
                  </a:cubicBezTo>
                  <a:close/>
                  <a:moveTo>
                    <a:pt x="465" y="2092"/>
                  </a:moveTo>
                  <a:cubicBezTo>
                    <a:pt x="359" y="2092"/>
                    <a:pt x="359" y="2092"/>
                    <a:pt x="359" y="2092"/>
                  </a:cubicBezTo>
                  <a:cubicBezTo>
                    <a:pt x="359" y="1537"/>
                    <a:pt x="359" y="1537"/>
                    <a:pt x="359" y="1537"/>
                  </a:cubicBezTo>
                  <a:cubicBezTo>
                    <a:pt x="465" y="1537"/>
                    <a:pt x="465" y="1537"/>
                    <a:pt x="465" y="1537"/>
                  </a:cubicBezTo>
                  <a:lnTo>
                    <a:pt x="465" y="2092"/>
                  </a:lnTo>
                  <a:close/>
                  <a:moveTo>
                    <a:pt x="2649" y="2236"/>
                  </a:moveTo>
                  <a:cubicBezTo>
                    <a:pt x="2649" y="2362"/>
                    <a:pt x="2649" y="2362"/>
                    <a:pt x="2649" y="2362"/>
                  </a:cubicBezTo>
                  <a:cubicBezTo>
                    <a:pt x="2281" y="2362"/>
                    <a:pt x="2281" y="2362"/>
                    <a:pt x="2281" y="2362"/>
                  </a:cubicBezTo>
                  <a:cubicBezTo>
                    <a:pt x="2281" y="2236"/>
                    <a:pt x="2281" y="2236"/>
                    <a:pt x="2281" y="2236"/>
                  </a:cubicBezTo>
                  <a:cubicBezTo>
                    <a:pt x="2281" y="2204"/>
                    <a:pt x="2307" y="2177"/>
                    <a:pt x="2340" y="2177"/>
                  </a:cubicBezTo>
                  <a:cubicBezTo>
                    <a:pt x="2589" y="2177"/>
                    <a:pt x="2589" y="2177"/>
                    <a:pt x="2589" y="2177"/>
                  </a:cubicBezTo>
                  <a:cubicBezTo>
                    <a:pt x="2622" y="2177"/>
                    <a:pt x="2649" y="2204"/>
                    <a:pt x="2649" y="2236"/>
                  </a:cubicBezTo>
                  <a:close/>
                  <a:moveTo>
                    <a:pt x="2518" y="2092"/>
                  </a:moveTo>
                  <a:cubicBezTo>
                    <a:pt x="2412" y="2092"/>
                    <a:pt x="2412" y="2092"/>
                    <a:pt x="2412" y="2092"/>
                  </a:cubicBezTo>
                  <a:cubicBezTo>
                    <a:pt x="2412" y="1537"/>
                    <a:pt x="2412" y="1537"/>
                    <a:pt x="2412" y="1537"/>
                  </a:cubicBezTo>
                  <a:cubicBezTo>
                    <a:pt x="2518" y="1537"/>
                    <a:pt x="2518" y="1537"/>
                    <a:pt x="2518" y="1537"/>
                  </a:cubicBezTo>
                  <a:lnTo>
                    <a:pt x="2518" y="2092"/>
                  </a:lnTo>
                  <a:close/>
                  <a:moveTo>
                    <a:pt x="2375" y="1452"/>
                  </a:moveTo>
                  <a:cubicBezTo>
                    <a:pt x="2030" y="1452"/>
                    <a:pt x="2030" y="1452"/>
                    <a:pt x="2030" y="1452"/>
                  </a:cubicBezTo>
                  <a:cubicBezTo>
                    <a:pt x="2280" y="812"/>
                    <a:pt x="2280" y="812"/>
                    <a:pt x="2280" y="812"/>
                  </a:cubicBezTo>
                  <a:cubicBezTo>
                    <a:pt x="2626" y="812"/>
                    <a:pt x="2626" y="812"/>
                    <a:pt x="2626" y="812"/>
                  </a:cubicBezTo>
                  <a:lnTo>
                    <a:pt x="2375" y="1452"/>
                  </a:lnTo>
                  <a:close/>
                  <a:moveTo>
                    <a:pt x="2375" y="1452"/>
                  </a:moveTo>
                  <a:cubicBezTo>
                    <a:pt x="2375" y="1452"/>
                    <a:pt x="2375" y="1452"/>
                    <a:pt x="2375" y="145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0" name="Google Shape;1860;p81"/>
            <p:cNvSpPr/>
            <p:nvPr/>
          </p:nvSpPr>
          <p:spPr>
            <a:xfrm>
              <a:off x="9736138" y="1316038"/>
              <a:ext cx="65088" cy="63500"/>
            </a:xfrm>
            <a:custGeom>
              <a:avLst/>
              <a:gdLst/>
              <a:ahLst/>
              <a:cxnLst/>
              <a:rect l="l" t="t" r="r" b="b"/>
              <a:pathLst>
                <a:path w="296" h="292" extrusionOk="0">
                  <a:moveTo>
                    <a:pt x="17" y="279"/>
                  </a:moveTo>
                  <a:cubicBezTo>
                    <a:pt x="25" y="288"/>
                    <a:pt x="36" y="292"/>
                    <a:pt x="47" y="292"/>
                  </a:cubicBezTo>
                  <a:cubicBezTo>
                    <a:pt x="58" y="292"/>
                    <a:pt x="69" y="288"/>
                    <a:pt x="77" y="279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220" y="279"/>
                    <a:pt x="220" y="279"/>
                    <a:pt x="220" y="279"/>
                  </a:cubicBezTo>
                  <a:cubicBezTo>
                    <a:pt x="228" y="288"/>
                    <a:pt x="239" y="292"/>
                    <a:pt x="250" y="292"/>
                  </a:cubicBezTo>
                  <a:cubicBezTo>
                    <a:pt x="261" y="292"/>
                    <a:pt x="271" y="288"/>
                    <a:pt x="280" y="279"/>
                  </a:cubicBezTo>
                  <a:cubicBezTo>
                    <a:pt x="296" y="263"/>
                    <a:pt x="296" y="236"/>
                    <a:pt x="280" y="219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96" y="60"/>
                    <a:pt x="296" y="33"/>
                    <a:pt x="280" y="16"/>
                  </a:cubicBezTo>
                  <a:cubicBezTo>
                    <a:pt x="263" y="0"/>
                    <a:pt x="236" y="0"/>
                    <a:pt x="220" y="16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7" y="16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236"/>
                    <a:pt x="0" y="263"/>
                    <a:pt x="17" y="279"/>
                  </a:cubicBezTo>
                  <a:close/>
                  <a:moveTo>
                    <a:pt x="17" y="279"/>
                  </a:moveTo>
                  <a:cubicBezTo>
                    <a:pt x="17" y="279"/>
                    <a:pt x="17" y="279"/>
                    <a:pt x="17" y="2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61" name="Google Shape;1861;p81"/>
          <p:cNvGrpSpPr/>
          <p:nvPr/>
        </p:nvGrpSpPr>
        <p:grpSpPr>
          <a:xfrm>
            <a:off x="3266895" y="3781627"/>
            <a:ext cx="477990" cy="396707"/>
            <a:chOff x="3182938" y="4119563"/>
            <a:chExt cx="625477" cy="519114"/>
          </a:xfrm>
        </p:grpSpPr>
        <p:sp>
          <p:nvSpPr>
            <p:cNvPr id="1862" name="Google Shape;1862;p81"/>
            <p:cNvSpPr/>
            <p:nvPr/>
          </p:nvSpPr>
          <p:spPr>
            <a:xfrm>
              <a:off x="3182938" y="4119563"/>
              <a:ext cx="625477" cy="519114"/>
            </a:xfrm>
            <a:custGeom>
              <a:avLst/>
              <a:gdLst/>
              <a:ahLst/>
              <a:cxnLst/>
              <a:rect l="l" t="t" r="r" b="b"/>
              <a:pathLst>
                <a:path w="2907" h="2420" extrusionOk="0">
                  <a:moveTo>
                    <a:pt x="2865" y="1838"/>
                  </a:moveTo>
                  <a:cubicBezTo>
                    <a:pt x="2841" y="1838"/>
                    <a:pt x="2822" y="1857"/>
                    <a:pt x="2822" y="1880"/>
                  </a:cubicBezTo>
                  <a:cubicBezTo>
                    <a:pt x="2822" y="2024"/>
                    <a:pt x="2822" y="2024"/>
                    <a:pt x="2822" y="2024"/>
                  </a:cubicBezTo>
                  <a:cubicBezTo>
                    <a:pt x="2822" y="2057"/>
                    <a:pt x="2795" y="2084"/>
                    <a:pt x="2762" y="2084"/>
                  </a:cubicBezTo>
                  <a:cubicBezTo>
                    <a:pt x="2590" y="2084"/>
                    <a:pt x="2590" y="2084"/>
                    <a:pt x="2590" y="2084"/>
                  </a:cubicBezTo>
                  <a:cubicBezTo>
                    <a:pt x="2587" y="2080"/>
                    <a:pt x="2584" y="2077"/>
                    <a:pt x="2581" y="2073"/>
                  </a:cubicBezTo>
                  <a:cubicBezTo>
                    <a:pt x="2522" y="2014"/>
                    <a:pt x="2522" y="2014"/>
                    <a:pt x="2522" y="2014"/>
                  </a:cubicBezTo>
                  <a:cubicBezTo>
                    <a:pt x="2537" y="1985"/>
                    <a:pt x="2550" y="1954"/>
                    <a:pt x="2560" y="1923"/>
                  </a:cubicBezTo>
                  <a:cubicBezTo>
                    <a:pt x="2643" y="1923"/>
                    <a:pt x="2643" y="1923"/>
                    <a:pt x="2643" y="1923"/>
                  </a:cubicBezTo>
                  <a:cubicBezTo>
                    <a:pt x="2679" y="1923"/>
                    <a:pt x="2709" y="1894"/>
                    <a:pt x="2709" y="1858"/>
                  </a:cubicBezTo>
                  <a:cubicBezTo>
                    <a:pt x="2709" y="1679"/>
                    <a:pt x="2709" y="1679"/>
                    <a:pt x="2709" y="1679"/>
                  </a:cubicBezTo>
                  <a:cubicBezTo>
                    <a:pt x="2709" y="1643"/>
                    <a:pt x="2679" y="1613"/>
                    <a:pt x="2643" y="1613"/>
                  </a:cubicBezTo>
                  <a:cubicBezTo>
                    <a:pt x="2560" y="1613"/>
                    <a:pt x="2560" y="1613"/>
                    <a:pt x="2560" y="1613"/>
                  </a:cubicBezTo>
                  <a:cubicBezTo>
                    <a:pt x="2550" y="1582"/>
                    <a:pt x="2537" y="1551"/>
                    <a:pt x="2522" y="1522"/>
                  </a:cubicBezTo>
                  <a:cubicBezTo>
                    <a:pt x="2581" y="1463"/>
                    <a:pt x="2581" y="1463"/>
                    <a:pt x="2581" y="1463"/>
                  </a:cubicBezTo>
                  <a:cubicBezTo>
                    <a:pt x="2607" y="1437"/>
                    <a:pt x="2607" y="1396"/>
                    <a:pt x="2581" y="1371"/>
                  </a:cubicBezTo>
                  <a:cubicBezTo>
                    <a:pt x="2455" y="1244"/>
                    <a:pt x="2455" y="1244"/>
                    <a:pt x="2455" y="1244"/>
                  </a:cubicBezTo>
                  <a:cubicBezTo>
                    <a:pt x="2429" y="1219"/>
                    <a:pt x="2388" y="1219"/>
                    <a:pt x="2362" y="1244"/>
                  </a:cubicBezTo>
                  <a:cubicBezTo>
                    <a:pt x="2303" y="1303"/>
                    <a:pt x="2303" y="1303"/>
                    <a:pt x="2303" y="1303"/>
                  </a:cubicBezTo>
                  <a:cubicBezTo>
                    <a:pt x="2274" y="1288"/>
                    <a:pt x="2243" y="1275"/>
                    <a:pt x="2212" y="1266"/>
                  </a:cubicBezTo>
                  <a:cubicBezTo>
                    <a:pt x="2212" y="1182"/>
                    <a:pt x="2212" y="1182"/>
                    <a:pt x="2212" y="1182"/>
                  </a:cubicBezTo>
                  <a:cubicBezTo>
                    <a:pt x="2212" y="1146"/>
                    <a:pt x="2182" y="1116"/>
                    <a:pt x="2146" y="1116"/>
                  </a:cubicBezTo>
                  <a:cubicBezTo>
                    <a:pt x="1968" y="1116"/>
                    <a:pt x="1968" y="1116"/>
                    <a:pt x="1968" y="1116"/>
                  </a:cubicBezTo>
                  <a:cubicBezTo>
                    <a:pt x="1932" y="1116"/>
                    <a:pt x="1902" y="1146"/>
                    <a:pt x="1902" y="1182"/>
                  </a:cubicBezTo>
                  <a:cubicBezTo>
                    <a:pt x="1902" y="1266"/>
                    <a:pt x="1902" y="1266"/>
                    <a:pt x="1902" y="1266"/>
                  </a:cubicBezTo>
                  <a:cubicBezTo>
                    <a:pt x="1871" y="1275"/>
                    <a:pt x="1840" y="1288"/>
                    <a:pt x="1811" y="1303"/>
                  </a:cubicBezTo>
                  <a:cubicBezTo>
                    <a:pt x="1752" y="1244"/>
                    <a:pt x="1752" y="1244"/>
                    <a:pt x="1752" y="1244"/>
                  </a:cubicBezTo>
                  <a:cubicBezTo>
                    <a:pt x="1739" y="1232"/>
                    <a:pt x="1723" y="1225"/>
                    <a:pt x="1706" y="1225"/>
                  </a:cubicBezTo>
                  <a:cubicBezTo>
                    <a:pt x="1688" y="1225"/>
                    <a:pt x="1672" y="1232"/>
                    <a:pt x="1659" y="1244"/>
                  </a:cubicBezTo>
                  <a:cubicBezTo>
                    <a:pt x="1533" y="1371"/>
                    <a:pt x="1533" y="1371"/>
                    <a:pt x="1533" y="1371"/>
                  </a:cubicBezTo>
                  <a:cubicBezTo>
                    <a:pt x="1508" y="1396"/>
                    <a:pt x="1508" y="1437"/>
                    <a:pt x="1533" y="1463"/>
                  </a:cubicBezTo>
                  <a:cubicBezTo>
                    <a:pt x="1592" y="1522"/>
                    <a:pt x="1592" y="1522"/>
                    <a:pt x="1592" y="1522"/>
                  </a:cubicBezTo>
                  <a:cubicBezTo>
                    <a:pt x="1577" y="1551"/>
                    <a:pt x="1564" y="1582"/>
                    <a:pt x="1555" y="1613"/>
                  </a:cubicBezTo>
                  <a:cubicBezTo>
                    <a:pt x="1471" y="1613"/>
                    <a:pt x="1471" y="1613"/>
                    <a:pt x="1471" y="1613"/>
                  </a:cubicBezTo>
                  <a:cubicBezTo>
                    <a:pt x="1435" y="1613"/>
                    <a:pt x="1405" y="1643"/>
                    <a:pt x="1405" y="1679"/>
                  </a:cubicBezTo>
                  <a:cubicBezTo>
                    <a:pt x="1405" y="1858"/>
                    <a:pt x="1405" y="1858"/>
                    <a:pt x="1405" y="1858"/>
                  </a:cubicBezTo>
                  <a:cubicBezTo>
                    <a:pt x="1405" y="1894"/>
                    <a:pt x="1435" y="1923"/>
                    <a:pt x="1471" y="1923"/>
                  </a:cubicBezTo>
                  <a:cubicBezTo>
                    <a:pt x="1555" y="1923"/>
                    <a:pt x="1555" y="1923"/>
                    <a:pt x="1555" y="1923"/>
                  </a:cubicBezTo>
                  <a:cubicBezTo>
                    <a:pt x="1564" y="1954"/>
                    <a:pt x="1577" y="1985"/>
                    <a:pt x="1592" y="2014"/>
                  </a:cubicBezTo>
                  <a:cubicBezTo>
                    <a:pt x="1533" y="2073"/>
                    <a:pt x="1533" y="2073"/>
                    <a:pt x="1533" y="2073"/>
                  </a:cubicBezTo>
                  <a:cubicBezTo>
                    <a:pt x="1530" y="2077"/>
                    <a:pt x="1527" y="2080"/>
                    <a:pt x="1525" y="2084"/>
                  </a:cubicBezTo>
                  <a:cubicBezTo>
                    <a:pt x="241" y="2084"/>
                    <a:pt x="241" y="2084"/>
                    <a:pt x="241" y="2084"/>
                  </a:cubicBezTo>
                  <a:cubicBezTo>
                    <a:pt x="155" y="2084"/>
                    <a:pt x="85" y="2014"/>
                    <a:pt x="85" y="1928"/>
                  </a:cubicBezTo>
                  <a:cubicBezTo>
                    <a:pt x="85" y="1880"/>
                    <a:pt x="85" y="1880"/>
                    <a:pt x="85" y="1880"/>
                  </a:cubicBezTo>
                  <a:cubicBezTo>
                    <a:pt x="85" y="1794"/>
                    <a:pt x="155" y="1724"/>
                    <a:pt x="241" y="1724"/>
                  </a:cubicBezTo>
                  <a:cubicBezTo>
                    <a:pt x="351" y="1724"/>
                    <a:pt x="351" y="1724"/>
                    <a:pt x="351" y="1724"/>
                  </a:cubicBezTo>
                  <a:cubicBezTo>
                    <a:pt x="425" y="1724"/>
                    <a:pt x="485" y="1664"/>
                    <a:pt x="485" y="1591"/>
                  </a:cubicBezTo>
                  <a:cubicBezTo>
                    <a:pt x="485" y="343"/>
                    <a:pt x="485" y="343"/>
                    <a:pt x="485" y="343"/>
                  </a:cubicBezTo>
                  <a:cubicBezTo>
                    <a:pt x="617" y="343"/>
                    <a:pt x="617" y="343"/>
                    <a:pt x="617" y="343"/>
                  </a:cubicBezTo>
                  <a:cubicBezTo>
                    <a:pt x="640" y="343"/>
                    <a:pt x="659" y="324"/>
                    <a:pt x="659" y="300"/>
                  </a:cubicBezTo>
                  <a:cubicBezTo>
                    <a:pt x="659" y="277"/>
                    <a:pt x="640" y="258"/>
                    <a:pt x="617" y="258"/>
                  </a:cubicBezTo>
                  <a:cubicBezTo>
                    <a:pt x="485" y="258"/>
                    <a:pt x="485" y="258"/>
                    <a:pt x="485" y="258"/>
                  </a:cubicBezTo>
                  <a:cubicBezTo>
                    <a:pt x="485" y="134"/>
                    <a:pt x="485" y="134"/>
                    <a:pt x="485" y="134"/>
                  </a:cubicBezTo>
                  <a:cubicBezTo>
                    <a:pt x="485" y="60"/>
                    <a:pt x="425" y="0"/>
                    <a:pt x="351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ubicBezTo>
                    <a:pt x="0" y="1928"/>
                    <a:pt x="0" y="1928"/>
                    <a:pt x="0" y="1928"/>
                  </a:cubicBezTo>
                  <a:cubicBezTo>
                    <a:pt x="0" y="2061"/>
                    <a:pt x="108" y="2169"/>
                    <a:pt x="241" y="2169"/>
                  </a:cubicBezTo>
                  <a:cubicBezTo>
                    <a:pt x="1536" y="2169"/>
                    <a:pt x="1536" y="2169"/>
                    <a:pt x="1536" y="2169"/>
                  </a:cubicBezTo>
                  <a:cubicBezTo>
                    <a:pt x="1659" y="2292"/>
                    <a:pt x="1659" y="2292"/>
                    <a:pt x="1659" y="2292"/>
                  </a:cubicBezTo>
                  <a:cubicBezTo>
                    <a:pt x="1672" y="2305"/>
                    <a:pt x="1688" y="2311"/>
                    <a:pt x="1706" y="2311"/>
                  </a:cubicBezTo>
                  <a:cubicBezTo>
                    <a:pt x="1723" y="2311"/>
                    <a:pt x="1739" y="2305"/>
                    <a:pt x="1752" y="2292"/>
                  </a:cubicBezTo>
                  <a:cubicBezTo>
                    <a:pt x="1811" y="2233"/>
                    <a:pt x="1811" y="2233"/>
                    <a:pt x="1811" y="2233"/>
                  </a:cubicBezTo>
                  <a:cubicBezTo>
                    <a:pt x="1840" y="2248"/>
                    <a:pt x="1871" y="2261"/>
                    <a:pt x="1902" y="2271"/>
                  </a:cubicBezTo>
                  <a:cubicBezTo>
                    <a:pt x="1902" y="2355"/>
                    <a:pt x="1902" y="2355"/>
                    <a:pt x="1902" y="2355"/>
                  </a:cubicBezTo>
                  <a:cubicBezTo>
                    <a:pt x="1902" y="2391"/>
                    <a:pt x="1932" y="2420"/>
                    <a:pt x="1968" y="2420"/>
                  </a:cubicBezTo>
                  <a:cubicBezTo>
                    <a:pt x="2146" y="2420"/>
                    <a:pt x="2146" y="2420"/>
                    <a:pt x="2146" y="2420"/>
                  </a:cubicBezTo>
                  <a:cubicBezTo>
                    <a:pt x="2182" y="2420"/>
                    <a:pt x="2212" y="2391"/>
                    <a:pt x="2212" y="2355"/>
                  </a:cubicBezTo>
                  <a:cubicBezTo>
                    <a:pt x="2212" y="2271"/>
                    <a:pt x="2212" y="2271"/>
                    <a:pt x="2212" y="2271"/>
                  </a:cubicBezTo>
                  <a:cubicBezTo>
                    <a:pt x="2243" y="2261"/>
                    <a:pt x="2274" y="2248"/>
                    <a:pt x="2303" y="2233"/>
                  </a:cubicBezTo>
                  <a:cubicBezTo>
                    <a:pt x="2362" y="2292"/>
                    <a:pt x="2362" y="2292"/>
                    <a:pt x="2362" y="2292"/>
                  </a:cubicBezTo>
                  <a:cubicBezTo>
                    <a:pt x="2388" y="2318"/>
                    <a:pt x="2429" y="2318"/>
                    <a:pt x="2455" y="2292"/>
                  </a:cubicBezTo>
                  <a:cubicBezTo>
                    <a:pt x="2578" y="2169"/>
                    <a:pt x="2578" y="2169"/>
                    <a:pt x="2578" y="2169"/>
                  </a:cubicBezTo>
                  <a:cubicBezTo>
                    <a:pt x="2762" y="2169"/>
                    <a:pt x="2762" y="2169"/>
                    <a:pt x="2762" y="2169"/>
                  </a:cubicBezTo>
                  <a:cubicBezTo>
                    <a:pt x="2842" y="2169"/>
                    <a:pt x="2907" y="2104"/>
                    <a:pt x="2907" y="2024"/>
                  </a:cubicBezTo>
                  <a:cubicBezTo>
                    <a:pt x="2907" y="1880"/>
                    <a:pt x="2907" y="1880"/>
                    <a:pt x="2907" y="1880"/>
                  </a:cubicBezTo>
                  <a:cubicBezTo>
                    <a:pt x="2907" y="1857"/>
                    <a:pt x="2888" y="1838"/>
                    <a:pt x="2865" y="1838"/>
                  </a:cubicBezTo>
                  <a:close/>
                  <a:moveTo>
                    <a:pt x="85" y="241"/>
                  </a:moveTo>
                  <a:cubicBezTo>
                    <a:pt x="85" y="155"/>
                    <a:pt x="155" y="85"/>
                    <a:pt x="24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78" y="85"/>
                    <a:pt x="400" y="107"/>
                    <a:pt x="400" y="134"/>
                  </a:cubicBezTo>
                  <a:cubicBezTo>
                    <a:pt x="400" y="1591"/>
                    <a:pt x="400" y="1591"/>
                    <a:pt x="400" y="1591"/>
                  </a:cubicBezTo>
                  <a:cubicBezTo>
                    <a:pt x="400" y="1617"/>
                    <a:pt x="378" y="1639"/>
                    <a:pt x="351" y="1639"/>
                  </a:cubicBezTo>
                  <a:cubicBezTo>
                    <a:pt x="241" y="1639"/>
                    <a:pt x="241" y="1639"/>
                    <a:pt x="241" y="1639"/>
                  </a:cubicBezTo>
                  <a:cubicBezTo>
                    <a:pt x="182" y="1639"/>
                    <a:pt x="127" y="1661"/>
                    <a:pt x="85" y="1696"/>
                  </a:cubicBezTo>
                  <a:lnTo>
                    <a:pt x="85" y="241"/>
                  </a:lnTo>
                  <a:close/>
                  <a:moveTo>
                    <a:pt x="2408" y="2218"/>
                  </a:moveTo>
                  <a:cubicBezTo>
                    <a:pt x="2353" y="2162"/>
                    <a:pt x="2353" y="2162"/>
                    <a:pt x="2353" y="2162"/>
                  </a:cubicBezTo>
                  <a:cubicBezTo>
                    <a:pt x="2332" y="2141"/>
                    <a:pt x="2300" y="2137"/>
                    <a:pt x="2274" y="2152"/>
                  </a:cubicBezTo>
                  <a:cubicBezTo>
                    <a:pt x="2243" y="2169"/>
                    <a:pt x="2209" y="2183"/>
                    <a:pt x="2174" y="2193"/>
                  </a:cubicBezTo>
                  <a:cubicBezTo>
                    <a:pt x="2146" y="2201"/>
                    <a:pt x="2127" y="2226"/>
                    <a:pt x="2127" y="2256"/>
                  </a:cubicBezTo>
                  <a:cubicBezTo>
                    <a:pt x="2127" y="2335"/>
                    <a:pt x="2127" y="2335"/>
                    <a:pt x="2127" y="2335"/>
                  </a:cubicBezTo>
                  <a:cubicBezTo>
                    <a:pt x="1987" y="2335"/>
                    <a:pt x="1987" y="2335"/>
                    <a:pt x="1987" y="2335"/>
                  </a:cubicBezTo>
                  <a:cubicBezTo>
                    <a:pt x="1987" y="2256"/>
                    <a:pt x="1987" y="2256"/>
                    <a:pt x="1987" y="2256"/>
                  </a:cubicBezTo>
                  <a:cubicBezTo>
                    <a:pt x="1987" y="2226"/>
                    <a:pt x="1968" y="2201"/>
                    <a:pt x="1940" y="2193"/>
                  </a:cubicBezTo>
                  <a:cubicBezTo>
                    <a:pt x="1905" y="2183"/>
                    <a:pt x="1871" y="2169"/>
                    <a:pt x="1840" y="2152"/>
                  </a:cubicBezTo>
                  <a:cubicBezTo>
                    <a:pt x="1814" y="2137"/>
                    <a:pt x="1782" y="2141"/>
                    <a:pt x="1761" y="2162"/>
                  </a:cubicBezTo>
                  <a:cubicBezTo>
                    <a:pt x="1706" y="2218"/>
                    <a:pt x="1706" y="2218"/>
                    <a:pt x="1706" y="2218"/>
                  </a:cubicBezTo>
                  <a:cubicBezTo>
                    <a:pt x="1607" y="2120"/>
                    <a:pt x="1607" y="2120"/>
                    <a:pt x="1607" y="2120"/>
                  </a:cubicBezTo>
                  <a:cubicBezTo>
                    <a:pt x="1663" y="2064"/>
                    <a:pt x="1663" y="2064"/>
                    <a:pt x="1663" y="2064"/>
                  </a:cubicBezTo>
                  <a:cubicBezTo>
                    <a:pt x="1684" y="2043"/>
                    <a:pt x="1688" y="2011"/>
                    <a:pt x="1674" y="1985"/>
                  </a:cubicBezTo>
                  <a:cubicBezTo>
                    <a:pt x="1656" y="1954"/>
                    <a:pt x="1642" y="1920"/>
                    <a:pt x="1632" y="1886"/>
                  </a:cubicBezTo>
                  <a:cubicBezTo>
                    <a:pt x="1625" y="1857"/>
                    <a:pt x="1599" y="1838"/>
                    <a:pt x="1569" y="1838"/>
                  </a:cubicBezTo>
                  <a:cubicBezTo>
                    <a:pt x="1491" y="1838"/>
                    <a:pt x="1491" y="1838"/>
                    <a:pt x="1491" y="1838"/>
                  </a:cubicBezTo>
                  <a:cubicBezTo>
                    <a:pt x="1491" y="1699"/>
                    <a:pt x="1491" y="1699"/>
                    <a:pt x="1491" y="1699"/>
                  </a:cubicBezTo>
                  <a:cubicBezTo>
                    <a:pt x="1569" y="1699"/>
                    <a:pt x="1569" y="1699"/>
                    <a:pt x="1569" y="1699"/>
                  </a:cubicBezTo>
                  <a:cubicBezTo>
                    <a:pt x="1599" y="1699"/>
                    <a:pt x="1625" y="1679"/>
                    <a:pt x="1632" y="1651"/>
                  </a:cubicBezTo>
                  <a:cubicBezTo>
                    <a:pt x="1642" y="1616"/>
                    <a:pt x="1656" y="1582"/>
                    <a:pt x="1674" y="1551"/>
                  </a:cubicBezTo>
                  <a:cubicBezTo>
                    <a:pt x="1688" y="1525"/>
                    <a:pt x="1684" y="1493"/>
                    <a:pt x="1663" y="1473"/>
                  </a:cubicBezTo>
                  <a:cubicBezTo>
                    <a:pt x="1607" y="1417"/>
                    <a:pt x="1607" y="1417"/>
                    <a:pt x="1607" y="1417"/>
                  </a:cubicBezTo>
                  <a:cubicBezTo>
                    <a:pt x="1706" y="1318"/>
                    <a:pt x="1706" y="1318"/>
                    <a:pt x="1706" y="1318"/>
                  </a:cubicBezTo>
                  <a:cubicBezTo>
                    <a:pt x="1761" y="1374"/>
                    <a:pt x="1761" y="1374"/>
                    <a:pt x="1761" y="1374"/>
                  </a:cubicBezTo>
                  <a:cubicBezTo>
                    <a:pt x="1782" y="1395"/>
                    <a:pt x="1814" y="1399"/>
                    <a:pt x="1840" y="1385"/>
                  </a:cubicBezTo>
                  <a:cubicBezTo>
                    <a:pt x="1871" y="1367"/>
                    <a:pt x="1905" y="1353"/>
                    <a:pt x="1940" y="1343"/>
                  </a:cubicBezTo>
                  <a:cubicBezTo>
                    <a:pt x="1968" y="1336"/>
                    <a:pt x="1987" y="1310"/>
                    <a:pt x="1987" y="1281"/>
                  </a:cubicBezTo>
                  <a:cubicBezTo>
                    <a:pt x="1987" y="1202"/>
                    <a:pt x="1987" y="1202"/>
                    <a:pt x="1987" y="1202"/>
                  </a:cubicBezTo>
                  <a:cubicBezTo>
                    <a:pt x="2127" y="1202"/>
                    <a:pt x="2127" y="1202"/>
                    <a:pt x="2127" y="1202"/>
                  </a:cubicBezTo>
                  <a:cubicBezTo>
                    <a:pt x="2127" y="1281"/>
                    <a:pt x="2127" y="1281"/>
                    <a:pt x="2127" y="1281"/>
                  </a:cubicBezTo>
                  <a:cubicBezTo>
                    <a:pt x="2127" y="1310"/>
                    <a:pt x="2146" y="1336"/>
                    <a:pt x="2174" y="1343"/>
                  </a:cubicBezTo>
                  <a:cubicBezTo>
                    <a:pt x="2209" y="1353"/>
                    <a:pt x="2243" y="1367"/>
                    <a:pt x="2274" y="1385"/>
                  </a:cubicBezTo>
                  <a:cubicBezTo>
                    <a:pt x="2300" y="1399"/>
                    <a:pt x="2332" y="1395"/>
                    <a:pt x="2353" y="1374"/>
                  </a:cubicBezTo>
                  <a:cubicBezTo>
                    <a:pt x="2408" y="1318"/>
                    <a:pt x="2408" y="1318"/>
                    <a:pt x="2408" y="1318"/>
                  </a:cubicBezTo>
                  <a:cubicBezTo>
                    <a:pt x="2507" y="1417"/>
                    <a:pt x="2507" y="1417"/>
                    <a:pt x="2507" y="1417"/>
                  </a:cubicBezTo>
                  <a:cubicBezTo>
                    <a:pt x="2451" y="1473"/>
                    <a:pt x="2451" y="1473"/>
                    <a:pt x="2451" y="1473"/>
                  </a:cubicBezTo>
                  <a:cubicBezTo>
                    <a:pt x="2430" y="1493"/>
                    <a:pt x="2426" y="1525"/>
                    <a:pt x="2440" y="1551"/>
                  </a:cubicBezTo>
                  <a:cubicBezTo>
                    <a:pt x="2458" y="1582"/>
                    <a:pt x="2472" y="1616"/>
                    <a:pt x="2482" y="1651"/>
                  </a:cubicBezTo>
                  <a:cubicBezTo>
                    <a:pt x="2489" y="1679"/>
                    <a:pt x="2515" y="1699"/>
                    <a:pt x="2545" y="1699"/>
                  </a:cubicBezTo>
                  <a:cubicBezTo>
                    <a:pt x="2624" y="1699"/>
                    <a:pt x="2624" y="1699"/>
                    <a:pt x="2624" y="1699"/>
                  </a:cubicBezTo>
                  <a:cubicBezTo>
                    <a:pt x="2624" y="1838"/>
                    <a:pt x="2624" y="1838"/>
                    <a:pt x="2624" y="1838"/>
                  </a:cubicBezTo>
                  <a:cubicBezTo>
                    <a:pt x="2545" y="1838"/>
                    <a:pt x="2545" y="1838"/>
                    <a:pt x="2545" y="1838"/>
                  </a:cubicBezTo>
                  <a:cubicBezTo>
                    <a:pt x="2515" y="1838"/>
                    <a:pt x="2489" y="1857"/>
                    <a:pt x="2482" y="1886"/>
                  </a:cubicBezTo>
                  <a:cubicBezTo>
                    <a:pt x="2472" y="1920"/>
                    <a:pt x="2458" y="1954"/>
                    <a:pt x="2440" y="1985"/>
                  </a:cubicBezTo>
                  <a:cubicBezTo>
                    <a:pt x="2426" y="2011"/>
                    <a:pt x="2430" y="2043"/>
                    <a:pt x="2451" y="2064"/>
                  </a:cubicBezTo>
                  <a:cubicBezTo>
                    <a:pt x="2507" y="2120"/>
                    <a:pt x="2507" y="2120"/>
                    <a:pt x="2507" y="2120"/>
                  </a:cubicBezTo>
                  <a:lnTo>
                    <a:pt x="2408" y="2218"/>
                  </a:lnTo>
                  <a:close/>
                  <a:moveTo>
                    <a:pt x="2408" y="2218"/>
                  </a:moveTo>
                  <a:cubicBezTo>
                    <a:pt x="2408" y="2218"/>
                    <a:pt x="2408" y="2218"/>
                    <a:pt x="2408" y="22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3" name="Google Shape;1863;p81"/>
            <p:cNvSpPr/>
            <p:nvPr/>
          </p:nvSpPr>
          <p:spPr>
            <a:xfrm>
              <a:off x="3349625" y="4173538"/>
              <a:ext cx="458789" cy="315912"/>
            </a:xfrm>
            <a:custGeom>
              <a:avLst/>
              <a:gdLst/>
              <a:ahLst/>
              <a:cxnLst/>
              <a:rect l="l" t="t" r="r" b="b"/>
              <a:pathLst>
                <a:path w="2134" h="1466" extrusionOk="0">
                  <a:moveTo>
                    <a:pt x="198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989" y="85"/>
                    <a:pt x="1989" y="85"/>
                    <a:pt x="1989" y="85"/>
                  </a:cubicBezTo>
                  <a:cubicBezTo>
                    <a:pt x="2022" y="85"/>
                    <a:pt x="2049" y="112"/>
                    <a:pt x="2049" y="145"/>
                  </a:cubicBezTo>
                  <a:cubicBezTo>
                    <a:pt x="2049" y="1424"/>
                    <a:pt x="2049" y="1424"/>
                    <a:pt x="2049" y="1424"/>
                  </a:cubicBezTo>
                  <a:cubicBezTo>
                    <a:pt x="2049" y="1447"/>
                    <a:pt x="2068" y="1466"/>
                    <a:pt x="2092" y="1466"/>
                  </a:cubicBezTo>
                  <a:cubicBezTo>
                    <a:pt x="2115" y="1466"/>
                    <a:pt x="2134" y="1447"/>
                    <a:pt x="2134" y="1424"/>
                  </a:cubicBezTo>
                  <a:cubicBezTo>
                    <a:pt x="2134" y="145"/>
                    <a:pt x="2134" y="145"/>
                    <a:pt x="2134" y="145"/>
                  </a:cubicBezTo>
                  <a:cubicBezTo>
                    <a:pt x="2134" y="65"/>
                    <a:pt x="2069" y="0"/>
                    <a:pt x="1989" y="0"/>
                  </a:cubicBezTo>
                  <a:close/>
                  <a:moveTo>
                    <a:pt x="1989" y="0"/>
                  </a:moveTo>
                  <a:cubicBezTo>
                    <a:pt x="1989" y="0"/>
                    <a:pt x="1989" y="0"/>
                    <a:pt x="198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4" name="Google Shape;1864;p81"/>
            <p:cNvSpPr/>
            <p:nvPr/>
          </p:nvSpPr>
          <p:spPr>
            <a:xfrm>
              <a:off x="3562350" y="4435476"/>
              <a:ext cx="125413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6"/>
                    <a:pt x="294" y="86"/>
                  </a:cubicBezTo>
                  <a:cubicBezTo>
                    <a:pt x="409" y="86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5" name="Google Shape;1865;p81"/>
            <p:cNvSpPr/>
            <p:nvPr/>
          </p:nvSpPr>
          <p:spPr>
            <a:xfrm>
              <a:off x="3579813" y="4222751"/>
              <a:ext cx="185738" cy="74613"/>
            </a:xfrm>
            <a:custGeom>
              <a:avLst/>
              <a:gdLst/>
              <a:ahLst/>
              <a:cxnLst/>
              <a:rect l="l" t="t" r="r" b="b"/>
              <a:pathLst>
                <a:path w="866" h="344" extrusionOk="0">
                  <a:moveTo>
                    <a:pt x="766" y="344"/>
                  </a:moveTo>
                  <a:cubicBezTo>
                    <a:pt x="821" y="344"/>
                    <a:pt x="866" y="299"/>
                    <a:pt x="866" y="244"/>
                  </a:cubicBezTo>
                  <a:cubicBezTo>
                    <a:pt x="866" y="99"/>
                    <a:pt x="866" y="99"/>
                    <a:pt x="866" y="99"/>
                  </a:cubicBezTo>
                  <a:cubicBezTo>
                    <a:pt x="866" y="44"/>
                    <a:pt x="821" y="0"/>
                    <a:pt x="76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99"/>
                    <a:pt x="45" y="344"/>
                    <a:pt x="100" y="344"/>
                  </a:cubicBezTo>
                  <a:lnTo>
                    <a:pt x="766" y="344"/>
                  </a:lnTo>
                  <a:close/>
                  <a:moveTo>
                    <a:pt x="86" y="244"/>
                  </a:moveTo>
                  <a:cubicBezTo>
                    <a:pt x="86" y="99"/>
                    <a:pt x="86" y="99"/>
                    <a:pt x="86" y="99"/>
                  </a:cubicBezTo>
                  <a:cubicBezTo>
                    <a:pt x="86" y="91"/>
                    <a:pt x="92" y="85"/>
                    <a:pt x="100" y="85"/>
                  </a:cubicBezTo>
                  <a:cubicBezTo>
                    <a:pt x="766" y="85"/>
                    <a:pt x="766" y="85"/>
                    <a:pt x="766" y="85"/>
                  </a:cubicBezTo>
                  <a:cubicBezTo>
                    <a:pt x="774" y="85"/>
                    <a:pt x="781" y="91"/>
                    <a:pt x="781" y="99"/>
                  </a:cubicBezTo>
                  <a:cubicBezTo>
                    <a:pt x="781" y="244"/>
                    <a:pt x="781" y="244"/>
                    <a:pt x="781" y="244"/>
                  </a:cubicBezTo>
                  <a:cubicBezTo>
                    <a:pt x="781" y="252"/>
                    <a:pt x="774" y="258"/>
                    <a:pt x="766" y="258"/>
                  </a:cubicBezTo>
                  <a:cubicBezTo>
                    <a:pt x="100" y="258"/>
                    <a:pt x="100" y="258"/>
                    <a:pt x="100" y="258"/>
                  </a:cubicBezTo>
                  <a:cubicBezTo>
                    <a:pt x="92" y="258"/>
                    <a:pt x="86" y="252"/>
                    <a:pt x="86" y="244"/>
                  </a:cubicBezTo>
                  <a:close/>
                  <a:moveTo>
                    <a:pt x="86" y="244"/>
                  </a:moveTo>
                  <a:cubicBezTo>
                    <a:pt x="86" y="244"/>
                    <a:pt x="86" y="244"/>
                    <a:pt x="86" y="2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6" name="Google Shape;1866;p81"/>
            <p:cNvSpPr/>
            <p:nvPr/>
          </p:nvSpPr>
          <p:spPr>
            <a:xfrm>
              <a:off x="3321050" y="4217988"/>
              <a:ext cx="252414" cy="147638"/>
            </a:xfrm>
            <a:custGeom>
              <a:avLst/>
              <a:gdLst/>
              <a:ahLst/>
              <a:cxnLst/>
              <a:rect l="l" t="t" r="r" b="b"/>
              <a:pathLst>
                <a:path w="1176" h="690" extrusionOk="0">
                  <a:moveTo>
                    <a:pt x="0" y="647"/>
                  </a:moveTo>
                  <a:cubicBezTo>
                    <a:pt x="0" y="670"/>
                    <a:pt x="19" y="690"/>
                    <a:pt x="42" y="690"/>
                  </a:cubicBezTo>
                  <a:cubicBezTo>
                    <a:pt x="1133" y="690"/>
                    <a:pt x="1133" y="690"/>
                    <a:pt x="1133" y="690"/>
                  </a:cubicBezTo>
                  <a:cubicBezTo>
                    <a:pt x="1157" y="690"/>
                    <a:pt x="1176" y="670"/>
                    <a:pt x="1176" y="647"/>
                  </a:cubicBezTo>
                  <a:cubicBezTo>
                    <a:pt x="1176" y="623"/>
                    <a:pt x="1157" y="604"/>
                    <a:pt x="1133" y="604"/>
                  </a:cubicBezTo>
                  <a:cubicBezTo>
                    <a:pt x="1076" y="604"/>
                    <a:pt x="1076" y="604"/>
                    <a:pt x="1076" y="604"/>
                  </a:cubicBezTo>
                  <a:cubicBezTo>
                    <a:pt x="1076" y="88"/>
                    <a:pt x="1076" y="88"/>
                    <a:pt x="1076" y="88"/>
                  </a:cubicBezTo>
                  <a:cubicBezTo>
                    <a:pt x="1076" y="39"/>
                    <a:pt x="1037" y="0"/>
                    <a:pt x="988" y="0"/>
                  </a:cubicBezTo>
                  <a:cubicBezTo>
                    <a:pt x="888" y="0"/>
                    <a:pt x="888" y="0"/>
                    <a:pt x="888" y="0"/>
                  </a:cubicBezTo>
                  <a:cubicBezTo>
                    <a:pt x="839" y="0"/>
                    <a:pt x="800" y="39"/>
                    <a:pt x="800" y="88"/>
                  </a:cubicBezTo>
                  <a:cubicBezTo>
                    <a:pt x="800" y="604"/>
                    <a:pt x="800" y="604"/>
                    <a:pt x="800" y="604"/>
                  </a:cubicBezTo>
                  <a:cubicBezTo>
                    <a:pt x="726" y="604"/>
                    <a:pt x="726" y="604"/>
                    <a:pt x="726" y="604"/>
                  </a:cubicBezTo>
                  <a:cubicBezTo>
                    <a:pt x="726" y="231"/>
                    <a:pt x="726" y="231"/>
                    <a:pt x="726" y="231"/>
                  </a:cubicBezTo>
                  <a:cubicBezTo>
                    <a:pt x="726" y="183"/>
                    <a:pt x="687" y="143"/>
                    <a:pt x="638" y="143"/>
                  </a:cubicBezTo>
                  <a:cubicBezTo>
                    <a:pt x="538" y="143"/>
                    <a:pt x="538" y="143"/>
                    <a:pt x="538" y="143"/>
                  </a:cubicBezTo>
                  <a:cubicBezTo>
                    <a:pt x="489" y="143"/>
                    <a:pt x="450" y="183"/>
                    <a:pt x="450" y="231"/>
                  </a:cubicBezTo>
                  <a:cubicBezTo>
                    <a:pt x="450" y="604"/>
                    <a:pt x="450" y="604"/>
                    <a:pt x="450" y="604"/>
                  </a:cubicBezTo>
                  <a:cubicBezTo>
                    <a:pt x="376" y="604"/>
                    <a:pt x="376" y="604"/>
                    <a:pt x="376" y="604"/>
                  </a:cubicBezTo>
                  <a:cubicBezTo>
                    <a:pt x="376" y="369"/>
                    <a:pt x="376" y="369"/>
                    <a:pt x="376" y="369"/>
                  </a:cubicBezTo>
                  <a:cubicBezTo>
                    <a:pt x="376" y="321"/>
                    <a:pt x="336" y="281"/>
                    <a:pt x="288" y="281"/>
                  </a:cubicBezTo>
                  <a:cubicBezTo>
                    <a:pt x="188" y="281"/>
                    <a:pt x="188" y="281"/>
                    <a:pt x="188" y="281"/>
                  </a:cubicBezTo>
                  <a:cubicBezTo>
                    <a:pt x="139" y="281"/>
                    <a:pt x="100" y="321"/>
                    <a:pt x="100" y="369"/>
                  </a:cubicBezTo>
                  <a:cubicBezTo>
                    <a:pt x="100" y="604"/>
                    <a:pt x="100" y="604"/>
                    <a:pt x="100" y="604"/>
                  </a:cubicBezTo>
                  <a:cubicBezTo>
                    <a:pt x="42" y="604"/>
                    <a:pt x="42" y="604"/>
                    <a:pt x="42" y="604"/>
                  </a:cubicBezTo>
                  <a:cubicBezTo>
                    <a:pt x="19" y="604"/>
                    <a:pt x="0" y="623"/>
                    <a:pt x="0" y="647"/>
                  </a:cubicBezTo>
                  <a:close/>
                  <a:moveTo>
                    <a:pt x="885" y="88"/>
                  </a:moveTo>
                  <a:cubicBezTo>
                    <a:pt x="885" y="86"/>
                    <a:pt x="886" y="85"/>
                    <a:pt x="888" y="85"/>
                  </a:cubicBezTo>
                  <a:cubicBezTo>
                    <a:pt x="988" y="85"/>
                    <a:pt x="988" y="85"/>
                    <a:pt x="988" y="85"/>
                  </a:cubicBezTo>
                  <a:cubicBezTo>
                    <a:pt x="990" y="85"/>
                    <a:pt x="991" y="86"/>
                    <a:pt x="991" y="88"/>
                  </a:cubicBezTo>
                  <a:cubicBezTo>
                    <a:pt x="991" y="604"/>
                    <a:pt x="991" y="604"/>
                    <a:pt x="991" y="604"/>
                  </a:cubicBezTo>
                  <a:cubicBezTo>
                    <a:pt x="885" y="604"/>
                    <a:pt x="885" y="604"/>
                    <a:pt x="885" y="604"/>
                  </a:cubicBezTo>
                  <a:lnTo>
                    <a:pt x="885" y="88"/>
                  </a:lnTo>
                  <a:close/>
                  <a:moveTo>
                    <a:pt x="535" y="231"/>
                  </a:moveTo>
                  <a:cubicBezTo>
                    <a:pt x="535" y="230"/>
                    <a:pt x="536" y="228"/>
                    <a:pt x="538" y="228"/>
                  </a:cubicBezTo>
                  <a:cubicBezTo>
                    <a:pt x="638" y="228"/>
                    <a:pt x="638" y="228"/>
                    <a:pt x="638" y="228"/>
                  </a:cubicBezTo>
                  <a:cubicBezTo>
                    <a:pt x="640" y="228"/>
                    <a:pt x="641" y="230"/>
                    <a:pt x="641" y="231"/>
                  </a:cubicBezTo>
                  <a:cubicBezTo>
                    <a:pt x="641" y="604"/>
                    <a:pt x="641" y="604"/>
                    <a:pt x="641" y="604"/>
                  </a:cubicBezTo>
                  <a:cubicBezTo>
                    <a:pt x="535" y="604"/>
                    <a:pt x="535" y="604"/>
                    <a:pt x="535" y="604"/>
                  </a:cubicBezTo>
                  <a:lnTo>
                    <a:pt x="535" y="231"/>
                  </a:lnTo>
                  <a:close/>
                  <a:moveTo>
                    <a:pt x="185" y="369"/>
                  </a:moveTo>
                  <a:cubicBezTo>
                    <a:pt x="185" y="368"/>
                    <a:pt x="186" y="367"/>
                    <a:pt x="188" y="367"/>
                  </a:cubicBezTo>
                  <a:cubicBezTo>
                    <a:pt x="288" y="367"/>
                    <a:pt x="288" y="367"/>
                    <a:pt x="288" y="367"/>
                  </a:cubicBezTo>
                  <a:cubicBezTo>
                    <a:pt x="289" y="367"/>
                    <a:pt x="291" y="368"/>
                    <a:pt x="291" y="369"/>
                  </a:cubicBezTo>
                  <a:cubicBezTo>
                    <a:pt x="291" y="604"/>
                    <a:pt x="291" y="604"/>
                    <a:pt x="291" y="604"/>
                  </a:cubicBezTo>
                  <a:cubicBezTo>
                    <a:pt x="185" y="604"/>
                    <a:pt x="185" y="604"/>
                    <a:pt x="185" y="604"/>
                  </a:cubicBezTo>
                  <a:lnTo>
                    <a:pt x="185" y="369"/>
                  </a:lnTo>
                  <a:close/>
                  <a:moveTo>
                    <a:pt x="185" y="369"/>
                  </a:moveTo>
                  <a:cubicBezTo>
                    <a:pt x="185" y="369"/>
                    <a:pt x="185" y="369"/>
                    <a:pt x="185" y="3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7" name="Google Shape;1867;p81"/>
            <p:cNvSpPr/>
            <p:nvPr/>
          </p:nvSpPr>
          <p:spPr>
            <a:xfrm>
              <a:off x="3321050" y="4392613"/>
              <a:ext cx="141289" cy="147638"/>
            </a:xfrm>
            <a:custGeom>
              <a:avLst/>
              <a:gdLst/>
              <a:ahLst/>
              <a:cxnLst/>
              <a:rect l="l" t="t" r="r" b="b"/>
              <a:pathLst>
                <a:path w="661" h="688" extrusionOk="0">
                  <a:moveTo>
                    <a:pt x="613" y="518"/>
                  </a:moveTo>
                  <a:cubicBezTo>
                    <a:pt x="637" y="518"/>
                    <a:pt x="656" y="499"/>
                    <a:pt x="656" y="475"/>
                  </a:cubicBezTo>
                  <a:cubicBezTo>
                    <a:pt x="656" y="452"/>
                    <a:pt x="637" y="433"/>
                    <a:pt x="613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85" y="228"/>
                    <a:pt x="85" y="228"/>
                    <a:pt x="85" y="228"/>
                  </a:cubicBezTo>
                  <a:cubicBezTo>
                    <a:pt x="247" y="114"/>
                    <a:pt x="247" y="114"/>
                    <a:pt x="247" y="114"/>
                  </a:cubicBezTo>
                  <a:cubicBezTo>
                    <a:pt x="353" y="316"/>
                    <a:pt x="353" y="316"/>
                    <a:pt x="353" y="316"/>
                  </a:cubicBezTo>
                  <a:cubicBezTo>
                    <a:pt x="363" y="335"/>
                    <a:pt x="381" y="349"/>
                    <a:pt x="403" y="353"/>
                  </a:cubicBezTo>
                  <a:cubicBezTo>
                    <a:pt x="407" y="354"/>
                    <a:pt x="412" y="354"/>
                    <a:pt x="416" y="354"/>
                  </a:cubicBezTo>
                  <a:cubicBezTo>
                    <a:pt x="433" y="354"/>
                    <a:pt x="450" y="348"/>
                    <a:pt x="463" y="336"/>
                  </a:cubicBezTo>
                  <a:cubicBezTo>
                    <a:pt x="642" y="176"/>
                    <a:pt x="642" y="176"/>
                    <a:pt x="642" y="176"/>
                  </a:cubicBezTo>
                  <a:cubicBezTo>
                    <a:pt x="659" y="161"/>
                    <a:pt x="661" y="134"/>
                    <a:pt x="645" y="116"/>
                  </a:cubicBezTo>
                  <a:cubicBezTo>
                    <a:pt x="630" y="99"/>
                    <a:pt x="603" y="97"/>
                    <a:pt x="585" y="113"/>
                  </a:cubicBezTo>
                  <a:cubicBezTo>
                    <a:pt x="420" y="260"/>
                    <a:pt x="420" y="260"/>
                    <a:pt x="420" y="260"/>
                  </a:cubicBezTo>
                  <a:cubicBezTo>
                    <a:pt x="315" y="60"/>
                    <a:pt x="315" y="60"/>
                    <a:pt x="315" y="60"/>
                  </a:cubicBezTo>
                  <a:cubicBezTo>
                    <a:pt x="306" y="42"/>
                    <a:pt x="289" y="29"/>
                    <a:pt x="269" y="24"/>
                  </a:cubicBezTo>
                  <a:cubicBezTo>
                    <a:pt x="249" y="19"/>
                    <a:pt x="228" y="23"/>
                    <a:pt x="211" y="35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43"/>
                    <a:pt x="44" y="688"/>
                    <a:pt x="99" y="688"/>
                  </a:cubicBezTo>
                  <a:cubicBezTo>
                    <a:pt x="613" y="688"/>
                    <a:pt x="613" y="688"/>
                    <a:pt x="613" y="688"/>
                  </a:cubicBezTo>
                  <a:cubicBezTo>
                    <a:pt x="637" y="688"/>
                    <a:pt x="656" y="669"/>
                    <a:pt x="656" y="645"/>
                  </a:cubicBezTo>
                  <a:cubicBezTo>
                    <a:pt x="656" y="622"/>
                    <a:pt x="637" y="603"/>
                    <a:pt x="613" y="603"/>
                  </a:cubicBezTo>
                  <a:cubicBezTo>
                    <a:pt x="99" y="603"/>
                    <a:pt x="99" y="603"/>
                    <a:pt x="99" y="603"/>
                  </a:cubicBezTo>
                  <a:cubicBezTo>
                    <a:pt x="91" y="603"/>
                    <a:pt x="85" y="596"/>
                    <a:pt x="85" y="589"/>
                  </a:cubicBezTo>
                  <a:cubicBezTo>
                    <a:pt x="85" y="518"/>
                    <a:pt x="85" y="518"/>
                    <a:pt x="85" y="518"/>
                  </a:cubicBezTo>
                  <a:lnTo>
                    <a:pt x="613" y="518"/>
                  </a:lnTo>
                  <a:close/>
                  <a:moveTo>
                    <a:pt x="613" y="518"/>
                  </a:moveTo>
                  <a:cubicBezTo>
                    <a:pt x="613" y="518"/>
                    <a:pt x="613" y="518"/>
                    <a:pt x="613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68" name="Google Shape;1868;p81"/>
          <p:cNvGrpSpPr/>
          <p:nvPr/>
        </p:nvGrpSpPr>
        <p:grpSpPr>
          <a:xfrm>
            <a:off x="3975614" y="3741593"/>
            <a:ext cx="425821" cy="476774"/>
            <a:chOff x="4210050" y="4067176"/>
            <a:chExt cx="557211" cy="623886"/>
          </a:xfrm>
        </p:grpSpPr>
        <p:sp>
          <p:nvSpPr>
            <p:cNvPr id="1869" name="Google Shape;1869;p81"/>
            <p:cNvSpPr/>
            <p:nvPr/>
          </p:nvSpPr>
          <p:spPr>
            <a:xfrm>
              <a:off x="4308475" y="4119563"/>
              <a:ext cx="374651" cy="423862"/>
            </a:xfrm>
            <a:custGeom>
              <a:avLst/>
              <a:gdLst/>
              <a:ahLst/>
              <a:cxnLst/>
              <a:rect l="l" t="t" r="r" b="b"/>
              <a:pathLst>
                <a:path w="1745" h="1974" extrusionOk="0">
                  <a:moveTo>
                    <a:pt x="0" y="1852"/>
                  </a:moveTo>
                  <a:cubicBezTo>
                    <a:pt x="0" y="1920"/>
                    <a:pt x="55" y="1974"/>
                    <a:pt x="122" y="1974"/>
                  </a:cubicBezTo>
                  <a:cubicBezTo>
                    <a:pt x="1555" y="1974"/>
                    <a:pt x="1555" y="1974"/>
                    <a:pt x="1555" y="1974"/>
                  </a:cubicBezTo>
                  <a:cubicBezTo>
                    <a:pt x="1622" y="1974"/>
                    <a:pt x="1677" y="1920"/>
                    <a:pt x="1677" y="1852"/>
                  </a:cubicBezTo>
                  <a:cubicBezTo>
                    <a:pt x="1677" y="1775"/>
                    <a:pt x="1677" y="1775"/>
                    <a:pt x="1677" y="1775"/>
                  </a:cubicBezTo>
                  <a:cubicBezTo>
                    <a:pt x="1677" y="1751"/>
                    <a:pt x="1658" y="1732"/>
                    <a:pt x="1634" y="1732"/>
                  </a:cubicBezTo>
                  <a:cubicBezTo>
                    <a:pt x="1611" y="1732"/>
                    <a:pt x="1591" y="1751"/>
                    <a:pt x="1591" y="1775"/>
                  </a:cubicBezTo>
                  <a:cubicBezTo>
                    <a:pt x="1591" y="1852"/>
                    <a:pt x="1591" y="1852"/>
                    <a:pt x="1591" y="1852"/>
                  </a:cubicBezTo>
                  <a:cubicBezTo>
                    <a:pt x="1591" y="1873"/>
                    <a:pt x="1575" y="1889"/>
                    <a:pt x="1555" y="1889"/>
                  </a:cubicBezTo>
                  <a:cubicBezTo>
                    <a:pt x="122" y="1889"/>
                    <a:pt x="122" y="1889"/>
                    <a:pt x="122" y="1889"/>
                  </a:cubicBezTo>
                  <a:cubicBezTo>
                    <a:pt x="102" y="1889"/>
                    <a:pt x="85" y="1873"/>
                    <a:pt x="85" y="185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1"/>
                    <a:pt x="102" y="85"/>
                    <a:pt x="122" y="85"/>
                  </a:cubicBezTo>
                  <a:cubicBezTo>
                    <a:pt x="1555" y="85"/>
                    <a:pt x="1555" y="85"/>
                    <a:pt x="1555" y="85"/>
                  </a:cubicBezTo>
                  <a:cubicBezTo>
                    <a:pt x="1575" y="85"/>
                    <a:pt x="1591" y="101"/>
                    <a:pt x="1591" y="122"/>
                  </a:cubicBezTo>
                  <a:cubicBezTo>
                    <a:pt x="1591" y="703"/>
                    <a:pt x="1591" y="703"/>
                    <a:pt x="1591" y="703"/>
                  </a:cubicBezTo>
                  <a:cubicBezTo>
                    <a:pt x="1515" y="703"/>
                    <a:pt x="1515" y="703"/>
                    <a:pt x="1515" y="703"/>
                  </a:cubicBezTo>
                  <a:cubicBezTo>
                    <a:pt x="1460" y="703"/>
                    <a:pt x="1416" y="748"/>
                    <a:pt x="1416" y="802"/>
                  </a:cubicBezTo>
                  <a:cubicBezTo>
                    <a:pt x="1416" y="1172"/>
                    <a:pt x="1416" y="1172"/>
                    <a:pt x="1416" y="1172"/>
                  </a:cubicBezTo>
                  <a:cubicBezTo>
                    <a:pt x="1416" y="1226"/>
                    <a:pt x="1460" y="1271"/>
                    <a:pt x="1515" y="1271"/>
                  </a:cubicBezTo>
                  <a:cubicBezTo>
                    <a:pt x="1591" y="1271"/>
                    <a:pt x="1591" y="1271"/>
                    <a:pt x="1591" y="1271"/>
                  </a:cubicBezTo>
                  <a:cubicBezTo>
                    <a:pt x="1591" y="1576"/>
                    <a:pt x="1591" y="1576"/>
                    <a:pt x="1591" y="1576"/>
                  </a:cubicBezTo>
                  <a:cubicBezTo>
                    <a:pt x="1591" y="1600"/>
                    <a:pt x="1611" y="1619"/>
                    <a:pt x="1634" y="1619"/>
                  </a:cubicBezTo>
                  <a:cubicBezTo>
                    <a:pt x="1658" y="1619"/>
                    <a:pt x="1677" y="1600"/>
                    <a:pt x="1677" y="1576"/>
                  </a:cubicBezTo>
                  <a:cubicBezTo>
                    <a:pt x="1677" y="1266"/>
                    <a:pt x="1677" y="1266"/>
                    <a:pt x="1677" y="1266"/>
                  </a:cubicBezTo>
                  <a:cubicBezTo>
                    <a:pt x="1716" y="1253"/>
                    <a:pt x="1745" y="1216"/>
                    <a:pt x="1745" y="1172"/>
                  </a:cubicBezTo>
                  <a:cubicBezTo>
                    <a:pt x="1745" y="802"/>
                    <a:pt x="1745" y="802"/>
                    <a:pt x="1745" y="802"/>
                  </a:cubicBezTo>
                  <a:cubicBezTo>
                    <a:pt x="1745" y="758"/>
                    <a:pt x="1716" y="721"/>
                    <a:pt x="1677" y="708"/>
                  </a:cubicBezTo>
                  <a:cubicBezTo>
                    <a:pt x="1677" y="122"/>
                    <a:pt x="1677" y="122"/>
                    <a:pt x="1677" y="122"/>
                  </a:cubicBezTo>
                  <a:cubicBezTo>
                    <a:pt x="1677" y="54"/>
                    <a:pt x="1622" y="0"/>
                    <a:pt x="155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4"/>
                    <a:pt x="0" y="122"/>
                  </a:cubicBezTo>
                  <a:lnTo>
                    <a:pt x="0" y="1852"/>
                  </a:lnTo>
                  <a:close/>
                  <a:moveTo>
                    <a:pt x="1501" y="1172"/>
                  </a:moveTo>
                  <a:cubicBezTo>
                    <a:pt x="1501" y="802"/>
                    <a:pt x="1501" y="802"/>
                    <a:pt x="1501" y="802"/>
                  </a:cubicBezTo>
                  <a:cubicBezTo>
                    <a:pt x="1501" y="794"/>
                    <a:pt x="1507" y="788"/>
                    <a:pt x="1515" y="788"/>
                  </a:cubicBezTo>
                  <a:cubicBezTo>
                    <a:pt x="1646" y="788"/>
                    <a:pt x="1646" y="788"/>
                    <a:pt x="1646" y="788"/>
                  </a:cubicBezTo>
                  <a:cubicBezTo>
                    <a:pt x="1654" y="788"/>
                    <a:pt x="1660" y="794"/>
                    <a:pt x="1660" y="802"/>
                  </a:cubicBezTo>
                  <a:cubicBezTo>
                    <a:pt x="1660" y="1172"/>
                    <a:pt x="1660" y="1172"/>
                    <a:pt x="1660" y="1172"/>
                  </a:cubicBezTo>
                  <a:cubicBezTo>
                    <a:pt x="1660" y="1179"/>
                    <a:pt x="1654" y="1186"/>
                    <a:pt x="1646" y="1186"/>
                  </a:cubicBezTo>
                  <a:cubicBezTo>
                    <a:pt x="1515" y="1186"/>
                    <a:pt x="1515" y="1186"/>
                    <a:pt x="1515" y="1186"/>
                  </a:cubicBezTo>
                  <a:cubicBezTo>
                    <a:pt x="1507" y="1186"/>
                    <a:pt x="1501" y="1179"/>
                    <a:pt x="1501" y="1172"/>
                  </a:cubicBezTo>
                  <a:close/>
                  <a:moveTo>
                    <a:pt x="1501" y="1172"/>
                  </a:moveTo>
                  <a:cubicBezTo>
                    <a:pt x="1501" y="1172"/>
                    <a:pt x="1501" y="1172"/>
                    <a:pt x="1501" y="1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0" name="Google Shape;1870;p81"/>
            <p:cNvSpPr/>
            <p:nvPr/>
          </p:nvSpPr>
          <p:spPr>
            <a:xfrm>
              <a:off x="4410075" y="4160838"/>
              <a:ext cx="158750" cy="228601"/>
            </a:xfrm>
            <a:custGeom>
              <a:avLst/>
              <a:gdLst/>
              <a:ahLst/>
              <a:cxnLst/>
              <a:rect l="l" t="t" r="r" b="b"/>
              <a:pathLst>
                <a:path w="739" h="1062" extrusionOk="0">
                  <a:moveTo>
                    <a:pt x="15" y="557"/>
                  </a:moveTo>
                  <a:cubicBezTo>
                    <a:pt x="2" y="575"/>
                    <a:pt x="0" y="598"/>
                    <a:pt x="10" y="618"/>
                  </a:cubicBezTo>
                  <a:cubicBezTo>
                    <a:pt x="21" y="638"/>
                    <a:pt x="41" y="651"/>
                    <a:pt x="63" y="651"/>
                  </a:cubicBezTo>
                  <a:cubicBezTo>
                    <a:pt x="270" y="651"/>
                    <a:pt x="270" y="651"/>
                    <a:pt x="270" y="651"/>
                  </a:cubicBezTo>
                  <a:cubicBezTo>
                    <a:pt x="196" y="989"/>
                    <a:pt x="196" y="989"/>
                    <a:pt x="196" y="989"/>
                  </a:cubicBezTo>
                  <a:cubicBezTo>
                    <a:pt x="190" y="1016"/>
                    <a:pt x="203" y="1044"/>
                    <a:pt x="228" y="1056"/>
                  </a:cubicBezTo>
                  <a:cubicBezTo>
                    <a:pt x="236" y="1060"/>
                    <a:pt x="245" y="1062"/>
                    <a:pt x="254" y="1062"/>
                  </a:cubicBezTo>
                  <a:cubicBezTo>
                    <a:pt x="271" y="1062"/>
                    <a:pt x="288" y="1054"/>
                    <a:pt x="300" y="1040"/>
                  </a:cubicBezTo>
                  <a:cubicBezTo>
                    <a:pt x="722" y="527"/>
                    <a:pt x="722" y="527"/>
                    <a:pt x="722" y="527"/>
                  </a:cubicBezTo>
                  <a:cubicBezTo>
                    <a:pt x="736" y="509"/>
                    <a:pt x="739" y="485"/>
                    <a:pt x="729" y="464"/>
                  </a:cubicBezTo>
                  <a:cubicBezTo>
                    <a:pt x="719" y="443"/>
                    <a:pt x="699" y="430"/>
                    <a:pt x="676" y="430"/>
                  </a:cubicBezTo>
                  <a:cubicBezTo>
                    <a:pt x="473" y="430"/>
                    <a:pt x="473" y="430"/>
                    <a:pt x="473" y="430"/>
                  </a:cubicBezTo>
                  <a:cubicBezTo>
                    <a:pt x="496" y="69"/>
                    <a:pt x="496" y="69"/>
                    <a:pt x="496" y="69"/>
                  </a:cubicBezTo>
                  <a:cubicBezTo>
                    <a:pt x="497" y="42"/>
                    <a:pt x="481" y="18"/>
                    <a:pt x="456" y="9"/>
                  </a:cubicBezTo>
                  <a:cubicBezTo>
                    <a:pt x="431" y="0"/>
                    <a:pt x="403" y="8"/>
                    <a:pt x="388" y="30"/>
                  </a:cubicBezTo>
                  <a:lnTo>
                    <a:pt x="15" y="557"/>
                  </a:lnTo>
                  <a:close/>
                  <a:moveTo>
                    <a:pt x="405" y="153"/>
                  </a:moveTo>
                  <a:cubicBezTo>
                    <a:pt x="386" y="452"/>
                    <a:pt x="386" y="452"/>
                    <a:pt x="386" y="452"/>
                  </a:cubicBezTo>
                  <a:cubicBezTo>
                    <a:pt x="385" y="468"/>
                    <a:pt x="391" y="484"/>
                    <a:pt x="402" y="496"/>
                  </a:cubicBezTo>
                  <a:cubicBezTo>
                    <a:pt x="414" y="508"/>
                    <a:pt x="429" y="515"/>
                    <a:pt x="446" y="515"/>
                  </a:cubicBezTo>
                  <a:cubicBezTo>
                    <a:pt x="621" y="515"/>
                    <a:pt x="621" y="515"/>
                    <a:pt x="621" y="515"/>
                  </a:cubicBezTo>
                  <a:cubicBezTo>
                    <a:pt x="302" y="904"/>
                    <a:pt x="302" y="904"/>
                    <a:pt x="302" y="904"/>
                  </a:cubicBezTo>
                  <a:cubicBezTo>
                    <a:pt x="361" y="638"/>
                    <a:pt x="361" y="638"/>
                    <a:pt x="361" y="638"/>
                  </a:cubicBezTo>
                  <a:cubicBezTo>
                    <a:pt x="364" y="620"/>
                    <a:pt x="360" y="602"/>
                    <a:pt x="349" y="588"/>
                  </a:cubicBezTo>
                  <a:cubicBezTo>
                    <a:pt x="337" y="574"/>
                    <a:pt x="320" y="565"/>
                    <a:pt x="302" y="565"/>
                  </a:cubicBezTo>
                  <a:cubicBezTo>
                    <a:pt x="113" y="565"/>
                    <a:pt x="113" y="565"/>
                    <a:pt x="113" y="565"/>
                  </a:cubicBezTo>
                  <a:lnTo>
                    <a:pt x="405" y="153"/>
                  </a:lnTo>
                  <a:close/>
                  <a:moveTo>
                    <a:pt x="405" y="153"/>
                  </a:moveTo>
                  <a:cubicBezTo>
                    <a:pt x="405" y="153"/>
                    <a:pt x="405" y="153"/>
                    <a:pt x="405" y="15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1" name="Google Shape;1871;p81"/>
            <p:cNvSpPr/>
            <p:nvPr/>
          </p:nvSpPr>
          <p:spPr>
            <a:xfrm>
              <a:off x="4379913" y="4408488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2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2" name="Google Shape;1872;p81"/>
            <p:cNvSpPr/>
            <p:nvPr/>
          </p:nvSpPr>
          <p:spPr>
            <a:xfrm>
              <a:off x="4379913" y="4445001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3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3" name="Google Shape;1873;p81"/>
            <p:cNvSpPr/>
            <p:nvPr/>
          </p:nvSpPr>
          <p:spPr>
            <a:xfrm>
              <a:off x="4379913" y="4481513"/>
              <a:ext cx="217488" cy="17463"/>
            </a:xfrm>
            <a:custGeom>
              <a:avLst/>
              <a:gdLst/>
              <a:ahLst/>
              <a:cxnLst/>
              <a:rect l="l" t="t" r="r" b="b"/>
              <a:pathLst>
                <a:path w="1019" h="85" extrusionOk="0">
                  <a:moveTo>
                    <a:pt x="97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76" y="85"/>
                    <a:pt x="976" y="85"/>
                    <a:pt x="976" y="85"/>
                  </a:cubicBezTo>
                  <a:cubicBezTo>
                    <a:pt x="999" y="85"/>
                    <a:pt x="1019" y="66"/>
                    <a:pt x="1019" y="42"/>
                  </a:cubicBezTo>
                  <a:cubicBezTo>
                    <a:pt x="1019" y="19"/>
                    <a:pt x="999" y="0"/>
                    <a:pt x="976" y="0"/>
                  </a:cubicBezTo>
                  <a:close/>
                  <a:moveTo>
                    <a:pt x="976" y="0"/>
                  </a:moveTo>
                  <a:cubicBezTo>
                    <a:pt x="976" y="0"/>
                    <a:pt x="976" y="0"/>
                    <a:pt x="9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4" name="Google Shape;1874;p81"/>
            <p:cNvSpPr/>
            <p:nvPr/>
          </p:nvSpPr>
          <p:spPr>
            <a:xfrm>
              <a:off x="4545013" y="4162426"/>
              <a:ext cx="80963" cy="55563"/>
            </a:xfrm>
            <a:custGeom>
              <a:avLst/>
              <a:gdLst/>
              <a:ahLst/>
              <a:cxnLst/>
              <a:rect l="l" t="t" r="r" b="b"/>
              <a:pathLst>
                <a:path w="380" h="261" extrusionOk="0">
                  <a:moveTo>
                    <a:pt x="380" y="144"/>
                  </a:moveTo>
                  <a:cubicBezTo>
                    <a:pt x="380" y="117"/>
                    <a:pt x="380" y="117"/>
                    <a:pt x="380" y="117"/>
                  </a:cubicBezTo>
                  <a:cubicBezTo>
                    <a:pt x="380" y="52"/>
                    <a:pt x="328" y="0"/>
                    <a:pt x="26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53" y="0"/>
                    <a:pt x="0" y="52"/>
                    <a:pt x="0" y="11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209"/>
                    <a:pt x="53" y="261"/>
                    <a:pt x="117" y="261"/>
                  </a:cubicBezTo>
                  <a:cubicBezTo>
                    <a:pt x="263" y="261"/>
                    <a:pt x="263" y="261"/>
                    <a:pt x="263" y="261"/>
                  </a:cubicBezTo>
                  <a:cubicBezTo>
                    <a:pt x="328" y="261"/>
                    <a:pt x="380" y="209"/>
                    <a:pt x="380" y="144"/>
                  </a:cubicBezTo>
                  <a:close/>
                  <a:moveTo>
                    <a:pt x="86" y="144"/>
                  </a:moveTo>
                  <a:cubicBezTo>
                    <a:pt x="86" y="117"/>
                    <a:pt x="86" y="117"/>
                    <a:pt x="86" y="117"/>
                  </a:cubicBezTo>
                  <a:cubicBezTo>
                    <a:pt x="86" y="99"/>
                    <a:pt x="100" y="85"/>
                    <a:pt x="117" y="85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81" y="85"/>
                    <a:pt x="295" y="99"/>
                    <a:pt x="295" y="117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5" y="162"/>
                    <a:pt x="281" y="176"/>
                    <a:pt x="263" y="176"/>
                  </a:cubicBezTo>
                  <a:cubicBezTo>
                    <a:pt x="117" y="176"/>
                    <a:pt x="117" y="176"/>
                    <a:pt x="117" y="176"/>
                  </a:cubicBezTo>
                  <a:cubicBezTo>
                    <a:pt x="100" y="176"/>
                    <a:pt x="86" y="162"/>
                    <a:pt x="86" y="144"/>
                  </a:cubicBezTo>
                  <a:close/>
                  <a:moveTo>
                    <a:pt x="86" y="144"/>
                  </a:moveTo>
                  <a:cubicBezTo>
                    <a:pt x="86" y="144"/>
                    <a:pt x="86" y="144"/>
                    <a:pt x="86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5" name="Google Shape;1875;p81"/>
            <p:cNvSpPr/>
            <p:nvPr/>
          </p:nvSpPr>
          <p:spPr>
            <a:xfrm>
              <a:off x="4210050" y="4067176"/>
              <a:ext cx="557211" cy="623886"/>
            </a:xfrm>
            <a:custGeom>
              <a:avLst/>
              <a:gdLst/>
              <a:ahLst/>
              <a:cxnLst/>
              <a:rect l="l" t="t" r="r" b="b"/>
              <a:pathLst>
                <a:path w="2589" h="2907" extrusionOk="0">
                  <a:moveTo>
                    <a:pt x="2467" y="659"/>
                  </a:moveTo>
                  <a:cubicBezTo>
                    <a:pt x="2534" y="659"/>
                    <a:pt x="2589" y="604"/>
                    <a:pt x="2589" y="537"/>
                  </a:cubicBezTo>
                  <a:cubicBezTo>
                    <a:pt x="2589" y="469"/>
                    <a:pt x="2589" y="469"/>
                    <a:pt x="2589" y="469"/>
                  </a:cubicBezTo>
                  <a:cubicBezTo>
                    <a:pt x="2589" y="402"/>
                    <a:pt x="2534" y="347"/>
                    <a:pt x="2467" y="347"/>
                  </a:cubicBezTo>
                  <a:cubicBezTo>
                    <a:pt x="2377" y="347"/>
                    <a:pt x="2377" y="347"/>
                    <a:pt x="2377" y="347"/>
                  </a:cubicBezTo>
                  <a:cubicBezTo>
                    <a:pt x="2377" y="168"/>
                    <a:pt x="2377" y="168"/>
                    <a:pt x="2377" y="168"/>
                  </a:cubicBezTo>
                  <a:cubicBezTo>
                    <a:pt x="2377" y="76"/>
                    <a:pt x="2302" y="0"/>
                    <a:pt x="2209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21" y="0"/>
                    <a:pt x="602" y="20"/>
                    <a:pt x="602" y="43"/>
                  </a:cubicBezTo>
                  <a:cubicBezTo>
                    <a:pt x="602" y="67"/>
                    <a:pt x="621" y="86"/>
                    <a:pt x="644" y="86"/>
                  </a:cubicBezTo>
                  <a:cubicBezTo>
                    <a:pt x="2209" y="86"/>
                    <a:pt x="2209" y="86"/>
                    <a:pt x="2209" y="86"/>
                  </a:cubicBezTo>
                  <a:cubicBezTo>
                    <a:pt x="2255" y="86"/>
                    <a:pt x="2292" y="123"/>
                    <a:pt x="2292" y="168"/>
                  </a:cubicBezTo>
                  <a:cubicBezTo>
                    <a:pt x="2292" y="2296"/>
                    <a:pt x="2292" y="2296"/>
                    <a:pt x="2292" y="2296"/>
                  </a:cubicBezTo>
                  <a:cubicBezTo>
                    <a:pt x="2292" y="2341"/>
                    <a:pt x="2255" y="2378"/>
                    <a:pt x="2209" y="2378"/>
                  </a:cubicBezTo>
                  <a:cubicBezTo>
                    <a:pt x="380" y="2378"/>
                    <a:pt x="380" y="2378"/>
                    <a:pt x="380" y="2378"/>
                  </a:cubicBezTo>
                  <a:cubicBezTo>
                    <a:pt x="334" y="2378"/>
                    <a:pt x="297" y="2341"/>
                    <a:pt x="297" y="2296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7" y="123"/>
                    <a:pt x="334" y="86"/>
                    <a:pt x="380" y="86"/>
                  </a:cubicBezTo>
                  <a:cubicBezTo>
                    <a:pt x="446" y="86"/>
                    <a:pt x="446" y="86"/>
                    <a:pt x="446" y="86"/>
                  </a:cubicBezTo>
                  <a:cubicBezTo>
                    <a:pt x="469" y="86"/>
                    <a:pt x="488" y="67"/>
                    <a:pt x="488" y="43"/>
                  </a:cubicBezTo>
                  <a:cubicBezTo>
                    <a:pt x="488" y="20"/>
                    <a:pt x="469" y="0"/>
                    <a:pt x="446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287" y="0"/>
                    <a:pt x="212" y="76"/>
                    <a:pt x="212" y="168"/>
                  </a:cubicBezTo>
                  <a:cubicBezTo>
                    <a:pt x="212" y="347"/>
                    <a:pt x="212" y="347"/>
                    <a:pt x="212" y="347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55" y="347"/>
                    <a:pt x="0" y="402"/>
                    <a:pt x="0" y="469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604"/>
                    <a:pt x="55" y="659"/>
                    <a:pt x="122" y="659"/>
                  </a:cubicBezTo>
                  <a:cubicBezTo>
                    <a:pt x="212" y="659"/>
                    <a:pt x="212" y="659"/>
                    <a:pt x="212" y="659"/>
                  </a:cubicBezTo>
                  <a:cubicBezTo>
                    <a:pt x="212" y="1805"/>
                    <a:pt x="212" y="1805"/>
                    <a:pt x="212" y="1805"/>
                  </a:cubicBezTo>
                  <a:cubicBezTo>
                    <a:pt x="122" y="1805"/>
                    <a:pt x="122" y="1805"/>
                    <a:pt x="122" y="1805"/>
                  </a:cubicBezTo>
                  <a:cubicBezTo>
                    <a:pt x="55" y="1805"/>
                    <a:pt x="0" y="1860"/>
                    <a:pt x="0" y="1927"/>
                  </a:cubicBezTo>
                  <a:cubicBezTo>
                    <a:pt x="0" y="1995"/>
                    <a:pt x="0" y="1995"/>
                    <a:pt x="0" y="1995"/>
                  </a:cubicBezTo>
                  <a:cubicBezTo>
                    <a:pt x="0" y="2062"/>
                    <a:pt x="55" y="2117"/>
                    <a:pt x="122" y="2117"/>
                  </a:cubicBezTo>
                  <a:cubicBezTo>
                    <a:pt x="212" y="2117"/>
                    <a:pt x="212" y="2117"/>
                    <a:pt x="212" y="2117"/>
                  </a:cubicBezTo>
                  <a:cubicBezTo>
                    <a:pt x="212" y="2296"/>
                    <a:pt x="212" y="2296"/>
                    <a:pt x="212" y="2296"/>
                  </a:cubicBezTo>
                  <a:cubicBezTo>
                    <a:pt x="212" y="2388"/>
                    <a:pt x="287" y="2463"/>
                    <a:pt x="380" y="2463"/>
                  </a:cubicBezTo>
                  <a:cubicBezTo>
                    <a:pt x="478" y="2463"/>
                    <a:pt x="478" y="2463"/>
                    <a:pt x="478" y="2463"/>
                  </a:cubicBezTo>
                  <a:cubicBezTo>
                    <a:pt x="478" y="2581"/>
                    <a:pt x="478" y="2581"/>
                    <a:pt x="478" y="2581"/>
                  </a:cubicBezTo>
                  <a:cubicBezTo>
                    <a:pt x="478" y="2642"/>
                    <a:pt x="527" y="2692"/>
                    <a:pt x="589" y="2692"/>
                  </a:cubicBezTo>
                  <a:cubicBezTo>
                    <a:pt x="596" y="2692"/>
                    <a:pt x="596" y="2692"/>
                    <a:pt x="596" y="2692"/>
                  </a:cubicBezTo>
                  <a:cubicBezTo>
                    <a:pt x="596" y="2785"/>
                    <a:pt x="596" y="2785"/>
                    <a:pt x="596" y="2785"/>
                  </a:cubicBezTo>
                  <a:cubicBezTo>
                    <a:pt x="596" y="2853"/>
                    <a:pt x="650" y="2907"/>
                    <a:pt x="718" y="2907"/>
                  </a:cubicBezTo>
                  <a:cubicBezTo>
                    <a:pt x="827" y="2907"/>
                    <a:pt x="827" y="2907"/>
                    <a:pt x="827" y="2907"/>
                  </a:cubicBezTo>
                  <a:cubicBezTo>
                    <a:pt x="895" y="2907"/>
                    <a:pt x="949" y="2853"/>
                    <a:pt x="949" y="2785"/>
                  </a:cubicBezTo>
                  <a:cubicBezTo>
                    <a:pt x="949" y="2692"/>
                    <a:pt x="949" y="2692"/>
                    <a:pt x="949" y="2692"/>
                  </a:cubicBezTo>
                  <a:cubicBezTo>
                    <a:pt x="957" y="2692"/>
                    <a:pt x="957" y="2692"/>
                    <a:pt x="957" y="2692"/>
                  </a:cubicBezTo>
                  <a:cubicBezTo>
                    <a:pt x="1018" y="2692"/>
                    <a:pt x="1067" y="2642"/>
                    <a:pt x="1067" y="2581"/>
                  </a:cubicBezTo>
                  <a:cubicBezTo>
                    <a:pt x="1067" y="2463"/>
                    <a:pt x="1067" y="2463"/>
                    <a:pt x="1067" y="2463"/>
                  </a:cubicBezTo>
                  <a:cubicBezTo>
                    <a:pt x="1522" y="2463"/>
                    <a:pt x="1522" y="2463"/>
                    <a:pt x="1522" y="2463"/>
                  </a:cubicBezTo>
                  <a:cubicBezTo>
                    <a:pt x="1522" y="2581"/>
                    <a:pt x="1522" y="2581"/>
                    <a:pt x="1522" y="2581"/>
                  </a:cubicBezTo>
                  <a:cubicBezTo>
                    <a:pt x="1522" y="2642"/>
                    <a:pt x="1571" y="2692"/>
                    <a:pt x="1632" y="2692"/>
                  </a:cubicBezTo>
                  <a:cubicBezTo>
                    <a:pt x="1639" y="2692"/>
                    <a:pt x="1639" y="2692"/>
                    <a:pt x="1639" y="2692"/>
                  </a:cubicBezTo>
                  <a:cubicBezTo>
                    <a:pt x="1639" y="2785"/>
                    <a:pt x="1639" y="2785"/>
                    <a:pt x="1639" y="2785"/>
                  </a:cubicBezTo>
                  <a:cubicBezTo>
                    <a:pt x="1639" y="2853"/>
                    <a:pt x="1694" y="2907"/>
                    <a:pt x="1761" y="2907"/>
                  </a:cubicBezTo>
                  <a:cubicBezTo>
                    <a:pt x="1871" y="2907"/>
                    <a:pt x="1871" y="2907"/>
                    <a:pt x="1871" y="2907"/>
                  </a:cubicBezTo>
                  <a:cubicBezTo>
                    <a:pt x="1938" y="2907"/>
                    <a:pt x="1993" y="2853"/>
                    <a:pt x="1993" y="2785"/>
                  </a:cubicBezTo>
                  <a:cubicBezTo>
                    <a:pt x="1993" y="2692"/>
                    <a:pt x="1993" y="2692"/>
                    <a:pt x="1993" y="2692"/>
                  </a:cubicBezTo>
                  <a:cubicBezTo>
                    <a:pt x="2000" y="2692"/>
                    <a:pt x="2000" y="2692"/>
                    <a:pt x="2000" y="2692"/>
                  </a:cubicBezTo>
                  <a:cubicBezTo>
                    <a:pt x="2061" y="2692"/>
                    <a:pt x="2111" y="2642"/>
                    <a:pt x="2111" y="2581"/>
                  </a:cubicBezTo>
                  <a:cubicBezTo>
                    <a:pt x="2111" y="2463"/>
                    <a:pt x="2111" y="2463"/>
                    <a:pt x="2111" y="2463"/>
                  </a:cubicBezTo>
                  <a:cubicBezTo>
                    <a:pt x="2209" y="2463"/>
                    <a:pt x="2209" y="2463"/>
                    <a:pt x="2209" y="2463"/>
                  </a:cubicBezTo>
                  <a:cubicBezTo>
                    <a:pt x="2302" y="2463"/>
                    <a:pt x="2377" y="2388"/>
                    <a:pt x="2377" y="2296"/>
                  </a:cubicBezTo>
                  <a:cubicBezTo>
                    <a:pt x="2377" y="2117"/>
                    <a:pt x="2377" y="2117"/>
                    <a:pt x="2377" y="2117"/>
                  </a:cubicBezTo>
                  <a:cubicBezTo>
                    <a:pt x="2467" y="2117"/>
                    <a:pt x="2467" y="2117"/>
                    <a:pt x="2467" y="2117"/>
                  </a:cubicBezTo>
                  <a:cubicBezTo>
                    <a:pt x="2534" y="2117"/>
                    <a:pt x="2589" y="2062"/>
                    <a:pt x="2589" y="1995"/>
                  </a:cubicBezTo>
                  <a:cubicBezTo>
                    <a:pt x="2589" y="1927"/>
                    <a:pt x="2589" y="1927"/>
                    <a:pt x="2589" y="1927"/>
                  </a:cubicBezTo>
                  <a:cubicBezTo>
                    <a:pt x="2589" y="1860"/>
                    <a:pt x="2534" y="1805"/>
                    <a:pt x="2467" y="1805"/>
                  </a:cubicBezTo>
                  <a:cubicBezTo>
                    <a:pt x="2377" y="1805"/>
                    <a:pt x="2377" y="1805"/>
                    <a:pt x="2377" y="1805"/>
                  </a:cubicBezTo>
                  <a:cubicBezTo>
                    <a:pt x="2377" y="659"/>
                    <a:pt x="2377" y="659"/>
                    <a:pt x="2377" y="659"/>
                  </a:cubicBezTo>
                  <a:lnTo>
                    <a:pt x="2467" y="659"/>
                  </a:lnTo>
                  <a:close/>
                  <a:moveTo>
                    <a:pt x="122" y="574"/>
                  </a:moveTo>
                  <a:cubicBezTo>
                    <a:pt x="102" y="574"/>
                    <a:pt x="85" y="557"/>
                    <a:pt x="85" y="537"/>
                  </a:cubicBezTo>
                  <a:cubicBezTo>
                    <a:pt x="85" y="469"/>
                    <a:pt x="85" y="469"/>
                    <a:pt x="85" y="469"/>
                  </a:cubicBezTo>
                  <a:cubicBezTo>
                    <a:pt x="85" y="449"/>
                    <a:pt x="102" y="432"/>
                    <a:pt x="122" y="432"/>
                  </a:cubicBezTo>
                  <a:cubicBezTo>
                    <a:pt x="212" y="432"/>
                    <a:pt x="212" y="432"/>
                    <a:pt x="212" y="432"/>
                  </a:cubicBezTo>
                  <a:cubicBezTo>
                    <a:pt x="212" y="574"/>
                    <a:pt x="212" y="574"/>
                    <a:pt x="212" y="574"/>
                  </a:cubicBezTo>
                  <a:lnTo>
                    <a:pt x="122" y="574"/>
                  </a:lnTo>
                  <a:close/>
                  <a:moveTo>
                    <a:pt x="122" y="2032"/>
                  </a:moveTo>
                  <a:cubicBezTo>
                    <a:pt x="102" y="2032"/>
                    <a:pt x="85" y="2015"/>
                    <a:pt x="85" y="1995"/>
                  </a:cubicBezTo>
                  <a:cubicBezTo>
                    <a:pt x="85" y="1927"/>
                    <a:pt x="85" y="1927"/>
                    <a:pt x="85" y="1927"/>
                  </a:cubicBezTo>
                  <a:cubicBezTo>
                    <a:pt x="85" y="1907"/>
                    <a:pt x="102" y="1890"/>
                    <a:pt x="122" y="1890"/>
                  </a:cubicBezTo>
                  <a:cubicBezTo>
                    <a:pt x="212" y="1890"/>
                    <a:pt x="212" y="1890"/>
                    <a:pt x="212" y="1890"/>
                  </a:cubicBezTo>
                  <a:cubicBezTo>
                    <a:pt x="212" y="2032"/>
                    <a:pt x="212" y="2032"/>
                    <a:pt x="212" y="2032"/>
                  </a:cubicBezTo>
                  <a:lnTo>
                    <a:pt x="122" y="2032"/>
                  </a:lnTo>
                  <a:close/>
                  <a:moveTo>
                    <a:pt x="864" y="2785"/>
                  </a:moveTo>
                  <a:cubicBezTo>
                    <a:pt x="864" y="2806"/>
                    <a:pt x="848" y="2822"/>
                    <a:pt x="827" y="2822"/>
                  </a:cubicBezTo>
                  <a:cubicBezTo>
                    <a:pt x="718" y="2822"/>
                    <a:pt x="718" y="2822"/>
                    <a:pt x="718" y="2822"/>
                  </a:cubicBezTo>
                  <a:cubicBezTo>
                    <a:pt x="697" y="2822"/>
                    <a:pt x="681" y="2806"/>
                    <a:pt x="681" y="2785"/>
                  </a:cubicBezTo>
                  <a:cubicBezTo>
                    <a:pt x="681" y="2692"/>
                    <a:pt x="681" y="2692"/>
                    <a:pt x="681" y="2692"/>
                  </a:cubicBezTo>
                  <a:cubicBezTo>
                    <a:pt x="864" y="2692"/>
                    <a:pt x="864" y="2692"/>
                    <a:pt x="864" y="2692"/>
                  </a:cubicBezTo>
                  <a:lnTo>
                    <a:pt x="864" y="2785"/>
                  </a:lnTo>
                  <a:close/>
                  <a:moveTo>
                    <a:pt x="982" y="2581"/>
                  </a:moveTo>
                  <a:cubicBezTo>
                    <a:pt x="982" y="2595"/>
                    <a:pt x="971" y="2606"/>
                    <a:pt x="957" y="2606"/>
                  </a:cubicBezTo>
                  <a:cubicBezTo>
                    <a:pt x="589" y="2606"/>
                    <a:pt x="589" y="2606"/>
                    <a:pt x="589" y="2606"/>
                  </a:cubicBezTo>
                  <a:cubicBezTo>
                    <a:pt x="574" y="2606"/>
                    <a:pt x="563" y="2595"/>
                    <a:pt x="563" y="2581"/>
                  </a:cubicBezTo>
                  <a:cubicBezTo>
                    <a:pt x="563" y="2463"/>
                    <a:pt x="563" y="2463"/>
                    <a:pt x="563" y="2463"/>
                  </a:cubicBezTo>
                  <a:cubicBezTo>
                    <a:pt x="982" y="2463"/>
                    <a:pt x="982" y="2463"/>
                    <a:pt x="982" y="2463"/>
                  </a:cubicBezTo>
                  <a:lnTo>
                    <a:pt x="982" y="2581"/>
                  </a:lnTo>
                  <a:close/>
                  <a:moveTo>
                    <a:pt x="1908" y="2785"/>
                  </a:moveTo>
                  <a:cubicBezTo>
                    <a:pt x="1908" y="2806"/>
                    <a:pt x="1891" y="2822"/>
                    <a:pt x="1871" y="2822"/>
                  </a:cubicBezTo>
                  <a:cubicBezTo>
                    <a:pt x="1761" y="2822"/>
                    <a:pt x="1761" y="2822"/>
                    <a:pt x="1761" y="2822"/>
                  </a:cubicBezTo>
                  <a:cubicBezTo>
                    <a:pt x="1741" y="2822"/>
                    <a:pt x="1725" y="2806"/>
                    <a:pt x="1725" y="2785"/>
                  </a:cubicBezTo>
                  <a:cubicBezTo>
                    <a:pt x="1725" y="2692"/>
                    <a:pt x="1725" y="2692"/>
                    <a:pt x="1725" y="2692"/>
                  </a:cubicBezTo>
                  <a:cubicBezTo>
                    <a:pt x="1908" y="2692"/>
                    <a:pt x="1908" y="2692"/>
                    <a:pt x="1908" y="2692"/>
                  </a:cubicBezTo>
                  <a:cubicBezTo>
                    <a:pt x="1908" y="2785"/>
                    <a:pt x="1908" y="2785"/>
                    <a:pt x="1908" y="2785"/>
                  </a:cubicBezTo>
                  <a:close/>
                  <a:moveTo>
                    <a:pt x="2026" y="2581"/>
                  </a:moveTo>
                  <a:cubicBezTo>
                    <a:pt x="2026" y="2595"/>
                    <a:pt x="2014" y="2606"/>
                    <a:pt x="2000" y="2606"/>
                  </a:cubicBezTo>
                  <a:cubicBezTo>
                    <a:pt x="1632" y="2606"/>
                    <a:pt x="1632" y="2606"/>
                    <a:pt x="1632" y="2606"/>
                  </a:cubicBezTo>
                  <a:cubicBezTo>
                    <a:pt x="1618" y="2606"/>
                    <a:pt x="1607" y="2595"/>
                    <a:pt x="1607" y="2581"/>
                  </a:cubicBezTo>
                  <a:cubicBezTo>
                    <a:pt x="1607" y="2463"/>
                    <a:pt x="1607" y="2463"/>
                    <a:pt x="1607" y="2463"/>
                  </a:cubicBezTo>
                  <a:cubicBezTo>
                    <a:pt x="2026" y="2463"/>
                    <a:pt x="2026" y="2463"/>
                    <a:pt x="2026" y="2463"/>
                  </a:cubicBezTo>
                  <a:lnTo>
                    <a:pt x="2026" y="2581"/>
                  </a:lnTo>
                  <a:close/>
                  <a:moveTo>
                    <a:pt x="2467" y="432"/>
                  </a:moveTo>
                  <a:cubicBezTo>
                    <a:pt x="2487" y="432"/>
                    <a:pt x="2504" y="449"/>
                    <a:pt x="2504" y="469"/>
                  </a:cubicBezTo>
                  <a:cubicBezTo>
                    <a:pt x="2504" y="537"/>
                    <a:pt x="2504" y="537"/>
                    <a:pt x="2504" y="537"/>
                  </a:cubicBezTo>
                  <a:cubicBezTo>
                    <a:pt x="2504" y="557"/>
                    <a:pt x="2487" y="574"/>
                    <a:pt x="2467" y="574"/>
                  </a:cubicBezTo>
                  <a:cubicBezTo>
                    <a:pt x="2377" y="574"/>
                    <a:pt x="2377" y="574"/>
                    <a:pt x="2377" y="574"/>
                  </a:cubicBezTo>
                  <a:cubicBezTo>
                    <a:pt x="2377" y="432"/>
                    <a:pt x="2377" y="432"/>
                    <a:pt x="2377" y="432"/>
                  </a:cubicBezTo>
                  <a:lnTo>
                    <a:pt x="2467" y="432"/>
                  </a:lnTo>
                  <a:close/>
                  <a:moveTo>
                    <a:pt x="2467" y="1890"/>
                  </a:moveTo>
                  <a:cubicBezTo>
                    <a:pt x="2487" y="1890"/>
                    <a:pt x="2504" y="1907"/>
                    <a:pt x="2504" y="1927"/>
                  </a:cubicBezTo>
                  <a:cubicBezTo>
                    <a:pt x="2504" y="1995"/>
                    <a:pt x="2504" y="1995"/>
                    <a:pt x="2504" y="1995"/>
                  </a:cubicBezTo>
                  <a:cubicBezTo>
                    <a:pt x="2504" y="2015"/>
                    <a:pt x="2487" y="2032"/>
                    <a:pt x="2467" y="2032"/>
                  </a:cubicBezTo>
                  <a:cubicBezTo>
                    <a:pt x="2377" y="2032"/>
                    <a:pt x="2377" y="2032"/>
                    <a:pt x="2377" y="2032"/>
                  </a:cubicBezTo>
                  <a:cubicBezTo>
                    <a:pt x="2377" y="1890"/>
                    <a:pt x="2377" y="1890"/>
                    <a:pt x="2377" y="1890"/>
                  </a:cubicBezTo>
                  <a:lnTo>
                    <a:pt x="2467" y="1890"/>
                  </a:lnTo>
                  <a:close/>
                  <a:moveTo>
                    <a:pt x="2467" y="1890"/>
                  </a:moveTo>
                  <a:cubicBezTo>
                    <a:pt x="2467" y="1890"/>
                    <a:pt x="2467" y="1890"/>
                    <a:pt x="2467" y="18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76" name="Google Shape;1876;p81"/>
          <p:cNvGrpSpPr/>
          <p:nvPr/>
        </p:nvGrpSpPr>
        <p:grpSpPr>
          <a:xfrm>
            <a:off x="2524206" y="3742806"/>
            <a:ext cx="477990" cy="474347"/>
            <a:chOff x="2111375" y="4068763"/>
            <a:chExt cx="625477" cy="620711"/>
          </a:xfrm>
        </p:grpSpPr>
        <p:sp>
          <p:nvSpPr>
            <p:cNvPr id="1877" name="Google Shape;1877;p81"/>
            <p:cNvSpPr/>
            <p:nvPr/>
          </p:nvSpPr>
          <p:spPr>
            <a:xfrm>
              <a:off x="2111375" y="4068763"/>
              <a:ext cx="625477" cy="620711"/>
            </a:xfrm>
            <a:custGeom>
              <a:avLst/>
              <a:gdLst/>
              <a:ahLst/>
              <a:cxnLst/>
              <a:rect l="l" t="t" r="r" b="b"/>
              <a:pathLst>
                <a:path w="2907" h="2888" extrusionOk="0">
                  <a:moveTo>
                    <a:pt x="2728" y="224"/>
                  </a:moveTo>
                  <a:cubicBezTo>
                    <a:pt x="2636" y="224"/>
                    <a:pt x="2636" y="224"/>
                    <a:pt x="2636" y="224"/>
                  </a:cubicBezTo>
                  <a:cubicBezTo>
                    <a:pt x="2636" y="133"/>
                    <a:pt x="2636" y="133"/>
                    <a:pt x="2636" y="133"/>
                  </a:cubicBezTo>
                  <a:cubicBezTo>
                    <a:pt x="2636" y="59"/>
                    <a:pt x="2576" y="0"/>
                    <a:pt x="2502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54" y="0"/>
                    <a:pt x="635" y="19"/>
                    <a:pt x="635" y="42"/>
                  </a:cubicBezTo>
                  <a:cubicBezTo>
                    <a:pt x="635" y="66"/>
                    <a:pt x="654" y="85"/>
                    <a:pt x="677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1" y="106"/>
                    <a:pt x="2551" y="133"/>
                  </a:cubicBezTo>
                  <a:cubicBezTo>
                    <a:pt x="2551" y="1546"/>
                    <a:pt x="2551" y="1546"/>
                    <a:pt x="2551" y="1546"/>
                  </a:cubicBezTo>
                  <a:cubicBezTo>
                    <a:pt x="2551" y="1573"/>
                    <a:pt x="2529" y="1595"/>
                    <a:pt x="2502" y="1595"/>
                  </a:cubicBezTo>
                  <a:cubicBezTo>
                    <a:pt x="405" y="1595"/>
                    <a:pt x="405" y="1595"/>
                    <a:pt x="405" y="1595"/>
                  </a:cubicBezTo>
                  <a:cubicBezTo>
                    <a:pt x="378" y="1595"/>
                    <a:pt x="356" y="1573"/>
                    <a:pt x="356" y="1546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6" y="106"/>
                    <a:pt x="378" y="85"/>
                    <a:pt x="405" y="85"/>
                  </a:cubicBezTo>
                  <a:cubicBezTo>
                    <a:pt x="479" y="85"/>
                    <a:pt x="479" y="85"/>
                    <a:pt x="479" y="85"/>
                  </a:cubicBezTo>
                  <a:cubicBezTo>
                    <a:pt x="502" y="85"/>
                    <a:pt x="521" y="66"/>
                    <a:pt x="521" y="42"/>
                  </a:cubicBezTo>
                  <a:cubicBezTo>
                    <a:pt x="521" y="19"/>
                    <a:pt x="502" y="0"/>
                    <a:pt x="479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331" y="0"/>
                    <a:pt x="271" y="59"/>
                    <a:pt x="271" y="133"/>
                  </a:cubicBezTo>
                  <a:cubicBezTo>
                    <a:pt x="271" y="224"/>
                    <a:pt x="271" y="224"/>
                    <a:pt x="271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80" y="224"/>
                    <a:pt x="0" y="305"/>
                    <a:pt x="0" y="403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0" y="2202"/>
                    <a:pt x="80" y="2283"/>
                    <a:pt x="179" y="2283"/>
                  </a:cubicBezTo>
                  <a:cubicBezTo>
                    <a:pt x="1002" y="2283"/>
                    <a:pt x="1002" y="2283"/>
                    <a:pt x="1002" y="2283"/>
                  </a:cubicBezTo>
                  <a:cubicBezTo>
                    <a:pt x="933" y="2532"/>
                    <a:pt x="933" y="2532"/>
                    <a:pt x="933" y="2532"/>
                  </a:cubicBezTo>
                  <a:cubicBezTo>
                    <a:pt x="824" y="2532"/>
                    <a:pt x="824" y="2532"/>
                    <a:pt x="824" y="2532"/>
                  </a:cubicBezTo>
                  <a:cubicBezTo>
                    <a:pt x="751" y="2532"/>
                    <a:pt x="691" y="2592"/>
                    <a:pt x="691" y="2666"/>
                  </a:cubicBezTo>
                  <a:cubicBezTo>
                    <a:pt x="691" y="2755"/>
                    <a:pt x="691" y="2755"/>
                    <a:pt x="691" y="2755"/>
                  </a:cubicBezTo>
                  <a:cubicBezTo>
                    <a:pt x="691" y="2829"/>
                    <a:pt x="751" y="2888"/>
                    <a:pt x="824" y="2888"/>
                  </a:cubicBezTo>
                  <a:cubicBezTo>
                    <a:pt x="1796" y="2888"/>
                    <a:pt x="1796" y="2888"/>
                    <a:pt x="1796" y="2888"/>
                  </a:cubicBezTo>
                  <a:cubicBezTo>
                    <a:pt x="1820" y="2888"/>
                    <a:pt x="1839" y="2869"/>
                    <a:pt x="1839" y="2846"/>
                  </a:cubicBezTo>
                  <a:cubicBezTo>
                    <a:pt x="1839" y="2822"/>
                    <a:pt x="1820" y="2803"/>
                    <a:pt x="1796" y="2803"/>
                  </a:cubicBezTo>
                  <a:cubicBezTo>
                    <a:pt x="824" y="2803"/>
                    <a:pt x="824" y="2803"/>
                    <a:pt x="824" y="2803"/>
                  </a:cubicBezTo>
                  <a:cubicBezTo>
                    <a:pt x="797" y="2803"/>
                    <a:pt x="776" y="2782"/>
                    <a:pt x="776" y="2755"/>
                  </a:cubicBezTo>
                  <a:cubicBezTo>
                    <a:pt x="776" y="2666"/>
                    <a:pt x="776" y="2666"/>
                    <a:pt x="776" y="2666"/>
                  </a:cubicBezTo>
                  <a:cubicBezTo>
                    <a:pt x="776" y="2639"/>
                    <a:pt x="797" y="2617"/>
                    <a:pt x="824" y="2617"/>
                  </a:cubicBezTo>
                  <a:cubicBezTo>
                    <a:pt x="2083" y="2617"/>
                    <a:pt x="2083" y="2617"/>
                    <a:pt x="2083" y="2617"/>
                  </a:cubicBezTo>
                  <a:cubicBezTo>
                    <a:pt x="2110" y="2617"/>
                    <a:pt x="2131" y="2639"/>
                    <a:pt x="2131" y="2666"/>
                  </a:cubicBezTo>
                  <a:cubicBezTo>
                    <a:pt x="2131" y="2755"/>
                    <a:pt x="2131" y="2755"/>
                    <a:pt x="2131" y="2755"/>
                  </a:cubicBezTo>
                  <a:cubicBezTo>
                    <a:pt x="2131" y="2782"/>
                    <a:pt x="2110" y="2803"/>
                    <a:pt x="2083" y="2803"/>
                  </a:cubicBezTo>
                  <a:cubicBezTo>
                    <a:pt x="1995" y="2803"/>
                    <a:pt x="1995" y="2803"/>
                    <a:pt x="1995" y="2803"/>
                  </a:cubicBezTo>
                  <a:cubicBezTo>
                    <a:pt x="1972" y="2803"/>
                    <a:pt x="1953" y="2822"/>
                    <a:pt x="1953" y="2846"/>
                  </a:cubicBezTo>
                  <a:cubicBezTo>
                    <a:pt x="1953" y="2869"/>
                    <a:pt x="1972" y="2888"/>
                    <a:pt x="1995" y="2888"/>
                  </a:cubicBezTo>
                  <a:cubicBezTo>
                    <a:pt x="2083" y="2888"/>
                    <a:pt x="2083" y="2888"/>
                    <a:pt x="2083" y="2888"/>
                  </a:cubicBezTo>
                  <a:cubicBezTo>
                    <a:pt x="2157" y="2888"/>
                    <a:pt x="2216" y="2829"/>
                    <a:pt x="2216" y="2755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2"/>
                    <a:pt x="2157" y="2532"/>
                    <a:pt x="2083" y="2532"/>
                  </a:cubicBezTo>
                  <a:cubicBezTo>
                    <a:pt x="1975" y="2532"/>
                    <a:pt x="1975" y="2532"/>
                    <a:pt x="1975" y="2532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7" y="2283"/>
                    <a:pt x="2907" y="2202"/>
                    <a:pt x="2907" y="2104"/>
                  </a:cubicBezTo>
                  <a:cubicBezTo>
                    <a:pt x="2907" y="403"/>
                    <a:pt x="2907" y="403"/>
                    <a:pt x="2907" y="403"/>
                  </a:cubicBezTo>
                  <a:cubicBezTo>
                    <a:pt x="2907" y="305"/>
                    <a:pt x="2827" y="224"/>
                    <a:pt x="2728" y="224"/>
                  </a:cubicBezTo>
                  <a:close/>
                  <a:moveTo>
                    <a:pt x="179" y="310"/>
                  </a:moveTo>
                  <a:cubicBezTo>
                    <a:pt x="271" y="310"/>
                    <a:pt x="271" y="310"/>
                    <a:pt x="271" y="310"/>
                  </a:cubicBezTo>
                  <a:cubicBezTo>
                    <a:pt x="271" y="1546"/>
                    <a:pt x="271" y="1546"/>
                    <a:pt x="271" y="1546"/>
                  </a:cubicBezTo>
                  <a:cubicBezTo>
                    <a:pt x="271" y="1620"/>
                    <a:pt x="331" y="1680"/>
                    <a:pt x="405" y="1680"/>
                  </a:cubicBezTo>
                  <a:cubicBezTo>
                    <a:pt x="2502" y="1680"/>
                    <a:pt x="2502" y="1680"/>
                    <a:pt x="2502" y="1680"/>
                  </a:cubicBezTo>
                  <a:cubicBezTo>
                    <a:pt x="2576" y="1680"/>
                    <a:pt x="2636" y="1620"/>
                    <a:pt x="2636" y="1546"/>
                  </a:cubicBezTo>
                  <a:cubicBezTo>
                    <a:pt x="2636" y="310"/>
                    <a:pt x="2636" y="310"/>
                    <a:pt x="2636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80" y="310"/>
                    <a:pt x="2822" y="352"/>
                    <a:pt x="2822" y="403"/>
                  </a:cubicBezTo>
                  <a:cubicBezTo>
                    <a:pt x="2822" y="1855"/>
                    <a:pt x="2822" y="1855"/>
                    <a:pt x="2822" y="1855"/>
                  </a:cubicBezTo>
                  <a:cubicBezTo>
                    <a:pt x="85" y="1855"/>
                    <a:pt x="85" y="1855"/>
                    <a:pt x="85" y="1855"/>
                  </a:cubicBezTo>
                  <a:cubicBezTo>
                    <a:pt x="85" y="403"/>
                    <a:pt x="85" y="403"/>
                    <a:pt x="85" y="403"/>
                  </a:cubicBezTo>
                  <a:cubicBezTo>
                    <a:pt x="85" y="352"/>
                    <a:pt x="127" y="310"/>
                    <a:pt x="179" y="310"/>
                  </a:cubicBezTo>
                  <a:close/>
                  <a:moveTo>
                    <a:pt x="1706" y="1940"/>
                  </a:moveTo>
                  <a:cubicBezTo>
                    <a:pt x="1690" y="2007"/>
                    <a:pt x="1690" y="2007"/>
                    <a:pt x="1690" y="2007"/>
                  </a:cubicBezTo>
                  <a:cubicBezTo>
                    <a:pt x="1687" y="2019"/>
                    <a:pt x="1677" y="2027"/>
                    <a:pt x="1665" y="2027"/>
                  </a:cubicBezTo>
                  <a:cubicBezTo>
                    <a:pt x="1242" y="2027"/>
                    <a:pt x="1242" y="2027"/>
                    <a:pt x="1242" y="2027"/>
                  </a:cubicBezTo>
                  <a:cubicBezTo>
                    <a:pt x="1230" y="2027"/>
                    <a:pt x="1220" y="2019"/>
                    <a:pt x="1217" y="2007"/>
                  </a:cubicBezTo>
                  <a:cubicBezTo>
                    <a:pt x="1201" y="1940"/>
                    <a:pt x="1201" y="1940"/>
                    <a:pt x="1201" y="1940"/>
                  </a:cubicBezTo>
                  <a:cubicBezTo>
                    <a:pt x="1706" y="1940"/>
                    <a:pt x="1706" y="1940"/>
                    <a:pt x="1706" y="1940"/>
                  </a:cubicBezTo>
                  <a:close/>
                  <a:moveTo>
                    <a:pt x="1886" y="2532"/>
                  </a:moveTo>
                  <a:cubicBezTo>
                    <a:pt x="1021" y="2532"/>
                    <a:pt x="1021" y="2532"/>
                    <a:pt x="1021" y="2532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7" y="2283"/>
                    <a:pt x="1817" y="2283"/>
                    <a:pt x="1817" y="2283"/>
                  </a:cubicBezTo>
                  <a:lnTo>
                    <a:pt x="1886" y="2532"/>
                  </a:lnTo>
                  <a:close/>
                  <a:moveTo>
                    <a:pt x="2728" y="2197"/>
                  </a:moveTo>
                  <a:cubicBezTo>
                    <a:pt x="179" y="2197"/>
                    <a:pt x="179" y="2197"/>
                    <a:pt x="179" y="2197"/>
                  </a:cubicBezTo>
                  <a:cubicBezTo>
                    <a:pt x="127" y="2197"/>
                    <a:pt x="85" y="2155"/>
                    <a:pt x="85" y="2104"/>
                  </a:cubicBezTo>
                  <a:cubicBezTo>
                    <a:pt x="85" y="1940"/>
                    <a:pt x="85" y="1940"/>
                    <a:pt x="85" y="1940"/>
                  </a:cubicBezTo>
                  <a:cubicBezTo>
                    <a:pt x="1114" y="1940"/>
                    <a:pt x="1114" y="1940"/>
                    <a:pt x="1114" y="1940"/>
                  </a:cubicBezTo>
                  <a:cubicBezTo>
                    <a:pt x="1134" y="2027"/>
                    <a:pt x="1134" y="2027"/>
                    <a:pt x="1134" y="2027"/>
                  </a:cubicBezTo>
                  <a:cubicBezTo>
                    <a:pt x="1146" y="2077"/>
                    <a:pt x="1190" y="2112"/>
                    <a:pt x="1242" y="2112"/>
                  </a:cubicBezTo>
                  <a:cubicBezTo>
                    <a:pt x="1665" y="2112"/>
                    <a:pt x="1665" y="2112"/>
                    <a:pt x="1665" y="2112"/>
                  </a:cubicBezTo>
                  <a:cubicBezTo>
                    <a:pt x="1717" y="2112"/>
                    <a:pt x="1761" y="2077"/>
                    <a:pt x="1773" y="2027"/>
                  </a:cubicBezTo>
                  <a:cubicBezTo>
                    <a:pt x="1793" y="1940"/>
                    <a:pt x="1793" y="1940"/>
                    <a:pt x="1793" y="1940"/>
                  </a:cubicBezTo>
                  <a:cubicBezTo>
                    <a:pt x="2822" y="1940"/>
                    <a:pt x="2822" y="1940"/>
                    <a:pt x="2822" y="1940"/>
                  </a:cubicBezTo>
                  <a:cubicBezTo>
                    <a:pt x="2822" y="2104"/>
                    <a:pt x="2822" y="2104"/>
                    <a:pt x="2822" y="2104"/>
                  </a:cubicBezTo>
                  <a:cubicBezTo>
                    <a:pt x="2822" y="2155"/>
                    <a:pt x="2780" y="2197"/>
                    <a:pt x="2728" y="2197"/>
                  </a:cubicBezTo>
                  <a:close/>
                  <a:moveTo>
                    <a:pt x="2728" y="2197"/>
                  </a:moveTo>
                  <a:cubicBezTo>
                    <a:pt x="2728" y="2197"/>
                    <a:pt x="2728" y="2197"/>
                    <a:pt x="2728" y="21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8" name="Google Shape;1878;p81"/>
            <p:cNvSpPr/>
            <p:nvPr/>
          </p:nvSpPr>
          <p:spPr>
            <a:xfrm>
              <a:off x="2208213" y="4168776"/>
              <a:ext cx="47625" cy="211138"/>
            </a:xfrm>
            <a:custGeom>
              <a:avLst/>
              <a:gdLst/>
              <a:ahLst/>
              <a:cxnLst/>
              <a:rect l="l" t="t" r="r" b="b"/>
              <a:pathLst>
                <a:path w="224" h="988" extrusionOk="0">
                  <a:moveTo>
                    <a:pt x="179" y="86"/>
                  </a:moveTo>
                  <a:cubicBezTo>
                    <a:pt x="203" y="86"/>
                    <a:pt x="222" y="66"/>
                    <a:pt x="222" y="43"/>
                  </a:cubicBezTo>
                  <a:cubicBezTo>
                    <a:pt x="222" y="19"/>
                    <a:pt x="203" y="0"/>
                    <a:pt x="1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03"/>
                    <a:pt x="70" y="903"/>
                    <a:pt x="70" y="903"/>
                  </a:cubicBezTo>
                  <a:cubicBezTo>
                    <a:pt x="44" y="903"/>
                    <a:pt x="44" y="903"/>
                    <a:pt x="44" y="903"/>
                  </a:cubicBezTo>
                  <a:cubicBezTo>
                    <a:pt x="21" y="903"/>
                    <a:pt x="2" y="922"/>
                    <a:pt x="2" y="945"/>
                  </a:cubicBezTo>
                  <a:cubicBezTo>
                    <a:pt x="2" y="969"/>
                    <a:pt x="21" y="988"/>
                    <a:pt x="44" y="988"/>
                  </a:cubicBezTo>
                  <a:cubicBezTo>
                    <a:pt x="181" y="988"/>
                    <a:pt x="181" y="988"/>
                    <a:pt x="181" y="988"/>
                  </a:cubicBezTo>
                  <a:cubicBezTo>
                    <a:pt x="205" y="988"/>
                    <a:pt x="224" y="969"/>
                    <a:pt x="224" y="945"/>
                  </a:cubicBezTo>
                  <a:cubicBezTo>
                    <a:pt x="224" y="922"/>
                    <a:pt x="205" y="903"/>
                    <a:pt x="181" y="903"/>
                  </a:cubicBezTo>
                  <a:cubicBezTo>
                    <a:pt x="155" y="903"/>
                    <a:pt x="155" y="903"/>
                    <a:pt x="155" y="903"/>
                  </a:cubicBezTo>
                  <a:cubicBezTo>
                    <a:pt x="155" y="86"/>
                    <a:pt x="155" y="86"/>
                    <a:pt x="155" y="86"/>
                  </a:cubicBezTo>
                  <a:lnTo>
                    <a:pt x="179" y="86"/>
                  </a:lnTo>
                  <a:close/>
                  <a:moveTo>
                    <a:pt x="179" y="86"/>
                  </a:moveTo>
                  <a:cubicBezTo>
                    <a:pt x="179" y="86"/>
                    <a:pt x="179" y="86"/>
                    <a:pt x="179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9" name="Google Shape;1879;p81"/>
            <p:cNvSpPr/>
            <p:nvPr/>
          </p:nvSpPr>
          <p:spPr>
            <a:xfrm>
              <a:off x="2328863" y="4222751"/>
              <a:ext cx="103188" cy="103188"/>
            </a:xfrm>
            <a:custGeom>
              <a:avLst/>
              <a:gdLst/>
              <a:ahLst/>
              <a:cxnLst/>
              <a:rect l="l" t="t" r="r" b="b"/>
              <a:pathLst>
                <a:path w="480" h="480" extrusionOk="0">
                  <a:moveTo>
                    <a:pt x="240" y="0"/>
                  </a:moveTo>
                  <a:cubicBezTo>
                    <a:pt x="108" y="0"/>
                    <a:pt x="0" y="108"/>
                    <a:pt x="0" y="240"/>
                  </a:cubicBezTo>
                  <a:cubicBezTo>
                    <a:pt x="0" y="372"/>
                    <a:pt x="108" y="480"/>
                    <a:pt x="240" y="480"/>
                  </a:cubicBezTo>
                  <a:cubicBezTo>
                    <a:pt x="372" y="480"/>
                    <a:pt x="480" y="372"/>
                    <a:pt x="480" y="240"/>
                  </a:cubicBezTo>
                  <a:cubicBezTo>
                    <a:pt x="480" y="108"/>
                    <a:pt x="372" y="0"/>
                    <a:pt x="240" y="0"/>
                  </a:cubicBezTo>
                  <a:close/>
                  <a:moveTo>
                    <a:pt x="240" y="395"/>
                  </a:moveTo>
                  <a:cubicBezTo>
                    <a:pt x="155" y="395"/>
                    <a:pt x="85" y="325"/>
                    <a:pt x="85" y="240"/>
                  </a:cubicBezTo>
                  <a:cubicBezTo>
                    <a:pt x="85" y="155"/>
                    <a:pt x="155" y="85"/>
                    <a:pt x="240" y="85"/>
                  </a:cubicBezTo>
                  <a:cubicBezTo>
                    <a:pt x="325" y="85"/>
                    <a:pt x="395" y="155"/>
                    <a:pt x="395" y="240"/>
                  </a:cubicBezTo>
                  <a:cubicBezTo>
                    <a:pt x="395" y="325"/>
                    <a:pt x="325" y="395"/>
                    <a:pt x="240" y="395"/>
                  </a:cubicBezTo>
                  <a:close/>
                  <a:moveTo>
                    <a:pt x="240" y="395"/>
                  </a:moveTo>
                  <a:cubicBezTo>
                    <a:pt x="240" y="395"/>
                    <a:pt x="240" y="395"/>
                    <a:pt x="240" y="39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0" name="Google Shape;1880;p81"/>
            <p:cNvSpPr/>
            <p:nvPr/>
          </p:nvSpPr>
          <p:spPr>
            <a:xfrm>
              <a:off x="2259013" y="4117976"/>
              <a:ext cx="242888" cy="47625"/>
            </a:xfrm>
            <a:custGeom>
              <a:avLst/>
              <a:gdLst/>
              <a:ahLst/>
              <a:cxnLst/>
              <a:rect l="l" t="t" r="r" b="b"/>
              <a:pathLst>
                <a:path w="1127" h="222" extrusionOk="0">
                  <a:moveTo>
                    <a:pt x="43" y="0"/>
                  </a:moveTo>
                  <a:cubicBezTo>
                    <a:pt x="20" y="0"/>
                    <a:pt x="0" y="19"/>
                    <a:pt x="0" y="4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2"/>
                    <a:pt x="20" y="222"/>
                    <a:pt x="43" y="222"/>
                  </a:cubicBezTo>
                  <a:cubicBezTo>
                    <a:pt x="67" y="222"/>
                    <a:pt x="86" y="202"/>
                    <a:pt x="86" y="179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1042" y="153"/>
                    <a:pt x="1042" y="153"/>
                    <a:pt x="1042" y="153"/>
                  </a:cubicBezTo>
                  <a:cubicBezTo>
                    <a:pt x="1042" y="179"/>
                    <a:pt x="1042" y="179"/>
                    <a:pt x="1042" y="179"/>
                  </a:cubicBezTo>
                  <a:cubicBezTo>
                    <a:pt x="1042" y="202"/>
                    <a:pt x="1061" y="222"/>
                    <a:pt x="1085" y="222"/>
                  </a:cubicBezTo>
                  <a:cubicBezTo>
                    <a:pt x="1108" y="222"/>
                    <a:pt x="1127" y="202"/>
                    <a:pt x="1127" y="179"/>
                  </a:cubicBezTo>
                  <a:cubicBezTo>
                    <a:pt x="1127" y="42"/>
                    <a:pt x="1127" y="42"/>
                    <a:pt x="1127" y="42"/>
                  </a:cubicBezTo>
                  <a:cubicBezTo>
                    <a:pt x="1127" y="19"/>
                    <a:pt x="1108" y="0"/>
                    <a:pt x="1085" y="0"/>
                  </a:cubicBezTo>
                  <a:cubicBezTo>
                    <a:pt x="1061" y="0"/>
                    <a:pt x="1042" y="19"/>
                    <a:pt x="1042" y="42"/>
                  </a:cubicBezTo>
                  <a:cubicBezTo>
                    <a:pt x="1042" y="68"/>
                    <a:pt x="1042" y="68"/>
                    <a:pt x="1042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19"/>
                    <a:pt x="67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1" name="Google Shape;1881;p81"/>
            <p:cNvSpPr/>
            <p:nvPr/>
          </p:nvSpPr>
          <p:spPr>
            <a:xfrm>
              <a:off x="2260600" y="4168776"/>
              <a:ext cx="261939" cy="211138"/>
            </a:xfrm>
            <a:custGeom>
              <a:avLst/>
              <a:gdLst/>
              <a:ahLst/>
              <a:cxnLst/>
              <a:rect l="l" t="t" r="r" b="b"/>
              <a:pathLst>
                <a:path w="1219" h="988" extrusionOk="0">
                  <a:moveTo>
                    <a:pt x="1176" y="62"/>
                  </a:moveTo>
                  <a:cubicBezTo>
                    <a:pt x="1093" y="62"/>
                    <a:pt x="1093" y="62"/>
                    <a:pt x="1093" y="62"/>
                  </a:cubicBezTo>
                  <a:cubicBezTo>
                    <a:pt x="1075" y="62"/>
                    <a:pt x="1058" y="67"/>
                    <a:pt x="1044" y="77"/>
                  </a:cubicBezTo>
                  <a:cubicBezTo>
                    <a:pt x="931" y="152"/>
                    <a:pt x="931" y="152"/>
                    <a:pt x="931" y="152"/>
                  </a:cubicBezTo>
                  <a:cubicBezTo>
                    <a:pt x="875" y="56"/>
                    <a:pt x="875" y="56"/>
                    <a:pt x="875" y="56"/>
                  </a:cubicBezTo>
                  <a:cubicBezTo>
                    <a:pt x="855" y="22"/>
                    <a:pt x="819" y="0"/>
                    <a:pt x="779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97" y="0"/>
                    <a:pt x="261" y="22"/>
                    <a:pt x="241" y="56"/>
                  </a:cubicBezTo>
                  <a:cubicBezTo>
                    <a:pt x="20" y="439"/>
                    <a:pt x="20" y="439"/>
                    <a:pt x="20" y="439"/>
                  </a:cubicBezTo>
                  <a:cubicBezTo>
                    <a:pt x="0" y="473"/>
                    <a:pt x="0" y="515"/>
                    <a:pt x="20" y="549"/>
                  </a:cubicBezTo>
                  <a:cubicBezTo>
                    <a:pt x="241" y="932"/>
                    <a:pt x="241" y="932"/>
                    <a:pt x="241" y="932"/>
                  </a:cubicBezTo>
                  <a:cubicBezTo>
                    <a:pt x="261" y="967"/>
                    <a:pt x="297" y="988"/>
                    <a:pt x="337" y="988"/>
                  </a:cubicBezTo>
                  <a:cubicBezTo>
                    <a:pt x="779" y="988"/>
                    <a:pt x="779" y="988"/>
                    <a:pt x="779" y="988"/>
                  </a:cubicBezTo>
                  <a:cubicBezTo>
                    <a:pt x="819" y="988"/>
                    <a:pt x="855" y="967"/>
                    <a:pt x="875" y="932"/>
                  </a:cubicBezTo>
                  <a:cubicBezTo>
                    <a:pt x="1096" y="549"/>
                    <a:pt x="1096" y="549"/>
                    <a:pt x="1096" y="549"/>
                  </a:cubicBezTo>
                  <a:cubicBezTo>
                    <a:pt x="1116" y="515"/>
                    <a:pt x="1116" y="473"/>
                    <a:pt x="1096" y="439"/>
                  </a:cubicBezTo>
                  <a:cubicBezTo>
                    <a:pt x="973" y="226"/>
                    <a:pt x="973" y="226"/>
                    <a:pt x="973" y="226"/>
                  </a:cubicBezTo>
                  <a:cubicBezTo>
                    <a:pt x="1091" y="147"/>
                    <a:pt x="1091" y="147"/>
                    <a:pt x="1091" y="147"/>
                  </a:cubicBezTo>
                  <a:cubicBezTo>
                    <a:pt x="1092" y="147"/>
                    <a:pt x="1092" y="147"/>
                    <a:pt x="1093" y="147"/>
                  </a:cubicBezTo>
                  <a:cubicBezTo>
                    <a:pt x="1176" y="147"/>
                    <a:pt x="1176" y="147"/>
                    <a:pt x="1176" y="147"/>
                  </a:cubicBezTo>
                  <a:cubicBezTo>
                    <a:pt x="1200" y="147"/>
                    <a:pt x="1219" y="128"/>
                    <a:pt x="1219" y="104"/>
                  </a:cubicBezTo>
                  <a:cubicBezTo>
                    <a:pt x="1219" y="81"/>
                    <a:pt x="1200" y="62"/>
                    <a:pt x="1176" y="62"/>
                  </a:cubicBezTo>
                  <a:close/>
                  <a:moveTo>
                    <a:pt x="1022" y="507"/>
                  </a:moveTo>
                  <a:cubicBezTo>
                    <a:pt x="801" y="890"/>
                    <a:pt x="801" y="890"/>
                    <a:pt x="801" y="890"/>
                  </a:cubicBezTo>
                  <a:cubicBezTo>
                    <a:pt x="797" y="898"/>
                    <a:pt x="788" y="903"/>
                    <a:pt x="779" y="903"/>
                  </a:cubicBezTo>
                  <a:cubicBezTo>
                    <a:pt x="337" y="903"/>
                    <a:pt x="337" y="903"/>
                    <a:pt x="337" y="903"/>
                  </a:cubicBezTo>
                  <a:cubicBezTo>
                    <a:pt x="328" y="903"/>
                    <a:pt x="319" y="898"/>
                    <a:pt x="315" y="890"/>
                  </a:cubicBezTo>
                  <a:cubicBezTo>
                    <a:pt x="94" y="507"/>
                    <a:pt x="94" y="507"/>
                    <a:pt x="94" y="507"/>
                  </a:cubicBezTo>
                  <a:cubicBezTo>
                    <a:pt x="89" y="499"/>
                    <a:pt x="89" y="489"/>
                    <a:pt x="94" y="481"/>
                  </a:cubicBezTo>
                  <a:cubicBezTo>
                    <a:pt x="315" y="98"/>
                    <a:pt x="315" y="98"/>
                    <a:pt x="315" y="98"/>
                  </a:cubicBezTo>
                  <a:cubicBezTo>
                    <a:pt x="319" y="90"/>
                    <a:pt x="328" y="86"/>
                    <a:pt x="337" y="86"/>
                  </a:cubicBezTo>
                  <a:cubicBezTo>
                    <a:pt x="779" y="86"/>
                    <a:pt x="779" y="86"/>
                    <a:pt x="779" y="86"/>
                  </a:cubicBezTo>
                  <a:cubicBezTo>
                    <a:pt x="788" y="86"/>
                    <a:pt x="797" y="90"/>
                    <a:pt x="801" y="98"/>
                  </a:cubicBezTo>
                  <a:cubicBezTo>
                    <a:pt x="1022" y="481"/>
                    <a:pt x="1022" y="481"/>
                    <a:pt x="1022" y="481"/>
                  </a:cubicBezTo>
                  <a:cubicBezTo>
                    <a:pt x="1027" y="489"/>
                    <a:pt x="1027" y="499"/>
                    <a:pt x="1022" y="507"/>
                  </a:cubicBezTo>
                  <a:close/>
                  <a:moveTo>
                    <a:pt x="1022" y="507"/>
                  </a:moveTo>
                  <a:cubicBezTo>
                    <a:pt x="1022" y="507"/>
                    <a:pt x="1022" y="507"/>
                    <a:pt x="1022" y="50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882" name="Google Shape;1882;p81"/>
          <p:cNvSpPr/>
          <p:nvPr/>
        </p:nvSpPr>
        <p:spPr>
          <a:xfrm>
            <a:off x="2816781" y="3929968"/>
            <a:ext cx="111622" cy="50958"/>
          </a:xfrm>
          <a:custGeom>
            <a:avLst/>
            <a:gdLst/>
            <a:ahLst/>
            <a:cxnLst/>
            <a:rect l="l" t="t" r="r" b="b"/>
            <a:pathLst>
              <a:path w="680" h="314" extrusionOk="0">
                <a:moveTo>
                  <a:pt x="0" y="88"/>
                </a:moveTo>
                <a:cubicBezTo>
                  <a:pt x="0" y="226"/>
                  <a:pt x="0" y="226"/>
                  <a:pt x="0" y="226"/>
                </a:cubicBezTo>
                <a:cubicBezTo>
                  <a:pt x="0" y="274"/>
                  <a:pt x="39" y="314"/>
                  <a:pt x="88" y="314"/>
                </a:cubicBezTo>
                <a:cubicBezTo>
                  <a:pt x="592" y="314"/>
                  <a:pt x="592" y="314"/>
                  <a:pt x="592" y="314"/>
                </a:cubicBezTo>
                <a:cubicBezTo>
                  <a:pt x="641" y="314"/>
                  <a:pt x="680" y="274"/>
                  <a:pt x="680" y="226"/>
                </a:cubicBezTo>
                <a:cubicBezTo>
                  <a:pt x="680" y="88"/>
                  <a:pt x="680" y="88"/>
                  <a:pt x="680" y="88"/>
                </a:cubicBezTo>
                <a:cubicBezTo>
                  <a:pt x="680" y="40"/>
                  <a:pt x="641" y="0"/>
                  <a:pt x="59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39" y="0"/>
                  <a:pt x="0" y="40"/>
                  <a:pt x="0" y="88"/>
                </a:cubicBezTo>
                <a:close/>
                <a:moveTo>
                  <a:pt x="595" y="88"/>
                </a:moveTo>
                <a:cubicBezTo>
                  <a:pt x="595" y="226"/>
                  <a:pt x="595" y="226"/>
                  <a:pt x="595" y="226"/>
                </a:cubicBezTo>
                <a:cubicBezTo>
                  <a:pt x="595" y="227"/>
                  <a:pt x="594" y="229"/>
                  <a:pt x="592" y="229"/>
                </a:cubicBezTo>
                <a:cubicBezTo>
                  <a:pt x="88" y="229"/>
                  <a:pt x="88" y="229"/>
                  <a:pt x="88" y="229"/>
                </a:cubicBezTo>
                <a:cubicBezTo>
                  <a:pt x="86" y="229"/>
                  <a:pt x="85" y="227"/>
                  <a:pt x="85" y="22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86"/>
                  <a:pt x="86" y="85"/>
                  <a:pt x="88" y="85"/>
                </a:cubicBezTo>
                <a:cubicBezTo>
                  <a:pt x="592" y="85"/>
                  <a:pt x="592" y="85"/>
                  <a:pt x="592" y="85"/>
                </a:cubicBezTo>
                <a:cubicBezTo>
                  <a:pt x="594" y="85"/>
                  <a:pt x="595" y="86"/>
                  <a:pt x="595" y="88"/>
                </a:cubicBezTo>
                <a:close/>
                <a:moveTo>
                  <a:pt x="595" y="88"/>
                </a:moveTo>
                <a:cubicBezTo>
                  <a:pt x="595" y="88"/>
                  <a:pt x="595" y="88"/>
                  <a:pt x="595" y="88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3" name="Google Shape;1883;p81"/>
          <p:cNvSpPr/>
          <p:nvPr/>
        </p:nvSpPr>
        <p:spPr>
          <a:xfrm>
            <a:off x="2850753" y="3829265"/>
            <a:ext cx="72798" cy="14559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2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4" name="Google Shape;1884;p81"/>
          <p:cNvSpPr/>
          <p:nvPr/>
        </p:nvSpPr>
        <p:spPr>
          <a:xfrm>
            <a:off x="2850753" y="3854744"/>
            <a:ext cx="72798" cy="13346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2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5" name="Google Shape;1885;p81"/>
          <p:cNvSpPr/>
          <p:nvPr/>
        </p:nvSpPr>
        <p:spPr>
          <a:xfrm>
            <a:off x="2850753" y="3880223"/>
            <a:ext cx="72798" cy="13346"/>
          </a:xfrm>
          <a:custGeom>
            <a:avLst/>
            <a:gdLst/>
            <a:ahLst/>
            <a:cxnLst/>
            <a:rect l="l" t="t" r="r" b="b"/>
            <a:pathLst>
              <a:path w="441" h="85" extrusionOk="0">
                <a:moveTo>
                  <a:pt x="42" y="85"/>
                </a:moveTo>
                <a:cubicBezTo>
                  <a:pt x="398" y="85"/>
                  <a:pt x="398" y="85"/>
                  <a:pt x="398" y="85"/>
                </a:cubicBezTo>
                <a:cubicBezTo>
                  <a:pt x="421" y="85"/>
                  <a:pt x="441" y="66"/>
                  <a:pt x="441" y="43"/>
                </a:cubicBezTo>
                <a:cubicBezTo>
                  <a:pt x="441" y="19"/>
                  <a:pt x="421" y="0"/>
                  <a:pt x="39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66"/>
                  <a:pt x="19" y="85"/>
                  <a:pt x="42" y="85"/>
                </a:cubicBezTo>
                <a:close/>
                <a:moveTo>
                  <a:pt x="42" y="85"/>
                </a:moveTo>
                <a:cubicBezTo>
                  <a:pt x="42" y="85"/>
                  <a:pt x="42" y="85"/>
                  <a:pt x="42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886" name="Google Shape;1886;p81"/>
          <p:cNvSpPr/>
          <p:nvPr/>
        </p:nvSpPr>
        <p:spPr>
          <a:xfrm>
            <a:off x="2850753" y="3904489"/>
            <a:ext cx="59452" cy="14560"/>
          </a:xfrm>
          <a:custGeom>
            <a:avLst/>
            <a:gdLst/>
            <a:ahLst/>
            <a:cxnLst/>
            <a:rect l="l" t="t" r="r" b="b"/>
            <a:pathLst>
              <a:path w="361" h="86" extrusionOk="0">
                <a:moveTo>
                  <a:pt x="42" y="86"/>
                </a:moveTo>
                <a:cubicBezTo>
                  <a:pt x="318" y="86"/>
                  <a:pt x="318" y="86"/>
                  <a:pt x="318" y="86"/>
                </a:cubicBezTo>
                <a:cubicBezTo>
                  <a:pt x="342" y="86"/>
                  <a:pt x="361" y="67"/>
                  <a:pt x="361" y="43"/>
                </a:cubicBezTo>
                <a:cubicBezTo>
                  <a:pt x="361" y="20"/>
                  <a:pt x="342" y="0"/>
                  <a:pt x="3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20"/>
                  <a:pt x="0" y="43"/>
                </a:cubicBezTo>
                <a:cubicBezTo>
                  <a:pt x="0" y="67"/>
                  <a:pt x="19" y="86"/>
                  <a:pt x="42" y="86"/>
                </a:cubicBezTo>
                <a:close/>
                <a:moveTo>
                  <a:pt x="42" y="86"/>
                </a:moveTo>
                <a:cubicBezTo>
                  <a:pt x="42" y="86"/>
                  <a:pt x="42" y="86"/>
                  <a:pt x="42" y="86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887" name="Google Shape;1887;p81"/>
          <p:cNvGrpSpPr/>
          <p:nvPr/>
        </p:nvGrpSpPr>
        <p:grpSpPr>
          <a:xfrm>
            <a:off x="3950138" y="3006414"/>
            <a:ext cx="476774" cy="394280"/>
            <a:chOff x="4176713" y="3105151"/>
            <a:chExt cx="623886" cy="515938"/>
          </a:xfrm>
        </p:grpSpPr>
        <p:sp>
          <p:nvSpPr>
            <p:cNvPr id="1888" name="Google Shape;1888;p81"/>
            <p:cNvSpPr/>
            <p:nvPr/>
          </p:nvSpPr>
          <p:spPr>
            <a:xfrm>
              <a:off x="4348163" y="3105151"/>
              <a:ext cx="280989" cy="279402"/>
            </a:xfrm>
            <a:custGeom>
              <a:avLst/>
              <a:gdLst/>
              <a:ahLst/>
              <a:cxnLst/>
              <a:rect l="l" t="t" r="r" b="b"/>
              <a:pathLst>
                <a:path w="1303" h="1304" extrusionOk="0">
                  <a:moveTo>
                    <a:pt x="65" y="807"/>
                  </a:moveTo>
                  <a:cubicBezTo>
                    <a:pt x="149" y="807"/>
                    <a:pt x="149" y="807"/>
                    <a:pt x="149" y="807"/>
                  </a:cubicBezTo>
                  <a:cubicBezTo>
                    <a:pt x="159" y="838"/>
                    <a:pt x="171" y="869"/>
                    <a:pt x="187" y="898"/>
                  </a:cubicBezTo>
                  <a:cubicBezTo>
                    <a:pt x="127" y="957"/>
                    <a:pt x="127" y="957"/>
                    <a:pt x="127" y="957"/>
                  </a:cubicBezTo>
                  <a:cubicBezTo>
                    <a:pt x="115" y="970"/>
                    <a:pt x="108" y="986"/>
                    <a:pt x="108" y="1004"/>
                  </a:cubicBezTo>
                  <a:cubicBezTo>
                    <a:pt x="108" y="1021"/>
                    <a:pt x="115" y="1037"/>
                    <a:pt x="127" y="1050"/>
                  </a:cubicBezTo>
                  <a:cubicBezTo>
                    <a:pt x="254" y="1176"/>
                    <a:pt x="254" y="1176"/>
                    <a:pt x="254" y="1176"/>
                  </a:cubicBezTo>
                  <a:cubicBezTo>
                    <a:pt x="279" y="1202"/>
                    <a:pt x="321" y="1202"/>
                    <a:pt x="346" y="1176"/>
                  </a:cubicBezTo>
                  <a:cubicBezTo>
                    <a:pt x="405" y="1117"/>
                    <a:pt x="405" y="1117"/>
                    <a:pt x="405" y="1117"/>
                  </a:cubicBezTo>
                  <a:cubicBezTo>
                    <a:pt x="435" y="1132"/>
                    <a:pt x="465" y="1145"/>
                    <a:pt x="497" y="1155"/>
                  </a:cubicBezTo>
                  <a:cubicBezTo>
                    <a:pt x="497" y="1239"/>
                    <a:pt x="497" y="1239"/>
                    <a:pt x="497" y="1239"/>
                  </a:cubicBezTo>
                  <a:cubicBezTo>
                    <a:pt x="497" y="1275"/>
                    <a:pt x="526" y="1304"/>
                    <a:pt x="562" y="1304"/>
                  </a:cubicBezTo>
                  <a:cubicBezTo>
                    <a:pt x="741" y="1304"/>
                    <a:pt x="741" y="1304"/>
                    <a:pt x="741" y="1304"/>
                  </a:cubicBezTo>
                  <a:cubicBezTo>
                    <a:pt x="777" y="1304"/>
                    <a:pt x="806" y="1275"/>
                    <a:pt x="806" y="1239"/>
                  </a:cubicBezTo>
                  <a:cubicBezTo>
                    <a:pt x="806" y="1155"/>
                    <a:pt x="806" y="1155"/>
                    <a:pt x="806" y="1155"/>
                  </a:cubicBezTo>
                  <a:cubicBezTo>
                    <a:pt x="838" y="1145"/>
                    <a:pt x="868" y="1132"/>
                    <a:pt x="897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2" y="1202"/>
                    <a:pt x="1024" y="1202"/>
                    <a:pt x="1049" y="1176"/>
                  </a:cubicBezTo>
                  <a:cubicBezTo>
                    <a:pt x="1175" y="1050"/>
                    <a:pt x="1175" y="1050"/>
                    <a:pt x="1175" y="1050"/>
                  </a:cubicBezTo>
                  <a:cubicBezTo>
                    <a:pt x="1188" y="1037"/>
                    <a:pt x="1195" y="1021"/>
                    <a:pt x="1195" y="1004"/>
                  </a:cubicBezTo>
                  <a:cubicBezTo>
                    <a:pt x="1195" y="986"/>
                    <a:pt x="1188" y="970"/>
                    <a:pt x="1175" y="957"/>
                  </a:cubicBezTo>
                  <a:cubicBezTo>
                    <a:pt x="1116" y="898"/>
                    <a:pt x="1116" y="898"/>
                    <a:pt x="1116" y="898"/>
                  </a:cubicBezTo>
                  <a:cubicBezTo>
                    <a:pt x="1132" y="869"/>
                    <a:pt x="1144" y="838"/>
                    <a:pt x="1154" y="807"/>
                  </a:cubicBezTo>
                  <a:cubicBezTo>
                    <a:pt x="1238" y="807"/>
                    <a:pt x="1238" y="807"/>
                    <a:pt x="1238" y="807"/>
                  </a:cubicBezTo>
                  <a:cubicBezTo>
                    <a:pt x="1274" y="807"/>
                    <a:pt x="1303" y="778"/>
                    <a:pt x="1303" y="742"/>
                  </a:cubicBezTo>
                  <a:cubicBezTo>
                    <a:pt x="1303" y="563"/>
                    <a:pt x="1303" y="563"/>
                    <a:pt x="1303" y="563"/>
                  </a:cubicBezTo>
                  <a:cubicBezTo>
                    <a:pt x="1303" y="527"/>
                    <a:pt x="1274" y="497"/>
                    <a:pt x="1238" y="497"/>
                  </a:cubicBezTo>
                  <a:cubicBezTo>
                    <a:pt x="1154" y="497"/>
                    <a:pt x="1154" y="497"/>
                    <a:pt x="1154" y="497"/>
                  </a:cubicBezTo>
                  <a:cubicBezTo>
                    <a:pt x="1144" y="466"/>
                    <a:pt x="1132" y="435"/>
                    <a:pt x="1116" y="406"/>
                  </a:cubicBezTo>
                  <a:cubicBezTo>
                    <a:pt x="1175" y="347"/>
                    <a:pt x="1175" y="347"/>
                    <a:pt x="1175" y="347"/>
                  </a:cubicBezTo>
                  <a:cubicBezTo>
                    <a:pt x="1188" y="335"/>
                    <a:pt x="1195" y="318"/>
                    <a:pt x="1195" y="301"/>
                  </a:cubicBezTo>
                  <a:cubicBezTo>
                    <a:pt x="1195" y="283"/>
                    <a:pt x="1188" y="267"/>
                    <a:pt x="1175" y="255"/>
                  </a:cubicBezTo>
                  <a:cubicBezTo>
                    <a:pt x="1049" y="128"/>
                    <a:pt x="1049" y="128"/>
                    <a:pt x="1049" y="128"/>
                  </a:cubicBezTo>
                  <a:cubicBezTo>
                    <a:pt x="1024" y="103"/>
                    <a:pt x="982" y="103"/>
                    <a:pt x="957" y="128"/>
                  </a:cubicBezTo>
                  <a:cubicBezTo>
                    <a:pt x="897" y="187"/>
                    <a:pt x="897" y="187"/>
                    <a:pt x="897" y="187"/>
                  </a:cubicBezTo>
                  <a:cubicBezTo>
                    <a:pt x="868" y="172"/>
                    <a:pt x="838" y="159"/>
                    <a:pt x="806" y="150"/>
                  </a:cubicBezTo>
                  <a:cubicBezTo>
                    <a:pt x="806" y="66"/>
                    <a:pt x="806" y="66"/>
                    <a:pt x="806" y="66"/>
                  </a:cubicBezTo>
                  <a:cubicBezTo>
                    <a:pt x="806" y="30"/>
                    <a:pt x="777" y="0"/>
                    <a:pt x="741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26" y="0"/>
                    <a:pt x="497" y="30"/>
                    <a:pt x="497" y="66"/>
                  </a:cubicBezTo>
                  <a:cubicBezTo>
                    <a:pt x="497" y="150"/>
                    <a:pt x="497" y="150"/>
                    <a:pt x="497" y="150"/>
                  </a:cubicBezTo>
                  <a:cubicBezTo>
                    <a:pt x="465" y="159"/>
                    <a:pt x="435" y="172"/>
                    <a:pt x="405" y="187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21" y="103"/>
                    <a:pt x="279" y="103"/>
                    <a:pt x="254" y="128"/>
                  </a:cubicBezTo>
                  <a:cubicBezTo>
                    <a:pt x="127" y="255"/>
                    <a:pt x="127" y="255"/>
                    <a:pt x="127" y="255"/>
                  </a:cubicBezTo>
                  <a:cubicBezTo>
                    <a:pt x="115" y="267"/>
                    <a:pt x="108" y="283"/>
                    <a:pt x="108" y="301"/>
                  </a:cubicBezTo>
                  <a:cubicBezTo>
                    <a:pt x="108" y="318"/>
                    <a:pt x="115" y="335"/>
                    <a:pt x="127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1" y="435"/>
                    <a:pt x="159" y="466"/>
                    <a:pt x="149" y="497"/>
                  </a:cubicBezTo>
                  <a:cubicBezTo>
                    <a:pt x="65" y="497"/>
                    <a:pt x="65" y="497"/>
                    <a:pt x="65" y="497"/>
                  </a:cubicBezTo>
                  <a:cubicBezTo>
                    <a:pt x="29" y="497"/>
                    <a:pt x="0" y="527"/>
                    <a:pt x="0" y="563"/>
                  </a:cubicBezTo>
                  <a:cubicBezTo>
                    <a:pt x="0" y="742"/>
                    <a:pt x="0" y="742"/>
                    <a:pt x="0" y="742"/>
                  </a:cubicBezTo>
                  <a:cubicBezTo>
                    <a:pt x="0" y="778"/>
                    <a:pt x="29" y="807"/>
                    <a:pt x="65" y="807"/>
                  </a:cubicBezTo>
                  <a:close/>
                  <a:moveTo>
                    <a:pt x="85" y="583"/>
                  </a:moveTo>
                  <a:cubicBezTo>
                    <a:pt x="164" y="583"/>
                    <a:pt x="164" y="583"/>
                    <a:pt x="164" y="583"/>
                  </a:cubicBezTo>
                  <a:cubicBezTo>
                    <a:pt x="193" y="583"/>
                    <a:pt x="219" y="563"/>
                    <a:pt x="227" y="535"/>
                  </a:cubicBezTo>
                  <a:cubicBezTo>
                    <a:pt x="236" y="500"/>
                    <a:pt x="250" y="466"/>
                    <a:pt x="268" y="435"/>
                  </a:cubicBezTo>
                  <a:cubicBezTo>
                    <a:pt x="282" y="409"/>
                    <a:pt x="278" y="377"/>
                    <a:pt x="257" y="357"/>
                  </a:cubicBezTo>
                  <a:cubicBezTo>
                    <a:pt x="202" y="301"/>
                    <a:pt x="202" y="301"/>
                    <a:pt x="202" y="301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56" y="258"/>
                    <a:pt x="356" y="258"/>
                    <a:pt x="356" y="258"/>
                  </a:cubicBezTo>
                  <a:cubicBezTo>
                    <a:pt x="376" y="279"/>
                    <a:pt x="409" y="283"/>
                    <a:pt x="434" y="269"/>
                  </a:cubicBezTo>
                  <a:cubicBezTo>
                    <a:pt x="466" y="251"/>
                    <a:pt x="499" y="237"/>
                    <a:pt x="534" y="227"/>
                  </a:cubicBezTo>
                  <a:cubicBezTo>
                    <a:pt x="562" y="220"/>
                    <a:pt x="582" y="194"/>
                    <a:pt x="582" y="165"/>
                  </a:cubicBezTo>
                  <a:cubicBezTo>
                    <a:pt x="582" y="86"/>
                    <a:pt x="582" y="86"/>
                    <a:pt x="582" y="86"/>
                  </a:cubicBezTo>
                  <a:cubicBezTo>
                    <a:pt x="721" y="86"/>
                    <a:pt x="721" y="86"/>
                    <a:pt x="721" y="86"/>
                  </a:cubicBezTo>
                  <a:cubicBezTo>
                    <a:pt x="721" y="165"/>
                    <a:pt x="721" y="165"/>
                    <a:pt x="721" y="165"/>
                  </a:cubicBezTo>
                  <a:cubicBezTo>
                    <a:pt x="721" y="194"/>
                    <a:pt x="741" y="220"/>
                    <a:pt x="769" y="227"/>
                  </a:cubicBezTo>
                  <a:cubicBezTo>
                    <a:pt x="804" y="237"/>
                    <a:pt x="837" y="251"/>
                    <a:pt x="869" y="269"/>
                  </a:cubicBezTo>
                  <a:cubicBezTo>
                    <a:pt x="894" y="283"/>
                    <a:pt x="926" y="279"/>
                    <a:pt x="947" y="258"/>
                  </a:cubicBezTo>
                  <a:cubicBezTo>
                    <a:pt x="1003" y="202"/>
                    <a:pt x="1003" y="202"/>
                    <a:pt x="1003" y="202"/>
                  </a:cubicBezTo>
                  <a:cubicBezTo>
                    <a:pt x="1101" y="301"/>
                    <a:pt x="1101" y="301"/>
                    <a:pt x="1101" y="301"/>
                  </a:cubicBezTo>
                  <a:cubicBezTo>
                    <a:pt x="1045" y="357"/>
                    <a:pt x="1045" y="357"/>
                    <a:pt x="1045" y="357"/>
                  </a:cubicBezTo>
                  <a:cubicBezTo>
                    <a:pt x="1025" y="377"/>
                    <a:pt x="1020" y="409"/>
                    <a:pt x="1035" y="435"/>
                  </a:cubicBezTo>
                  <a:cubicBezTo>
                    <a:pt x="1053" y="466"/>
                    <a:pt x="1067" y="500"/>
                    <a:pt x="1076" y="535"/>
                  </a:cubicBezTo>
                  <a:cubicBezTo>
                    <a:pt x="1084" y="563"/>
                    <a:pt x="1110" y="583"/>
                    <a:pt x="1139" y="583"/>
                  </a:cubicBezTo>
                  <a:cubicBezTo>
                    <a:pt x="1218" y="583"/>
                    <a:pt x="1218" y="583"/>
                    <a:pt x="1218" y="583"/>
                  </a:cubicBezTo>
                  <a:cubicBezTo>
                    <a:pt x="1218" y="722"/>
                    <a:pt x="1218" y="722"/>
                    <a:pt x="1218" y="722"/>
                  </a:cubicBezTo>
                  <a:cubicBezTo>
                    <a:pt x="1139" y="722"/>
                    <a:pt x="1139" y="722"/>
                    <a:pt x="1139" y="722"/>
                  </a:cubicBezTo>
                  <a:cubicBezTo>
                    <a:pt x="1110" y="722"/>
                    <a:pt x="1084" y="741"/>
                    <a:pt x="1076" y="770"/>
                  </a:cubicBezTo>
                  <a:cubicBezTo>
                    <a:pt x="1067" y="804"/>
                    <a:pt x="1053" y="838"/>
                    <a:pt x="1035" y="869"/>
                  </a:cubicBezTo>
                  <a:cubicBezTo>
                    <a:pt x="1020" y="895"/>
                    <a:pt x="1025" y="927"/>
                    <a:pt x="1045" y="948"/>
                  </a:cubicBezTo>
                  <a:cubicBezTo>
                    <a:pt x="1101" y="1004"/>
                    <a:pt x="1101" y="1004"/>
                    <a:pt x="1101" y="1004"/>
                  </a:cubicBezTo>
                  <a:cubicBezTo>
                    <a:pt x="1003" y="1102"/>
                    <a:pt x="1003" y="1102"/>
                    <a:pt x="1003" y="1102"/>
                  </a:cubicBezTo>
                  <a:cubicBezTo>
                    <a:pt x="947" y="1046"/>
                    <a:pt x="947" y="1046"/>
                    <a:pt x="947" y="1046"/>
                  </a:cubicBezTo>
                  <a:cubicBezTo>
                    <a:pt x="926" y="1025"/>
                    <a:pt x="894" y="1021"/>
                    <a:pt x="869" y="1035"/>
                  </a:cubicBezTo>
                  <a:cubicBezTo>
                    <a:pt x="837" y="1053"/>
                    <a:pt x="804" y="1067"/>
                    <a:pt x="769" y="1077"/>
                  </a:cubicBezTo>
                  <a:cubicBezTo>
                    <a:pt x="741" y="1085"/>
                    <a:pt x="721" y="1110"/>
                    <a:pt x="721" y="1140"/>
                  </a:cubicBezTo>
                  <a:cubicBezTo>
                    <a:pt x="721" y="1219"/>
                    <a:pt x="721" y="1219"/>
                    <a:pt x="721" y="1219"/>
                  </a:cubicBezTo>
                  <a:cubicBezTo>
                    <a:pt x="582" y="1219"/>
                    <a:pt x="582" y="1219"/>
                    <a:pt x="582" y="1219"/>
                  </a:cubicBezTo>
                  <a:cubicBezTo>
                    <a:pt x="582" y="1140"/>
                    <a:pt x="582" y="1140"/>
                    <a:pt x="582" y="1140"/>
                  </a:cubicBezTo>
                  <a:cubicBezTo>
                    <a:pt x="582" y="1110"/>
                    <a:pt x="562" y="1085"/>
                    <a:pt x="534" y="1077"/>
                  </a:cubicBezTo>
                  <a:cubicBezTo>
                    <a:pt x="499" y="1067"/>
                    <a:pt x="466" y="1053"/>
                    <a:pt x="434" y="1035"/>
                  </a:cubicBezTo>
                  <a:cubicBezTo>
                    <a:pt x="409" y="1021"/>
                    <a:pt x="376" y="1025"/>
                    <a:pt x="356" y="1046"/>
                  </a:cubicBezTo>
                  <a:cubicBezTo>
                    <a:pt x="300" y="1102"/>
                    <a:pt x="300" y="1102"/>
                    <a:pt x="300" y="1102"/>
                  </a:cubicBezTo>
                  <a:cubicBezTo>
                    <a:pt x="202" y="1004"/>
                    <a:pt x="202" y="1004"/>
                    <a:pt x="202" y="1004"/>
                  </a:cubicBezTo>
                  <a:cubicBezTo>
                    <a:pt x="257" y="948"/>
                    <a:pt x="257" y="948"/>
                    <a:pt x="257" y="948"/>
                  </a:cubicBezTo>
                  <a:cubicBezTo>
                    <a:pt x="278" y="927"/>
                    <a:pt x="282" y="895"/>
                    <a:pt x="268" y="869"/>
                  </a:cubicBezTo>
                  <a:cubicBezTo>
                    <a:pt x="250" y="838"/>
                    <a:pt x="236" y="804"/>
                    <a:pt x="227" y="770"/>
                  </a:cubicBezTo>
                  <a:cubicBezTo>
                    <a:pt x="219" y="741"/>
                    <a:pt x="193" y="722"/>
                    <a:pt x="164" y="722"/>
                  </a:cubicBezTo>
                  <a:cubicBezTo>
                    <a:pt x="85" y="722"/>
                    <a:pt x="85" y="722"/>
                    <a:pt x="85" y="722"/>
                  </a:cubicBezTo>
                  <a:lnTo>
                    <a:pt x="85" y="583"/>
                  </a:lnTo>
                  <a:close/>
                  <a:moveTo>
                    <a:pt x="85" y="583"/>
                  </a:moveTo>
                  <a:cubicBezTo>
                    <a:pt x="85" y="583"/>
                    <a:pt x="85" y="583"/>
                    <a:pt x="85" y="5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9" name="Google Shape;1889;p81"/>
            <p:cNvSpPr/>
            <p:nvPr/>
          </p:nvSpPr>
          <p:spPr>
            <a:xfrm>
              <a:off x="4425950" y="3181351"/>
              <a:ext cx="125413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293" y="588"/>
                  </a:moveTo>
                  <a:cubicBezTo>
                    <a:pt x="455" y="588"/>
                    <a:pt x="587" y="456"/>
                    <a:pt x="587" y="294"/>
                  </a:cubicBezTo>
                  <a:cubicBezTo>
                    <a:pt x="587" y="132"/>
                    <a:pt x="455" y="0"/>
                    <a:pt x="293" y="0"/>
                  </a:cubicBezTo>
                  <a:cubicBezTo>
                    <a:pt x="131" y="0"/>
                    <a:pt x="0" y="132"/>
                    <a:pt x="0" y="294"/>
                  </a:cubicBezTo>
                  <a:cubicBezTo>
                    <a:pt x="0" y="456"/>
                    <a:pt x="131" y="588"/>
                    <a:pt x="293" y="588"/>
                  </a:cubicBezTo>
                  <a:close/>
                  <a:moveTo>
                    <a:pt x="293" y="85"/>
                  </a:moveTo>
                  <a:cubicBezTo>
                    <a:pt x="408" y="85"/>
                    <a:pt x="502" y="179"/>
                    <a:pt x="502" y="294"/>
                  </a:cubicBezTo>
                  <a:cubicBezTo>
                    <a:pt x="502" y="409"/>
                    <a:pt x="408" y="503"/>
                    <a:pt x="293" y="503"/>
                  </a:cubicBezTo>
                  <a:cubicBezTo>
                    <a:pt x="178" y="503"/>
                    <a:pt x="85" y="409"/>
                    <a:pt x="85" y="294"/>
                  </a:cubicBezTo>
                  <a:cubicBezTo>
                    <a:pt x="85" y="179"/>
                    <a:pt x="178" y="85"/>
                    <a:pt x="293" y="85"/>
                  </a:cubicBezTo>
                  <a:close/>
                  <a:moveTo>
                    <a:pt x="293" y="85"/>
                  </a:moveTo>
                  <a:cubicBezTo>
                    <a:pt x="293" y="85"/>
                    <a:pt x="293" y="85"/>
                    <a:pt x="29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0" name="Google Shape;1890;p81"/>
            <p:cNvSpPr/>
            <p:nvPr/>
          </p:nvSpPr>
          <p:spPr>
            <a:xfrm>
              <a:off x="4176713" y="3443288"/>
              <a:ext cx="623886" cy="177801"/>
            </a:xfrm>
            <a:custGeom>
              <a:avLst/>
              <a:gdLst/>
              <a:ahLst/>
              <a:cxnLst/>
              <a:rect l="l" t="t" r="r" b="b"/>
              <a:pathLst>
                <a:path w="2907" h="824" extrusionOk="0">
                  <a:moveTo>
                    <a:pt x="2796" y="420"/>
                  </a:moveTo>
                  <a:cubicBezTo>
                    <a:pt x="2785" y="420"/>
                    <a:pt x="2785" y="420"/>
                    <a:pt x="2785" y="420"/>
                  </a:cubicBezTo>
                  <a:cubicBezTo>
                    <a:pt x="2785" y="237"/>
                    <a:pt x="2785" y="237"/>
                    <a:pt x="2785" y="237"/>
                  </a:cubicBezTo>
                  <a:cubicBezTo>
                    <a:pt x="2785" y="163"/>
                    <a:pt x="2725" y="103"/>
                    <a:pt x="2651" y="103"/>
                  </a:cubicBezTo>
                  <a:cubicBezTo>
                    <a:pt x="2493" y="103"/>
                    <a:pt x="2341" y="84"/>
                    <a:pt x="2194" y="66"/>
                  </a:cubicBezTo>
                  <a:cubicBezTo>
                    <a:pt x="1927" y="32"/>
                    <a:pt x="1675" y="0"/>
                    <a:pt x="1454" y="97"/>
                  </a:cubicBezTo>
                  <a:cubicBezTo>
                    <a:pt x="1454" y="97"/>
                    <a:pt x="1453" y="97"/>
                    <a:pt x="1453" y="97"/>
                  </a:cubicBezTo>
                  <a:cubicBezTo>
                    <a:pt x="1232" y="0"/>
                    <a:pt x="980" y="32"/>
                    <a:pt x="713" y="66"/>
                  </a:cubicBezTo>
                  <a:cubicBezTo>
                    <a:pt x="566" y="84"/>
                    <a:pt x="413" y="103"/>
                    <a:pt x="256" y="103"/>
                  </a:cubicBezTo>
                  <a:cubicBezTo>
                    <a:pt x="182" y="103"/>
                    <a:pt x="122" y="163"/>
                    <a:pt x="122" y="237"/>
                  </a:cubicBezTo>
                  <a:cubicBezTo>
                    <a:pt x="122" y="420"/>
                    <a:pt x="122" y="420"/>
                    <a:pt x="122" y="420"/>
                  </a:cubicBezTo>
                  <a:cubicBezTo>
                    <a:pt x="111" y="420"/>
                    <a:pt x="111" y="420"/>
                    <a:pt x="111" y="420"/>
                  </a:cubicBezTo>
                  <a:cubicBezTo>
                    <a:pt x="50" y="420"/>
                    <a:pt x="0" y="469"/>
                    <a:pt x="0" y="530"/>
                  </a:cubicBezTo>
                  <a:cubicBezTo>
                    <a:pt x="0" y="649"/>
                    <a:pt x="0" y="649"/>
                    <a:pt x="0" y="649"/>
                  </a:cubicBezTo>
                  <a:cubicBezTo>
                    <a:pt x="0" y="710"/>
                    <a:pt x="50" y="760"/>
                    <a:pt x="111" y="760"/>
                  </a:cubicBezTo>
                  <a:cubicBezTo>
                    <a:pt x="1226" y="760"/>
                    <a:pt x="1226" y="760"/>
                    <a:pt x="1226" y="760"/>
                  </a:cubicBezTo>
                  <a:cubicBezTo>
                    <a:pt x="1230" y="760"/>
                    <a:pt x="1234" y="761"/>
                    <a:pt x="1236" y="764"/>
                  </a:cubicBezTo>
                  <a:cubicBezTo>
                    <a:pt x="1261" y="792"/>
                    <a:pt x="1261" y="792"/>
                    <a:pt x="1261" y="792"/>
                  </a:cubicBezTo>
                  <a:cubicBezTo>
                    <a:pt x="1280" y="812"/>
                    <a:pt x="1307" y="824"/>
                    <a:pt x="1335" y="824"/>
                  </a:cubicBezTo>
                  <a:cubicBezTo>
                    <a:pt x="1572" y="824"/>
                    <a:pt x="1572" y="824"/>
                    <a:pt x="1572" y="824"/>
                  </a:cubicBezTo>
                  <a:cubicBezTo>
                    <a:pt x="1600" y="824"/>
                    <a:pt x="1627" y="812"/>
                    <a:pt x="1645" y="792"/>
                  </a:cubicBezTo>
                  <a:cubicBezTo>
                    <a:pt x="1670" y="764"/>
                    <a:pt x="1670" y="764"/>
                    <a:pt x="1670" y="764"/>
                  </a:cubicBezTo>
                  <a:cubicBezTo>
                    <a:pt x="1673" y="761"/>
                    <a:pt x="1677" y="760"/>
                    <a:pt x="1681" y="760"/>
                  </a:cubicBezTo>
                  <a:cubicBezTo>
                    <a:pt x="2520" y="760"/>
                    <a:pt x="2520" y="760"/>
                    <a:pt x="2520" y="760"/>
                  </a:cubicBezTo>
                  <a:cubicBezTo>
                    <a:pt x="2544" y="760"/>
                    <a:pt x="2563" y="741"/>
                    <a:pt x="2563" y="717"/>
                  </a:cubicBezTo>
                  <a:cubicBezTo>
                    <a:pt x="2563" y="694"/>
                    <a:pt x="2544" y="674"/>
                    <a:pt x="2520" y="674"/>
                  </a:cubicBezTo>
                  <a:cubicBezTo>
                    <a:pt x="1681" y="674"/>
                    <a:pt x="1681" y="674"/>
                    <a:pt x="1681" y="674"/>
                  </a:cubicBezTo>
                  <a:cubicBezTo>
                    <a:pt x="1653" y="674"/>
                    <a:pt x="1626" y="686"/>
                    <a:pt x="1607" y="707"/>
                  </a:cubicBezTo>
                  <a:cubicBezTo>
                    <a:pt x="1583" y="734"/>
                    <a:pt x="1583" y="734"/>
                    <a:pt x="1583" y="734"/>
                  </a:cubicBezTo>
                  <a:cubicBezTo>
                    <a:pt x="1580" y="737"/>
                    <a:pt x="1576" y="739"/>
                    <a:pt x="1572" y="739"/>
                  </a:cubicBezTo>
                  <a:cubicBezTo>
                    <a:pt x="1335" y="739"/>
                    <a:pt x="1335" y="739"/>
                    <a:pt x="1335" y="739"/>
                  </a:cubicBezTo>
                  <a:cubicBezTo>
                    <a:pt x="1331" y="739"/>
                    <a:pt x="1327" y="737"/>
                    <a:pt x="1324" y="734"/>
                  </a:cubicBezTo>
                  <a:cubicBezTo>
                    <a:pt x="1300" y="707"/>
                    <a:pt x="1300" y="707"/>
                    <a:pt x="1300" y="707"/>
                  </a:cubicBezTo>
                  <a:cubicBezTo>
                    <a:pt x="1281" y="686"/>
                    <a:pt x="1254" y="674"/>
                    <a:pt x="1226" y="674"/>
                  </a:cubicBezTo>
                  <a:cubicBezTo>
                    <a:pt x="111" y="674"/>
                    <a:pt x="111" y="674"/>
                    <a:pt x="111" y="674"/>
                  </a:cubicBezTo>
                  <a:cubicBezTo>
                    <a:pt x="97" y="674"/>
                    <a:pt x="85" y="663"/>
                    <a:pt x="85" y="649"/>
                  </a:cubicBezTo>
                  <a:cubicBezTo>
                    <a:pt x="85" y="530"/>
                    <a:pt x="85" y="530"/>
                    <a:pt x="85" y="530"/>
                  </a:cubicBezTo>
                  <a:cubicBezTo>
                    <a:pt x="85" y="516"/>
                    <a:pt x="97" y="505"/>
                    <a:pt x="111" y="505"/>
                  </a:cubicBezTo>
                  <a:cubicBezTo>
                    <a:pt x="319" y="505"/>
                    <a:pt x="319" y="505"/>
                    <a:pt x="319" y="505"/>
                  </a:cubicBezTo>
                  <a:cubicBezTo>
                    <a:pt x="343" y="505"/>
                    <a:pt x="362" y="486"/>
                    <a:pt x="362" y="462"/>
                  </a:cubicBezTo>
                  <a:cubicBezTo>
                    <a:pt x="362" y="439"/>
                    <a:pt x="343" y="420"/>
                    <a:pt x="319" y="420"/>
                  </a:cubicBezTo>
                  <a:cubicBezTo>
                    <a:pt x="207" y="420"/>
                    <a:pt x="207" y="420"/>
                    <a:pt x="207" y="420"/>
                  </a:cubicBezTo>
                  <a:cubicBezTo>
                    <a:pt x="207" y="237"/>
                    <a:pt x="207" y="237"/>
                    <a:pt x="207" y="237"/>
                  </a:cubicBezTo>
                  <a:cubicBezTo>
                    <a:pt x="207" y="210"/>
                    <a:pt x="229" y="189"/>
                    <a:pt x="256" y="189"/>
                  </a:cubicBezTo>
                  <a:cubicBezTo>
                    <a:pt x="419" y="189"/>
                    <a:pt x="574" y="169"/>
                    <a:pt x="724" y="150"/>
                  </a:cubicBezTo>
                  <a:cubicBezTo>
                    <a:pt x="986" y="117"/>
                    <a:pt x="1214" y="88"/>
                    <a:pt x="1411" y="171"/>
                  </a:cubicBezTo>
                  <a:cubicBezTo>
                    <a:pt x="1411" y="420"/>
                    <a:pt x="1411" y="420"/>
                    <a:pt x="1411" y="420"/>
                  </a:cubicBezTo>
                  <a:cubicBezTo>
                    <a:pt x="518" y="420"/>
                    <a:pt x="518" y="420"/>
                    <a:pt x="518" y="420"/>
                  </a:cubicBezTo>
                  <a:cubicBezTo>
                    <a:pt x="494" y="420"/>
                    <a:pt x="475" y="439"/>
                    <a:pt x="475" y="462"/>
                  </a:cubicBezTo>
                  <a:cubicBezTo>
                    <a:pt x="475" y="486"/>
                    <a:pt x="494" y="505"/>
                    <a:pt x="518" y="505"/>
                  </a:cubicBezTo>
                  <a:cubicBezTo>
                    <a:pt x="1762" y="505"/>
                    <a:pt x="1762" y="505"/>
                    <a:pt x="1762" y="505"/>
                  </a:cubicBezTo>
                  <a:cubicBezTo>
                    <a:pt x="1770" y="545"/>
                    <a:pt x="1805" y="575"/>
                    <a:pt x="1848" y="575"/>
                  </a:cubicBezTo>
                  <a:cubicBezTo>
                    <a:pt x="2036" y="575"/>
                    <a:pt x="2036" y="575"/>
                    <a:pt x="2036" y="575"/>
                  </a:cubicBezTo>
                  <a:cubicBezTo>
                    <a:pt x="2078" y="575"/>
                    <a:pt x="2114" y="545"/>
                    <a:pt x="2122" y="505"/>
                  </a:cubicBezTo>
                  <a:cubicBezTo>
                    <a:pt x="2796" y="505"/>
                    <a:pt x="2796" y="505"/>
                    <a:pt x="2796" y="505"/>
                  </a:cubicBezTo>
                  <a:cubicBezTo>
                    <a:pt x="2810" y="505"/>
                    <a:pt x="2822" y="516"/>
                    <a:pt x="2822" y="530"/>
                  </a:cubicBezTo>
                  <a:cubicBezTo>
                    <a:pt x="2822" y="649"/>
                    <a:pt x="2822" y="649"/>
                    <a:pt x="2822" y="649"/>
                  </a:cubicBezTo>
                  <a:cubicBezTo>
                    <a:pt x="2822" y="663"/>
                    <a:pt x="2810" y="674"/>
                    <a:pt x="2796" y="674"/>
                  </a:cubicBezTo>
                  <a:cubicBezTo>
                    <a:pt x="2719" y="674"/>
                    <a:pt x="2719" y="674"/>
                    <a:pt x="2719" y="674"/>
                  </a:cubicBezTo>
                  <a:cubicBezTo>
                    <a:pt x="2695" y="674"/>
                    <a:pt x="2676" y="694"/>
                    <a:pt x="2676" y="717"/>
                  </a:cubicBezTo>
                  <a:cubicBezTo>
                    <a:pt x="2676" y="741"/>
                    <a:pt x="2695" y="760"/>
                    <a:pt x="2719" y="760"/>
                  </a:cubicBezTo>
                  <a:cubicBezTo>
                    <a:pt x="2796" y="760"/>
                    <a:pt x="2796" y="760"/>
                    <a:pt x="2796" y="760"/>
                  </a:cubicBezTo>
                  <a:cubicBezTo>
                    <a:pt x="2857" y="760"/>
                    <a:pt x="2907" y="710"/>
                    <a:pt x="2907" y="649"/>
                  </a:cubicBezTo>
                  <a:cubicBezTo>
                    <a:pt x="2907" y="530"/>
                    <a:pt x="2907" y="530"/>
                    <a:pt x="2907" y="530"/>
                  </a:cubicBezTo>
                  <a:cubicBezTo>
                    <a:pt x="2907" y="469"/>
                    <a:pt x="2857" y="420"/>
                    <a:pt x="2796" y="420"/>
                  </a:cubicBezTo>
                  <a:close/>
                  <a:moveTo>
                    <a:pt x="1496" y="171"/>
                  </a:moveTo>
                  <a:cubicBezTo>
                    <a:pt x="1693" y="88"/>
                    <a:pt x="1920" y="117"/>
                    <a:pt x="2183" y="150"/>
                  </a:cubicBezTo>
                  <a:cubicBezTo>
                    <a:pt x="2333" y="169"/>
                    <a:pt x="2488" y="189"/>
                    <a:pt x="2651" y="189"/>
                  </a:cubicBezTo>
                  <a:cubicBezTo>
                    <a:pt x="2678" y="189"/>
                    <a:pt x="2699" y="210"/>
                    <a:pt x="2699" y="237"/>
                  </a:cubicBezTo>
                  <a:cubicBezTo>
                    <a:pt x="2699" y="420"/>
                    <a:pt x="2699" y="420"/>
                    <a:pt x="2699" y="420"/>
                  </a:cubicBezTo>
                  <a:cubicBezTo>
                    <a:pt x="2124" y="420"/>
                    <a:pt x="2124" y="420"/>
                    <a:pt x="2124" y="420"/>
                  </a:cubicBezTo>
                  <a:cubicBezTo>
                    <a:pt x="2124" y="346"/>
                    <a:pt x="2124" y="346"/>
                    <a:pt x="2124" y="346"/>
                  </a:cubicBezTo>
                  <a:cubicBezTo>
                    <a:pt x="2142" y="346"/>
                    <a:pt x="2142" y="346"/>
                    <a:pt x="2142" y="346"/>
                  </a:cubicBezTo>
                  <a:cubicBezTo>
                    <a:pt x="2166" y="346"/>
                    <a:pt x="2185" y="327"/>
                    <a:pt x="2185" y="304"/>
                  </a:cubicBezTo>
                  <a:cubicBezTo>
                    <a:pt x="2185" y="280"/>
                    <a:pt x="2166" y="261"/>
                    <a:pt x="2142" y="261"/>
                  </a:cubicBezTo>
                  <a:cubicBezTo>
                    <a:pt x="1741" y="261"/>
                    <a:pt x="1741" y="261"/>
                    <a:pt x="1741" y="261"/>
                  </a:cubicBezTo>
                  <a:cubicBezTo>
                    <a:pt x="1717" y="261"/>
                    <a:pt x="1698" y="280"/>
                    <a:pt x="1698" y="304"/>
                  </a:cubicBezTo>
                  <a:cubicBezTo>
                    <a:pt x="1698" y="327"/>
                    <a:pt x="1717" y="346"/>
                    <a:pt x="1741" y="346"/>
                  </a:cubicBezTo>
                  <a:cubicBezTo>
                    <a:pt x="1760" y="346"/>
                    <a:pt x="1760" y="346"/>
                    <a:pt x="1760" y="346"/>
                  </a:cubicBezTo>
                  <a:cubicBezTo>
                    <a:pt x="1760" y="420"/>
                    <a:pt x="1760" y="420"/>
                    <a:pt x="1760" y="420"/>
                  </a:cubicBezTo>
                  <a:cubicBezTo>
                    <a:pt x="1496" y="420"/>
                    <a:pt x="1496" y="420"/>
                    <a:pt x="1496" y="420"/>
                  </a:cubicBezTo>
                  <a:lnTo>
                    <a:pt x="1496" y="171"/>
                  </a:lnTo>
                  <a:close/>
                  <a:moveTo>
                    <a:pt x="2036" y="490"/>
                  </a:moveTo>
                  <a:cubicBezTo>
                    <a:pt x="1848" y="490"/>
                    <a:pt x="1848" y="490"/>
                    <a:pt x="1848" y="490"/>
                  </a:cubicBezTo>
                  <a:cubicBezTo>
                    <a:pt x="1846" y="490"/>
                    <a:pt x="1845" y="489"/>
                    <a:pt x="1845" y="487"/>
                  </a:cubicBezTo>
                  <a:cubicBezTo>
                    <a:pt x="1845" y="346"/>
                    <a:pt x="1845" y="346"/>
                    <a:pt x="1845" y="346"/>
                  </a:cubicBezTo>
                  <a:cubicBezTo>
                    <a:pt x="2038" y="346"/>
                    <a:pt x="2038" y="346"/>
                    <a:pt x="2038" y="346"/>
                  </a:cubicBezTo>
                  <a:cubicBezTo>
                    <a:pt x="2038" y="487"/>
                    <a:pt x="2038" y="487"/>
                    <a:pt x="2038" y="487"/>
                  </a:cubicBezTo>
                  <a:cubicBezTo>
                    <a:pt x="2038" y="489"/>
                    <a:pt x="2037" y="490"/>
                    <a:pt x="2036" y="490"/>
                  </a:cubicBezTo>
                  <a:close/>
                  <a:moveTo>
                    <a:pt x="2036" y="490"/>
                  </a:moveTo>
                  <a:cubicBezTo>
                    <a:pt x="2036" y="490"/>
                    <a:pt x="2036" y="490"/>
                    <a:pt x="2036" y="4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91" name="Google Shape;1891;p81"/>
          <p:cNvGrpSpPr/>
          <p:nvPr/>
        </p:nvGrpSpPr>
        <p:grpSpPr>
          <a:xfrm>
            <a:off x="1063094" y="1540907"/>
            <a:ext cx="476774" cy="408836"/>
            <a:chOff x="0" y="1187451"/>
            <a:chExt cx="623886" cy="534986"/>
          </a:xfrm>
        </p:grpSpPr>
        <p:sp>
          <p:nvSpPr>
            <p:cNvPr id="1892" name="Google Shape;1892;p81"/>
            <p:cNvSpPr/>
            <p:nvPr/>
          </p:nvSpPr>
          <p:spPr>
            <a:xfrm>
              <a:off x="0" y="1187451"/>
              <a:ext cx="623886" cy="534986"/>
            </a:xfrm>
            <a:custGeom>
              <a:avLst/>
              <a:gdLst/>
              <a:ahLst/>
              <a:cxnLst/>
              <a:rect l="l" t="t" r="r" b="b"/>
              <a:pathLst>
                <a:path w="2907" h="2489" extrusionOk="0">
                  <a:moveTo>
                    <a:pt x="2784" y="1878"/>
                  </a:moveTo>
                  <a:cubicBezTo>
                    <a:pt x="2782" y="1878"/>
                    <a:pt x="2782" y="1878"/>
                    <a:pt x="2782" y="1878"/>
                  </a:cubicBezTo>
                  <a:cubicBezTo>
                    <a:pt x="2782" y="819"/>
                    <a:pt x="2782" y="819"/>
                    <a:pt x="2782" y="819"/>
                  </a:cubicBezTo>
                  <a:cubicBezTo>
                    <a:pt x="2836" y="802"/>
                    <a:pt x="2875" y="751"/>
                    <a:pt x="2875" y="692"/>
                  </a:cubicBezTo>
                  <a:cubicBezTo>
                    <a:pt x="2875" y="558"/>
                    <a:pt x="2875" y="558"/>
                    <a:pt x="2875" y="558"/>
                  </a:cubicBezTo>
                  <a:cubicBezTo>
                    <a:pt x="2875" y="485"/>
                    <a:pt x="2815" y="425"/>
                    <a:pt x="2741" y="425"/>
                  </a:cubicBezTo>
                  <a:cubicBezTo>
                    <a:pt x="2706" y="425"/>
                    <a:pt x="2706" y="425"/>
                    <a:pt x="2706" y="425"/>
                  </a:cubicBezTo>
                  <a:cubicBezTo>
                    <a:pt x="2706" y="336"/>
                    <a:pt x="2706" y="336"/>
                    <a:pt x="2706" y="336"/>
                  </a:cubicBezTo>
                  <a:cubicBezTo>
                    <a:pt x="2706" y="256"/>
                    <a:pt x="2641" y="191"/>
                    <a:pt x="2561" y="191"/>
                  </a:cubicBezTo>
                  <a:cubicBezTo>
                    <a:pt x="2452" y="191"/>
                    <a:pt x="2452" y="191"/>
                    <a:pt x="2452" y="191"/>
                  </a:cubicBezTo>
                  <a:cubicBezTo>
                    <a:pt x="2452" y="122"/>
                    <a:pt x="2452" y="122"/>
                    <a:pt x="2452" y="122"/>
                  </a:cubicBezTo>
                  <a:cubicBezTo>
                    <a:pt x="2452" y="55"/>
                    <a:pt x="2398" y="0"/>
                    <a:pt x="2330" y="0"/>
                  </a:cubicBezTo>
                  <a:cubicBezTo>
                    <a:pt x="2234" y="0"/>
                    <a:pt x="2234" y="0"/>
                    <a:pt x="2234" y="0"/>
                  </a:cubicBezTo>
                  <a:cubicBezTo>
                    <a:pt x="2167" y="0"/>
                    <a:pt x="2112" y="55"/>
                    <a:pt x="2112" y="122"/>
                  </a:cubicBezTo>
                  <a:cubicBezTo>
                    <a:pt x="2112" y="191"/>
                    <a:pt x="2112" y="191"/>
                    <a:pt x="2112" y="191"/>
                  </a:cubicBezTo>
                  <a:cubicBezTo>
                    <a:pt x="794" y="191"/>
                    <a:pt x="794" y="191"/>
                    <a:pt x="794" y="191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94" y="55"/>
                    <a:pt x="740" y="0"/>
                    <a:pt x="672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08" y="0"/>
                    <a:pt x="454" y="55"/>
                    <a:pt x="454" y="122"/>
                  </a:cubicBezTo>
                  <a:cubicBezTo>
                    <a:pt x="454" y="191"/>
                    <a:pt x="454" y="191"/>
                    <a:pt x="454" y="191"/>
                  </a:cubicBezTo>
                  <a:cubicBezTo>
                    <a:pt x="345" y="191"/>
                    <a:pt x="345" y="191"/>
                    <a:pt x="345" y="191"/>
                  </a:cubicBezTo>
                  <a:cubicBezTo>
                    <a:pt x="265" y="191"/>
                    <a:pt x="200" y="256"/>
                    <a:pt x="200" y="336"/>
                  </a:cubicBezTo>
                  <a:cubicBezTo>
                    <a:pt x="200" y="425"/>
                    <a:pt x="200" y="425"/>
                    <a:pt x="200" y="425"/>
                  </a:cubicBezTo>
                  <a:cubicBezTo>
                    <a:pt x="165" y="425"/>
                    <a:pt x="165" y="425"/>
                    <a:pt x="165" y="425"/>
                  </a:cubicBezTo>
                  <a:cubicBezTo>
                    <a:pt x="91" y="425"/>
                    <a:pt x="31" y="485"/>
                    <a:pt x="31" y="558"/>
                  </a:cubicBezTo>
                  <a:cubicBezTo>
                    <a:pt x="31" y="692"/>
                    <a:pt x="31" y="692"/>
                    <a:pt x="31" y="692"/>
                  </a:cubicBezTo>
                  <a:cubicBezTo>
                    <a:pt x="31" y="751"/>
                    <a:pt x="70" y="802"/>
                    <a:pt x="124" y="819"/>
                  </a:cubicBezTo>
                  <a:cubicBezTo>
                    <a:pt x="124" y="1878"/>
                    <a:pt x="124" y="1878"/>
                    <a:pt x="124" y="1878"/>
                  </a:cubicBezTo>
                  <a:cubicBezTo>
                    <a:pt x="122" y="1878"/>
                    <a:pt x="122" y="1878"/>
                    <a:pt x="122" y="1878"/>
                  </a:cubicBezTo>
                  <a:cubicBezTo>
                    <a:pt x="54" y="1878"/>
                    <a:pt x="0" y="1933"/>
                    <a:pt x="0" y="2000"/>
                  </a:cubicBezTo>
                  <a:cubicBezTo>
                    <a:pt x="0" y="2367"/>
                    <a:pt x="0" y="2367"/>
                    <a:pt x="0" y="2367"/>
                  </a:cubicBezTo>
                  <a:cubicBezTo>
                    <a:pt x="0" y="2434"/>
                    <a:pt x="54" y="2489"/>
                    <a:pt x="122" y="2489"/>
                  </a:cubicBezTo>
                  <a:cubicBezTo>
                    <a:pt x="2462" y="2489"/>
                    <a:pt x="2462" y="2489"/>
                    <a:pt x="2462" y="2489"/>
                  </a:cubicBezTo>
                  <a:cubicBezTo>
                    <a:pt x="2485" y="2489"/>
                    <a:pt x="2504" y="2470"/>
                    <a:pt x="2504" y="2447"/>
                  </a:cubicBezTo>
                  <a:cubicBezTo>
                    <a:pt x="2504" y="2423"/>
                    <a:pt x="2485" y="2404"/>
                    <a:pt x="2462" y="2404"/>
                  </a:cubicBezTo>
                  <a:cubicBezTo>
                    <a:pt x="122" y="2404"/>
                    <a:pt x="122" y="2404"/>
                    <a:pt x="122" y="2404"/>
                  </a:cubicBezTo>
                  <a:cubicBezTo>
                    <a:pt x="101" y="2404"/>
                    <a:pt x="85" y="2388"/>
                    <a:pt x="85" y="2367"/>
                  </a:cubicBezTo>
                  <a:cubicBezTo>
                    <a:pt x="85" y="2000"/>
                    <a:pt x="85" y="2000"/>
                    <a:pt x="85" y="2000"/>
                  </a:cubicBezTo>
                  <a:cubicBezTo>
                    <a:pt x="85" y="1979"/>
                    <a:pt x="101" y="1963"/>
                    <a:pt x="122" y="1963"/>
                  </a:cubicBezTo>
                  <a:cubicBezTo>
                    <a:pt x="363" y="1963"/>
                    <a:pt x="363" y="1963"/>
                    <a:pt x="363" y="1963"/>
                  </a:cubicBezTo>
                  <a:cubicBezTo>
                    <a:pt x="364" y="1963"/>
                    <a:pt x="365" y="1964"/>
                    <a:pt x="365" y="1965"/>
                  </a:cubicBezTo>
                  <a:cubicBezTo>
                    <a:pt x="419" y="2156"/>
                    <a:pt x="419" y="2156"/>
                    <a:pt x="419" y="2156"/>
                  </a:cubicBezTo>
                  <a:cubicBezTo>
                    <a:pt x="429" y="2194"/>
                    <a:pt x="464" y="2221"/>
                    <a:pt x="504" y="2221"/>
                  </a:cubicBezTo>
                  <a:cubicBezTo>
                    <a:pt x="2402" y="2221"/>
                    <a:pt x="2402" y="2221"/>
                    <a:pt x="2402" y="2221"/>
                  </a:cubicBezTo>
                  <a:cubicBezTo>
                    <a:pt x="2442" y="2221"/>
                    <a:pt x="2477" y="2194"/>
                    <a:pt x="2487" y="2156"/>
                  </a:cubicBezTo>
                  <a:cubicBezTo>
                    <a:pt x="2541" y="1965"/>
                    <a:pt x="2541" y="1965"/>
                    <a:pt x="2541" y="1965"/>
                  </a:cubicBezTo>
                  <a:cubicBezTo>
                    <a:pt x="2541" y="1964"/>
                    <a:pt x="2542" y="1963"/>
                    <a:pt x="2543" y="1963"/>
                  </a:cubicBezTo>
                  <a:cubicBezTo>
                    <a:pt x="2784" y="1963"/>
                    <a:pt x="2784" y="1963"/>
                    <a:pt x="2784" y="1963"/>
                  </a:cubicBezTo>
                  <a:cubicBezTo>
                    <a:pt x="2805" y="1963"/>
                    <a:pt x="2821" y="1979"/>
                    <a:pt x="2821" y="2000"/>
                  </a:cubicBezTo>
                  <a:cubicBezTo>
                    <a:pt x="2821" y="2367"/>
                    <a:pt x="2821" y="2367"/>
                    <a:pt x="2821" y="2367"/>
                  </a:cubicBezTo>
                  <a:cubicBezTo>
                    <a:pt x="2821" y="2388"/>
                    <a:pt x="2805" y="2404"/>
                    <a:pt x="2784" y="2404"/>
                  </a:cubicBezTo>
                  <a:cubicBezTo>
                    <a:pt x="2660" y="2404"/>
                    <a:pt x="2660" y="2404"/>
                    <a:pt x="2660" y="2404"/>
                  </a:cubicBezTo>
                  <a:cubicBezTo>
                    <a:pt x="2637" y="2404"/>
                    <a:pt x="2618" y="2423"/>
                    <a:pt x="2618" y="2447"/>
                  </a:cubicBezTo>
                  <a:cubicBezTo>
                    <a:pt x="2618" y="2470"/>
                    <a:pt x="2637" y="2489"/>
                    <a:pt x="2660" y="2489"/>
                  </a:cubicBezTo>
                  <a:cubicBezTo>
                    <a:pt x="2784" y="2489"/>
                    <a:pt x="2784" y="2489"/>
                    <a:pt x="2784" y="2489"/>
                  </a:cubicBezTo>
                  <a:cubicBezTo>
                    <a:pt x="2852" y="2489"/>
                    <a:pt x="2907" y="2434"/>
                    <a:pt x="2907" y="2367"/>
                  </a:cubicBezTo>
                  <a:cubicBezTo>
                    <a:pt x="2907" y="2000"/>
                    <a:pt x="2907" y="2000"/>
                    <a:pt x="2907" y="2000"/>
                  </a:cubicBezTo>
                  <a:cubicBezTo>
                    <a:pt x="2907" y="1933"/>
                    <a:pt x="2852" y="1878"/>
                    <a:pt x="2784" y="1878"/>
                  </a:cubicBezTo>
                  <a:close/>
                  <a:moveTo>
                    <a:pt x="2197" y="122"/>
                  </a:moveTo>
                  <a:cubicBezTo>
                    <a:pt x="2197" y="102"/>
                    <a:pt x="2213" y="85"/>
                    <a:pt x="2234" y="85"/>
                  </a:cubicBezTo>
                  <a:cubicBezTo>
                    <a:pt x="2330" y="85"/>
                    <a:pt x="2330" y="85"/>
                    <a:pt x="2330" y="85"/>
                  </a:cubicBezTo>
                  <a:cubicBezTo>
                    <a:pt x="2351" y="85"/>
                    <a:pt x="2367" y="102"/>
                    <a:pt x="2367" y="122"/>
                  </a:cubicBezTo>
                  <a:cubicBezTo>
                    <a:pt x="2367" y="191"/>
                    <a:pt x="2367" y="191"/>
                    <a:pt x="2367" y="191"/>
                  </a:cubicBezTo>
                  <a:cubicBezTo>
                    <a:pt x="2197" y="191"/>
                    <a:pt x="2197" y="191"/>
                    <a:pt x="2197" y="191"/>
                  </a:cubicBezTo>
                  <a:lnTo>
                    <a:pt x="2197" y="122"/>
                  </a:lnTo>
                  <a:close/>
                  <a:moveTo>
                    <a:pt x="539" y="122"/>
                  </a:moveTo>
                  <a:cubicBezTo>
                    <a:pt x="539" y="102"/>
                    <a:pt x="555" y="85"/>
                    <a:pt x="576" y="85"/>
                  </a:cubicBezTo>
                  <a:cubicBezTo>
                    <a:pt x="672" y="85"/>
                    <a:pt x="672" y="85"/>
                    <a:pt x="672" y="85"/>
                  </a:cubicBezTo>
                  <a:cubicBezTo>
                    <a:pt x="693" y="85"/>
                    <a:pt x="709" y="102"/>
                    <a:pt x="709" y="122"/>
                  </a:cubicBezTo>
                  <a:cubicBezTo>
                    <a:pt x="709" y="191"/>
                    <a:pt x="709" y="191"/>
                    <a:pt x="709" y="191"/>
                  </a:cubicBezTo>
                  <a:cubicBezTo>
                    <a:pt x="539" y="191"/>
                    <a:pt x="539" y="191"/>
                    <a:pt x="539" y="191"/>
                  </a:cubicBezTo>
                  <a:lnTo>
                    <a:pt x="539" y="122"/>
                  </a:lnTo>
                  <a:close/>
                  <a:moveTo>
                    <a:pt x="117" y="558"/>
                  </a:moveTo>
                  <a:cubicBezTo>
                    <a:pt x="117" y="532"/>
                    <a:pt x="138" y="510"/>
                    <a:pt x="165" y="510"/>
                  </a:cubicBezTo>
                  <a:cubicBezTo>
                    <a:pt x="378" y="510"/>
                    <a:pt x="378" y="510"/>
                    <a:pt x="378" y="510"/>
                  </a:cubicBezTo>
                  <a:cubicBezTo>
                    <a:pt x="401" y="510"/>
                    <a:pt x="420" y="491"/>
                    <a:pt x="420" y="467"/>
                  </a:cubicBezTo>
                  <a:cubicBezTo>
                    <a:pt x="420" y="444"/>
                    <a:pt x="401" y="425"/>
                    <a:pt x="378" y="425"/>
                  </a:cubicBezTo>
                  <a:cubicBezTo>
                    <a:pt x="285" y="425"/>
                    <a:pt x="285" y="425"/>
                    <a:pt x="285" y="425"/>
                  </a:cubicBezTo>
                  <a:cubicBezTo>
                    <a:pt x="285" y="336"/>
                    <a:pt x="285" y="336"/>
                    <a:pt x="285" y="336"/>
                  </a:cubicBezTo>
                  <a:cubicBezTo>
                    <a:pt x="285" y="303"/>
                    <a:pt x="312" y="276"/>
                    <a:pt x="345" y="276"/>
                  </a:cubicBezTo>
                  <a:cubicBezTo>
                    <a:pt x="2561" y="276"/>
                    <a:pt x="2561" y="276"/>
                    <a:pt x="2561" y="276"/>
                  </a:cubicBezTo>
                  <a:cubicBezTo>
                    <a:pt x="2594" y="276"/>
                    <a:pt x="2621" y="303"/>
                    <a:pt x="2621" y="336"/>
                  </a:cubicBezTo>
                  <a:cubicBezTo>
                    <a:pt x="2621" y="425"/>
                    <a:pt x="2621" y="425"/>
                    <a:pt x="2621" y="425"/>
                  </a:cubicBezTo>
                  <a:cubicBezTo>
                    <a:pt x="576" y="425"/>
                    <a:pt x="576" y="425"/>
                    <a:pt x="576" y="425"/>
                  </a:cubicBezTo>
                  <a:cubicBezTo>
                    <a:pt x="553" y="425"/>
                    <a:pt x="534" y="444"/>
                    <a:pt x="534" y="467"/>
                  </a:cubicBezTo>
                  <a:cubicBezTo>
                    <a:pt x="534" y="491"/>
                    <a:pt x="553" y="510"/>
                    <a:pt x="576" y="510"/>
                  </a:cubicBezTo>
                  <a:cubicBezTo>
                    <a:pt x="2741" y="510"/>
                    <a:pt x="2741" y="510"/>
                    <a:pt x="2741" y="510"/>
                  </a:cubicBezTo>
                  <a:cubicBezTo>
                    <a:pt x="2768" y="510"/>
                    <a:pt x="2789" y="532"/>
                    <a:pt x="2789" y="558"/>
                  </a:cubicBezTo>
                  <a:cubicBezTo>
                    <a:pt x="2789" y="692"/>
                    <a:pt x="2789" y="692"/>
                    <a:pt x="2789" y="692"/>
                  </a:cubicBezTo>
                  <a:cubicBezTo>
                    <a:pt x="2789" y="719"/>
                    <a:pt x="2768" y="740"/>
                    <a:pt x="2741" y="740"/>
                  </a:cubicBezTo>
                  <a:cubicBezTo>
                    <a:pt x="165" y="740"/>
                    <a:pt x="165" y="740"/>
                    <a:pt x="165" y="740"/>
                  </a:cubicBezTo>
                  <a:cubicBezTo>
                    <a:pt x="138" y="740"/>
                    <a:pt x="117" y="719"/>
                    <a:pt x="117" y="692"/>
                  </a:cubicBezTo>
                  <a:lnTo>
                    <a:pt x="117" y="558"/>
                  </a:lnTo>
                  <a:close/>
                  <a:moveTo>
                    <a:pt x="2459" y="1942"/>
                  </a:moveTo>
                  <a:cubicBezTo>
                    <a:pt x="2405" y="2133"/>
                    <a:pt x="2405" y="2133"/>
                    <a:pt x="2405" y="2133"/>
                  </a:cubicBezTo>
                  <a:cubicBezTo>
                    <a:pt x="2405" y="2135"/>
                    <a:pt x="2404" y="2135"/>
                    <a:pt x="2402" y="2135"/>
                  </a:cubicBezTo>
                  <a:cubicBezTo>
                    <a:pt x="504" y="2135"/>
                    <a:pt x="504" y="2135"/>
                    <a:pt x="504" y="2135"/>
                  </a:cubicBezTo>
                  <a:cubicBezTo>
                    <a:pt x="502" y="2135"/>
                    <a:pt x="501" y="2135"/>
                    <a:pt x="501" y="2133"/>
                  </a:cubicBezTo>
                  <a:cubicBezTo>
                    <a:pt x="447" y="1942"/>
                    <a:pt x="447" y="1942"/>
                    <a:pt x="447" y="1942"/>
                  </a:cubicBezTo>
                  <a:cubicBezTo>
                    <a:pt x="437" y="1904"/>
                    <a:pt x="402" y="1878"/>
                    <a:pt x="363" y="1878"/>
                  </a:cubicBezTo>
                  <a:cubicBezTo>
                    <a:pt x="209" y="1878"/>
                    <a:pt x="209" y="1878"/>
                    <a:pt x="209" y="1878"/>
                  </a:cubicBezTo>
                  <a:cubicBezTo>
                    <a:pt x="209" y="825"/>
                    <a:pt x="209" y="825"/>
                    <a:pt x="209" y="825"/>
                  </a:cubicBezTo>
                  <a:cubicBezTo>
                    <a:pt x="2697" y="825"/>
                    <a:pt x="2697" y="825"/>
                    <a:pt x="2697" y="825"/>
                  </a:cubicBezTo>
                  <a:cubicBezTo>
                    <a:pt x="2697" y="1878"/>
                    <a:pt x="2697" y="1878"/>
                    <a:pt x="2697" y="1878"/>
                  </a:cubicBezTo>
                  <a:cubicBezTo>
                    <a:pt x="2543" y="1878"/>
                    <a:pt x="2543" y="1878"/>
                    <a:pt x="2543" y="1878"/>
                  </a:cubicBezTo>
                  <a:cubicBezTo>
                    <a:pt x="2504" y="1878"/>
                    <a:pt x="2469" y="1904"/>
                    <a:pt x="2459" y="1942"/>
                  </a:cubicBezTo>
                  <a:close/>
                  <a:moveTo>
                    <a:pt x="2459" y="1942"/>
                  </a:moveTo>
                  <a:cubicBezTo>
                    <a:pt x="2459" y="1942"/>
                    <a:pt x="2459" y="1942"/>
                    <a:pt x="2459" y="19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3" name="Google Shape;1893;p81"/>
            <p:cNvSpPr/>
            <p:nvPr/>
          </p:nvSpPr>
          <p:spPr>
            <a:xfrm>
              <a:off x="233363" y="1392238"/>
              <a:ext cx="158750" cy="227013"/>
            </a:xfrm>
            <a:custGeom>
              <a:avLst/>
              <a:gdLst/>
              <a:ahLst/>
              <a:cxnLst/>
              <a:rect l="l" t="t" r="r" b="b"/>
              <a:pathLst>
                <a:path w="739" h="1062" extrusionOk="0">
                  <a:moveTo>
                    <a:pt x="675" y="430"/>
                  </a:moveTo>
                  <a:cubicBezTo>
                    <a:pt x="473" y="430"/>
                    <a:pt x="473" y="430"/>
                    <a:pt x="473" y="430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497" y="42"/>
                    <a:pt x="481" y="18"/>
                    <a:pt x="456" y="9"/>
                  </a:cubicBezTo>
                  <a:cubicBezTo>
                    <a:pt x="430" y="0"/>
                    <a:pt x="403" y="8"/>
                    <a:pt x="387" y="30"/>
                  </a:cubicBezTo>
                  <a:cubicBezTo>
                    <a:pt x="14" y="556"/>
                    <a:pt x="14" y="556"/>
                    <a:pt x="14" y="556"/>
                  </a:cubicBezTo>
                  <a:cubicBezTo>
                    <a:pt x="1" y="575"/>
                    <a:pt x="0" y="598"/>
                    <a:pt x="10" y="618"/>
                  </a:cubicBezTo>
                  <a:cubicBezTo>
                    <a:pt x="20" y="638"/>
                    <a:pt x="41" y="651"/>
                    <a:pt x="63" y="651"/>
                  </a:cubicBezTo>
                  <a:cubicBezTo>
                    <a:pt x="270" y="651"/>
                    <a:pt x="270" y="651"/>
                    <a:pt x="270" y="651"/>
                  </a:cubicBezTo>
                  <a:cubicBezTo>
                    <a:pt x="195" y="989"/>
                    <a:pt x="195" y="989"/>
                    <a:pt x="195" y="989"/>
                  </a:cubicBezTo>
                  <a:cubicBezTo>
                    <a:pt x="190" y="1016"/>
                    <a:pt x="203" y="1043"/>
                    <a:pt x="228" y="1056"/>
                  </a:cubicBezTo>
                  <a:cubicBezTo>
                    <a:pt x="236" y="1060"/>
                    <a:pt x="245" y="1062"/>
                    <a:pt x="254" y="1062"/>
                  </a:cubicBezTo>
                  <a:cubicBezTo>
                    <a:pt x="271" y="1062"/>
                    <a:pt x="288" y="1054"/>
                    <a:pt x="300" y="1040"/>
                  </a:cubicBezTo>
                  <a:cubicBezTo>
                    <a:pt x="721" y="527"/>
                    <a:pt x="721" y="527"/>
                    <a:pt x="721" y="527"/>
                  </a:cubicBezTo>
                  <a:cubicBezTo>
                    <a:pt x="736" y="509"/>
                    <a:pt x="739" y="485"/>
                    <a:pt x="729" y="464"/>
                  </a:cubicBezTo>
                  <a:cubicBezTo>
                    <a:pt x="719" y="443"/>
                    <a:pt x="698" y="430"/>
                    <a:pt x="675" y="430"/>
                  </a:cubicBezTo>
                  <a:close/>
                  <a:moveTo>
                    <a:pt x="302" y="904"/>
                  </a:moveTo>
                  <a:cubicBezTo>
                    <a:pt x="360" y="638"/>
                    <a:pt x="360" y="638"/>
                    <a:pt x="360" y="638"/>
                  </a:cubicBezTo>
                  <a:cubicBezTo>
                    <a:pt x="364" y="620"/>
                    <a:pt x="360" y="602"/>
                    <a:pt x="348" y="588"/>
                  </a:cubicBezTo>
                  <a:cubicBezTo>
                    <a:pt x="337" y="573"/>
                    <a:pt x="320" y="565"/>
                    <a:pt x="302" y="565"/>
                  </a:cubicBezTo>
                  <a:cubicBezTo>
                    <a:pt x="112" y="565"/>
                    <a:pt x="112" y="565"/>
                    <a:pt x="112" y="565"/>
                  </a:cubicBezTo>
                  <a:cubicBezTo>
                    <a:pt x="405" y="153"/>
                    <a:pt x="405" y="153"/>
                    <a:pt x="405" y="153"/>
                  </a:cubicBezTo>
                  <a:cubicBezTo>
                    <a:pt x="386" y="452"/>
                    <a:pt x="386" y="452"/>
                    <a:pt x="386" y="452"/>
                  </a:cubicBezTo>
                  <a:cubicBezTo>
                    <a:pt x="385" y="468"/>
                    <a:pt x="391" y="484"/>
                    <a:pt x="402" y="496"/>
                  </a:cubicBezTo>
                  <a:cubicBezTo>
                    <a:pt x="413" y="508"/>
                    <a:pt x="429" y="515"/>
                    <a:pt x="445" y="515"/>
                  </a:cubicBezTo>
                  <a:cubicBezTo>
                    <a:pt x="621" y="515"/>
                    <a:pt x="621" y="515"/>
                    <a:pt x="621" y="515"/>
                  </a:cubicBezTo>
                  <a:lnTo>
                    <a:pt x="302" y="904"/>
                  </a:lnTo>
                  <a:close/>
                  <a:moveTo>
                    <a:pt x="302" y="904"/>
                  </a:moveTo>
                  <a:cubicBezTo>
                    <a:pt x="302" y="904"/>
                    <a:pt x="302" y="904"/>
                    <a:pt x="302" y="90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4" name="Google Shape;1894;p81"/>
            <p:cNvSpPr/>
            <p:nvPr/>
          </p:nvSpPr>
          <p:spPr>
            <a:xfrm>
              <a:off x="79375" y="1441451"/>
              <a:ext cx="130176" cy="130176"/>
            </a:xfrm>
            <a:custGeom>
              <a:avLst/>
              <a:gdLst/>
              <a:ahLst/>
              <a:cxnLst/>
              <a:rect l="l" t="t" r="r" b="b"/>
              <a:pathLst>
                <a:path w="604" h="603" extrusionOk="0">
                  <a:moveTo>
                    <a:pt x="302" y="0"/>
                  </a:moveTo>
                  <a:cubicBezTo>
                    <a:pt x="136" y="0"/>
                    <a:pt x="0" y="135"/>
                    <a:pt x="0" y="301"/>
                  </a:cubicBezTo>
                  <a:cubicBezTo>
                    <a:pt x="0" y="468"/>
                    <a:pt x="136" y="603"/>
                    <a:pt x="302" y="603"/>
                  </a:cubicBezTo>
                  <a:cubicBezTo>
                    <a:pt x="468" y="603"/>
                    <a:pt x="604" y="468"/>
                    <a:pt x="604" y="301"/>
                  </a:cubicBezTo>
                  <a:cubicBezTo>
                    <a:pt x="604" y="135"/>
                    <a:pt x="468" y="0"/>
                    <a:pt x="302" y="0"/>
                  </a:cubicBezTo>
                  <a:close/>
                  <a:moveTo>
                    <a:pt x="302" y="518"/>
                  </a:moveTo>
                  <a:cubicBezTo>
                    <a:pt x="183" y="518"/>
                    <a:pt x="85" y="421"/>
                    <a:pt x="85" y="301"/>
                  </a:cubicBezTo>
                  <a:cubicBezTo>
                    <a:pt x="85" y="182"/>
                    <a:pt x="183" y="85"/>
                    <a:pt x="302" y="85"/>
                  </a:cubicBezTo>
                  <a:cubicBezTo>
                    <a:pt x="421" y="85"/>
                    <a:pt x="519" y="182"/>
                    <a:pt x="519" y="301"/>
                  </a:cubicBezTo>
                  <a:cubicBezTo>
                    <a:pt x="519" y="421"/>
                    <a:pt x="421" y="518"/>
                    <a:pt x="302" y="518"/>
                  </a:cubicBezTo>
                  <a:close/>
                  <a:moveTo>
                    <a:pt x="302" y="518"/>
                  </a:moveTo>
                  <a:cubicBezTo>
                    <a:pt x="302" y="518"/>
                    <a:pt x="302" y="518"/>
                    <a:pt x="302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5" name="Google Shape;1895;p81"/>
            <p:cNvSpPr/>
            <p:nvPr/>
          </p:nvSpPr>
          <p:spPr>
            <a:xfrm>
              <a:off x="120650" y="1482726"/>
              <a:ext cx="46038" cy="4762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74" y="66"/>
                  </a:moveTo>
                  <a:cubicBezTo>
                    <a:pt x="151" y="66"/>
                    <a:pt x="151" y="66"/>
                    <a:pt x="151" y="66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19"/>
                    <a:pt x="132" y="0"/>
                    <a:pt x="108" y="0"/>
                  </a:cubicBezTo>
                  <a:cubicBezTo>
                    <a:pt x="84" y="0"/>
                    <a:pt x="65" y="19"/>
                    <a:pt x="65" y="43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19" y="66"/>
                    <a:pt x="0" y="85"/>
                    <a:pt x="0" y="108"/>
                  </a:cubicBezTo>
                  <a:cubicBezTo>
                    <a:pt x="0" y="132"/>
                    <a:pt x="19" y="151"/>
                    <a:pt x="42" y="151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65" y="174"/>
                    <a:pt x="65" y="174"/>
                    <a:pt x="65" y="174"/>
                  </a:cubicBezTo>
                  <a:cubicBezTo>
                    <a:pt x="65" y="198"/>
                    <a:pt x="84" y="217"/>
                    <a:pt x="108" y="217"/>
                  </a:cubicBezTo>
                  <a:cubicBezTo>
                    <a:pt x="132" y="217"/>
                    <a:pt x="151" y="198"/>
                    <a:pt x="151" y="174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97" y="151"/>
                    <a:pt x="216" y="132"/>
                    <a:pt x="216" y="108"/>
                  </a:cubicBezTo>
                  <a:cubicBezTo>
                    <a:pt x="216" y="85"/>
                    <a:pt x="197" y="66"/>
                    <a:pt x="174" y="66"/>
                  </a:cubicBezTo>
                  <a:close/>
                  <a:moveTo>
                    <a:pt x="174" y="66"/>
                  </a:moveTo>
                  <a:cubicBezTo>
                    <a:pt x="174" y="66"/>
                    <a:pt x="174" y="66"/>
                    <a:pt x="174" y="6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6" name="Google Shape;1896;p81"/>
            <p:cNvSpPr/>
            <p:nvPr/>
          </p:nvSpPr>
          <p:spPr>
            <a:xfrm>
              <a:off x="414338" y="1441451"/>
              <a:ext cx="130176" cy="130176"/>
            </a:xfrm>
            <a:custGeom>
              <a:avLst/>
              <a:gdLst/>
              <a:ahLst/>
              <a:cxnLst/>
              <a:rect l="l" t="t" r="r" b="b"/>
              <a:pathLst>
                <a:path w="604" h="603" extrusionOk="0">
                  <a:moveTo>
                    <a:pt x="302" y="0"/>
                  </a:moveTo>
                  <a:cubicBezTo>
                    <a:pt x="136" y="0"/>
                    <a:pt x="0" y="135"/>
                    <a:pt x="0" y="301"/>
                  </a:cubicBezTo>
                  <a:cubicBezTo>
                    <a:pt x="0" y="468"/>
                    <a:pt x="136" y="603"/>
                    <a:pt x="302" y="603"/>
                  </a:cubicBezTo>
                  <a:cubicBezTo>
                    <a:pt x="468" y="603"/>
                    <a:pt x="604" y="468"/>
                    <a:pt x="604" y="301"/>
                  </a:cubicBezTo>
                  <a:cubicBezTo>
                    <a:pt x="604" y="135"/>
                    <a:pt x="468" y="0"/>
                    <a:pt x="302" y="0"/>
                  </a:cubicBezTo>
                  <a:close/>
                  <a:moveTo>
                    <a:pt x="302" y="518"/>
                  </a:moveTo>
                  <a:cubicBezTo>
                    <a:pt x="183" y="518"/>
                    <a:pt x="85" y="421"/>
                    <a:pt x="85" y="301"/>
                  </a:cubicBezTo>
                  <a:cubicBezTo>
                    <a:pt x="85" y="182"/>
                    <a:pt x="183" y="85"/>
                    <a:pt x="302" y="85"/>
                  </a:cubicBezTo>
                  <a:cubicBezTo>
                    <a:pt x="422" y="85"/>
                    <a:pt x="519" y="182"/>
                    <a:pt x="519" y="301"/>
                  </a:cubicBezTo>
                  <a:cubicBezTo>
                    <a:pt x="519" y="421"/>
                    <a:pt x="422" y="518"/>
                    <a:pt x="302" y="518"/>
                  </a:cubicBezTo>
                  <a:close/>
                  <a:moveTo>
                    <a:pt x="302" y="518"/>
                  </a:moveTo>
                  <a:cubicBezTo>
                    <a:pt x="302" y="518"/>
                    <a:pt x="302" y="518"/>
                    <a:pt x="302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7" name="Google Shape;1897;p81"/>
            <p:cNvSpPr/>
            <p:nvPr/>
          </p:nvSpPr>
          <p:spPr>
            <a:xfrm>
              <a:off x="457200" y="1497013"/>
              <a:ext cx="46038" cy="19050"/>
            </a:xfrm>
            <a:custGeom>
              <a:avLst/>
              <a:gdLst/>
              <a:ahLst/>
              <a:cxnLst/>
              <a:rect l="l" t="t" r="r" b="b"/>
              <a:pathLst>
                <a:path w="216" h="85" extrusionOk="0">
                  <a:moveTo>
                    <a:pt x="174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97" y="85"/>
                    <a:pt x="216" y="66"/>
                    <a:pt x="216" y="42"/>
                  </a:cubicBezTo>
                  <a:cubicBezTo>
                    <a:pt x="216" y="19"/>
                    <a:pt x="197" y="0"/>
                    <a:pt x="174" y="0"/>
                  </a:cubicBezTo>
                  <a:close/>
                  <a:moveTo>
                    <a:pt x="174" y="0"/>
                  </a:move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98" name="Google Shape;1898;p81"/>
          <p:cNvGrpSpPr/>
          <p:nvPr/>
        </p:nvGrpSpPr>
        <p:grpSpPr>
          <a:xfrm>
            <a:off x="5441579" y="2243331"/>
            <a:ext cx="476774" cy="436741"/>
            <a:chOff x="6327775" y="2106613"/>
            <a:chExt cx="623886" cy="571501"/>
          </a:xfrm>
        </p:grpSpPr>
        <p:sp>
          <p:nvSpPr>
            <p:cNvPr id="1899" name="Google Shape;1899;p81"/>
            <p:cNvSpPr/>
            <p:nvPr/>
          </p:nvSpPr>
          <p:spPr>
            <a:xfrm>
              <a:off x="6327775" y="2106613"/>
              <a:ext cx="623886" cy="571501"/>
            </a:xfrm>
            <a:custGeom>
              <a:avLst/>
              <a:gdLst/>
              <a:ahLst/>
              <a:cxnLst/>
              <a:rect l="l" t="t" r="r" b="b"/>
              <a:pathLst>
                <a:path w="2907" h="2664" extrusionOk="0">
                  <a:moveTo>
                    <a:pt x="2728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40" y="0"/>
                    <a:pt x="421" y="19"/>
                    <a:pt x="421" y="42"/>
                  </a:cubicBezTo>
                  <a:cubicBezTo>
                    <a:pt x="421" y="66"/>
                    <a:pt x="440" y="85"/>
                    <a:pt x="463" y="85"/>
                  </a:cubicBezTo>
                  <a:cubicBezTo>
                    <a:pt x="2728" y="85"/>
                    <a:pt x="2728" y="85"/>
                    <a:pt x="2728" y="85"/>
                  </a:cubicBezTo>
                  <a:cubicBezTo>
                    <a:pt x="2780" y="85"/>
                    <a:pt x="2822" y="127"/>
                    <a:pt x="2822" y="179"/>
                  </a:cubicBezTo>
                  <a:cubicBezTo>
                    <a:pt x="2822" y="1630"/>
                    <a:pt x="2822" y="1630"/>
                    <a:pt x="2822" y="1630"/>
                  </a:cubicBezTo>
                  <a:cubicBezTo>
                    <a:pt x="85" y="1630"/>
                    <a:pt x="85" y="1630"/>
                    <a:pt x="85" y="163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127"/>
                    <a:pt x="127" y="85"/>
                    <a:pt x="179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88" y="85"/>
                    <a:pt x="307" y="66"/>
                    <a:pt x="307" y="42"/>
                  </a:cubicBezTo>
                  <a:cubicBezTo>
                    <a:pt x="307" y="19"/>
                    <a:pt x="288" y="0"/>
                    <a:pt x="265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80" y="0"/>
                    <a:pt x="0" y="80"/>
                    <a:pt x="0" y="179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78"/>
                    <a:pt x="80" y="2058"/>
                    <a:pt x="179" y="2058"/>
                  </a:cubicBezTo>
                  <a:cubicBezTo>
                    <a:pt x="1002" y="2058"/>
                    <a:pt x="1002" y="2058"/>
                    <a:pt x="1002" y="2058"/>
                  </a:cubicBezTo>
                  <a:cubicBezTo>
                    <a:pt x="932" y="2307"/>
                    <a:pt x="932" y="2307"/>
                    <a:pt x="932" y="2307"/>
                  </a:cubicBezTo>
                  <a:cubicBezTo>
                    <a:pt x="824" y="2307"/>
                    <a:pt x="824" y="2307"/>
                    <a:pt x="824" y="2307"/>
                  </a:cubicBezTo>
                  <a:cubicBezTo>
                    <a:pt x="750" y="2307"/>
                    <a:pt x="690" y="2367"/>
                    <a:pt x="690" y="2441"/>
                  </a:cubicBezTo>
                  <a:cubicBezTo>
                    <a:pt x="690" y="2530"/>
                    <a:pt x="690" y="2530"/>
                    <a:pt x="690" y="2530"/>
                  </a:cubicBezTo>
                  <a:cubicBezTo>
                    <a:pt x="690" y="2604"/>
                    <a:pt x="750" y="2664"/>
                    <a:pt x="824" y="2664"/>
                  </a:cubicBezTo>
                  <a:cubicBezTo>
                    <a:pt x="2083" y="2664"/>
                    <a:pt x="2083" y="2664"/>
                    <a:pt x="2083" y="2664"/>
                  </a:cubicBezTo>
                  <a:cubicBezTo>
                    <a:pt x="2156" y="2664"/>
                    <a:pt x="2216" y="2604"/>
                    <a:pt x="2216" y="2530"/>
                  </a:cubicBezTo>
                  <a:cubicBezTo>
                    <a:pt x="2216" y="2441"/>
                    <a:pt x="2216" y="2441"/>
                    <a:pt x="2216" y="2441"/>
                  </a:cubicBezTo>
                  <a:cubicBezTo>
                    <a:pt x="2216" y="2367"/>
                    <a:pt x="2156" y="2307"/>
                    <a:pt x="2083" y="2307"/>
                  </a:cubicBezTo>
                  <a:cubicBezTo>
                    <a:pt x="1974" y="2307"/>
                    <a:pt x="1974" y="2307"/>
                    <a:pt x="1974" y="2307"/>
                  </a:cubicBezTo>
                  <a:cubicBezTo>
                    <a:pt x="1905" y="2058"/>
                    <a:pt x="1905" y="2058"/>
                    <a:pt x="1905" y="2058"/>
                  </a:cubicBezTo>
                  <a:cubicBezTo>
                    <a:pt x="2451" y="2058"/>
                    <a:pt x="2451" y="2058"/>
                    <a:pt x="2451" y="2058"/>
                  </a:cubicBezTo>
                  <a:cubicBezTo>
                    <a:pt x="2474" y="2058"/>
                    <a:pt x="2494" y="2039"/>
                    <a:pt x="2494" y="2015"/>
                  </a:cubicBezTo>
                  <a:cubicBezTo>
                    <a:pt x="2494" y="1992"/>
                    <a:pt x="2474" y="1973"/>
                    <a:pt x="2451" y="1973"/>
                  </a:cubicBezTo>
                  <a:cubicBezTo>
                    <a:pt x="179" y="1973"/>
                    <a:pt x="179" y="1973"/>
                    <a:pt x="179" y="1973"/>
                  </a:cubicBezTo>
                  <a:cubicBezTo>
                    <a:pt x="127" y="1973"/>
                    <a:pt x="85" y="1931"/>
                    <a:pt x="85" y="1879"/>
                  </a:cubicBezTo>
                  <a:cubicBezTo>
                    <a:pt x="85" y="1716"/>
                    <a:pt x="85" y="1716"/>
                    <a:pt x="85" y="1716"/>
                  </a:cubicBezTo>
                  <a:cubicBezTo>
                    <a:pt x="1114" y="1716"/>
                    <a:pt x="1114" y="1716"/>
                    <a:pt x="1114" y="1716"/>
                  </a:cubicBezTo>
                  <a:cubicBezTo>
                    <a:pt x="1134" y="1802"/>
                    <a:pt x="1134" y="1802"/>
                    <a:pt x="1134" y="1802"/>
                  </a:cubicBezTo>
                  <a:cubicBezTo>
                    <a:pt x="1146" y="1853"/>
                    <a:pt x="1190" y="1888"/>
                    <a:pt x="1242" y="1888"/>
                  </a:cubicBezTo>
                  <a:cubicBezTo>
                    <a:pt x="1665" y="1888"/>
                    <a:pt x="1665" y="1888"/>
                    <a:pt x="1665" y="1888"/>
                  </a:cubicBezTo>
                  <a:cubicBezTo>
                    <a:pt x="1717" y="1888"/>
                    <a:pt x="1761" y="1853"/>
                    <a:pt x="1773" y="1802"/>
                  </a:cubicBezTo>
                  <a:cubicBezTo>
                    <a:pt x="1793" y="1716"/>
                    <a:pt x="1793" y="1716"/>
                    <a:pt x="1793" y="1716"/>
                  </a:cubicBezTo>
                  <a:cubicBezTo>
                    <a:pt x="2822" y="1716"/>
                    <a:pt x="2822" y="1716"/>
                    <a:pt x="2822" y="1716"/>
                  </a:cubicBezTo>
                  <a:cubicBezTo>
                    <a:pt x="2822" y="1879"/>
                    <a:pt x="2822" y="1879"/>
                    <a:pt x="2822" y="1879"/>
                  </a:cubicBezTo>
                  <a:cubicBezTo>
                    <a:pt x="2822" y="1931"/>
                    <a:pt x="2780" y="1973"/>
                    <a:pt x="2728" y="1973"/>
                  </a:cubicBezTo>
                  <a:cubicBezTo>
                    <a:pt x="2650" y="1973"/>
                    <a:pt x="2650" y="1973"/>
                    <a:pt x="2650" y="1973"/>
                  </a:cubicBezTo>
                  <a:cubicBezTo>
                    <a:pt x="2626" y="1973"/>
                    <a:pt x="2607" y="1992"/>
                    <a:pt x="2607" y="2015"/>
                  </a:cubicBezTo>
                  <a:cubicBezTo>
                    <a:pt x="2607" y="2039"/>
                    <a:pt x="2626" y="2058"/>
                    <a:pt x="2650" y="2058"/>
                  </a:cubicBezTo>
                  <a:cubicBezTo>
                    <a:pt x="2728" y="2058"/>
                    <a:pt x="2728" y="2058"/>
                    <a:pt x="2728" y="2058"/>
                  </a:cubicBezTo>
                  <a:cubicBezTo>
                    <a:pt x="2827" y="2058"/>
                    <a:pt x="2907" y="1978"/>
                    <a:pt x="2907" y="1879"/>
                  </a:cubicBezTo>
                  <a:cubicBezTo>
                    <a:pt x="2907" y="179"/>
                    <a:pt x="2907" y="179"/>
                    <a:pt x="2907" y="179"/>
                  </a:cubicBezTo>
                  <a:cubicBezTo>
                    <a:pt x="2907" y="80"/>
                    <a:pt x="2827" y="0"/>
                    <a:pt x="2728" y="0"/>
                  </a:cubicBezTo>
                  <a:close/>
                  <a:moveTo>
                    <a:pt x="2131" y="2441"/>
                  </a:moveTo>
                  <a:cubicBezTo>
                    <a:pt x="2131" y="2530"/>
                    <a:pt x="2131" y="2530"/>
                    <a:pt x="2131" y="2530"/>
                  </a:cubicBezTo>
                  <a:cubicBezTo>
                    <a:pt x="2131" y="2557"/>
                    <a:pt x="2109" y="2579"/>
                    <a:pt x="2083" y="2579"/>
                  </a:cubicBezTo>
                  <a:cubicBezTo>
                    <a:pt x="824" y="2579"/>
                    <a:pt x="824" y="2579"/>
                    <a:pt x="824" y="2579"/>
                  </a:cubicBezTo>
                  <a:cubicBezTo>
                    <a:pt x="797" y="2579"/>
                    <a:pt x="776" y="2557"/>
                    <a:pt x="776" y="2530"/>
                  </a:cubicBezTo>
                  <a:cubicBezTo>
                    <a:pt x="776" y="2441"/>
                    <a:pt x="776" y="2441"/>
                    <a:pt x="776" y="2441"/>
                  </a:cubicBezTo>
                  <a:cubicBezTo>
                    <a:pt x="776" y="2414"/>
                    <a:pt x="797" y="2393"/>
                    <a:pt x="824" y="2393"/>
                  </a:cubicBezTo>
                  <a:cubicBezTo>
                    <a:pt x="2083" y="2393"/>
                    <a:pt x="2083" y="2393"/>
                    <a:pt x="2083" y="2393"/>
                  </a:cubicBezTo>
                  <a:cubicBezTo>
                    <a:pt x="2109" y="2393"/>
                    <a:pt x="2131" y="2414"/>
                    <a:pt x="2131" y="2441"/>
                  </a:cubicBezTo>
                  <a:close/>
                  <a:moveTo>
                    <a:pt x="1886" y="2307"/>
                  </a:moveTo>
                  <a:cubicBezTo>
                    <a:pt x="1021" y="2307"/>
                    <a:pt x="1021" y="2307"/>
                    <a:pt x="1021" y="2307"/>
                  </a:cubicBezTo>
                  <a:cubicBezTo>
                    <a:pt x="1090" y="2058"/>
                    <a:pt x="1090" y="2058"/>
                    <a:pt x="1090" y="2058"/>
                  </a:cubicBezTo>
                  <a:cubicBezTo>
                    <a:pt x="1817" y="2058"/>
                    <a:pt x="1817" y="2058"/>
                    <a:pt x="1817" y="2058"/>
                  </a:cubicBezTo>
                  <a:lnTo>
                    <a:pt x="1886" y="2307"/>
                  </a:lnTo>
                  <a:close/>
                  <a:moveTo>
                    <a:pt x="1690" y="1783"/>
                  </a:moveTo>
                  <a:cubicBezTo>
                    <a:pt x="1687" y="1794"/>
                    <a:pt x="1677" y="1803"/>
                    <a:pt x="1665" y="1803"/>
                  </a:cubicBezTo>
                  <a:cubicBezTo>
                    <a:pt x="1242" y="1803"/>
                    <a:pt x="1242" y="1803"/>
                    <a:pt x="1242" y="1803"/>
                  </a:cubicBezTo>
                  <a:cubicBezTo>
                    <a:pt x="1230" y="1803"/>
                    <a:pt x="1220" y="1794"/>
                    <a:pt x="1217" y="1783"/>
                  </a:cubicBezTo>
                  <a:cubicBezTo>
                    <a:pt x="1201" y="1716"/>
                    <a:pt x="1201" y="1716"/>
                    <a:pt x="1201" y="1716"/>
                  </a:cubicBezTo>
                  <a:cubicBezTo>
                    <a:pt x="1706" y="1716"/>
                    <a:pt x="1706" y="1716"/>
                    <a:pt x="1706" y="1716"/>
                  </a:cubicBezTo>
                  <a:lnTo>
                    <a:pt x="1690" y="1783"/>
                  </a:lnTo>
                  <a:close/>
                  <a:moveTo>
                    <a:pt x="1690" y="1783"/>
                  </a:moveTo>
                  <a:cubicBezTo>
                    <a:pt x="1690" y="1783"/>
                    <a:pt x="1690" y="1783"/>
                    <a:pt x="1690" y="17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0" name="Google Shape;1900;p81"/>
            <p:cNvSpPr/>
            <p:nvPr/>
          </p:nvSpPr>
          <p:spPr>
            <a:xfrm>
              <a:off x="6383338" y="2185988"/>
              <a:ext cx="293687" cy="177801"/>
            </a:xfrm>
            <a:custGeom>
              <a:avLst/>
              <a:gdLst/>
              <a:ahLst/>
              <a:cxnLst/>
              <a:rect l="l" t="t" r="r" b="b"/>
              <a:pathLst>
                <a:path w="1366" h="826" extrusionOk="0">
                  <a:moveTo>
                    <a:pt x="3" y="514"/>
                  </a:moveTo>
                  <a:cubicBezTo>
                    <a:pt x="0" y="562"/>
                    <a:pt x="36" y="604"/>
                    <a:pt x="84" y="608"/>
                  </a:cubicBezTo>
                  <a:cubicBezTo>
                    <a:pt x="430" y="634"/>
                    <a:pt x="772" y="706"/>
                    <a:pt x="1100" y="821"/>
                  </a:cubicBezTo>
                  <a:cubicBezTo>
                    <a:pt x="1109" y="824"/>
                    <a:pt x="1119" y="826"/>
                    <a:pt x="1128" y="826"/>
                  </a:cubicBezTo>
                  <a:cubicBezTo>
                    <a:pt x="1164" y="826"/>
                    <a:pt x="1198" y="803"/>
                    <a:pt x="1211" y="768"/>
                  </a:cubicBezTo>
                  <a:cubicBezTo>
                    <a:pt x="1358" y="363"/>
                    <a:pt x="1358" y="363"/>
                    <a:pt x="1358" y="363"/>
                  </a:cubicBezTo>
                  <a:cubicBezTo>
                    <a:pt x="1366" y="340"/>
                    <a:pt x="1365" y="316"/>
                    <a:pt x="1355" y="295"/>
                  </a:cubicBezTo>
                  <a:cubicBezTo>
                    <a:pt x="1345" y="274"/>
                    <a:pt x="1327" y="257"/>
                    <a:pt x="1305" y="250"/>
                  </a:cubicBezTo>
                  <a:cubicBezTo>
                    <a:pt x="924" y="116"/>
                    <a:pt x="528" y="33"/>
                    <a:pt x="126" y="2"/>
                  </a:cubicBezTo>
                  <a:cubicBezTo>
                    <a:pt x="102" y="0"/>
                    <a:pt x="79" y="8"/>
                    <a:pt x="61" y="24"/>
                  </a:cubicBezTo>
                  <a:cubicBezTo>
                    <a:pt x="44" y="39"/>
                    <a:pt x="33" y="61"/>
                    <a:pt x="31" y="84"/>
                  </a:cubicBezTo>
                  <a:lnTo>
                    <a:pt x="3" y="514"/>
                  </a:lnTo>
                  <a:close/>
                  <a:moveTo>
                    <a:pt x="116" y="90"/>
                  </a:moveTo>
                  <a:cubicBezTo>
                    <a:pt x="116" y="89"/>
                    <a:pt x="116" y="89"/>
                    <a:pt x="117" y="88"/>
                  </a:cubicBezTo>
                  <a:cubicBezTo>
                    <a:pt x="118" y="87"/>
                    <a:pt x="119" y="87"/>
                    <a:pt x="11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308" y="101"/>
                    <a:pt x="496" y="128"/>
                    <a:pt x="681" y="165"/>
                  </a:cubicBezTo>
                  <a:cubicBezTo>
                    <a:pt x="627" y="262"/>
                    <a:pt x="627" y="262"/>
                    <a:pt x="627" y="262"/>
                  </a:cubicBezTo>
                  <a:cubicBezTo>
                    <a:pt x="612" y="288"/>
                    <a:pt x="614" y="319"/>
                    <a:pt x="631" y="343"/>
                  </a:cubicBezTo>
                  <a:cubicBezTo>
                    <a:pt x="727" y="482"/>
                    <a:pt x="727" y="482"/>
                    <a:pt x="727" y="482"/>
                  </a:cubicBezTo>
                  <a:cubicBezTo>
                    <a:pt x="735" y="494"/>
                    <a:pt x="748" y="501"/>
                    <a:pt x="762" y="501"/>
                  </a:cubicBezTo>
                  <a:cubicBezTo>
                    <a:pt x="770" y="501"/>
                    <a:pt x="779" y="498"/>
                    <a:pt x="786" y="493"/>
                  </a:cubicBezTo>
                  <a:cubicBezTo>
                    <a:pt x="805" y="480"/>
                    <a:pt x="810" y="453"/>
                    <a:pt x="797" y="434"/>
                  </a:cubicBezTo>
                  <a:cubicBezTo>
                    <a:pt x="704" y="299"/>
                    <a:pt x="704" y="299"/>
                    <a:pt x="704" y="299"/>
                  </a:cubicBezTo>
                  <a:cubicBezTo>
                    <a:pt x="768" y="184"/>
                    <a:pt x="768" y="184"/>
                    <a:pt x="768" y="184"/>
                  </a:cubicBezTo>
                  <a:cubicBezTo>
                    <a:pt x="940" y="223"/>
                    <a:pt x="1110" y="271"/>
                    <a:pt x="1276" y="330"/>
                  </a:cubicBezTo>
                  <a:cubicBezTo>
                    <a:pt x="1277" y="330"/>
                    <a:pt x="1278" y="330"/>
                    <a:pt x="1278" y="331"/>
                  </a:cubicBezTo>
                  <a:cubicBezTo>
                    <a:pt x="1279" y="332"/>
                    <a:pt x="1278" y="333"/>
                    <a:pt x="1278" y="334"/>
                  </a:cubicBezTo>
                  <a:cubicBezTo>
                    <a:pt x="1131" y="739"/>
                    <a:pt x="1131" y="739"/>
                    <a:pt x="1131" y="739"/>
                  </a:cubicBezTo>
                  <a:cubicBezTo>
                    <a:pt x="1131" y="740"/>
                    <a:pt x="1129" y="741"/>
                    <a:pt x="1128" y="740"/>
                  </a:cubicBezTo>
                  <a:cubicBezTo>
                    <a:pt x="946" y="677"/>
                    <a:pt x="761" y="626"/>
                    <a:pt x="572" y="589"/>
                  </a:cubicBezTo>
                  <a:cubicBezTo>
                    <a:pt x="598" y="545"/>
                    <a:pt x="598" y="545"/>
                    <a:pt x="598" y="545"/>
                  </a:cubicBezTo>
                  <a:cubicBezTo>
                    <a:pt x="610" y="525"/>
                    <a:pt x="604" y="499"/>
                    <a:pt x="584" y="487"/>
                  </a:cubicBezTo>
                  <a:cubicBezTo>
                    <a:pt x="564" y="475"/>
                    <a:pt x="537" y="481"/>
                    <a:pt x="525" y="501"/>
                  </a:cubicBezTo>
                  <a:cubicBezTo>
                    <a:pt x="483" y="572"/>
                    <a:pt x="483" y="572"/>
                    <a:pt x="483" y="572"/>
                  </a:cubicBezTo>
                  <a:cubicBezTo>
                    <a:pt x="353" y="549"/>
                    <a:pt x="222" y="533"/>
                    <a:pt x="91" y="523"/>
                  </a:cubicBezTo>
                  <a:cubicBezTo>
                    <a:pt x="89" y="523"/>
                    <a:pt x="88" y="521"/>
                    <a:pt x="88" y="520"/>
                  </a:cubicBezTo>
                  <a:lnTo>
                    <a:pt x="116" y="90"/>
                  </a:lnTo>
                  <a:close/>
                  <a:moveTo>
                    <a:pt x="116" y="90"/>
                  </a:moveTo>
                  <a:cubicBezTo>
                    <a:pt x="116" y="90"/>
                    <a:pt x="116" y="90"/>
                    <a:pt x="116" y="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1" name="Google Shape;1901;p81"/>
            <p:cNvSpPr/>
            <p:nvPr/>
          </p:nvSpPr>
          <p:spPr>
            <a:xfrm>
              <a:off x="6602413" y="2165351"/>
              <a:ext cx="55563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6"/>
                  </a:cubicBezTo>
                  <a:cubicBezTo>
                    <a:pt x="231" y="0"/>
                    <a:pt x="204" y="0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2" name="Google Shape;1902;p81"/>
            <p:cNvSpPr/>
            <p:nvPr/>
          </p:nvSpPr>
          <p:spPr>
            <a:xfrm>
              <a:off x="6537325" y="214471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7"/>
                  </a:cubicBezTo>
                  <a:cubicBezTo>
                    <a:pt x="231" y="0"/>
                    <a:pt x="204" y="1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1"/>
                    <a:pt x="34" y="0"/>
                    <a:pt x="17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3" name="Google Shape;1903;p81"/>
            <p:cNvSpPr/>
            <p:nvPr/>
          </p:nvSpPr>
          <p:spPr>
            <a:xfrm>
              <a:off x="6710363" y="2144713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2"/>
                  </a:moveTo>
                  <a:cubicBezTo>
                    <a:pt x="416" y="182"/>
                    <a:pt x="416" y="182"/>
                    <a:pt x="416" y="182"/>
                  </a:cubicBezTo>
                  <a:cubicBezTo>
                    <a:pt x="434" y="237"/>
                    <a:pt x="487" y="278"/>
                    <a:pt x="548" y="278"/>
                  </a:cubicBezTo>
                  <a:cubicBezTo>
                    <a:pt x="610" y="278"/>
                    <a:pt x="662" y="237"/>
                    <a:pt x="680" y="182"/>
                  </a:cubicBezTo>
                  <a:cubicBezTo>
                    <a:pt x="816" y="182"/>
                    <a:pt x="816" y="182"/>
                    <a:pt x="816" y="182"/>
                  </a:cubicBezTo>
                  <a:cubicBezTo>
                    <a:pt x="840" y="182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680" y="96"/>
                    <a:pt x="680" y="96"/>
                    <a:pt x="680" y="96"/>
                  </a:cubicBezTo>
                  <a:cubicBezTo>
                    <a:pt x="662" y="41"/>
                    <a:pt x="610" y="0"/>
                    <a:pt x="548" y="0"/>
                  </a:cubicBezTo>
                  <a:cubicBezTo>
                    <a:pt x="487" y="0"/>
                    <a:pt x="434" y="41"/>
                    <a:pt x="41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2"/>
                    <a:pt x="43" y="182"/>
                  </a:cubicBezTo>
                  <a:close/>
                  <a:moveTo>
                    <a:pt x="548" y="85"/>
                  </a:moveTo>
                  <a:cubicBezTo>
                    <a:pt x="578" y="85"/>
                    <a:pt x="602" y="109"/>
                    <a:pt x="602" y="139"/>
                  </a:cubicBezTo>
                  <a:cubicBezTo>
                    <a:pt x="602" y="168"/>
                    <a:pt x="578" y="192"/>
                    <a:pt x="548" y="192"/>
                  </a:cubicBezTo>
                  <a:cubicBezTo>
                    <a:pt x="519" y="192"/>
                    <a:pt x="495" y="168"/>
                    <a:pt x="495" y="139"/>
                  </a:cubicBezTo>
                  <a:cubicBezTo>
                    <a:pt x="495" y="109"/>
                    <a:pt x="519" y="85"/>
                    <a:pt x="548" y="85"/>
                  </a:cubicBezTo>
                  <a:close/>
                  <a:moveTo>
                    <a:pt x="548" y="85"/>
                  </a:moveTo>
                  <a:cubicBezTo>
                    <a:pt x="548" y="85"/>
                    <a:pt x="548" y="85"/>
                    <a:pt x="548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4" name="Google Shape;1904;p81"/>
            <p:cNvSpPr/>
            <p:nvPr/>
          </p:nvSpPr>
          <p:spPr>
            <a:xfrm>
              <a:off x="6710363" y="2222501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114" y="181"/>
                    <a:pt x="114" y="181"/>
                    <a:pt x="114" y="181"/>
                  </a:cubicBezTo>
                  <a:cubicBezTo>
                    <a:pt x="132" y="237"/>
                    <a:pt x="184" y="277"/>
                    <a:pt x="246" y="277"/>
                  </a:cubicBezTo>
                  <a:cubicBezTo>
                    <a:pt x="308" y="277"/>
                    <a:pt x="360" y="237"/>
                    <a:pt x="378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60" y="40"/>
                    <a:pt x="308" y="0"/>
                    <a:pt x="246" y="0"/>
                  </a:cubicBezTo>
                  <a:cubicBezTo>
                    <a:pt x="184" y="0"/>
                    <a:pt x="132" y="40"/>
                    <a:pt x="114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246" y="85"/>
                  </a:moveTo>
                  <a:cubicBezTo>
                    <a:pt x="275" y="85"/>
                    <a:pt x="299" y="109"/>
                    <a:pt x="299" y="138"/>
                  </a:cubicBezTo>
                  <a:cubicBezTo>
                    <a:pt x="299" y="168"/>
                    <a:pt x="275" y="192"/>
                    <a:pt x="246" y="192"/>
                  </a:cubicBezTo>
                  <a:cubicBezTo>
                    <a:pt x="216" y="192"/>
                    <a:pt x="192" y="168"/>
                    <a:pt x="192" y="138"/>
                  </a:cubicBezTo>
                  <a:cubicBezTo>
                    <a:pt x="192" y="109"/>
                    <a:pt x="216" y="85"/>
                    <a:pt x="246" y="85"/>
                  </a:cubicBezTo>
                  <a:close/>
                  <a:moveTo>
                    <a:pt x="246" y="85"/>
                  </a:moveTo>
                  <a:cubicBezTo>
                    <a:pt x="246" y="85"/>
                    <a:pt x="246" y="85"/>
                    <a:pt x="246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5" name="Google Shape;1905;p81"/>
            <p:cNvSpPr/>
            <p:nvPr/>
          </p:nvSpPr>
          <p:spPr>
            <a:xfrm>
              <a:off x="6710363" y="2300288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1"/>
                  </a:moveTo>
                  <a:cubicBezTo>
                    <a:pt x="298" y="181"/>
                    <a:pt x="298" y="181"/>
                    <a:pt x="298" y="181"/>
                  </a:cubicBezTo>
                  <a:cubicBezTo>
                    <a:pt x="316" y="237"/>
                    <a:pt x="368" y="278"/>
                    <a:pt x="430" y="278"/>
                  </a:cubicBezTo>
                  <a:cubicBezTo>
                    <a:pt x="491" y="278"/>
                    <a:pt x="544" y="237"/>
                    <a:pt x="562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562" y="96"/>
                    <a:pt x="562" y="96"/>
                    <a:pt x="562" y="96"/>
                  </a:cubicBezTo>
                  <a:cubicBezTo>
                    <a:pt x="544" y="41"/>
                    <a:pt x="491" y="0"/>
                    <a:pt x="430" y="0"/>
                  </a:cubicBezTo>
                  <a:cubicBezTo>
                    <a:pt x="368" y="0"/>
                    <a:pt x="316" y="41"/>
                    <a:pt x="298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430" y="85"/>
                  </a:moveTo>
                  <a:cubicBezTo>
                    <a:pt x="459" y="85"/>
                    <a:pt x="483" y="109"/>
                    <a:pt x="483" y="139"/>
                  </a:cubicBezTo>
                  <a:cubicBezTo>
                    <a:pt x="483" y="168"/>
                    <a:pt x="459" y="192"/>
                    <a:pt x="430" y="192"/>
                  </a:cubicBezTo>
                  <a:cubicBezTo>
                    <a:pt x="400" y="192"/>
                    <a:pt x="376" y="168"/>
                    <a:pt x="376" y="139"/>
                  </a:cubicBezTo>
                  <a:cubicBezTo>
                    <a:pt x="376" y="109"/>
                    <a:pt x="400" y="85"/>
                    <a:pt x="430" y="85"/>
                  </a:cubicBezTo>
                  <a:close/>
                  <a:moveTo>
                    <a:pt x="430" y="85"/>
                  </a:moveTo>
                  <a:cubicBezTo>
                    <a:pt x="430" y="85"/>
                    <a:pt x="430" y="85"/>
                    <a:pt x="430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6" name="Google Shape;1906;p81"/>
            <p:cNvSpPr/>
            <p:nvPr/>
          </p:nvSpPr>
          <p:spPr>
            <a:xfrm>
              <a:off x="6710363" y="2378076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490" y="181"/>
                    <a:pt x="490" y="181"/>
                    <a:pt x="490" y="181"/>
                  </a:cubicBezTo>
                  <a:cubicBezTo>
                    <a:pt x="508" y="237"/>
                    <a:pt x="561" y="277"/>
                    <a:pt x="622" y="277"/>
                  </a:cubicBezTo>
                  <a:cubicBezTo>
                    <a:pt x="684" y="277"/>
                    <a:pt x="736" y="237"/>
                    <a:pt x="754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754" y="96"/>
                    <a:pt x="754" y="96"/>
                    <a:pt x="754" y="96"/>
                  </a:cubicBezTo>
                  <a:cubicBezTo>
                    <a:pt x="736" y="40"/>
                    <a:pt x="684" y="0"/>
                    <a:pt x="622" y="0"/>
                  </a:cubicBezTo>
                  <a:cubicBezTo>
                    <a:pt x="561" y="0"/>
                    <a:pt x="508" y="40"/>
                    <a:pt x="49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622" y="85"/>
                  </a:moveTo>
                  <a:cubicBezTo>
                    <a:pt x="652" y="85"/>
                    <a:pt x="676" y="109"/>
                    <a:pt x="676" y="138"/>
                  </a:cubicBezTo>
                  <a:cubicBezTo>
                    <a:pt x="676" y="168"/>
                    <a:pt x="652" y="192"/>
                    <a:pt x="622" y="192"/>
                  </a:cubicBezTo>
                  <a:cubicBezTo>
                    <a:pt x="593" y="192"/>
                    <a:pt x="569" y="168"/>
                    <a:pt x="569" y="138"/>
                  </a:cubicBezTo>
                  <a:cubicBezTo>
                    <a:pt x="569" y="109"/>
                    <a:pt x="593" y="85"/>
                    <a:pt x="622" y="85"/>
                  </a:cubicBezTo>
                  <a:close/>
                  <a:moveTo>
                    <a:pt x="622" y="85"/>
                  </a:moveTo>
                  <a:cubicBezTo>
                    <a:pt x="622" y="85"/>
                    <a:pt x="622" y="85"/>
                    <a:pt x="62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7" name="Google Shape;1907;p81"/>
            <p:cNvSpPr/>
            <p:nvPr/>
          </p:nvSpPr>
          <p:spPr>
            <a:xfrm>
              <a:off x="6383338" y="2379663"/>
              <a:ext cx="255587" cy="55563"/>
            </a:xfrm>
            <a:custGeom>
              <a:avLst/>
              <a:gdLst/>
              <a:ahLst/>
              <a:cxnLst/>
              <a:rect l="l" t="t" r="r" b="b"/>
              <a:pathLst>
                <a:path w="1189" h="259" extrusionOk="0">
                  <a:moveTo>
                    <a:pt x="1146" y="259"/>
                  </a:moveTo>
                  <a:cubicBezTo>
                    <a:pt x="1170" y="259"/>
                    <a:pt x="1189" y="240"/>
                    <a:pt x="1189" y="216"/>
                  </a:cubicBezTo>
                  <a:cubicBezTo>
                    <a:pt x="1189" y="43"/>
                    <a:pt x="1189" y="43"/>
                    <a:pt x="1189" y="43"/>
                  </a:cubicBezTo>
                  <a:cubicBezTo>
                    <a:pt x="1189" y="19"/>
                    <a:pt x="1170" y="0"/>
                    <a:pt x="1146" y="0"/>
                  </a:cubicBezTo>
                  <a:cubicBezTo>
                    <a:pt x="1123" y="0"/>
                    <a:pt x="1104" y="19"/>
                    <a:pt x="1104" y="43"/>
                  </a:cubicBezTo>
                  <a:cubicBezTo>
                    <a:pt x="1104" y="87"/>
                    <a:pt x="1104" y="87"/>
                    <a:pt x="1104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0"/>
                    <a:pt x="19" y="259"/>
                    <a:pt x="43" y="259"/>
                  </a:cubicBezTo>
                  <a:cubicBezTo>
                    <a:pt x="66" y="259"/>
                    <a:pt x="85" y="240"/>
                    <a:pt x="85" y="216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104" y="172"/>
                    <a:pt x="1104" y="172"/>
                    <a:pt x="1104" y="172"/>
                  </a:cubicBezTo>
                  <a:cubicBezTo>
                    <a:pt x="1104" y="216"/>
                    <a:pt x="1104" y="216"/>
                    <a:pt x="1104" y="216"/>
                  </a:cubicBezTo>
                  <a:cubicBezTo>
                    <a:pt x="1104" y="240"/>
                    <a:pt x="1123" y="259"/>
                    <a:pt x="1146" y="259"/>
                  </a:cubicBezTo>
                  <a:close/>
                  <a:moveTo>
                    <a:pt x="1146" y="259"/>
                  </a:moveTo>
                  <a:cubicBezTo>
                    <a:pt x="1146" y="259"/>
                    <a:pt x="1146" y="259"/>
                    <a:pt x="1146" y="25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8" name="Google Shape;1908;p81"/>
            <p:cNvSpPr/>
            <p:nvPr/>
          </p:nvSpPr>
          <p:spPr>
            <a:xfrm>
              <a:off x="6416675" y="234156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2" extrusionOk="0">
                  <a:moveTo>
                    <a:pt x="133" y="172"/>
                  </a:moveTo>
                  <a:cubicBezTo>
                    <a:pt x="147" y="172"/>
                    <a:pt x="161" y="166"/>
                    <a:pt x="171" y="156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65" y="60"/>
                    <a:pt x="265" y="33"/>
                    <a:pt x="248" y="16"/>
                  </a:cubicBezTo>
                  <a:cubicBezTo>
                    <a:pt x="231" y="0"/>
                    <a:pt x="204" y="0"/>
                    <a:pt x="188" y="17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6"/>
                    <a:pt x="118" y="172"/>
                    <a:pt x="133" y="172"/>
                  </a:cubicBezTo>
                  <a:close/>
                  <a:moveTo>
                    <a:pt x="133" y="172"/>
                  </a:moveTo>
                  <a:cubicBezTo>
                    <a:pt x="133" y="172"/>
                    <a:pt x="133" y="172"/>
                    <a:pt x="133" y="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09" name="Google Shape;1909;p81"/>
          <p:cNvGrpSpPr/>
          <p:nvPr/>
        </p:nvGrpSpPr>
        <p:grpSpPr>
          <a:xfrm>
            <a:off x="6947580" y="1506939"/>
            <a:ext cx="376081" cy="476774"/>
            <a:chOff x="8497888" y="1143001"/>
            <a:chExt cx="492124" cy="623886"/>
          </a:xfrm>
        </p:grpSpPr>
        <p:sp>
          <p:nvSpPr>
            <p:cNvPr id="1910" name="Google Shape;1910;p81"/>
            <p:cNvSpPr/>
            <p:nvPr/>
          </p:nvSpPr>
          <p:spPr>
            <a:xfrm>
              <a:off x="8497888" y="1143001"/>
              <a:ext cx="492124" cy="623886"/>
            </a:xfrm>
            <a:custGeom>
              <a:avLst/>
              <a:gdLst/>
              <a:ahLst/>
              <a:cxnLst/>
              <a:rect l="l" t="t" r="r" b="b"/>
              <a:pathLst>
                <a:path w="2289" h="2907" extrusionOk="0">
                  <a:moveTo>
                    <a:pt x="2223" y="1358"/>
                  </a:moveTo>
                  <a:cubicBezTo>
                    <a:pt x="2139" y="1358"/>
                    <a:pt x="2139" y="1358"/>
                    <a:pt x="2139" y="1358"/>
                  </a:cubicBezTo>
                  <a:cubicBezTo>
                    <a:pt x="2130" y="1326"/>
                    <a:pt x="2117" y="1295"/>
                    <a:pt x="2102" y="1266"/>
                  </a:cubicBezTo>
                  <a:cubicBezTo>
                    <a:pt x="2161" y="1207"/>
                    <a:pt x="2161" y="1207"/>
                    <a:pt x="2161" y="1207"/>
                  </a:cubicBezTo>
                  <a:cubicBezTo>
                    <a:pt x="2173" y="1195"/>
                    <a:pt x="2180" y="1178"/>
                    <a:pt x="2180" y="1161"/>
                  </a:cubicBezTo>
                  <a:cubicBezTo>
                    <a:pt x="2180" y="1143"/>
                    <a:pt x="2173" y="1127"/>
                    <a:pt x="2161" y="1115"/>
                  </a:cubicBezTo>
                  <a:cubicBezTo>
                    <a:pt x="2034" y="988"/>
                    <a:pt x="2034" y="988"/>
                    <a:pt x="2034" y="988"/>
                  </a:cubicBezTo>
                  <a:cubicBezTo>
                    <a:pt x="2009" y="963"/>
                    <a:pt x="1968" y="963"/>
                    <a:pt x="1942" y="988"/>
                  </a:cubicBezTo>
                  <a:cubicBezTo>
                    <a:pt x="1883" y="1048"/>
                    <a:pt x="1883" y="1048"/>
                    <a:pt x="1883" y="1048"/>
                  </a:cubicBezTo>
                  <a:cubicBezTo>
                    <a:pt x="1854" y="1032"/>
                    <a:pt x="1823" y="1020"/>
                    <a:pt x="1792" y="1010"/>
                  </a:cubicBezTo>
                  <a:cubicBezTo>
                    <a:pt x="1792" y="926"/>
                    <a:pt x="1792" y="926"/>
                    <a:pt x="1792" y="926"/>
                  </a:cubicBezTo>
                  <a:cubicBezTo>
                    <a:pt x="1792" y="890"/>
                    <a:pt x="1762" y="861"/>
                    <a:pt x="1726" y="861"/>
                  </a:cubicBezTo>
                  <a:cubicBezTo>
                    <a:pt x="1679" y="861"/>
                    <a:pt x="1679" y="861"/>
                    <a:pt x="1679" y="861"/>
                  </a:cubicBezTo>
                  <a:cubicBezTo>
                    <a:pt x="1679" y="487"/>
                    <a:pt x="1679" y="487"/>
                    <a:pt x="1679" y="487"/>
                  </a:cubicBezTo>
                  <a:cubicBezTo>
                    <a:pt x="1679" y="463"/>
                    <a:pt x="1660" y="444"/>
                    <a:pt x="1637" y="444"/>
                  </a:cubicBezTo>
                  <a:cubicBezTo>
                    <a:pt x="1613" y="444"/>
                    <a:pt x="1594" y="463"/>
                    <a:pt x="1594" y="487"/>
                  </a:cubicBezTo>
                  <a:cubicBezTo>
                    <a:pt x="1594" y="861"/>
                    <a:pt x="1594" y="861"/>
                    <a:pt x="1594" y="861"/>
                  </a:cubicBezTo>
                  <a:cubicBezTo>
                    <a:pt x="1547" y="861"/>
                    <a:pt x="1547" y="861"/>
                    <a:pt x="1547" y="861"/>
                  </a:cubicBezTo>
                  <a:cubicBezTo>
                    <a:pt x="1511" y="861"/>
                    <a:pt x="1482" y="890"/>
                    <a:pt x="1482" y="926"/>
                  </a:cubicBezTo>
                  <a:cubicBezTo>
                    <a:pt x="1482" y="1010"/>
                    <a:pt x="1482" y="1010"/>
                    <a:pt x="1482" y="1010"/>
                  </a:cubicBezTo>
                  <a:cubicBezTo>
                    <a:pt x="1451" y="1020"/>
                    <a:pt x="1420" y="1032"/>
                    <a:pt x="1391" y="1048"/>
                  </a:cubicBezTo>
                  <a:cubicBezTo>
                    <a:pt x="1332" y="988"/>
                    <a:pt x="1332" y="988"/>
                    <a:pt x="1332" y="988"/>
                  </a:cubicBezTo>
                  <a:cubicBezTo>
                    <a:pt x="1319" y="976"/>
                    <a:pt x="1303" y="969"/>
                    <a:pt x="1285" y="969"/>
                  </a:cubicBezTo>
                  <a:cubicBezTo>
                    <a:pt x="1268" y="969"/>
                    <a:pt x="1252" y="976"/>
                    <a:pt x="1239" y="988"/>
                  </a:cubicBezTo>
                  <a:cubicBezTo>
                    <a:pt x="1113" y="1115"/>
                    <a:pt x="1113" y="1115"/>
                    <a:pt x="1113" y="1115"/>
                  </a:cubicBezTo>
                  <a:cubicBezTo>
                    <a:pt x="1087" y="1140"/>
                    <a:pt x="1087" y="1182"/>
                    <a:pt x="1113" y="1207"/>
                  </a:cubicBezTo>
                  <a:cubicBezTo>
                    <a:pt x="1172" y="1266"/>
                    <a:pt x="1172" y="1266"/>
                    <a:pt x="1172" y="1266"/>
                  </a:cubicBezTo>
                  <a:cubicBezTo>
                    <a:pt x="1157" y="1295"/>
                    <a:pt x="1144" y="1326"/>
                    <a:pt x="1134" y="1358"/>
                  </a:cubicBezTo>
                  <a:cubicBezTo>
                    <a:pt x="1050" y="1358"/>
                    <a:pt x="1050" y="1358"/>
                    <a:pt x="1050" y="1358"/>
                  </a:cubicBezTo>
                  <a:cubicBezTo>
                    <a:pt x="1014" y="1358"/>
                    <a:pt x="985" y="1387"/>
                    <a:pt x="985" y="1423"/>
                  </a:cubicBezTo>
                  <a:cubicBezTo>
                    <a:pt x="985" y="1602"/>
                    <a:pt x="985" y="1602"/>
                    <a:pt x="985" y="1602"/>
                  </a:cubicBezTo>
                  <a:cubicBezTo>
                    <a:pt x="985" y="1638"/>
                    <a:pt x="1014" y="1667"/>
                    <a:pt x="1050" y="1667"/>
                  </a:cubicBezTo>
                  <a:cubicBezTo>
                    <a:pt x="1134" y="1667"/>
                    <a:pt x="1134" y="1667"/>
                    <a:pt x="1134" y="1667"/>
                  </a:cubicBezTo>
                  <a:cubicBezTo>
                    <a:pt x="1144" y="1699"/>
                    <a:pt x="1157" y="1729"/>
                    <a:pt x="1172" y="1758"/>
                  </a:cubicBezTo>
                  <a:cubicBezTo>
                    <a:pt x="1113" y="1818"/>
                    <a:pt x="1113" y="1818"/>
                    <a:pt x="1113" y="1818"/>
                  </a:cubicBezTo>
                  <a:cubicBezTo>
                    <a:pt x="1087" y="1843"/>
                    <a:pt x="1087" y="1884"/>
                    <a:pt x="1113" y="1910"/>
                  </a:cubicBezTo>
                  <a:cubicBezTo>
                    <a:pt x="1239" y="2036"/>
                    <a:pt x="1239" y="2036"/>
                    <a:pt x="1239" y="2036"/>
                  </a:cubicBezTo>
                  <a:cubicBezTo>
                    <a:pt x="1252" y="2049"/>
                    <a:pt x="1268" y="2056"/>
                    <a:pt x="1285" y="2056"/>
                  </a:cubicBezTo>
                  <a:cubicBezTo>
                    <a:pt x="1303" y="2056"/>
                    <a:pt x="1319" y="2049"/>
                    <a:pt x="1332" y="2036"/>
                  </a:cubicBezTo>
                  <a:cubicBezTo>
                    <a:pt x="1391" y="1977"/>
                    <a:pt x="1391" y="1977"/>
                    <a:pt x="1391" y="1977"/>
                  </a:cubicBezTo>
                  <a:cubicBezTo>
                    <a:pt x="1420" y="1992"/>
                    <a:pt x="1451" y="2005"/>
                    <a:pt x="1482" y="2015"/>
                  </a:cubicBezTo>
                  <a:cubicBezTo>
                    <a:pt x="1482" y="2099"/>
                    <a:pt x="1482" y="2099"/>
                    <a:pt x="1482" y="2099"/>
                  </a:cubicBezTo>
                  <a:cubicBezTo>
                    <a:pt x="1482" y="2135"/>
                    <a:pt x="1511" y="2164"/>
                    <a:pt x="1547" y="2164"/>
                  </a:cubicBezTo>
                  <a:cubicBezTo>
                    <a:pt x="1594" y="2164"/>
                    <a:pt x="1594" y="2164"/>
                    <a:pt x="1594" y="2164"/>
                  </a:cubicBezTo>
                  <a:cubicBezTo>
                    <a:pt x="1594" y="2511"/>
                    <a:pt x="1594" y="2511"/>
                    <a:pt x="1594" y="2511"/>
                  </a:cubicBezTo>
                  <a:cubicBezTo>
                    <a:pt x="86" y="2511"/>
                    <a:pt x="86" y="2511"/>
                    <a:pt x="86" y="2511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2"/>
                    <a:pt x="133" y="85"/>
                    <a:pt x="191" y="85"/>
                  </a:cubicBezTo>
                  <a:cubicBezTo>
                    <a:pt x="409" y="85"/>
                    <a:pt x="409" y="85"/>
                    <a:pt x="409" y="85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264"/>
                    <a:pt x="469" y="324"/>
                    <a:pt x="542" y="324"/>
                  </a:cubicBezTo>
                  <a:cubicBezTo>
                    <a:pt x="1138" y="324"/>
                    <a:pt x="1138" y="324"/>
                    <a:pt x="1138" y="324"/>
                  </a:cubicBezTo>
                  <a:cubicBezTo>
                    <a:pt x="1211" y="324"/>
                    <a:pt x="1271" y="264"/>
                    <a:pt x="1271" y="191"/>
                  </a:cubicBezTo>
                  <a:cubicBezTo>
                    <a:pt x="1271" y="85"/>
                    <a:pt x="1271" y="85"/>
                    <a:pt x="1271" y="85"/>
                  </a:cubicBezTo>
                  <a:cubicBezTo>
                    <a:pt x="1489" y="85"/>
                    <a:pt x="1489" y="85"/>
                    <a:pt x="1489" y="85"/>
                  </a:cubicBezTo>
                  <a:cubicBezTo>
                    <a:pt x="1547" y="85"/>
                    <a:pt x="1594" y="132"/>
                    <a:pt x="1594" y="190"/>
                  </a:cubicBezTo>
                  <a:cubicBezTo>
                    <a:pt x="1594" y="288"/>
                    <a:pt x="1594" y="288"/>
                    <a:pt x="1594" y="288"/>
                  </a:cubicBezTo>
                  <a:cubicBezTo>
                    <a:pt x="1594" y="312"/>
                    <a:pt x="1613" y="331"/>
                    <a:pt x="1637" y="331"/>
                  </a:cubicBezTo>
                  <a:cubicBezTo>
                    <a:pt x="1660" y="331"/>
                    <a:pt x="1679" y="312"/>
                    <a:pt x="1679" y="288"/>
                  </a:cubicBezTo>
                  <a:cubicBezTo>
                    <a:pt x="1679" y="190"/>
                    <a:pt x="1679" y="190"/>
                    <a:pt x="1679" y="190"/>
                  </a:cubicBezTo>
                  <a:cubicBezTo>
                    <a:pt x="1679" y="85"/>
                    <a:pt x="1594" y="0"/>
                    <a:pt x="148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0" y="85"/>
                    <a:pt x="0" y="190"/>
                  </a:cubicBezTo>
                  <a:cubicBezTo>
                    <a:pt x="0" y="2717"/>
                    <a:pt x="0" y="2717"/>
                    <a:pt x="0" y="2717"/>
                  </a:cubicBezTo>
                  <a:cubicBezTo>
                    <a:pt x="0" y="2822"/>
                    <a:pt x="86" y="2907"/>
                    <a:pt x="191" y="2907"/>
                  </a:cubicBezTo>
                  <a:cubicBezTo>
                    <a:pt x="270" y="2907"/>
                    <a:pt x="270" y="2907"/>
                    <a:pt x="270" y="2907"/>
                  </a:cubicBezTo>
                  <a:cubicBezTo>
                    <a:pt x="294" y="2907"/>
                    <a:pt x="313" y="2888"/>
                    <a:pt x="313" y="2864"/>
                  </a:cubicBezTo>
                  <a:cubicBezTo>
                    <a:pt x="313" y="2841"/>
                    <a:pt x="294" y="2822"/>
                    <a:pt x="270" y="2822"/>
                  </a:cubicBezTo>
                  <a:cubicBezTo>
                    <a:pt x="191" y="2822"/>
                    <a:pt x="191" y="2822"/>
                    <a:pt x="191" y="2822"/>
                  </a:cubicBezTo>
                  <a:cubicBezTo>
                    <a:pt x="133" y="2822"/>
                    <a:pt x="86" y="2775"/>
                    <a:pt x="86" y="2717"/>
                  </a:cubicBezTo>
                  <a:cubicBezTo>
                    <a:pt x="86" y="2597"/>
                    <a:pt x="86" y="2597"/>
                    <a:pt x="86" y="2597"/>
                  </a:cubicBezTo>
                  <a:cubicBezTo>
                    <a:pt x="1594" y="2597"/>
                    <a:pt x="1594" y="2597"/>
                    <a:pt x="1594" y="2597"/>
                  </a:cubicBezTo>
                  <a:cubicBezTo>
                    <a:pt x="1594" y="2717"/>
                    <a:pt x="1594" y="2717"/>
                    <a:pt x="1594" y="2717"/>
                  </a:cubicBezTo>
                  <a:cubicBezTo>
                    <a:pt x="1594" y="2775"/>
                    <a:pt x="1547" y="2822"/>
                    <a:pt x="1489" y="2822"/>
                  </a:cubicBezTo>
                  <a:cubicBezTo>
                    <a:pt x="469" y="2822"/>
                    <a:pt x="469" y="2822"/>
                    <a:pt x="469" y="2822"/>
                  </a:cubicBezTo>
                  <a:cubicBezTo>
                    <a:pt x="445" y="2822"/>
                    <a:pt x="426" y="2841"/>
                    <a:pt x="426" y="2864"/>
                  </a:cubicBezTo>
                  <a:cubicBezTo>
                    <a:pt x="426" y="2888"/>
                    <a:pt x="445" y="2907"/>
                    <a:pt x="469" y="2907"/>
                  </a:cubicBezTo>
                  <a:cubicBezTo>
                    <a:pt x="1489" y="2907"/>
                    <a:pt x="1489" y="2907"/>
                    <a:pt x="1489" y="2907"/>
                  </a:cubicBezTo>
                  <a:cubicBezTo>
                    <a:pt x="1594" y="2907"/>
                    <a:pt x="1679" y="2822"/>
                    <a:pt x="1679" y="2717"/>
                  </a:cubicBezTo>
                  <a:cubicBezTo>
                    <a:pt x="1679" y="2164"/>
                    <a:pt x="1679" y="2164"/>
                    <a:pt x="1679" y="2164"/>
                  </a:cubicBezTo>
                  <a:cubicBezTo>
                    <a:pt x="1726" y="2164"/>
                    <a:pt x="1726" y="2164"/>
                    <a:pt x="1726" y="2164"/>
                  </a:cubicBezTo>
                  <a:cubicBezTo>
                    <a:pt x="1762" y="2164"/>
                    <a:pt x="1792" y="2135"/>
                    <a:pt x="1792" y="2099"/>
                  </a:cubicBezTo>
                  <a:cubicBezTo>
                    <a:pt x="1792" y="2015"/>
                    <a:pt x="1792" y="2015"/>
                    <a:pt x="1792" y="2015"/>
                  </a:cubicBezTo>
                  <a:cubicBezTo>
                    <a:pt x="1823" y="2005"/>
                    <a:pt x="1854" y="1992"/>
                    <a:pt x="1883" y="1977"/>
                  </a:cubicBezTo>
                  <a:cubicBezTo>
                    <a:pt x="1942" y="2036"/>
                    <a:pt x="1942" y="2036"/>
                    <a:pt x="1942" y="2036"/>
                  </a:cubicBezTo>
                  <a:cubicBezTo>
                    <a:pt x="1967" y="2062"/>
                    <a:pt x="2009" y="2062"/>
                    <a:pt x="2034" y="2036"/>
                  </a:cubicBezTo>
                  <a:cubicBezTo>
                    <a:pt x="2161" y="1910"/>
                    <a:pt x="2161" y="1910"/>
                    <a:pt x="2161" y="1910"/>
                  </a:cubicBezTo>
                  <a:cubicBezTo>
                    <a:pt x="2173" y="1898"/>
                    <a:pt x="2180" y="1881"/>
                    <a:pt x="2180" y="1864"/>
                  </a:cubicBezTo>
                  <a:cubicBezTo>
                    <a:pt x="2180" y="1846"/>
                    <a:pt x="2173" y="1830"/>
                    <a:pt x="2161" y="1818"/>
                  </a:cubicBezTo>
                  <a:cubicBezTo>
                    <a:pt x="2102" y="1758"/>
                    <a:pt x="2102" y="1758"/>
                    <a:pt x="2102" y="1758"/>
                  </a:cubicBezTo>
                  <a:cubicBezTo>
                    <a:pt x="2117" y="1729"/>
                    <a:pt x="2130" y="1699"/>
                    <a:pt x="2139" y="1667"/>
                  </a:cubicBezTo>
                  <a:cubicBezTo>
                    <a:pt x="2223" y="1667"/>
                    <a:pt x="2223" y="1667"/>
                    <a:pt x="2223" y="1667"/>
                  </a:cubicBezTo>
                  <a:cubicBezTo>
                    <a:pt x="2259" y="1667"/>
                    <a:pt x="2288" y="1638"/>
                    <a:pt x="2288" y="1602"/>
                  </a:cubicBezTo>
                  <a:cubicBezTo>
                    <a:pt x="2288" y="1423"/>
                    <a:pt x="2288" y="1423"/>
                    <a:pt x="2288" y="1423"/>
                  </a:cubicBezTo>
                  <a:cubicBezTo>
                    <a:pt x="2289" y="1387"/>
                    <a:pt x="2259" y="1358"/>
                    <a:pt x="2223" y="1358"/>
                  </a:cubicBezTo>
                  <a:close/>
                  <a:moveTo>
                    <a:pt x="1186" y="191"/>
                  </a:moveTo>
                  <a:cubicBezTo>
                    <a:pt x="1186" y="217"/>
                    <a:pt x="1164" y="239"/>
                    <a:pt x="1138" y="239"/>
                  </a:cubicBezTo>
                  <a:cubicBezTo>
                    <a:pt x="542" y="239"/>
                    <a:pt x="542" y="239"/>
                    <a:pt x="542" y="239"/>
                  </a:cubicBezTo>
                  <a:cubicBezTo>
                    <a:pt x="516" y="239"/>
                    <a:pt x="494" y="217"/>
                    <a:pt x="494" y="191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1186" y="85"/>
                    <a:pt x="1186" y="85"/>
                    <a:pt x="1186" y="85"/>
                  </a:cubicBezTo>
                  <a:lnTo>
                    <a:pt x="1186" y="191"/>
                  </a:lnTo>
                  <a:close/>
                  <a:moveTo>
                    <a:pt x="2203" y="1582"/>
                  </a:moveTo>
                  <a:cubicBezTo>
                    <a:pt x="2124" y="1582"/>
                    <a:pt x="2124" y="1582"/>
                    <a:pt x="2124" y="1582"/>
                  </a:cubicBezTo>
                  <a:cubicBezTo>
                    <a:pt x="2095" y="1582"/>
                    <a:pt x="2069" y="1602"/>
                    <a:pt x="2062" y="1630"/>
                  </a:cubicBezTo>
                  <a:cubicBezTo>
                    <a:pt x="2052" y="1665"/>
                    <a:pt x="2038" y="1698"/>
                    <a:pt x="2020" y="1730"/>
                  </a:cubicBezTo>
                  <a:cubicBezTo>
                    <a:pt x="2006" y="1755"/>
                    <a:pt x="2010" y="1787"/>
                    <a:pt x="2031" y="1808"/>
                  </a:cubicBezTo>
                  <a:cubicBezTo>
                    <a:pt x="2087" y="1864"/>
                    <a:pt x="2087" y="1864"/>
                    <a:pt x="2087" y="1864"/>
                  </a:cubicBezTo>
                  <a:cubicBezTo>
                    <a:pt x="1988" y="1962"/>
                    <a:pt x="1988" y="1962"/>
                    <a:pt x="1988" y="1962"/>
                  </a:cubicBezTo>
                  <a:cubicBezTo>
                    <a:pt x="1932" y="1906"/>
                    <a:pt x="1932" y="1906"/>
                    <a:pt x="1932" y="1906"/>
                  </a:cubicBezTo>
                  <a:cubicBezTo>
                    <a:pt x="1912" y="1886"/>
                    <a:pt x="1880" y="1881"/>
                    <a:pt x="1854" y="1896"/>
                  </a:cubicBezTo>
                  <a:cubicBezTo>
                    <a:pt x="1823" y="1914"/>
                    <a:pt x="1789" y="1927"/>
                    <a:pt x="1754" y="1937"/>
                  </a:cubicBezTo>
                  <a:cubicBezTo>
                    <a:pt x="1726" y="1945"/>
                    <a:pt x="1706" y="1971"/>
                    <a:pt x="1706" y="2000"/>
                  </a:cubicBezTo>
                  <a:cubicBezTo>
                    <a:pt x="1706" y="2079"/>
                    <a:pt x="1706" y="2079"/>
                    <a:pt x="1706" y="2079"/>
                  </a:cubicBezTo>
                  <a:cubicBezTo>
                    <a:pt x="1567" y="2079"/>
                    <a:pt x="1567" y="2079"/>
                    <a:pt x="1567" y="2079"/>
                  </a:cubicBezTo>
                  <a:cubicBezTo>
                    <a:pt x="1567" y="2000"/>
                    <a:pt x="1567" y="2000"/>
                    <a:pt x="1567" y="2000"/>
                  </a:cubicBezTo>
                  <a:cubicBezTo>
                    <a:pt x="1567" y="1971"/>
                    <a:pt x="1548" y="1945"/>
                    <a:pt x="1519" y="1937"/>
                  </a:cubicBezTo>
                  <a:cubicBezTo>
                    <a:pt x="1484" y="1927"/>
                    <a:pt x="1451" y="1914"/>
                    <a:pt x="1420" y="1896"/>
                  </a:cubicBezTo>
                  <a:cubicBezTo>
                    <a:pt x="1394" y="1881"/>
                    <a:pt x="1362" y="1886"/>
                    <a:pt x="1341" y="1906"/>
                  </a:cubicBezTo>
                  <a:cubicBezTo>
                    <a:pt x="1285" y="1962"/>
                    <a:pt x="1285" y="1962"/>
                    <a:pt x="1285" y="1962"/>
                  </a:cubicBezTo>
                  <a:cubicBezTo>
                    <a:pt x="1187" y="1864"/>
                    <a:pt x="1187" y="1864"/>
                    <a:pt x="1187" y="1864"/>
                  </a:cubicBezTo>
                  <a:cubicBezTo>
                    <a:pt x="1243" y="1808"/>
                    <a:pt x="1243" y="1808"/>
                    <a:pt x="1243" y="1808"/>
                  </a:cubicBezTo>
                  <a:cubicBezTo>
                    <a:pt x="1264" y="1787"/>
                    <a:pt x="1268" y="1755"/>
                    <a:pt x="1253" y="1730"/>
                  </a:cubicBezTo>
                  <a:cubicBezTo>
                    <a:pt x="1236" y="1698"/>
                    <a:pt x="1222" y="1665"/>
                    <a:pt x="1212" y="1630"/>
                  </a:cubicBezTo>
                  <a:cubicBezTo>
                    <a:pt x="1204" y="1602"/>
                    <a:pt x="1179" y="1582"/>
                    <a:pt x="1149" y="1582"/>
                  </a:cubicBezTo>
                  <a:cubicBezTo>
                    <a:pt x="1070" y="1582"/>
                    <a:pt x="1070" y="1582"/>
                    <a:pt x="1070" y="1582"/>
                  </a:cubicBezTo>
                  <a:cubicBezTo>
                    <a:pt x="1070" y="1443"/>
                    <a:pt x="1070" y="1443"/>
                    <a:pt x="1070" y="1443"/>
                  </a:cubicBezTo>
                  <a:cubicBezTo>
                    <a:pt x="1149" y="1443"/>
                    <a:pt x="1149" y="1443"/>
                    <a:pt x="1149" y="1443"/>
                  </a:cubicBezTo>
                  <a:cubicBezTo>
                    <a:pt x="1179" y="1443"/>
                    <a:pt x="1204" y="1423"/>
                    <a:pt x="1212" y="1395"/>
                  </a:cubicBezTo>
                  <a:cubicBezTo>
                    <a:pt x="1222" y="1360"/>
                    <a:pt x="1236" y="1326"/>
                    <a:pt x="1253" y="1295"/>
                  </a:cubicBezTo>
                  <a:cubicBezTo>
                    <a:pt x="1268" y="1270"/>
                    <a:pt x="1264" y="1237"/>
                    <a:pt x="1243" y="1217"/>
                  </a:cubicBezTo>
                  <a:cubicBezTo>
                    <a:pt x="1187" y="1161"/>
                    <a:pt x="1187" y="1161"/>
                    <a:pt x="1187" y="1161"/>
                  </a:cubicBezTo>
                  <a:cubicBezTo>
                    <a:pt x="1285" y="1063"/>
                    <a:pt x="1285" y="1063"/>
                    <a:pt x="1285" y="1063"/>
                  </a:cubicBezTo>
                  <a:cubicBezTo>
                    <a:pt x="1341" y="1118"/>
                    <a:pt x="1341" y="1118"/>
                    <a:pt x="1341" y="1118"/>
                  </a:cubicBezTo>
                  <a:cubicBezTo>
                    <a:pt x="1362" y="1139"/>
                    <a:pt x="1394" y="1143"/>
                    <a:pt x="1420" y="1129"/>
                  </a:cubicBezTo>
                  <a:cubicBezTo>
                    <a:pt x="1451" y="1111"/>
                    <a:pt x="1484" y="1097"/>
                    <a:pt x="1519" y="1088"/>
                  </a:cubicBezTo>
                  <a:cubicBezTo>
                    <a:pt x="1548" y="1080"/>
                    <a:pt x="1567" y="1054"/>
                    <a:pt x="1567" y="1025"/>
                  </a:cubicBezTo>
                  <a:cubicBezTo>
                    <a:pt x="1567" y="946"/>
                    <a:pt x="1567" y="946"/>
                    <a:pt x="1567" y="946"/>
                  </a:cubicBezTo>
                  <a:cubicBezTo>
                    <a:pt x="1706" y="946"/>
                    <a:pt x="1706" y="946"/>
                    <a:pt x="1706" y="946"/>
                  </a:cubicBezTo>
                  <a:cubicBezTo>
                    <a:pt x="1706" y="1025"/>
                    <a:pt x="1706" y="1025"/>
                    <a:pt x="1706" y="1025"/>
                  </a:cubicBezTo>
                  <a:cubicBezTo>
                    <a:pt x="1706" y="1054"/>
                    <a:pt x="1726" y="1080"/>
                    <a:pt x="1754" y="1088"/>
                  </a:cubicBezTo>
                  <a:cubicBezTo>
                    <a:pt x="1789" y="1097"/>
                    <a:pt x="1823" y="1111"/>
                    <a:pt x="1854" y="1129"/>
                  </a:cubicBezTo>
                  <a:cubicBezTo>
                    <a:pt x="1880" y="1143"/>
                    <a:pt x="1912" y="1139"/>
                    <a:pt x="1932" y="1118"/>
                  </a:cubicBezTo>
                  <a:cubicBezTo>
                    <a:pt x="1988" y="1063"/>
                    <a:pt x="1988" y="1063"/>
                    <a:pt x="1988" y="1063"/>
                  </a:cubicBezTo>
                  <a:cubicBezTo>
                    <a:pt x="2087" y="1161"/>
                    <a:pt x="2087" y="1161"/>
                    <a:pt x="2087" y="1161"/>
                  </a:cubicBezTo>
                  <a:cubicBezTo>
                    <a:pt x="2031" y="1217"/>
                    <a:pt x="2031" y="1217"/>
                    <a:pt x="2031" y="1217"/>
                  </a:cubicBezTo>
                  <a:cubicBezTo>
                    <a:pt x="2010" y="1237"/>
                    <a:pt x="2006" y="1270"/>
                    <a:pt x="2020" y="1295"/>
                  </a:cubicBezTo>
                  <a:cubicBezTo>
                    <a:pt x="2038" y="1326"/>
                    <a:pt x="2052" y="1360"/>
                    <a:pt x="2062" y="1395"/>
                  </a:cubicBezTo>
                  <a:cubicBezTo>
                    <a:pt x="2069" y="1423"/>
                    <a:pt x="2095" y="1443"/>
                    <a:pt x="2124" y="1443"/>
                  </a:cubicBezTo>
                  <a:cubicBezTo>
                    <a:pt x="2203" y="1443"/>
                    <a:pt x="2203" y="1443"/>
                    <a:pt x="2203" y="1443"/>
                  </a:cubicBezTo>
                  <a:lnTo>
                    <a:pt x="2203" y="1582"/>
                  </a:lnTo>
                  <a:close/>
                  <a:moveTo>
                    <a:pt x="2203" y="1582"/>
                  </a:moveTo>
                  <a:cubicBezTo>
                    <a:pt x="2203" y="1582"/>
                    <a:pt x="2203" y="1582"/>
                    <a:pt x="2203" y="1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1" name="Google Shape;1911;p81"/>
            <p:cNvSpPr/>
            <p:nvPr/>
          </p:nvSpPr>
          <p:spPr>
            <a:xfrm>
              <a:off x="8786813" y="140493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7" extrusionOk="0">
                  <a:moveTo>
                    <a:pt x="294" y="0"/>
                  </a:moveTo>
                  <a:cubicBezTo>
                    <a:pt x="132" y="0"/>
                    <a:pt x="0" y="131"/>
                    <a:pt x="0" y="293"/>
                  </a:cubicBezTo>
                  <a:cubicBezTo>
                    <a:pt x="0" y="455"/>
                    <a:pt x="132" y="587"/>
                    <a:pt x="294" y="587"/>
                  </a:cubicBezTo>
                  <a:cubicBezTo>
                    <a:pt x="456" y="587"/>
                    <a:pt x="588" y="455"/>
                    <a:pt x="588" y="293"/>
                  </a:cubicBezTo>
                  <a:cubicBezTo>
                    <a:pt x="588" y="131"/>
                    <a:pt x="456" y="0"/>
                    <a:pt x="294" y="0"/>
                  </a:cubicBezTo>
                  <a:close/>
                  <a:moveTo>
                    <a:pt x="85" y="293"/>
                  </a:moveTo>
                  <a:cubicBezTo>
                    <a:pt x="85" y="193"/>
                    <a:pt x="157" y="109"/>
                    <a:pt x="251" y="89"/>
                  </a:cubicBezTo>
                  <a:cubicBezTo>
                    <a:pt x="251" y="498"/>
                    <a:pt x="251" y="498"/>
                    <a:pt x="251" y="498"/>
                  </a:cubicBezTo>
                  <a:cubicBezTo>
                    <a:pt x="157" y="478"/>
                    <a:pt x="85" y="394"/>
                    <a:pt x="85" y="293"/>
                  </a:cubicBezTo>
                  <a:close/>
                  <a:moveTo>
                    <a:pt x="336" y="498"/>
                  </a:moveTo>
                  <a:cubicBezTo>
                    <a:pt x="336" y="89"/>
                    <a:pt x="336" y="89"/>
                    <a:pt x="336" y="89"/>
                  </a:cubicBezTo>
                  <a:cubicBezTo>
                    <a:pt x="431" y="109"/>
                    <a:pt x="502" y="193"/>
                    <a:pt x="502" y="293"/>
                  </a:cubicBezTo>
                  <a:cubicBezTo>
                    <a:pt x="502" y="394"/>
                    <a:pt x="431" y="478"/>
                    <a:pt x="336" y="498"/>
                  </a:cubicBezTo>
                  <a:close/>
                  <a:moveTo>
                    <a:pt x="336" y="498"/>
                  </a:moveTo>
                  <a:cubicBezTo>
                    <a:pt x="336" y="498"/>
                    <a:pt x="336" y="498"/>
                    <a:pt x="336" y="4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2" name="Google Shape;1912;p81"/>
            <p:cNvSpPr/>
            <p:nvPr/>
          </p:nvSpPr>
          <p:spPr>
            <a:xfrm>
              <a:off x="8615363" y="1235076"/>
              <a:ext cx="57150" cy="111125"/>
            </a:xfrm>
            <a:custGeom>
              <a:avLst/>
              <a:gdLst/>
              <a:ahLst/>
              <a:cxnLst/>
              <a:rect l="l" t="t" r="r" b="b"/>
              <a:pathLst>
                <a:path w="266" h="518" extrusionOk="0">
                  <a:moveTo>
                    <a:pt x="48" y="518"/>
                  </a:moveTo>
                  <a:cubicBezTo>
                    <a:pt x="65" y="518"/>
                    <a:pt x="81" y="508"/>
                    <a:pt x="88" y="491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66" y="42"/>
                    <a:pt x="256" y="17"/>
                    <a:pt x="234" y="9"/>
                  </a:cubicBezTo>
                  <a:cubicBezTo>
                    <a:pt x="212" y="0"/>
                    <a:pt x="187" y="11"/>
                    <a:pt x="178" y="33"/>
                  </a:cubicBezTo>
                  <a:cubicBezTo>
                    <a:pt x="9" y="460"/>
                    <a:pt x="9" y="460"/>
                    <a:pt x="9" y="460"/>
                  </a:cubicBezTo>
                  <a:cubicBezTo>
                    <a:pt x="0" y="481"/>
                    <a:pt x="11" y="506"/>
                    <a:pt x="32" y="515"/>
                  </a:cubicBezTo>
                  <a:cubicBezTo>
                    <a:pt x="38" y="517"/>
                    <a:pt x="43" y="518"/>
                    <a:pt x="48" y="518"/>
                  </a:cubicBezTo>
                  <a:close/>
                  <a:moveTo>
                    <a:pt x="48" y="518"/>
                  </a:moveTo>
                  <a:cubicBezTo>
                    <a:pt x="48" y="518"/>
                    <a:pt x="48" y="518"/>
                    <a:pt x="48" y="5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3" name="Google Shape;1913;p81"/>
            <p:cNvSpPr/>
            <p:nvPr/>
          </p:nvSpPr>
          <p:spPr>
            <a:xfrm>
              <a:off x="8686800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99" y="216"/>
                  </a:moveTo>
                  <a:cubicBezTo>
                    <a:pt x="85" y="27"/>
                    <a:pt x="85" y="27"/>
                    <a:pt x="85" y="27"/>
                  </a:cubicBezTo>
                  <a:cubicBezTo>
                    <a:pt x="73" y="7"/>
                    <a:pt x="47" y="0"/>
                    <a:pt x="26" y="12"/>
                  </a:cubicBezTo>
                  <a:cubicBezTo>
                    <a:pt x="6" y="24"/>
                    <a:pt x="0" y="51"/>
                    <a:pt x="12" y="71"/>
                  </a:cubicBezTo>
                  <a:cubicBezTo>
                    <a:pt x="113" y="238"/>
                    <a:pt x="113" y="238"/>
                    <a:pt x="113" y="23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0" y="434"/>
                    <a:pt x="7" y="460"/>
                    <a:pt x="27" y="472"/>
                  </a:cubicBezTo>
                  <a:cubicBezTo>
                    <a:pt x="34" y="476"/>
                    <a:pt x="41" y="477"/>
                    <a:pt x="48" y="477"/>
                  </a:cubicBezTo>
                  <a:cubicBezTo>
                    <a:pt x="63" y="477"/>
                    <a:pt x="77" y="470"/>
                    <a:pt x="85" y="456"/>
                  </a:cubicBezTo>
                  <a:cubicBezTo>
                    <a:pt x="199" y="259"/>
                    <a:pt x="199" y="259"/>
                    <a:pt x="199" y="259"/>
                  </a:cubicBezTo>
                  <a:cubicBezTo>
                    <a:pt x="207" y="246"/>
                    <a:pt x="207" y="229"/>
                    <a:pt x="199" y="216"/>
                  </a:cubicBezTo>
                  <a:close/>
                  <a:moveTo>
                    <a:pt x="199" y="216"/>
                  </a:moveTo>
                  <a:cubicBezTo>
                    <a:pt x="199" y="216"/>
                    <a:pt x="199" y="216"/>
                    <a:pt x="199" y="2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4" name="Google Shape;1914;p81"/>
            <p:cNvSpPr/>
            <p:nvPr/>
          </p:nvSpPr>
          <p:spPr>
            <a:xfrm>
              <a:off x="8555038" y="1239838"/>
              <a:ext cx="44450" cy="103188"/>
            </a:xfrm>
            <a:custGeom>
              <a:avLst/>
              <a:gdLst/>
              <a:ahLst/>
              <a:cxnLst/>
              <a:rect l="l" t="t" r="r" b="b"/>
              <a:pathLst>
                <a:path w="207" h="477" extrusionOk="0">
                  <a:moveTo>
                    <a:pt x="181" y="12"/>
                  </a:moveTo>
                  <a:cubicBezTo>
                    <a:pt x="161" y="0"/>
                    <a:pt x="134" y="7"/>
                    <a:pt x="122" y="27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0" y="229"/>
                    <a:pt x="0" y="246"/>
                    <a:pt x="8" y="259"/>
                  </a:cubicBezTo>
                  <a:cubicBezTo>
                    <a:pt x="122" y="456"/>
                    <a:pt x="122" y="456"/>
                    <a:pt x="122" y="456"/>
                  </a:cubicBezTo>
                  <a:cubicBezTo>
                    <a:pt x="130" y="470"/>
                    <a:pt x="144" y="477"/>
                    <a:pt x="159" y="477"/>
                  </a:cubicBezTo>
                  <a:cubicBezTo>
                    <a:pt x="166" y="477"/>
                    <a:pt x="173" y="476"/>
                    <a:pt x="180" y="472"/>
                  </a:cubicBezTo>
                  <a:cubicBezTo>
                    <a:pt x="200" y="460"/>
                    <a:pt x="207" y="434"/>
                    <a:pt x="196" y="413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207" y="51"/>
                    <a:pt x="201" y="24"/>
                    <a:pt x="181" y="12"/>
                  </a:cubicBezTo>
                  <a:close/>
                  <a:moveTo>
                    <a:pt x="181" y="12"/>
                  </a:moveTo>
                  <a:cubicBezTo>
                    <a:pt x="181" y="12"/>
                    <a:pt x="181" y="12"/>
                    <a:pt x="181" y="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5" name="Google Shape;1915;p81"/>
            <p:cNvSpPr/>
            <p:nvPr/>
          </p:nvSpPr>
          <p:spPr>
            <a:xfrm>
              <a:off x="8555038" y="1373188"/>
              <a:ext cx="157164" cy="17463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6" name="Google Shape;1916;p81"/>
            <p:cNvSpPr/>
            <p:nvPr/>
          </p:nvSpPr>
          <p:spPr>
            <a:xfrm>
              <a:off x="8555038" y="1562101"/>
              <a:ext cx="168276" cy="17463"/>
            </a:xfrm>
            <a:custGeom>
              <a:avLst/>
              <a:gdLst/>
              <a:ahLst/>
              <a:cxnLst/>
              <a:rect l="l" t="t" r="r" b="b"/>
              <a:pathLst>
                <a:path w="784" h="85" extrusionOk="0">
                  <a:moveTo>
                    <a:pt x="74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742" y="85"/>
                    <a:pt x="742" y="85"/>
                    <a:pt x="742" y="85"/>
                  </a:cubicBezTo>
                  <a:cubicBezTo>
                    <a:pt x="765" y="85"/>
                    <a:pt x="784" y="66"/>
                    <a:pt x="784" y="42"/>
                  </a:cubicBezTo>
                  <a:cubicBezTo>
                    <a:pt x="784" y="19"/>
                    <a:pt x="765" y="0"/>
                    <a:pt x="742" y="0"/>
                  </a:cubicBezTo>
                  <a:close/>
                  <a:moveTo>
                    <a:pt x="742" y="0"/>
                  </a:moveTo>
                  <a:cubicBezTo>
                    <a:pt x="742" y="0"/>
                    <a:pt x="742" y="0"/>
                    <a:pt x="7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7" name="Google Shape;1917;p81"/>
            <p:cNvSpPr/>
            <p:nvPr/>
          </p:nvSpPr>
          <p:spPr>
            <a:xfrm>
              <a:off x="8555038" y="14112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8" name="Google Shape;1918;p81"/>
            <p:cNvSpPr/>
            <p:nvPr/>
          </p:nvSpPr>
          <p:spPr>
            <a:xfrm>
              <a:off x="8555038" y="1449388"/>
              <a:ext cx="133351" cy="17463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9" name="Google Shape;1919;p81"/>
            <p:cNvSpPr/>
            <p:nvPr/>
          </p:nvSpPr>
          <p:spPr>
            <a:xfrm>
              <a:off x="8555038" y="1485901"/>
              <a:ext cx="133351" cy="19050"/>
            </a:xfrm>
            <a:custGeom>
              <a:avLst/>
              <a:gdLst/>
              <a:ahLst/>
              <a:cxnLst/>
              <a:rect l="l" t="t" r="r" b="b"/>
              <a:pathLst>
                <a:path w="622" h="85" extrusionOk="0">
                  <a:moveTo>
                    <a:pt x="43" y="85"/>
                  </a:moveTo>
                  <a:cubicBezTo>
                    <a:pt x="579" y="85"/>
                    <a:pt x="579" y="85"/>
                    <a:pt x="579" y="85"/>
                  </a:cubicBezTo>
                  <a:cubicBezTo>
                    <a:pt x="603" y="85"/>
                    <a:pt x="622" y="66"/>
                    <a:pt x="622" y="42"/>
                  </a:cubicBezTo>
                  <a:cubicBezTo>
                    <a:pt x="622" y="19"/>
                    <a:pt x="603" y="0"/>
                    <a:pt x="5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0" name="Google Shape;1920;p81"/>
            <p:cNvSpPr/>
            <p:nvPr/>
          </p:nvSpPr>
          <p:spPr>
            <a:xfrm>
              <a:off x="8555038" y="1524001"/>
              <a:ext cx="157164" cy="19050"/>
            </a:xfrm>
            <a:custGeom>
              <a:avLst/>
              <a:gdLst/>
              <a:ahLst/>
              <a:cxnLst/>
              <a:rect l="l" t="t" r="r" b="b"/>
              <a:pathLst>
                <a:path w="730" h="85" extrusionOk="0">
                  <a:moveTo>
                    <a:pt x="68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88" y="85"/>
                    <a:pt x="688" y="85"/>
                    <a:pt x="688" y="85"/>
                  </a:cubicBezTo>
                  <a:cubicBezTo>
                    <a:pt x="711" y="85"/>
                    <a:pt x="730" y="66"/>
                    <a:pt x="730" y="42"/>
                  </a:cubicBezTo>
                  <a:cubicBezTo>
                    <a:pt x="730" y="19"/>
                    <a:pt x="711" y="0"/>
                    <a:pt x="688" y="0"/>
                  </a:cubicBezTo>
                  <a:close/>
                  <a:moveTo>
                    <a:pt x="688" y="0"/>
                  </a:moveTo>
                  <a:cubicBezTo>
                    <a:pt x="688" y="0"/>
                    <a:pt x="688" y="0"/>
                    <a:pt x="68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1" name="Google Shape;1921;p81"/>
            <p:cNvSpPr/>
            <p:nvPr/>
          </p:nvSpPr>
          <p:spPr>
            <a:xfrm>
              <a:off x="8555038" y="1600201"/>
              <a:ext cx="225424" cy="17463"/>
            </a:xfrm>
            <a:custGeom>
              <a:avLst/>
              <a:gdLst/>
              <a:ahLst/>
              <a:cxnLst/>
              <a:rect l="l" t="t" r="r" b="b"/>
              <a:pathLst>
                <a:path w="1047" h="85" extrusionOk="0">
                  <a:moveTo>
                    <a:pt x="10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04" y="85"/>
                    <a:pt x="1004" y="85"/>
                    <a:pt x="1004" y="85"/>
                  </a:cubicBezTo>
                  <a:cubicBezTo>
                    <a:pt x="1028" y="85"/>
                    <a:pt x="1047" y="66"/>
                    <a:pt x="1047" y="42"/>
                  </a:cubicBezTo>
                  <a:cubicBezTo>
                    <a:pt x="1047" y="19"/>
                    <a:pt x="1028" y="0"/>
                    <a:pt x="1004" y="0"/>
                  </a:cubicBezTo>
                  <a:close/>
                  <a:moveTo>
                    <a:pt x="1004" y="0"/>
                  </a:moveTo>
                  <a:cubicBezTo>
                    <a:pt x="1004" y="0"/>
                    <a:pt x="1004" y="0"/>
                    <a:pt x="10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2" name="Google Shape;1922;p81"/>
            <p:cNvSpPr/>
            <p:nvPr/>
          </p:nvSpPr>
          <p:spPr>
            <a:xfrm>
              <a:off x="8555038" y="1638301"/>
              <a:ext cx="247651" cy="17463"/>
            </a:xfrm>
            <a:custGeom>
              <a:avLst/>
              <a:gdLst/>
              <a:ahLst/>
              <a:cxnLst/>
              <a:rect l="l" t="t" r="r" b="b"/>
              <a:pathLst>
                <a:path w="1154" h="85" extrusionOk="0">
                  <a:moveTo>
                    <a:pt x="0" y="42"/>
                  </a:moveTo>
                  <a:cubicBezTo>
                    <a:pt x="0" y="66"/>
                    <a:pt x="19" y="85"/>
                    <a:pt x="43" y="85"/>
                  </a:cubicBezTo>
                  <a:cubicBezTo>
                    <a:pt x="1111" y="85"/>
                    <a:pt x="1111" y="85"/>
                    <a:pt x="1111" y="85"/>
                  </a:cubicBezTo>
                  <a:cubicBezTo>
                    <a:pt x="1135" y="85"/>
                    <a:pt x="1154" y="66"/>
                    <a:pt x="1154" y="42"/>
                  </a:cubicBezTo>
                  <a:cubicBezTo>
                    <a:pt x="1154" y="19"/>
                    <a:pt x="1135" y="0"/>
                    <a:pt x="111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23" name="Google Shape;1923;p81"/>
          <p:cNvGrpSpPr/>
          <p:nvPr/>
        </p:nvGrpSpPr>
        <p:grpSpPr>
          <a:xfrm>
            <a:off x="5441579" y="1563957"/>
            <a:ext cx="476774" cy="362739"/>
            <a:chOff x="6327775" y="1217613"/>
            <a:chExt cx="623886" cy="474665"/>
          </a:xfrm>
        </p:grpSpPr>
        <p:sp>
          <p:nvSpPr>
            <p:cNvPr id="1924" name="Google Shape;1924;p81"/>
            <p:cNvSpPr/>
            <p:nvPr/>
          </p:nvSpPr>
          <p:spPr>
            <a:xfrm>
              <a:off x="6327775" y="1217613"/>
              <a:ext cx="623886" cy="474665"/>
            </a:xfrm>
            <a:custGeom>
              <a:avLst/>
              <a:gdLst/>
              <a:ahLst/>
              <a:cxnLst/>
              <a:rect l="l" t="t" r="r" b="b"/>
              <a:pathLst>
                <a:path w="2907" h="2214" extrusionOk="0">
                  <a:moveTo>
                    <a:pt x="2864" y="1615"/>
                  </a:moveTo>
                  <a:cubicBezTo>
                    <a:pt x="2888" y="1615"/>
                    <a:pt x="2907" y="1596"/>
                    <a:pt x="2907" y="1573"/>
                  </a:cubicBezTo>
                  <a:cubicBezTo>
                    <a:pt x="2907" y="421"/>
                    <a:pt x="2907" y="421"/>
                    <a:pt x="2907" y="421"/>
                  </a:cubicBezTo>
                  <a:cubicBezTo>
                    <a:pt x="2907" y="316"/>
                    <a:pt x="2822" y="231"/>
                    <a:pt x="2717" y="231"/>
                  </a:cubicBezTo>
                  <a:cubicBezTo>
                    <a:pt x="2495" y="231"/>
                    <a:pt x="2495" y="231"/>
                    <a:pt x="2495" y="231"/>
                  </a:cubicBezTo>
                  <a:cubicBezTo>
                    <a:pt x="2410" y="79"/>
                    <a:pt x="2410" y="79"/>
                    <a:pt x="2410" y="79"/>
                  </a:cubicBezTo>
                  <a:cubicBezTo>
                    <a:pt x="2383" y="30"/>
                    <a:pt x="2331" y="0"/>
                    <a:pt x="2274" y="0"/>
                  </a:cubicBezTo>
                  <a:cubicBezTo>
                    <a:pt x="919" y="0"/>
                    <a:pt x="919" y="0"/>
                    <a:pt x="919" y="0"/>
                  </a:cubicBezTo>
                  <a:cubicBezTo>
                    <a:pt x="896" y="0"/>
                    <a:pt x="877" y="19"/>
                    <a:pt x="877" y="42"/>
                  </a:cubicBezTo>
                  <a:cubicBezTo>
                    <a:pt x="877" y="66"/>
                    <a:pt x="896" y="85"/>
                    <a:pt x="919" y="85"/>
                  </a:cubicBezTo>
                  <a:cubicBezTo>
                    <a:pt x="2274" y="85"/>
                    <a:pt x="2274" y="85"/>
                    <a:pt x="2274" y="85"/>
                  </a:cubicBezTo>
                  <a:cubicBezTo>
                    <a:pt x="2300" y="85"/>
                    <a:pt x="2323" y="99"/>
                    <a:pt x="2336" y="121"/>
                  </a:cubicBezTo>
                  <a:cubicBezTo>
                    <a:pt x="2398" y="231"/>
                    <a:pt x="2398" y="231"/>
                    <a:pt x="2398" y="231"/>
                  </a:cubicBezTo>
                  <a:cubicBezTo>
                    <a:pt x="509" y="231"/>
                    <a:pt x="509" y="231"/>
                    <a:pt x="509" y="231"/>
                  </a:cubicBezTo>
                  <a:cubicBezTo>
                    <a:pt x="571" y="121"/>
                    <a:pt x="571" y="121"/>
                    <a:pt x="571" y="121"/>
                  </a:cubicBezTo>
                  <a:cubicBezTo>
                    <a:pt x="583" y="99"/>
                    <a:pt x="607" y="85"/>
                    <a:pt x="633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44" y="85"/>
                    <a:pt x="763" y="66"/>
                    <a:pt x="763" y="42"/>
                  </a:cubicBezTo>
                  <a:cubicBezTo>
                    <a:pt x="763" y="19"/>
                    <a:pt x="744" y="0"/>
                    <a:pt x="721" y="0"/>
                  </a:cubicBezTo>
                  <a:cubicBezTo>
                    <a:pt x="633" y="0"/>
                    <a:pt x="633" y="0"/>
                    <a:pt x="633" y="0"/>
                  </a:cubicBezTo>
                  <a:cubicBezTo>
                    <a:pt x="576" y="0"/>
                    <a:pt x="524" y="30"/>
                    <a:pt x="496" y="79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85" y="231"/>
                    <a:pt x="0" y="316"/>
                    <a:pt x="0" y="421"/>
                  </a:cubicBezTo>
                  <a:cubicBezTo>
                    <a:pt x="0" y="1842"/>
                    <a:pt x="0" y="1842"/>
                    <a:pt x="0" y="1842"/>
                  </a:cubicBezTo>
                  <a:cubicBezTo>
                    <a:pt x="0" y="1947"/>
                    <a:pt x="85" y="2032"/>
                    <a:pt x="190" y="2032"/>
                  </a:cubicBezTo>
                  <a:cubicBezTo>
                    <a:pt x="340" y="2032"/>
                    <a:pt x="340" y="2032"/>
                    <a:pt x="340" y="2032"/>
                  </a:cubicBezTo>
                  <a:cubicBezTo>
                    <a:pt x="340" y="2092"/>
                    <a:pt x="340" y="2092"/>
                    <a:pt x="340" y="2092"/>
                  </a:cubicBezTo>
                  <a:cubicBezTo>
                    <a:pt x="340" y="2159"/>
                    <a:pt x="395" y="2214"/>
                    <a:pt x="462" y="2214"/>
                  </a:cubicBezTo>
                  <a:cubicBezTo>
                    <a:pt x="860" y="2214"/>
                    <a:pt x="860" y="2214"/>
                    <a:pt x="860" y="2214"/>
                  </a:cubicBezTo>
                  <a:cubicBezTo>
                    <a:pt x="928" y="2214"/>
                    <a:pt x="982" y="2159"/>
                    <a:pt x="982" y="2092"/>
                  </a:cubicBezTo>
                  <a:cubicBezTo>
                    <a:pt x="982" y="2032"/>
                    <a:pt x="982" y="2032"/>
                    <a:pt x="982" y="2032"/>
                  </a:cubicBezTo>
                  <a:cubicBezTo>
                    <a:pt x="1924" y="2032"/>
                    <a:pt x="1924" y="2032"/>
                    <a:pt x="1924" y="2032"/>
                  </a:cubicBezTo>
                  <a:cubicBezTo>
                    <a:pt x="1924" y="2092"/>
                    <a:pt x="1924" y="2092"/>
                    <a:pt x="1924" y="2092"/>
                  </a:cubicBezTo>
                  <a:cubicBezTo>
                    <a:pt x="1924" y="2159"/>
                    <a:pt x="1979" y="2214"/>
                    <a:pt x="2046" y="2214"/>
                  </a:cubicBezTo>
                  <a:cubicBezTo>
                    <a:pt x="2444" y="2214"/>
                    <a:pt x="2444" y="2214"/>
                    <a:pt x="2444" y="2214"/>
                  </a:cubicBezTo>
                  <a:cubicBezTo>
                    <a:pt x="2512" y="2214"/>
                    <a:pt x="2566" y="2159"/>
                    <a:pt x="2566" y="2092"/>
                  </a:cubicBezTo>
                  <a:cubicBezTo>
                    <a:pt x="2566" y="2032"/>
                    <a:pt x="2566" y="2032"/>
                    <a:pt x="2566" y="2032"/>
                  </a:cubicBezTo>
                  <a:cubicBezTo>
                    <a:pt x="2717" y="2032"/>
                    <a:pt x="2717" y="2032"/>
                    <a:pt x="2717" y="2032"/>
                  </a:cubicBezTo>
                  <a:cubicBezTo>
                    <a:pt x="2822" y="2032"/>
                    <a:pt x="2907" y="1947"/>
                    <a:pt x="2907" y="1842"/>
                  </a:cubicBezTo>
                  <a:cubicBezTo>
                    <a:pt x="2907" y="1772"/>
                    <a:pt x="2907" y="1772"/>
                    <a:pt x="2907" y="1772"/>
                  </a:cubicBezTo>
                  <a:cubicBezTo>
                    <a:pt x="2907" y="1748"/>
                    <a:pt x="2888" y="1729"/>
                    <a:pt x="2864" y="1729"/>
                  </a:cubicBezTo>
                  <a:cubicBezTo>
                    <a:pt x="2841" y="1729"/>
                    <a:pt x="2822" y="1748"/>
                    <a:pt x="2822" y="1772"/>
                  </a:cubicBezTo>
                  <a:cubicBezTo>
                    <a:pt x="2822" y="1842"/>
                    <a:pt x="2822" y="1842"/>
                    <a:pt x="2822" y="1842"/>
                  </a:cubicBezTo>
                  <a:cubicBezTo>
                    <a:pt x="2822" y="1900"/>
                    <a:pt x="2775" y="1947"/>
                    <a:pt x="2717" y="1947"/>
                  </a:cubicBezTo>
                  <a:cubicBezTo>
                    <a:pt x="190" y="1947"/>
                    <a:pt x="190" y="1947"/>
                    <a:pt x="190" y="1947"/>
                  </a:cubicBezTo>
                  <a:cubicBezTo>
                    <a:pt x="132" y="1947"/>
                    <a:pt x="85" y="1900"/>
                    <a:pt x="85" y="1842"/>
                  </a:cubicBezTo>
                  <a:cubicBezTo>
                    <a:pt x="85" y="421"/>
                    <a:pt x="85" y="421"/>
                    <a:pt x="85" y="421"/>
                  </a:cubicBezTo>
                  <a:cubicBezTo>
                    <a:pt x="85" y="363"/>
                    <a:pt x="132" y="316"/>
                    <a:pt x="190" y="316"/>
                  </a:cubicBezTo>
                  <a:cubicBezTo>
                    <a:pt x="2717" y="316"/>
                    <a:pt x="2717" y="316"/>
                    <a:pt x="2717" y="316"/>
                  </a:cubicBezTo>
                  <a:cubicBezTo>
                    <a:pt x="2775" y="316"/>
                    <a:pt x="2822" y="363"/>
                    <a:pt x="2822" y="421"/>
                  </a:cubicBezTo>
                  <a:cubicBezTo>
                    <a:pt x="2822" y="1573"/>
                    <a:pt x="2822" y="1573"/>
                    <a:pt x="2822" y="1573"/>
                  </a:cubicBezTo>
                  <a:cubicBezTo>
                    <a:pt x="2822" y="1596"/>
                    <a:pt x="2841" y="1615"/>
                    <a:pt x="2864" y="1615"/>
                  </a:cubicBezTo>
                  <a:close/>
                  <a:moveTo>
                    <a:pt x="897" y="2092"/>
                  </a:moveTo>
                  <a:cubicBezTo>
                    <a:pt x="897" y="2112"/>
                    <a:pt x="881" y="2128"/>
                    <a:pt x="860" y="2128"/>
                  </a:cubicBezTo>
                  <a:cubicBezTo>
                    <a:pt x="462" y="2128"/>
                    <a:pt x="462" y="2128"/>
                    <a:pt x="462" y="2128"/>
                  </a:cubicBezTo>
                  <a:cubicBezTo>
                    <a:pt x="442" y="2128"/>
                    <a:pt x="425" y="2112"/>
                    <a:pt x="425" y="2092"/>
                  </a:cubicBezTo>
                  <a:cubicBezTo>
                    <a:pt x="425" y="2032"/>
                    <a:pt x="425" y="2032"/>
                    <a:pt x="425" y="2032"/>
                  </a:cubicBezTo>
                  <a:cubicBezTo>
                    <a:pt x="897" y="2032"/>
                    <a:pt x="897" y="2032"/>
                    <a:pt x="897" y="2032"/>
                  </a:cubicBezTo>
                  <a:lnTo>
                    <a:pt x="897" y="2092"/>
                  </a:lnTo>
                  <a:close/>
                  <a:moveTo>
                    <a:pt x="2481" y="2092"/>
                  </a:moveTo>
                  <a:cubicBezTo>
                    <a:pt x="2481" y="2112"/>
                    <a:pt x="2465" y="2128"/>
                    <a:pt x="2444" y="2128"/>
                  </a:cubicBezTo>
                  <a:cubicBezTo>
                    <a:pt x="2046" y="2128"/>
                    <a:pt x="2046" y="2128"/>
                    <a:pt x="2046" y="2128"/>
                  </a:cubicBezTo>
                  <a:cubicBezTo>
                    <a:pt x="2026" y="2128"/>
                    <a:pt x="2010" y="2112"/>
                    <a:pt x="2010" y="2092"/>
                  </a:cubicBezTo>
                  <a:cubicBezTo>
                    <a:pt x="2010" y="2032"/>
                    <a:pt x="2010" y="2032"/>
                    <a:pt x="2010" y="2032"/>
                  </a:cubicBezTo>
                  <a:cubicBezTo>
                    <a:pt x="2481" y="2032"/>
                    <a:pt x="2481" y="2032"/>
                    <a:pt x="2481" y="2032"/>
                  </a:cubicBezTo>
                  <a:lnTo>
                    <a:pt x="2481" y="2092"/>
                  </a:lnTo>
                  <a:close/>
                  <a:moveTo>
                    <a:pt x="2481" y="2092"/>
                  </a:moveTo>
                  <a:cubicBezTo>
                    <a:pt x="2481" y="2092"/>
                    <a:pt x="2481" y="2092"/>
                    <a:pt x="2481" y="20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5" name="Google Shape;1925;p81"/>
            <p:cNvSpPr/>
            <p:nvPr/>
          </p:nvSpPr>
          <p:spPr>
            <a:xfrm>
              <a:off x="6388100" y="1312863"/>
              <a:ext cx="284164" cy="212724"/>
            </a:xfrm>
            <a:custGeom>
              <a:avLst/>
              <a:gdLst/>
              <a:ahLst/>
              <a:cxnLst/>
              <a:rect l="l" t="t" r="r" b="b"/>
              <a:pathLst>
                <a:path w="1323" h="990" extrusionOk="0">
                  <a:moveTo>
                    <a:pt x="1323" y="880"/>
                  </a:moveTo>
                  <a:cubicBezTo>
                    <a:pt x="1323" y="110"/>
                    <a:pt x="1323" y="110"/>
                    <a:pt x="1323" y="110"/>
                  </a:cubicBezTo>
                  <a:cubicBezTo>
                    <a:pt x="1323" y="49"/>
                    <a:pt x="1273" y="0"/>
                    <a:pt x="1212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10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41"/>
                    <a:pt x="49" y="990"/>
                    <a:pt x="110" y="990"/>
                  </a:cubicBezTo>
                  <a:cubicBezTo>
                    <a:pt x="1212" y="990"/>
                    <a:pt x="1212" y="990"/>
                    <a:pt x="1212" y="990"/>
                  </a:cubicBezTo>
                  <a:cubicBezTo>
                    <a:pt x="1273" y="990"/>
                    <a:pt x="1323" y="941"/>
                    <a:pt x="1323" y="880"/>
                  </a:cubicBezTo>
                  <a:close/>
                  <a:moveTo>
                    <a:pt x="85" y="532"/>
                  </a:moveTo>
                  <a:cubicBezTo>
                    <a:pt x="200" y="532"/>
                    <a:pt x="200" y="532"/>
                    <a:pt x="200" y="532"/>
                  </a:cubicBezTo>
                  <a:cubicBezTo>
                    <a:pt x="282" y="532"/>
                    <a:pt x="321" y="463"/>
                    <a:pt x="352" y="408"/>
                  </a:cubicBezTo>
                  <a:cubicBezTo>
                    <a:pt x="383" y="353"/>
                    <a:pt x="401" y="327"/>
                    <a:pt x="431" y="327"/>
                  </a:cubicBezTo>
                  <a:cubicBezTo>
                    <a:pt x="460" y="327"/>
                    <a:pt x="478" y="353"/>
                    <a:pt x="509" y="408"/>
                  </a:cubicBezTo>
                  <a:cubicBezTo>
                    <a:pt x="540" y="463"/>
                    <a:pt x="579" y="532"/>
                    <a:pt x="662" y="532"/>
                  </a:cubicBezTo>
                  <a:cubicBezTo>
                    <a:pt x="744" y="532"/>
                    <a:pt x="783" y="463"/>
                    <a:pt x="814" y="408"/>
                  </a:cubicBezTo>
                  <a:cubicBezTo>
                    <a:pt x="845" y="353"/>
                    <a:pt x="863" y="327"/>
                    <a:pt x="893" y="327"/>
                  </a:cubicBezTo>
                  <a:cubicBezTo>
                    <a:pt x="922" y="327"/>
                    <a:pt x="940" y="353"/>
                    <a:pt x="971" y="408"/>
                  </a:cubicBezTo>
                  <a:cubicBezTo>
                    <a:pt x="1002" y="463"/>
                    <a:pt x="1041" y="532"/>
                    <a:pt x="1124" y="532"/>
                  </a:cubicBezTo>
                  <a:cubicBezTo>
                    <a:pt x="1237" y="532"/>
                    <a:pt x="1237" y="532"/>
                    <a:pt x="1237" y="532"/>
                  </a:cubicBezTo>
                  <a:cubicBezTo>
                    <a:pt x="1237" y="649"/>
                    <a:pt x="1237" y="649"/>
                    <a:pt x="1237" y="649"/>
                  </a:cubicBezTo>
                  <a:cubicBezTo>
                    <a:pt x="1224" y="643"/>
                    <a:pt x="1207" y="638"/>
                    <a:pt x="1185" y="638"/>
                  </a:cubicBezTo>
                  <a:cubicBezTo>
                    <a:pt x="1137" y="638"/>
                    <a:pt x="1111" y="661"/>
                    <a:pt x="1092" y="677"/>
                  </a:cubicBezTo>
                  <a:cubicBezTo>
                    <a:pt x="1078" y="690"/>
                    <a:pt x="1072" y="695"/>
                    <a:pt x="1055" y="695"/>
                  </a:cubicBezTo>
                  <a:cubicBezTo>
                    <a:pt x="1038" y="695"/>
                    <a:pt x="1032" y="690"/>
                    <a:pt x="1018" y="677"/>
                  </a:cubicBezTo>
                  <a:cubicBezTo>
                    <a:pt x="1000" y="662"/>
                    <a:pt x="973" y="638"/>
                    <a:pt x="925" y="638"/>
                  </a:cubicBezTo>
                  <a:cubicBezTo>
                    <a:pt x="876" y="638"/>
                    <a:pt x="849" y="662"/>
                    <a:pt x="832" y="677"/>
                  </a:cubicBezTo>
                  <a:cubicBezTo>
                    <a:pt x="818" y="690"/>
                    <a:pt x="811" y="695"/>
                    <a:pt x="794" y="695"/>
                  </a:cubicBezTo>
                  <a:cubicBezTo>
                    <a:pt x="778" y="695"/>
                    <a:pt x="771" y="690"/>
                    <a:pt x="757" y="677"/>
                  </a:cubicBezTo>
                  <a:cubicBezTo>
                    <a:pt x="738" y="661"/>
                    <a:pt x="713" y="638"/>
                    <a:pt x="664" y="638"/>
                  </a:cubicBezTo>
                  <a:cubicBezTo>
                    <a:pt x="616" y="638"/>
                    <a:pt x="590" y="661"/>
                    <a:pt x="571" y="677"/>
                  </a:cubicBezTo>
                  <a:cubicBezTo>
                    <a:pt x="557" y="690"/>
                    <a:pt x="550" y="695"/>
                    <a:pt x="534" y="695"/>
                  </a:cubicBezTo>
                  <a:cubicBezTo>
                    <a:pt x="517" y="695"/>
                    <a:pt x="511" y="690"/>
                    <a:pt x="497" y="677"/>
                  </a:cubicBezTo>
                  <a:cubicBezTo>
                    <a:pt x="479" y="662"/>
                    <a:pt x="452" y="638"/>
                    <a:pt x="403" y="638"/>
                  </a:cubicBezTo>
                  <a:cubicBezTo>
                    <a:pt x="355" y="638"/>
                    <a:pt x="329" y="661"/>
                    <a:pt x="310" y="677"/>
                  </a:cubicBezTo>
                  <a:cubicBezTo>
                    <a:pt x="296" y="690"/>
                    <a:pt x="290" y="695"/>
                    <a:pt x="273" y="695"/>
                  </a:cubicBezTo>
                  <a:cubicBezTo>
                    <a:pt x="256" y="695"/>
                    <a:pt x="250" y="690"/>
                    <a:pt x="236" y="677"/>
                  </a:cubicBezTo>
                  <a:cubicBezTo>
                    <a:pt x="217" y="661"/>
                    <a:pt x="191" y="638"/>
                    <a:pt x="143" y="638"/>
                  </a:cubicBezTo>
                  <a:cubicBezTo>
                    <a:pt x="118" y="638"/>
                    <a:pt x="100" y="644"/>
                    <a:pt x="85" y="652"/>
                  </a:cubicBezTo>
                  <a:lnTo>
                    <a:pt x="85" y="532"/>
                  </a:lnTo>
                  <a:close/>
                  <a:moveTo>
                    <a:pt x="110" y="85"/>
                  </a:moveTo>
                  <a:cubicBezTo>
                    <a:pt x="1212" y="85"/>
                    <a:pt x="1212" y="85"/>
                    <a:pt x="1212" y="85"/>
                  </a:cubicBezTo>
                  <a:cubicBezTo>
                    <a:pt x="1226" y="85"/>
                    <a:pt x="1237" y="96"/>
                    <a:pt x="1237" y="11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124" y="447"/>
                    <a:pt x="1124" y="447"/>
                    <a:pt x="1124" y="447"/>
                  </a:cubicBezTo>
                  <a:cubicBezTo>
                    <a:pt x="1094" y="447"/>
                    <a:pt x="1076" y="421"/>
                    <a:pt x="1045" y="366"/>
                  </a:cubicBezTo>
                  <a:cubicBezTo>
                    <a:pt x="1014" y="311"/>
                    <a:pt x="975" y="242"/>
                    <a:pt x="893" y="242"/>
                  </a:cubicBezTo>
                  <a:cubicBezTo>
                    <a:pt x="810" y="242"/>
                    <a:pt x="771" y="311"/>
                    <a:pt x="740" y="366"/>
                  </a:cubicBezTo>
                  <a:cubicBezTo>
                    <a:pt x="709" y="421"/>
                    <a:pt x="691" y="447"/>
                    <a:pt x="662" y="447"/>
                  </a:cubicBezTo>
                  <a:cubicBezTo>
                    <a:pt x="632" y="447"/>
                    <a:pt x="614" y="421"/>
                    <a:pt x="583" y="366"/>
                  </a:cubicBezTo>
                  <a:cubicBezTo>
                    <a:pt x="552" y="311"/>
                    <a:pt x="513" y="242"/>
                    <a:pt x="431" y="242"/>
                  </a:cubicBezTo>
                  <a:cubicBezTo>
                    <a:pt x="348" y="242"/>
                    <a:pt x="309" y="311"/>
                    <a:pt x="278" y="366"/>
                  </a:cubicBezTo>
                  <a:cubicBezTo>
                    <a:pt x="247" y="421"/>
                    <a:pt x="229" y="447"/>
                    <a:pt x="200" y="447"/>
                  </a:cubicBezTo>
                  <a:cubicBezTo>
                    <a:pt x="85" y="447"/>
                    <a:pt x="85" y="447"/>
                    <a:pt x="85" y="447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5" y="96"/>
                    <a:pt x="96" y="85"/>
                    <a:pt x="110" y="85"/>
                  </a:cubicBezTo>
                  <a:close/>
                  <a:moveTo>
                    <a:pt x="85" y="880"/>
                  </a:moveTo>
                  <a:cubicBezTo>
                    <a:pt x="85" y="758"/>
                    <a:pt x="85" y="758"/>
                    <a:pt x="85" y="758"/>
                  </a:cubicBezTo>
                  <a:cubicBezTo>
                    <a:pt x="93" y="753"/>
                    <a:pt x="100" y="747"/>
                    <a:pt x="106" y="742"/>
                  </a:cubicBezTo>
                  <a:cubicBezTo>
                    <a:pt x="120" y="729"/>
                    <a:pt x="126" y="724"/>
                    <a:pt x="143" y="724"/>
                  </a:cubicBezTo>
                  <a:cubicBezTo>
                    <a:pt x="159" y="724"/>
                    <a:pt x="166" y="729"/>
                    <a:pt x="180" y="742"/>
                  </a:cubicBezTo>
                  <a:cubicBezTo>
                    <a:pt x="199" y="758"/>
                    <a:pt x="225" y="780"/>
                    <a:pt x="273" y="780"/>
                  </a:cubicBezTo>
                  <a:cubicBezTo>
                    <a:pt x="322" y="780"/>
                    <a:pt x="347" y="758"/>
                    <a:pt x="366" y="742"/>
                  </a:cubicBezTo>
                  <a:cubicBezTo>
                    <a:pt x="380" y="729"/>
                    <a:pt x="387" y="724"/>
                    <a:pt x="403" y="724"/>
                  </a:cubicBezTo>
                  <a:cubicBezTo>
                    <a:pt x="420" y="724"/>
                    <a:pt x="427" y="729"/>
                    <a:pt x="441" y="742"/>
                  </a:cubicBezTo>
                  <a:cubicBezTo>
                    <a:pt x="458" y="757"/>
                    <a:pt x="485" y="780"/>
                    <a:pt x="534" y="780"/>
                  </a:cubicBezTo>
                  <a:cubicBezTo>
                    <a:pt x="582" y="780"/>
                    <a:pt x="608" y="758"/>
                    <a:pt x="627" y="742"/>
                  </a:cubicBezTo>
                  <a:cubicBezTo>
                    <a:pt x="641" y="729"/>
                    <a:pt x="647" y="724"/>
                    <a:pt x="664" y="724"/>
                  </a:cubicBezTo>
                  <a:cubicBezTo>
                    <a:pt x="681" y="724"/>
                    <a:pt x="687" y="729"/>
                    <a:pt x="701" y="742"/>
                  </a:cubicBezTo>
                  <a:cubicBezTo>
                    <a:pt x="720" y="758"/>
                    <a:pt x="746" y="780"/>
                    <a:pt x="794" y="780"/>
                  </a:cubicBezTo>
                  <a:cubicBezTo>
                    <a:pt x="843" y="780"/>
                    <a:pt x="870" y="757"/>
                    <a:pt x="888" y="742"/>
                  </a:cubicBezTo>
                  <a:cubicBezTo>
                    <a:pt x="902" y="729"/>
                    <a:pt x="908" y="724"/>
                    <a:pt x="925" y="724"/>
                  </a:cubicBezTo>
                  <a:cubicBezTo>
                    <a:pt x="941" y="724"/>
                    <a:pt x="948" y="729"/>
                    <a:pt x="962" y="742"/>
                  </a:cubicBezTo>
                  <a:cubicBezTo>
                    <a:pt x="980" y="757"/>
                    <a:pt x="1007" y="780"/>
                    <a:pt x="1055" y="780"/>
                  </a:cubicBezTo>
                  <a:cubicBezTo>
                    <a:pt x="1104" y="780"/>
                    <a:pt x="1129" y="758"/>
                    <a:pt x="1148" y="742"/>
                  </a:cubicBezTo>
                  <a:cubicBezTo>
                    <a:pt x="1162" y="729"/>
                    <a:pt x="1169" y="724"/>
                    <a:pt x="1185" y="724"/>
                  </a:cubicBezTo>
                  <a:cubicBezTo>
                    <a:pt x="1202" y="724"/>
                    <a:pt x="1208" y="729"/>
                    <a:pt x="1223" y="741"/>
                  </a:cubicBezTo>
                  <a:cubicBezTo>
                    <a:pt x="1227" y="745"/>
                    <a:pt x="1232" y="750"/>
                    <a:pt x="1237" y="754"/>
                  </a:cubicBezTo>
                  <a:cubicBezTo>
                    <a:pt x="1237" y="880"/>
                    <a:pt x="1237" y="880"/>
                    <a:pt x="1237" y="880"/>
                  </a:cubicBezTo>
                  <a:cubicBezTo>
                    <a:pt x="1237" y="894"/>
                    <a:pt x="1226" y="905"/>
                    <a:pt x="1212" y="905"/>
                  </a:cubicBezTo>
                  <a:cubicBezTo>
                    <a:pt x="110" y="905"/>
                    <a:pt x="110" y="905"/>
                    <a:pt x="110" y="905"/>
                  </a:cubicBezTo>
                  <a:cubicBezTo>
                    <a:pt x="96" y="905"/>
                    <a:pt x="85" y="894"/>
                    <a:pt x="85" y="880"/>
                  </a:cubicBezTo>
                  <a:close/>
                  <a:moveTo>
                    <a:pt x="85" y="880"/>
                  </a:moveTo>
                  <a:cubicBezTo>
                    <a:pt x="85" y="880"/>
                    <a:pt x="85" y="880"/>
                    <a:pt x="85" y="8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6" name="Google Shape;1926;p81"/>
            <p:cNvSpPr/>
            <p:nvPr/>
          </p:nvSpPr>
          <p:spPr>
            <a:xfrm>
              <a:off x="6435725" y="1544638"/>
              <a:ext cx="188912" cy="63500"/>
            </a:xfrm>
            <a:custGeom>
              <a:avLst/>
              <a:gdLst/>
              <a:ahLst/>
              <a:cxnLst/>
              <a:rect l="l" t="t" r="r" b="b"/>
              <a:pathLst>
                <a:path w="885" h="292" extrusionOk="0"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48"/>
                    <a:pt x="44" y="292"/>
                    <a:pt x="99" y="292"/>
                  </a:cubicBezTo>
                  <a:cubicBezTo>
                    <a:pt x="785" y="292"/>
                    <a:pt x="785" y="292"/>
                    <a:pt x="785" y="292"/>
                  </a:cubicBezTo>
                  <a:cubicBezTo>
                    <a:pt x="840" y="292"/>
                    <a:pt x="885" y="248"/>
                    <a:pt x="885" y="193"/>
                  </a:cubicBezTo>
                  <a:cubicBezTo>
                    <a:pt x="885" y="100"/>
                    <a:pt x="885" y="100"/>
                    <a:pt x="885" y="100"/>
                  </a:cubicBezTo>
                  <a:cubicBezTo>
                    <a:pt x="885" y="45"/>
                    <a:pt x="840" y="0"/>
                    <a:pt x="785" y="0"/>
                  </a:cubicBezTo>
                  <a:lnTo>
                    <a:pt x="99" y="0"/>
                  </a:lnTo>
                  <a:close/>
                  <a:moveTo>
                    <a:pt x="799" y="100"/>
                  </a:moveTo>
                  <a:cubicBezTo>
                    <a:pt x="799" y="193"/>
                    <a:pt x="799" y="193"/>
                    <a:pt x="799" y="193"/>
                  </a:cubicBezTo>
                  <a:cubicBezTo>
                    <a:pt x="799" y="201"/>
                    <a:pt x="793" y="207"/>
                    <a:pt x="785" y="207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1" y="207"/>
                    <a:pt x="85" y="201"/>
                    <a:pt x="85" y="193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5"/>
                    <a:pt x="99" y="85"/>
                  </a:cubicBezTo>
                  <a:cubicBezTo>
                    <a:pt x="785" y="85"/>
                    <a:pt x="785" y="85"/>
                    <a:pt x="785" y="85"/>
                  </a:cubicBezTo>
                  <a:cubicBezTo>
                    <a:pt x="793" y="85"/>
                    <a:pt x="799" y="92"/>
                    <a:pt x="799" y="100"/>
                  </a:cubicBezTo>
                  <a:close/>
                  <a:moveTo>
                    <a:pt x="799" y="100"/>
                  </a:moveTo>
                  <a:cubicBezTo>
                    <a:pt x="799" y="100"/>
                    <a:pt x="799" y="100"/>
                    <a:pt x="799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7" name="Google Shape;1927;p81"/>
            <p:cNvSpPr/>
            <p:nvPr/>
          </p:nvSpPr>
          <p:spPr>
            <a:xfrm>
              <a:off x="6784975" y="1312863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0"/>
                  </a:move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0"/>
                    <a:pt x="383" y="0"/>
                    <a:pt x="247" y="0"/>
                  </a:cubicBezTo>
                  <a:close/>
                  <a:moveTo>
                    <a:pt x="85" y="247"/>
                  </a:moveTo>
                  <a:cubicBezTo>
                    <a:pt x="85" y="157"/>
                    <a:pt x="158" y="85"/>
                    <a:pt x="247" y="85"/>
                  </a:cubicBezTo>
                  <a:cubicBezTo>
                    <a:pt x="336" y="85"/>
                    <a:pt x="409" y="157"/>
                    <a:pt x="409" y="247"/>
                  </a:cubicBezTo>
                  <a:cubicBezTo>
                    <a:pt x="409" y="273"/>
                    <a:pt x="402" y="298"/>
                    <a:pt x="391" y="321"/>
                  </a:cubicBezTo>
                  <a:cubicBezTo>
                    <a:pt x="276" y="215"/>
                    <a:pt x="276" y="215"/>
                    <a:pt x="276" y="215"/>
                  </a:cubicBezTo>
                  <a:cubicBezTo>
                    <a:pt x="258" y="199"/>
                    <a:pt x="231" y="200"/>
                    <a:pt x="216" y="218"/>
                  </a:cubicBezTo>
                  <a:cubicBezTo>
                    <a:pt x="200" y="235"/>
                    <a:pt x="201" y="262"/>
                    <a:pt x="218" y="278"/>
                  </a:cubicBezTo>
                  <a:cubicBezTo>
                    <a:pt x="333" y="383"/>
                    <a:pt x="333" y="383"/>
                    <a:pt x="333" y="383"/>
                  </a:cubicBezTo>
                  <a:cubicBezTo>
                    <a:pt x="308" y="399"/>
                    <a:pt x="279" y="408"/>
                    <a:pt x="247" y="408"/>
                  </a:cubicBezTo>
                  <a:cubicBezTo>
                    <a:pt x="158" y="408"/>
                    <a:pt x="85" y="336"/>
                    <a:pt x="85" y="247"/>
                  </a:cubicBezTo>
                  <a:close/>
                  <a:moveTo>
                    <a:pt x="85" y="247"/>
                  </a:moveTo>
                  <a:cubicBezTo>
                    <a:pt x="85" y="247"/>
                    <a:pt x="85" y="247"/>
                    <a:pt x="85" y="2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8" name="Google Shape;1928;p81"/>
            <p:cNvSpPr/>
            <p:nvPr/>
          </p:nvSpPr>
          <p:spPr>
            <a:xfrm>
              <a:off x="6691313" y="1398588"/>
              <a:ext cx="104775" cy="106363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494"/>
                  </a:move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lose/>
                  <a:moveTo>
                    <a:pt x="247" y="85"/>
                  </a:moveTo>
                  <a:cubicBezTo>
                    <a:pt x="288" y="85"/>
                    <a:pt x="325" y="100"/>
                    <a:pt x="353" y="125"/>
                  </a:cubicBezTo>
                  <a:cubicBezTo>
                    <a:pt x="223" y="211"/>
                    <a:pt x="223" y="211"/>
                    <a:pt x="223" y="211"/>
                  </a:cubicBezTo>
                  <a:cubicBezTo>
                    <a:pt x="204" y="225"/>
                    <a:pt x="198" y="251"/>
                    <a:pt x="211" y="271"/>
                  </a:cubicBezTo>
                  <a:cubicBezTo>
                    <a:pt x="220" y="283"/>
                    <a:pt x="233" y="290"/>
                    <a:pt x="247" y="290"/>
                  </a:cubicBezTo>
                  <a:cubicBezTo>
                    <a:pt x="255" y="290"/>
                    <a:pt x="263" y="287"/>
                    <a:pt x="271" y="282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6" y="212"/>
                    <a:pt x="409" y="229"/>
                    <a:pt x="409" y="247"/>
                  </a:cubicBezTo>
                  <a:cubicBezTo>
                    <a:pt x="409" y="336"/>
                    <a:pt x="336" y="409"/>
                    <a:pt x="247" y="409"/>
                  </a:cubicBezTo>
                  <a:cubicBezTo>
                    <a:pt x="158" y="409"/>
                    <a:pt x="85" y="336"/>
                    <a:pt x="85" y="247"/>
                  </a:cubicBezTo>
                  <a:cubicBezTo>
                    <a:pt x="85" y="158"/>
                    <a:pt x="158" y="85"/>
                    <a:pt x="247" y="85"/>
                  </a:cubicBezTo>
                  <a:close/>
                  <a:moveTo>
                    <a:pt x="247" y="85"/>
                  </a:moveTo>
                  <a:cubicBezTo>
                    <a:pt x="247" y="85"/>
                    <a:pt x="247" y="85"/>
                    <a:pt x="247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9" name="Google Shape;1929;p81"/>
            <p:cNvSpPr/>
            <p:nvPr/>
          </p:nvSpPr>
          <p:spPr>
            <a:xfrm>
              <a:off x="6710363" y="15255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2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0" name="Google Shape;1930;p81"/>
            <p:cNvSpPr/>
            <p:nvPr/>
          </p:nvSpPr>
          <p:spPr>
            <a:xfrm>
              <a:off x="6710363" y="155733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6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699" y="86"/>
                    <a:pt x="699" y="86"/>
                    <a:pt x="699" y="86"/>
                  </a:cubicBezTo>
                  <a:cubicBezTo>
                    <a:pt x="723" y="86"/>
                    <a:pt x="742" y="67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1" name="Google Shape;1931;p81"/>
            <p:cNvSpPr/>
            <p:nvPr/>
          </p:nvSpPr>
          <p:spPr>
            <a:xfrm>
              <a:off x="6710363" y="1589088"/>
              <a:ext cx="160339" cy="19050"/>
            </a:xfrm>
            <a:custGeom>
              <a:avLst/>
              <a:gdLst/>
              <a:ahLst/>
              <a:cxnLst/>
              <a:rect l="l" t="t" r="r" b="b"/>
              <a:pathLst>
                <a:path w="742" h="85" extrusionOk="0">
                  <a:moveTo>
                    <a:pt x="69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99" y="85"/>
                    <a:pt x="699" y="85"/>
                    <a:pt x="699" y="85"/>
                  </a:cubicBezTo>
                  <a:cubicBezTo>
                    <a:pt x="723" y="85"/>
                    <a:pt x="742" y="66"/>
                    <a:pt x="742" y="43"/>
                  </a:cubicBezTo>
                  <a:cubicBezTo>
                    <a:pt x="742" y="19"/>
                    <a:pt x="723" y="0"/>
                    <a:pt x="699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9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2" name="Google Shape;1932;p81"/>
            <p:cNvSpPr/>
            <p:nvPr/>
          </p:nvSpPr>
          <p:spPr>
            <a:xfrm>
              <a:off x="6691313" y="1312863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5" extrusionOk="0">
                  <a:moveTo>
                    <a:pt x="315" y="157"/>
                  </a:moveTo>
                  <a:cubicBezTo>
                    <a:pt x="315" y="70"/>
                    <a:pt x="245" y="0"/>
                    <a:pt x="158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244"/>
                    <a:pt x="71" y="315"/>
                    <a:pt x="158" y="315"/>
                  </a:cubicBezTo>
                  <a:cubicBezTo>
                    <a:pt x="245" y="315"/>
                    <a:pt x="315" y="244"/>
                    <a:pt x="315" y="157"/>
                  </a:cubicBezTo>
                  <a:close/>
                  <a:moveTo>
                    <a:pt x="85" y="157"/>
                  </a:moveTo>
                  <a:cubicBezTo>
                    <a:pt x="85" y="117"/>
                    <a:pt x="118" y="85"/>
                    <a:pt x="158" y="85"/>
                  </a:cubicBezTo>
                  <a:cubicBezTo>
                    <a:pt x="198" y="85"/>
                    <a:pt x="230" y="117"/>
                    <a:pt x="230" y="157"/>
                  </a:cubicBezTo>
                  <a:cubicBezTo>
                    <a:pt x="230" y="197"/>
                    <a:pt x="198" y="230"/>
                    <a:pt x="158" y="230"/>
                  </a:cubicBezTo>
                  <a:cubicBezTo>
                    <a:pt x="118" y="230"/>
                    <a:pt x="85" y="197"/>
                    <a:pt x="85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5" y="157"/>
                    <a:pt x="85" y="1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3" name="Google Shape;1933;p81"/>
            <p:cNvSpPr/>
            <p:nvPr/>
          </p:nvSpPr>
          <p:spPr>
            <a:xfrm>
              <a:off x="6823075" y="1436688"/>
              <a:ext cx="66675" cy="68263"/>
            </a:xfrm>
            <a:custGeom>
              <a:avLst/>
              <a:gdLst/>
              <a:ahLst/>
              <a:cxnLst/>
              <a:rect l="l" t="t" r="r" b="b"/>
              <a:pathLst>
                <a:path w="315" h="316" extrusionOk="0">
                  <a:moveTo>
                    <a:pt x="315" y="158"/>
                  </a:moveTo>
                  <a:cubicBezTo>
                    <a:pt x="315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6"/>
                    <a:pt x="157" y="316"/>
                  </a:cubicBezTo>
                  <a:cubicBezTo>
                    <a:pt x="244" y="316"/>
                    <a:pt x="315" y="245"/>
                    <a:pt x="315" y="158"/>
                  </a:cubicBezTo>
                  <a:close/>
                  <a:moveTo>
                    <a:pt x="157" y="231"/>
                  </a:moveTo>
                  <a:cubicBezTo>
                    <a:pt x="117" y="231"/>
                    <a:pt x="85" y="198"/>
                    <a:pt x="85" y="158"/>
                  </a:cubicBez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30" y="118"/>
                    <a:pt x="230" y="158"/>
                  </a:cubicBezTo>
                  <a:cubicBezTo>
                    <a:pt x="230" y="198"/>
                    <a:pt x="197" y="231"/>
                    <a:pt x="157" y="231"/>
                  </a:cubicBezTo>
                  <a:close/>
                  <a:moveTo>
                    <a:pt x="157" y="231"/>
                  </a:moveTo>
                  <a:cubicBezTo>
                    <a:pt x="157" y="231"/>
                    <a:pt x="157" y="231"/>
                    <a:pt x="157" y="2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34" name="Google Shape;1934;p81"/>
          <p:cNvGrpSpPr/>
          <p:nvPr/>
        </p:nvGrpSpPr>
        <p:grpSpPr>
          <a:xfrm>
            <a:off x="6160004" y="1511791"/>
            <a:ext cx="477988" cy="467068"/>
            <a:chOff x="7367588" y="1149351"/>
            <a:chExt cx="625475" cy="611185"/>
          </a:xfrm>
        </p:grpSpPr>
        <p:sp>
          <p:nvSpPr>
            <p:cNvPr id="1935" name="Google Shape;1935;p81"/>
            <p:cNvSpPr/>
            <p:nvPr/>
          </p:nvSpPr>
          <p:spPr>
            <a:xfrm>
              <a:off x="7802563" y="1228726"/>
              <a:ext cx="80963" cy="95250"/>
            </a:xfrm>
            <a:custGeom>
              <a:avLst/>
              <a:gdLst/>
              <a:ahLst/>
              <a:cxnLst/>
              <a:rect l="l" t="t" r="r" b="b"/>
              <a:pathLst>
                <a:path w="373" h="441" extrusionOk="0">
                  <a:moveTo>
                    <a:pt x="234" y="32"/>
                  </a:moveTo>
                  <a:cubicBezTo>
                    <a:pt x="234" y="32"/>
                    <a:pt x="234" y="31"/>
                    <a:pt x="234" y="31"/>
                  </a:cubicBezTo>
                  <a:cubicBezTo>
                    <a:pt x="226" y="12"/>
                    <a:pt x="20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66" y="0"/>
                    <a:pt x="148" y="12"/>
                    <a:pt x="140" y="31"/>
                  </a:cubicBezTo>
                  <a:cubicBezTo>
                    <a:pt x="140" y="31"/>
                    <a:pt x="140" y="32"/>
                    <a:pt x="140" y="32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0" y="399"/>
                    <a:pt x="11" y="424"/>
                    <a:pt x="33" y="432"/>
                  </a:cubicBezTo>
                  <a:cubicBezTo>
                    <a:pt x="55" y="441"/>
                    <a:pt x="79" y="430"/>
                    <a:pt x="88" y="408"/>
                  </a:cubicBezTo>
                  <a:cubicBezTo>
                    <a:pt x="110" y="349"/>
                    <a:pt x="110" y="349"/>
                    <a:pt x="110" y="349"/>
                  </a:cubicBezTo>
                  <a:cubicBezTo>
                    <a:pt x="263" y="349"/>
                    <a:pt x="263" y="349"/>
                    <a:pt x="263" y="349"/>
                  </a:cubicBezTo>
                  <a:cubicBezTo>
                    <a:pt x="285" y="407"/>
                    <a:pt x="285" y="407"/>
                    <a:pt x="285" y="407"/>
                  </a:cubicBezTo>
                  <a:cubicBezTo>
                    <a:pt x="291" y="424"/>
                    <a:pt x="307" y="435"/>
                    <a:pt x="325" y="435"/>
                  </a:cubicBezTo>
                  <a:cubicBezTo>
                    <a:pt x="330" y="435"/>
                    <a:pt x="335" y="434"/>
                    <a:pt x="340" y="432"/>
                  </a:cubicBezTo>
                  <a:cubicBezTo>
                    <a:pt x="362" y="424"/>
                    <a:pt x="373" y="399"/>
                    <a:pt x="364" y="377"/>
                  </a:cubicBezTo>
                  <a:lnTo>
                    <a:pt x="234" y="32"/>
                  </a:lnTo>
                  <a:close/>
                  <a:moveTo>
                    <a:pt x="143" y="264"/>
                  </a:moveTo>
                  <a:cubicBezTo>
                    <a:pt x="187" y="148"/>
                    <a:pt x="187" y="148"/>
                    <a:pt x="187" y="148"/>
                  </a:cubicBezTo>
                  <a:cubicBezTo>
                    <a:pt x="231" y="264"/>
                    <a:pt x="231" y="264"/>
                    <a:pt x="231" y="264"/>
                  </a:cubicBezTo>
                  <a:lnTo>
                    <a:pt x="143" y="264"/>
                  </a:lnTo>
                  <a:close/>
                  <a:moveTo>
                    <a:pt x="143" y="264"/>
                  </a:moveTo>
                  <a:cubicBezTo>
                    <a:pt x="143" y="264"/>
                    <a:pt x="143" y="264"/>
                    <a:pt x="143" y="26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6" name="Google Shape;1936;p81"/>
            <p:cNvSpPr/>
            <p:nvPr/>
          </p:nvSpPr>
          <p:spPr>
            <a:xfrm>
              <a:off x="7900988" y="1228726"/>
              <a:ext cx="17463" cy="93663"/>
            </a:xfrm>
            <a:custGeom>
              <a:avLst/>
              <a:gdLst/>
              <a:ahLst/>
              <a:cxnLst/>
              <a:rect l="l" t="t" r="r" b="b"/>
              <a:pathLst>
                <a:path w="85" h="43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16"/>
                    <a:pt x="19" y="435"/>
                    <a:pt x="43" y="435"/>
                  </a:cubicBezTo>
                  <a:cubicBezTo>
                    <a:pt x="66" y="435"/>
                    <a:pt x="85" y="416"/>
                    <a:pt x="85" y="39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7" name="Google Shape;1937;p81"/>
            <p:cNvSpPr/>
            <p:nvPr/>
          </p:nvSpPr>
          <p:spPr>
            <a:xfrm>
              <a:off x="7367588" y="1271588"/>
              <a:ext cx="438150" cy="488948"/>
            </a:xfrm>
            <a:custGeom>
              <a:avLst/>
              <a:gdLst/>
              <a:ahLst/>
              <a:cxnLst/>
              <a:rect l="l" t="t" r="r" b="b"/>
              <a:pathLst>
                <a:path w="2038" h="2279" extrusionOk="0">
                  <a:moveTo>
                    <a:pt x="1996" y="1483"/>
                  </a:moveTo>
                  <a:cubicBezTo>
                    <a:pt x="1736" y="1483"/>
                    <a:pt x="1736" y="1483"/>
                    <a:pt x="1736" y="1483"/>
                  </a:cubicBezTo>
                  <a:cubicBezTo>
                    <a:pt x="1736" y="1356"/>
                    <a:pt x="1736" y="1356"/>
                    <a:pt x="1736" y="1356"/>
                  </a:cubicBezTo>
                  <a:cubicBezTo>
                    <a:pt x="1780" y="1356"/>
                    <a:pt x="1780" y="1356"/>
                    <a:pt x="1780" y="1356"/>
                  </a:cubicBezTo>
                  <a:cubicBezTo>
                    <a:pt x="1844" y="1356"/>
                    <a:pt x="1896" y="1304"/>
                    <a:pt x="1896" y="1240"/>
                  </a:cubicBezTo>
                  <a:cubicBezTo>
                    <a:pt x="1896" y="1196"/>
                    <a:pt x="1896" y="1196"/>
                    <a:pt x="1896" y="1196"/>
                  </a:cubicBezTo>
                  <a:cubicBezTo>
                    <a:pt x="1962" y="1196"/>
                    <a:pt x="1962" y="1196"/>
                    <a:pt x="1962" y="1196"/>
                  </a:cubicBezTo>
                  <a:cubicBezTo>
                    <a:pt x="1985" y="1196"/>
                    <a:pt x="2004" y="1177"/>
                    <a:pt x="2004" y="1153"/>
                  </a:cubicBezTo>
                  <a:cubicBezTo>
                    <a:pt x="2004" y="1130"/>
                    <a:pt x="1985" y="1111"/>
                    <a:pt x="1962" y="1111"/>
                  </a:cubicBezTo>
                  <a:cubicBezTo>
                    <a:pt x="1896" y="1111"/>
                    <a:pt x="1896" y="1111"/>
                    <a:pt x="1896" y="1111"/>
                  </a:cubicBezTo>
                  <a:cubicBezTo>
                    <a:pt x="1896" y="958"/>
                    <a:pt x="1896" y="958"/>
                    <a:pt x="1896" y="958"/>
                  </a:cubicBezTo>
                  <a:cubicBezTo>
                    <a:pt x="1962" y="958"/>
                    <a:pt x="1962" y="958"/>
                    <a:pt x="1962" y="958"/>
                  </a:cubicBezTo>
                  <a:cubicBezTo>
                    <a:pt x="1985" y="958"/>
                    <a:pt x="2004" y="938"/>
                    <a:pt x="2004" y="915"/>
                  </a:cubicBezTo>
                  <a:cubicBezTo>
                    <a:pt x="2004" y="891"/>
                    <a:pt x="1985" y="872"/>
                    <a:pt x="1962" y="872"/>
                  </a:cubicBezTo>
                  <a:cubicBezTo>
                    <a:pt x="1896" y="872"/>
                    <a:pt x="1896" y="872"/>
                    <a:pt x="1896" y="872"/>
                  </a:cubicBezTo>
                  <a:cubicBezTo>
                    <a:pt x="1896" y="719"/>
                    <a:pt x="1896" y="719"/>
                    <a:pt x="1896" y="719"/>
                  </a:cubicBezTo>
                  <a:cubicBezTo>
                    <a:pt x="1962" y="719"/>
                    <a:pt x="1962" y="719"/>
                    <a:pt x="1962" y="719"/>
                  </a:cubicBezTo>
                  <a:cubicBezTo>
                    <a:pt x="1985" y="719"/>
                    <a:pt x="2004" y="700"/>
                    <a:pt x="2004" y="676"/>
                  </a:cubicBezTo>
                  <a:cubicBezTo>
                    <a:pt x="2004" y="653"/>
                    <a:pt x="1985" y="634"/>
                    <a:pt x="1962" y="634"/>
                  </a:cubicBezTo>
                  <a:cubicBezTo>
                    <a:pt x="1896" y="634"/>
                    <a:pt x="1896" y="634"/>
                    <a:pt x="1896" y="634"/>
                  </a:cubicBezTo>
                  <a:cubicBezTo>
                    <a:pt x="1896" y="590"/>
                    <a:pt x="1896" y="590"/>
                    <a:pt x="1896" y="590"/>
                  </a:cubicBezTo>
                  <a:cubicBezTo>
                    <a:pt x="1896" y="526"/>
                    <a:pt x="1844" y="474"/>
                    <a:pt x="1780" y="474"/>
                  </a:cubicBezTo>
                  <a:cubicBezTo>
                    <a:pt x="1736" y="474"/>
                    <a:pt x="1736" y="474"/>
                    <a:pt x="1736" y="474"/>
                  </a:cubicBezTo>
                  <a:cubicBezTo>
                    <a:pt x="1736" y="408"/>
                    <a:pt x="1736" y="408"/>
                    <a:pt x="1736" y="408"/>
                  </a:cubicBezTo>
                  <a:cubicBezTo>
                    <a:pt x="1736" y="385"/>
                    <a:pt x="1717" y="366"/>
                    <a:pt x="1694" y="366"/>
                  </a:cubicBezTo>
                  <a:cubicBezTo>
                    <a:pt x="1670" y="366"/>
                    <a:pt x="1651" y="385"/>
                    <a:pt x="1651" y="408"/>
                  </a:cubicBezTo>
                  <a:cubicBezTo>
                    <a:pt x="1651" y="474"/>
                    <a:pt x="1651" y="474"/>
                    <a:pt x="1651" y="474"/>
                  </a:cubicBezTo>
                  <a:cubicBezTo>
                    <a:pt x="1498" y="474"/>
                    <a:pt x="1498" y="474"/>
                    <a:pt x="1498" y="474"/>
                  </a:cubicBezTo>
                  <a:cubicBezTo>
                    <a:pt x="1498" y="408"/>
                    <a:pt x="1498" y="408"/>
                    <a:pt x="1498" y="408"/>
                  </a:cubicBezTo>
                  <a:cubicBezTo>
                    <a:pt x="1498" y="385"/>
                    <a:pt x="1479" y="366"/>
                    <a:pt x="1455" y="366"/>
                  </a:cubicBezTo>
                  <a:cubicBezTo>
                    <a:pt x="1432" y="366"/>
                    <a:pt x="1413" y="385"/>
                    <a:pt x="1413" y="408"/>
                  </a:cubicBezTo>
                  <a:cubicBezTo>
                    <a:pt x="1413" y="474"/>
                    <a:pt x="1413" y="474"/>
                    <a:pt x="1413" y="474"/>
                  </a:cubicBezTo>
                  <a:cubicBezTo>
                    <a:pt x="1259" y="474"/>
                    <a:pt x="1259" y="474"/>
                    <a:pt x="1259" y="474"/>
                  </a:cubicBezTo>
                  <a:cubicBezTo>
                    <a:pt x="1259" y="408"/>
                    <a:pt x="1259" y="408"/>
                    <a:pt x="1259" y="408"/>
                  </a:cubicBezTo>
                  <a:cubicBezTo>
                    <a:pt x="1259" y="385"/>
                    <a:pt x="1240" y="366"/>
                    <a:pt x="1217" y="366"/>
                  </a:cubicBezTo>
                  <a:cubicBezTo>
                    <a:pt x="1193" y="366"/>
                    <a:pt x="1174" y="385"/>
                    <a:pt x="1174" y="408"/>
                  </a:cubicBezTo>
                  <a:cubicBezTo>
                    <a:pt x="1174" y="474"/>
                    <a:pt x="1174" y="474"/>
                    <a:pt x="1174" y="474"/>
                  </a:cubicBezTo>
                  <a:cubicBezTo>
                    <a:pt x="1130" y="474"/>
                    <a:pt x="1130" y="474"/>
                    <a:pt x="1130" y="474"/>
                  </a:cubicBezTo>
                  <a:cubicBezTo>
                    <a:pt x="1066" y="474"/>
                    <a:pt x="1014" y="526"/>
                    <a:pt x="1014" y="590"/>
                  </a:cubicBezTo>
                  <a:cubicBezTo>
                    <a:pt x="1014" y="634"/>
                    <a:pt x="1014" y="634"/>
                    <a:pt x="1014" y="634"/>
                  </a:cubicBezTo>
                  <a:cubicBezTo>
                    <a:pt x="949" y="634"/>
                    <a:pt x="949" y="634"/>
                    <a:pt x="949" y="634"/>
                  </a:cubicBezTo>
                  <a:cubicBezTo>
                    <a:pt x="925" y="634"/>
                    <a:pt x="906" y="653"/>
                    <a:pt x="906" y="676"/>
                  </a:cubicBezTo>
                  <a:cubicBezTo>
                    <a:pt x="906" y="700"/>
                    <a:pt x="925" y="719"/>
                    <a:pt x="949" y="719"/>
                  </a:cubicBezTo>
                  <a:cubicBezTo>
                    <a:pt x="1014" y="719"/>
                    <a:pt x="1014" y="719"/>
                    <a:pt x="1014" y="719"/>
                  </a:cubicBezTo>
                  <a:cubicBezTo>
                    <a:pt x="1014" y="872"/>
                    <a:pt x="1014" y="872"/>
                    <a:pt x="1014" y="872"/>
                  </a:cubicBezTo>
                  <a:cubicBezTo>
                    <a:pt x="949" y="872"/>
                    <a:pt x="949" y="872"/>
                    <a:pt x="949" y="872"/>
                  </a:cubicBezTo>
                  <a:cubicBezTo>
                    <a:pt x="925" y="872"/>
                    <a:pt x="906" y="891"/>
                    <a:pt x="906" y="915"/>
                  </a:cubicBezTo>
                  <a:cubicBezTo>
                    <a:pt x="906" y="938"/>
                    <a:pt x="925" y="958"/>
                    <a:pt x="949" y="958"/>
                  </a:cubicBezTo>
                  <a:cubicBezTo>
                    <a:pt x="1014" y="958"/>
                    <a:pt x="1014" y="958"/>
                    <a:pt x="1014" y="958"/>
                  </a:cubicBezTo>
                  <a:cubicBezTo>
                    <a:pt x="1014" y="1111"/>
                    <a:pt x="1014" y="1111"/>
                    <a:pt x="1014" y="1111"/>
                  </a:cubicBezTo>
                  <a:cubicBezTo>
                    <a:pt x="949" y="1111"/>
                    <a:pt x="949" y="1111"/>
                    <a:pt x="949" y="1111"/>
                  </a:cubicBezTo>
                  <a:cubicBezTo>
                    <a:pt x="925" y="1111"/>
                    <a:pt x="906" y="1130"/>
                    <a:pt x="906" y="1153"/>
                  </a:cubicBezTo>
                  <a:cubicBezTo>
                    <a:pt x="906" y="1177"/>
                    <a:pt x="925" y="1196"/>
                    <a:pt x="949" y="1196"/>
                  </a:cubicBezTo>
                  <a:cubicBezTo>
                    <a:pt x="1014" y="1196"/>
                    <a:pt x="1014" y="1196"/>
                    <a:pt x="1014" y="1196"/>
                  </a:cubicBezTo>
                  <a:cubicBezTo>
                    <a:pt x="1014" y="1240"/>
                    <a:pt x="1014" y="1240"/>
                    <a:pt x="1014" y="1240"/>
                  </a:cubicBezTo>
                  <a:cubicBezTo>
                    <a:pt x="1014" y="1304"/>
                    <a:pt x="1066" y="1356"/>
                    <a:pt x="1130" y="1356"/>
                  </a:cubicBezTo>
                  <a:cubicBezTo>
                    <a:pt x="1174" y="1356"/>
                    <a:pt x="1174" y="1356"/>
                    <a:pt x="1174" y="1356"/>
                  </a:cubicBezTo>
                  <a:cubicBezTo>
                    <a:pt x="1174" y="1483"/>
                    <a:pt x="1174" y="1483"/>
                    <a:pt x="1174" y="1483"/>
                  </a:cubicBezTo>
                  <a:cubicBezTo>
                    <a:pt x="675" y="1483"/>
                    <a:pt x="675" y="1483"/>
                    <a:pt x="675" y="1483"/>
                  </a:cubicBezTo>
                  <a:cubicBezTo>
                    <a:pt x="353" y="1483"/>
                    <a:pt x="89" y="1224"/>
                    <a:pt x="87" y="905"/>
                  </a:cubicBezTo>
                  <a:cubicBezTo>
                    <a:pt x="84" y="591"/>
                    <a:pt x="329" y="333"/>
                    <a:pt x="643" y="320"/>
                  </a:cubicBezTo>
                  <a:cubicBezTo>
                    <a:pt x="671" y="319"/>
                    <a:pt x="696" y="303"/>
                    <a:pt x="708" y="278"/>
                  </a:cubicBezTo>
                  <a:cubicBezTo>
                    <a:pt x="745" y="204"/>
                    <a:pt x="793" y="136"/>
                    <a:pt x="851" y="77"/>
                  </a:cubicBezTo>
                  <a:cubicBezTo>
                    <a:pt x="867" y="60"/>
                    <a:pt x="867" y="33"/>
                    <a:pt x="850" y="16"/>
                  </a:cubicBezTo>
                  <a:cubicBezTo>
                    <a:pt x="833" y="0"/>
                    <a:pt x="806" y="1"/>
                    <a:pt x="790" y="18"/>
                  </a:cubicBezTo>
                  <a:cubicBezTo>
                    <a:pt x="727" y="82"/>
                    <a:pt x="675" y="155"/>
                    <a:pt x="634" y="235"/>
                  </a:cubicBezTo>
                  <a:cubicBezTo>
                    <a:pt x="463" y="244"/>
                    <a:pt x="304" y="317"/>
                    <a:pt x="186" y="441"/>
                  </a:cubicBezTo>
                  <a:cubicBezTo>
                    <a:pt x="66" y="567"/>
                    <a:pt x="0" y="732"/>
                    <a:pt x="2" y="906"/>
                  </a:cubicBezTo>
                  <a:cubicBezTo>
                    <a:pt x="5" y="1271"/>
                    <a:pt x="307" y="1568"/>
                    <a:pt x="675" y="1568"/>
                  </a:cubicBezTo>
                  <a:cubicBezTo>
                    <a:pt x="1174" y="1568"/>
                    <a:pt x="1174" y="1568"/>
                    <a:pt x="1174" y="1568"/>
                  </a:cubicBezTo>
                  <a:cubicBezTo>
                    <a:pt x="1174" y="1790"/>
                    <a:pt x="1174" y="1790"/>
                    <a:pt x="1174" y="1790"/>
                  </a:cubicBezTo>
                  <a:cubicBezTo>
                    <a:pt x="1174" y="1793"/>
                    <a:pt x="1173" y="1796"/>
                    <a:pt x="1171" y="1799"/>
                  </a:cubicBezTo>
                  <a:cubicBezTo>
                    <a:pt x="1094" y="1886"/>
                    <a:pt x="1094" y="1886"/>
                    <a:pt x="1094" y="1886"/>
                  </a:cubicBezTo>
                  <a:cubicBezTo>
                    <a:pt x="1076" y="1878"/>
                    <a:pt x="1055" y="1873"/>
                    <a:pt x="1034" y="1873"/>
                  </a:cubicBezTo>
                  <a:cubicBezTo>
                    <a:pt x="952" y="1873"/>
                    <a:pt x="886" y="1939"/>
                    <a:pt x="886" y="2021"/>
                  </a:cubicBezTo>
                  <a:cubicBezTo>
                    <a:pt x="886" y="2102"/>
                    <a:pt x="952" y="2168"/>
                    <a:pt x="1034" y="2168"/>
                  </a:cubicBezTo>
                  <a:cubicBezTo>
                    <a:pt x="1115" y="2168"/>
                    <a:pt x="1181" y="2102"/>
                    <a:pt x="1181" y="2021"/>
                  </a:cubicBezTo>
                  <a:cubicBezTo>
                    <a:pt x="1181" y="1992"/>
                    <a:pt x="1173" y="1965"/>
                    <a:pt x="1159" y="1942"/>
                  </a:cubicBezTo>
                  <a:cubicBezTo>
                    <a:pt x="1235" y="1855"/>
                    <a:pt x="1235" y="1855"/>
                    <a:pt x="1235" y="1855"/>
                  </a:cubicBezTo>
                  <a:cubicBezTo>
                    <a:pt x="1251" y="1837"/>
                    <a:pt x="1259" y="1814"/>
                    <a:pt x="1259" y="1790"/>
                  </a:cubicBezTo>
                  <a:cubicBezTo>
                    <a:pt x="1259" y="1568"/>
                    <a:pt x="1259" y="1568"/>
                    <a:pt x="1259" y="1568"/>
                  </a:cubicBezTo>
                  <a:cubicBezTo>
                    <a:pt x="1413" y="1568"/>
                    <a:pt x="1413" y="1568"/>
                    <a:pt x="1413" y="1568"/>
                  </a:cubicBezTo>
                  <a:cubicBezTo>
                    <a:pt x="1413" y="1935"/>
                    <a:pt x="1413" y="1935"/>
                    <a:pt x="1413" y="1935"/>
                  </a:cubicBezTo>
                  <a:cubicBezTo>
                    <a:pt x="1337" y="1954"/>
                    <a:pt x="1281" y="2023"/>
                    <a:pt x="1281" y="2104"/>
                  </a:cubicBezTo>
                  <a:cubicBezTo>
                    <a:pt x="1281" y="2200"/>
                    <a:pt x="1359" y="2279"/>
                    <a:pt x="1455" y="2279"/>
                  </a:cubicBezTo>
                  <a:cubicBezTo>
                    <a:pt x="1551" y="2279"/>
                    <a:pt x="1630" y="2200"/>
                    <a:pt x="1630" y="2104"/>
                  </a:cubicBezTo>
                  <a:cubicBezTo>
                    <a:pt x="1630" y="2023"/>
                    <a:pt x="1573" y="1954"/>
                    <a:pt x="1498" y="1935"/>
                  </a:cubicBezTo>
                  <a:cubicBezTo>
                    <a:pt x="1498" y="1568"/>
                    <a:pt x="1498" y="1568"/>
                    <a:pt x="1498" y="1568"/>
                  </a:cubicBezTo>
                  <a:cubicBezTo>
                    <a:pt x="1651" y="1568"/>
                    <a:pt x="1651" y="1568"/>
                    <a:pt x="1651" y="1568"/>
                  </a:cubicBezTo>
                  <a:cubicBezTo>
                    <a:pt x="1651" y="1790"/>
                    <a:pt x="1651" y="1790"/>
                    <a:pt x="1651" y="1790"/>
                  </a:cubicBezTo>
                  <a:cubicBezTo>
                    <a:pt x="1651" y="1814"/>
                    <a:pt x="1660" y="1837"/>
                    <a:pt x="1676" y="1855"/>
                  </a:cubicBezTo>
                  <a:cubicBezTo>
                    <a:pt x="1752" y="1942"/>
                    <a:pt x="1752" y="1942"/>
                    <a:pt x="1752" y="1942"/>
                  </a:cubicBezTo>
                  <a:cubicBezTo>
                    <a:pt x="1737" y="1965"/>
                    <a:pt x="1729" y="1992"/>
                    <a:pt x="1729" y="2021"/>
                  </a:cubicBezTo>
                  <a:cubicBezTo>
                    <a:pt x="1729" y="2102"/>
                    <a:pt x="1795" y="2168"/>
                    <a:pt x="1877" y="2168"/>
                  </a:cubicBezTo>
                  <a:cubicBezTo>
                    <a:pt x="1958" y="2168"/>
                    <a:pt x="2024" y="2102"/>
                    <a:pt x="2024" y="2021"/>
                  </a:cubicBezTo>
                  <a:cubicBezTo>
                    <a:pt x="2024" y="1939"/>
                    <a:pt x="1958" y="1873"/>
                    <a:pt x="1877" y="1873"/>
                  </a:cubicBezTo>
                  <a:cubicBezTo>
                    <a:pt x="1855" y="1873"/>
                    <a:pt x="1834" y="1878"/>
                    <a:pt x="1816" y="1886"/>
                  </a:cubicBezTo>
                  <a:cubicBezTo>
                    <a:pt x="1740" y="1799"/>
                    <a:pt x="1740" y="1799"/>
                    <a:pt x="1740" y="1799"/>
                  </a:cubicBezTo>
                  <a:cubicBezTo>
                    <a:pt x="1737" y="1796"/>
                    <a:pt x="1736" y="1793"/>
                    <a:pt x="1736" y="1790"/>
                  </a:cubicBezTo>
                  <a:cubicBezTo>
                    <a:pt x="1736" y="1568"/>
                    <a:pt x="1736" y="1568"/>
                    <a:pt x="1736" y="1568"/>
                  </a:cubicBezTo>
                  <a:cubicBezTo>
                    <a:pt x="1996" y="1568"/>
                    <a:pt x="1996" y="1568"/>
                    <a:pt x="1996" y="1568"/>
                  </a:cubicBezTo>
                  <a:cubicBezTo>
                    <a:pt x="2019" y="1568"/>
                    <a:pt x="2038" y="1549"/>
                    <a:pt x="2038" y="1525"/>
                  </a:cubicBezTo>
                  <a:cubicBezTo>
                    <a:pt x="2038" y="1502"/>
                    <a:pt x="2019" y="1483"/>
                    <a:pt x="1996" y="1483"/>
                  </a:cubicBezTo>
                  <a:close/>
                  <a:moveTo>
                    <a:pt x="1034" y="2083"/>
                  </a:moveTo>
                  <a:cubicBezTo>
                    <a:pt x="999" y="2083"/>
                    <a:pt x="971" y="2055"/>
                    <a:pt x="971" y="2021"/>
                  </a:cubicBezTo>
                  <a:cubicBezTo>
                    <a:pt x="971" y="1986"/>
                    <a:pt x="999" y="1958"/>
                    <a:pt x="1034" y="1958"/>
                  </a:cubicBezTo>
                  <a:cubicBezTo>
                    <a:pt x="1068" y="1958"/>
                    <a:pt x="1096" y="1986"/>
                    <a:pt x="1096" y="2021"/>
                  </a:cubicBezTo>
                  <a:cubicBezTo>
                    <a:pt x="1096" y="2055"/>
                    <a:pt x="1068" y="2083"/>
                    <a:pt x="1034" y="2083"/>
                  </a:cubicBezTo>
                  <a:close/>
                  <a:moveTo>
                    <a:pt x="1544" y="2104"/>
                  </a:moveTo>
                  <a:cubicBezTo>
                    <a:pt x="1544" y="2154"/>
                    <a:pt x="1504" y="2194"/>
                    <a:pt x="1455" y="2194"/>
                  </a:cubicBezTo>
                  <a:cubicBezTo>
                    <a:pt x="1406" y="2194"/>
                    <a:pt x="1366" y="2154"/>
                    <a:pt x="1366" y="2104"/>
                  </a:cubicBezTo>
                  <a:cubicBezTo>
                    <a:pt x="1366" y="2055"/>
                    <a:pt x="1406" y="2015"/>
                    <a:pt x="1455" y="2015"/>
                  </a:cubicBezTo>
                  <a:cubicBezTo>
                    <a:pt x="1504" y="2015"/>
                    <a:pt x="1544" y="2055"/>
                    <a:pt x="1544" y="2104"/>
                  </a:cubicBezTo>
                  <a:close/>
                  <a:moveTo>
                    <a:pt x="1939" y="2021"/>
                  </a:moveTo>
                  <a:cubicBezTo>
                    <a:pt x="1939" y="2055"/>
                    <a:pt x="1911" y="2083"/>
                    <a:pt x="1877" y="2083"/>
                  </a:cubicBezTo>
                  <a:cubicBezTo>
                    <a:pt x="1842" y="2083"/>
                    <a:pt x="1814" y="2055"/>
                    <a:pt x="1814" y="2021"/>
                  </a:cubicBezTo>
                  <a:cubicBezTo>
                    <a:pt x="1814" y="1986"/>
                    <a:pt x="1842" y="1958"/>
                    <a:pt x="1877" y="1958"/>
                  </a:cubicBezTo>
                  <a:cubicBezTo>
                    <a:pt x="1911" y="1958"/>
                    <a:pt x="1939" y="1986"/>
                    <a:pt x="1939" y="2021"/>
                  </a:cubicBezTo>
                  <a:close/>
                  <a:moveTo>
                    <a:pt x="1099" y="1240"/>
                  </a:moveTo>
                  <a:cubicBezTo>
                    <a:pt x="1099" y="590"/>
                    <a:pt x="1099" y="590"/>
                    <a:pt x="1099" y="590"/>
                  </a:cubicBezTo>
                  <a:cubicBezTo>
                    <a:pt x="1099" y="573"/>
                    <a:pt x="1113" y="559"/>
                    <a:pt x="1130" y="559"/>
                  </a:cubicBezTo>
                  <a:cubicBezTo>
                    <a:pt x="1780" y="559"/>
                    <a:pt x="1780" y="559"/>
                    <a:pt x="1780" y="559"/>
                  </a:cubicBezTo>
                  <a:cubicBezTo>
                    <a:pt x="1797" y="559"/>
                    <a:pt x="1811" y="573"/>
                    <a:pt x="1811" y="590"/>
                  </a:cubicBezTo>
                  <a:cubicBezTo>
                    <a:pt x="1811" y="1240"/>
                    <a:pt x="1811" y="1240"/>
                    <a:pt x="1811" y="1240"/>
                  </a:cubicBezTo>
                  <a:cubicBezTo>
                    <a:pt x="1811" y="1257"/>
                    <a:pt x="1797" y="1271"/>
                    <a:pt x="1780" y="1271"/>
                  </a:cubicBezTo>
                  <a:cubicBezTo>
                    <a:pt x="1130" y="1271"/>
                    <a:pt x="1130" y="1271"/>
                    <a:pt x="1130" y="1271"/>
                  </a:cubicBezTo>
                  <a:cubicBezTo>
                    <a:pt x="1113" y="1271"/>
                    <a:pt x="1099" y="1257"/>
                    <a:pt x="1099" y="1240"/>
                  </a:cubicBezTo>
                  <a:close/>
                  <a:moveTo>
                    <a:pt x="1259" y="1483"/>
                  </a:moveTo>
                  <a:cubicBezTo>
                    <a:pt x="1259" y="1356"/>
                    <a:pt x="1259" y="1356"/>
                    <a:pt x="1259" y="1356"/>
                  </a:cubicBezTo>
                  <a:cubicBezTo>
                    <a:pt x="1413" y="1356"/>
                    <a:pt x="1413" y="1356"/>
                    <a:pt x="1413" y="1356"/>
                  </a:cubicBezTo>
                  <a:cubicBezTo>
                    <a:pt x="1413" y="1483"/>
                    <a:pt x="1413" y="1483"/>
                    <a:pt x="1413" y="1483"/>
                  </a:cubicBezTo>
                  <a:lnTo>
                    <a:pt x="1259" y="1483"/>
                  </a:lnTo>
                  <a:close/>
                  <a:moveTo>
                    <a:pt x="1498" y="1483"/>
                  </a:moveTo>
                  <a:cubicBezTo>
                    <a:pt x="1498" y="1356"/>
                    <a:pt x="1498" y="1356"/>
                    <a:pt x="1498" y="1356"/>
                  </a:cubicBezTo>
                  <a:cubicBezTo>
                    <a:pt x="1651" y="1356"/>
                    <a:pt x="1651" y="1356"/>
                    <a:pt x="1651" y="1356"/>
                  </a:cubicBezTo>
                  <a:cubicBezTo>
                    <a:pt x="1651" y="1483"/>
                    <a:pt x="1651" y="1483"/>
                    <a:pt x="1651" y="1483"/>
                  </a:cubicBezTo>
                  <a:lnTo>
                    <a:pt x="1498" y="1483"/>
                  </a:lnTo>
                  <a:close/>
                  <a:moveTo>
                    <a:pt x="1498" y="1483"/>
                  </a:moveTo>
                  <a:cubicBezTo>
                    <a:pt x="1498" y="1483"/>
                    <a:pt x="1498" y="1483"/>
                    <a:pt x="1498" y="14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8" name="Google Shape;1938;p81"/>
            <p:cNvSpPr/>
            <p:nvPr/>
          </p:nvSpPr>
          <p:spPr>
            <a:xfrm>
              <a:off x="7566025" y="1149351"/>
              <a:ext cx="427038" cy="458790"/>
            </a:xfrm>
            <a:custGeom>
              <a:avLst/>
              <a:gdLst/>
              <a:ahLst/>
              <a:cxnLst/>
              <a:rect l="l" t="t" r="r" b="b"/>
              <a:pathLst>
                <a:path w="1985" h="2132" extrusionOk="0">
                  <a:moveTo>
                    <a:pt x="1732" y="1066"/>
                  </a:moveTo>
                  <a:cubicBezTo>
                    <a:pt x="1883" y="960"/>
                    <a:pt x="1982" y="785"/>
                    <a:pt x="1982" y="586"/>
                  </a:cubicBezTo>
                  <a:cubicBezTo>
                    <a:pt x="1982" y="263"/>
                    <a:pt x="1719" y="0"/>
                    <a:pt x="1396" y="0"/>
                  </a:cubicBezTo>
                  <a:cubicBezTo>
                    <a:pt x="1153" y="0"/>
                    <a:pt x="943" y="150"/>
                    <a:pt x="855" y="362"/>
                  </a:cubicBezTo>
                  <a:cubicBezTo>
                    <a:pt x="750" y="321"/>
                    <a:pt x="639" y="300"/>
                    <a:pt x="525" y="300"/>
                  </a:cubicBezTo>
                  <a:cubicBezTo>
                    <a:pt x="347" y="300"/>
                    <a:pt x="174" y="352"/>
                    <a:pt x="25" y="449"/>
                  </a:cubicBezTo>
                  <a:cubicBezTo>
                    <a:pt x="5" y="461"/>
                    <a:pt x="0" y="488"/>
                    <a:pt x="13" y="507"/>
                  </a:cubicBezTo>
                  <a:cubicBezTo>
                    <a:pt x="21" y="520"/>
                    <a:pt x="34" y="527"/>
                    <a:pt x="48" y="527"/>
                  </a:cubicBezTo>
                  <a:cubicBezTo>
                    <a:pt x="56" y="527"/>
                    <a:pt x="64" y="525"/>
                    <a:pt x="72" y="520"/>
                  </a:cubicBezTo>
                  <a:cubicBezTo>
                    <a:pt x="206" y="432"/>
                    <a:pt x="363" y="386"/>
                    <a:pt x="525" y="386"/>
                  </a:cubicBezTo>
                  <a:cubicBezTo>
                    <a:pt x="630" y="386"/>
                    <a:pt x="732" y="405"/>
                    <a:pt x="828" y="443"/>
                  </a:cubicBezTo>
                  <a:cubicBezTo>
                    <a:pt x="817" y="489"/>
                    <a:pt x="810" y="537"/>
                    <a:pt x="810" y="586"/>
                  </a:cubicBezTo>
                  <a:cubicBezTo>
                    <a:pt x="810" y="909"/>
                    <a:pt x="1073" y="1172"/>
                    <a:pt x="1396" y="1172"/>
                  </a:cubicBezTo>
                  <a:cubicBezTo>
                    <a:pt x="1487" y="1172"/>
                    <a:pt x="1572" y="1151"/>
                    <a:pt x="1649" y="1115"/>
                  </a:cubicBezTo>
                  <a:cubicBezTo>
                    <a:pt x="1805" y="1205"/>
                    <a:pt x="1900" y="1370"/>
                    <a:pt x="1898" y="1551"/>
                  </a:cubicBezTo>
                  <a:cubicBezTo>
                    <a:pt x="1896" y="1824"/>
                    <a:pt x="1669" y="2047"/>
                    <a:pt x="1392" y="2047"/>
                  </a:cubicBezTo>
                  <a:cubicBezTo>
                    <a:pt x="1269" y="2047"/>
                    <a:pt x="1269" y="2047"/>
                    <a:pt x="1269" y="2047"/>
                  </a:cubicBezTo>
                  <a:cubicBezTo>
                    <a:pt x="1246" y="2047"/>
                    <a:pt x="1227" y="2066"/>
                    <a:pt x="1227" y="2089"/>
                  </a:cubicBezTo>
                  <a:cubicBezTo>
                    <a:pt x="1227" y="2113"/>
                    <a:pt x="1246" y="2132"/>
                    <a:pt x="1269" y="2132"/>
                  </a:cubicBezTo>
                  <a:cubicBezTo>
                    <a:pt x="1392" y="2132"/>
                    <a:pt x="1392" y="2132"/>
                    <a:pt x="1392" y="2132"/>
                  </a:cubicBezTo>
                  <a:cubicBezTo>
                    <a:pt x="1716" y="2132"/>
                    <a:pt x="1981" y="1871"/>
                    <a:pt x="1984" y="1551"/>
                  </a:cubicBezTo>
                  <a:cubicBezTo>
                    <a:pt x="1985" y="1356"/>
                    <a:pt x="1890" y="1176"/>
                    <a:pt x="1732" y="1066"/>
                  </a:cubicBezTo>
                  <a:close/>
                  <a:moveTo>
                    <a:pt x="896" y="586"/>
                  </a:moveTo>
                  <a:cubicBezTo>
                    <a:pt x="896" y="310"/>
                    <a:pt x="1120" y="86"/>
                    <a:pt x="1396" y="86"/>
                  </a:cubicBezTo>
                  <a:cubicBezTo>
                    <a:pt x="1672" y="86"/>
                    <a:pt x="1897" y="310"/>
                    <a:pt x="1897" y="586"/>
                  </a:cubicBezTo>
                  <a:cubicBezTo>
                    <a:pt x="1897" y="862"/>
                    <a:pt x="1672" y="1087"/>
                    <a:pt x="1396" y="1087"/>
                  </a:cubicBezTo>
                  <a:cubicBezTo>
                    <a:pt x="1120" y="1087"/>
                    <a:pt x="896" y="862"/>
                    <a:pt x="896" y="586"/>
                  </a:cubicBezTo>
                  <a:close/>
                  <a:moveTo>
                    <a:pt x="896" y="586"/>
                  </a:moveTo>
                  <a:cubicBezTo>
                    <a:pt x="896" y="586"/>
                    <a:pt x="896" y="586"/>
                    <a:pt x="896" y="5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9" name="Google Shape;1939;p81"/>
            <p:cNvSpPr/>
            <p:nvPr/>
          </p:nvSpPr>
          <p:spPr>
            <a:xfrm>
              <a:off x="7637463" y="1423988"/>
              <a:ext cx="85725" cy="85725"/>
            </a:xfrm>
            <a:custGeom>
              <a:avLst/>
              <a:gdLst/>
              <a:ahLst/>
              <a:cxnLst/>
              <a:rect l="l" t="t" r="r" b="b"/>
              <a:pathLst>
                <a:path w="403" h="403" extrusionOk="0">
                  <a:moveTo>
                    <a:pt x="315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64"/>
                    <a:pt x="39" y="403"/>
                    <a:pt x="88" y="403"/>
                  </a:cubicBezTo>
                  <a:cubicBezTo>
                    <a:pt x="315" y="403"/>
                    <a:pt x="315" y="403"/>
                    <a:pt x="315" y="403"/>
                  </a:cubicBezTo>
                  <a:cubicBezTo>
                    <a:pt x="363" y="403"/>
                    <a:pt x="403" y="364"/>
                    <a:pt x="403" y="315"/>
                  </a:cubicBezTo>
                  <a:cubicBezTo>
                    <a:pt x="403" y="88"/>
                    <a:pt x="403" y="88"/>
                    <a:pt x="403" y="88"/>
                  </a:cubicBezTo>
                  <a:cubicBezTo>
                    <a:pt x="403" y="40"/>
                    <a:pt x="363" y="0"/>
                    <a:pt x="315" y="0"/>
                  </a:cubicBezTo>
                  <a:close/>
                  <a:moveTo>
                    <a:pt x="317" y="315"/>
                  </a:moveTo>
                  <a:cubicBezTo>
                    <a:pt x="317" y="317"/>
                    <a:pt x="316" y="318"/>
                    <a:pt x="315" y="318"/>
                  </a:cubicBezTo>
                  <a:cubicBezTo>
                    <a:pt x="88" y="318"/>
                    <a:pt x="88" y="318"/>
                    <a:pt x="88" y="318"/>
                  </a:cubicBezTo>
                  <a:cubicBezTo>
                    <a:pt x="86" y="318"/>
                    <a:pt x="85" y="317"/>
                    <a:pt x="85" y="315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6"/>
                    <a:pt x="88" y="86"/>
                  </a:cubicBezTo>
                  <a:cubicBezTo>
                    <a:pt x="315" y="86"/>
                    <a:pt x="315" y="86"/>
                    <a:pt x="315" y="86"/>
                  </a:cubicBezTo>
                  <a:cubicBezTo>
                    <a:pt x="316" y="86"/>
                    <a:pt x="317" y="87"/>
                    <a:pt x="317" y="88"/>
                  </a:cubicBezTo>
                  <a:lnTo>
                    <a:pt x="317" y="315"/>
                  </a:lnTo>
                  <a:close/>
                  <a:moveTo>
                    <a:pt x="317" y="315"/>
                  </a:moveTo>
                  <a:cubicBezTo>
                    <a:pt x="317" y="315"/>
                    <a:pt x="317" y="315"/>
                    <a:pt x="317" y="31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40" name="Google Shape;1940;p81"/>
          <p:cNvGrpSpPr/>
          <p:nvPr/>
        </p:nvGrpSpPr>
        <p:grpSpPr>
          <a:xfrm>
            <a:off x="1899196" y="3741593"/>
            <a:ext cx="272963" cy="476774"/>
            <a:chOff x="1193800" y="4067176"/>
            <a:chExt cx="357187" cy="623886"/>
          </a:xfrm>
        </p:grpSpPr>
        <p:sp>
          <p:nvSpPr>
            <p:cNvPr id="1941" name="Google Shape;1941;p81"/>
            <p:cNvSpPr/>
            <p:nvPr/>
          </p:nvSpPr>
          <p:spPr>
            <a:xfrm>
              <a:off x="1336675" y="4100513"/>
              <a:ext cx="71438" cy="71438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7" y="0"/>
                  </a:moveTo>
                  <a:cubicBezTo>
                    <a:pt x="75" y="0"/>
                    <a:pt x="0" y="75"/>
                    <a:pt x="0" y="168"/>
                  </a:cubicBezTo>
                  <a:cubicBezTo>
                    <a:pt x="0" y="260"/>
                    <a:pt x="75" y="335"/>
                    <a:pt x="167" y="335"/>
                  </a:cubicBezTo>
                  <a:cubicBezTo>
                    <a:pt x="260" y="335"/>
                    <a:pt x="335" y="260"/>
                    <a:pt x="335" y="168"/>
                  </a:cubicBezTo>
                  <a:cubicBezTo>
                    <a:pt x="335" y="75"/>
                    <a:pt x="260" y="0"/>
                    <a:pt x="167" y="0"/>
                  </a:cubicBezTo>
                  <a:close/>
                  <a:moveTo>
                    <a:pt x="167" y="250"/>
                  </a:moveTo>
                  <a:cubicBezTo>
                    <a:pt x="122" y="250"/>
                    <a:pt x="85" y="213"/>
                    <a:pt x="85" y="168"/>
                  </a:cubicBezTo>
                  <a:cubicBezTo>
                    <a:pt x="85" y="122"/>
                    <a:pt x="122" y="85"/>
                    <a:pt x="167" y="85"/>
                  </a:cubicBezTo>
                  <a:cubicBezTo>
                    <a:pt x="213" y="85"/>
                    <a:pt x="249" y="122"/>
                    <a:pt x="249" y="168"/>
                  </a:cubicBezTo>
                  <a:cubicBezTo>
                    <a:pt x="249" y="213"/>
                    <a:pt x="213" y="250"/>
                    <a:pt x="167" y="250"/>
                  </a:cubicBezTo>
                  <a:close/>
                  <a:moveTo>
                    <a:pt x="167" y="250"/>
                  </a:moveTo>
                  <a:cubicBezTo>
                    <a:pt x="167" y="250"/>
                    <a:pt x="167" y="250"/>
                    <a:pt x="167" y="2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42" name="Google Shape;1942;p81"/>
            <p:cNvSpPr/>
            <p:nvPr/>
          </p:nvSpPr>
          <p:spPr>
            <a:xfrm>
              <a:off x="1346200" y="4186238"/>
              <a:ext cx="52388" cy="19050"/>
            </a:xfrm>
            <a:custGeom>
              <a:avLst/>
              <a:gdLst/>
              <a:ahLst/>
              <a:cxnLst/>
              <a:rect l="l" t="t" r="r" b="b"/>
              <a:pathLst>
                <a:path w="249" h="86" extrusionOk="0">
                  <a:moveTo>
                    <a:pt x="20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206" y="86"/>
                    <a:pt x="206" y="86"/>
                    <a:pt x="206" y="86"/>
                  </a:cubicBezTo>
                  <a:cubicBezTo>
                    <a:pt x="230" y="86"/>
                    <a:pt x="249" y="67"/>
                    <a:pt x="249" y="43"/>
                  </a:cubicBezTo>
                  <a:cubicBezTo>
                    <a:pt x="249" y="19"/>
                    <a:pt x="230" y="0"/>
                    <a:pt x="206" y="0"/>
                  </a:cubicBezTo>
                  <a:close/>
                  <a:moveTo>
                    <a:pt x="206" y="0"/>
                  </a:moveTo>
                  <a:cubicBezTo>
                    <a:pt x="206" y="0"/>
                    <a:pt x="206" y="0"/>
                    <a:pt x="20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43" name="Google Shape;1943;p81"/>
            <p:cNvSpPr/>
            <p:nvPr/>
          </p:nvSpPr>
          <p:spPr>
            <a:xfrm>
              <a:off x="1193800" y="4067176"/>
              <a:ext cx="357187" cy="623886"/>
            </a:xfrm>
            <a:custGeom>
              <a:avLst/>
              <a:gdLst/>
              <a:ahLst/>
              <a:cxnLst/>
              <a:rect l="l" t="t" r="r" b="b"/>
              <a:pathLst>
                <a:path w="1663" h="2907" extrusionOk="0">
                  <a:moveTo>
                    <a:pt x="1552" y="317"/>
                  </a:moveTo>
                  <a:cubicBezTo>
                    <a:pt x="1472" y="317"/>
                    <a:pt x="1472" y="317"/>
                    <a:pt x="1472" y="317"/>
                  </a:cubicBezTo>
                  <a:cubicBezTo>
                    <a:pt x="1472" y="287"/>
                    <a:pt x="1472" y="287"/>
                    <a:pt x="1472" y="287"/>
                  </a:cubicBezTo>
                  <a:cubicBezTo>
                    <a:pt x="1472" y="220"/>
                    <a:pt x="1417" y="165"/>
                    <a:pt x="1350" y="165"/>
                  </a:cubicBezTo>
                  <a:cubicBezTo>
                    <a:pt x="1233" y="165"/>
                    <a:pt x="1233" y="165"/>
                    <a:pt x="1233" y="165"/>
                  </a:cubicBezTo>
                  <a:cubicBezTo>
                    <a:pt x="1233" y="111"/>
                    <a:pt x="1233" y="111"/>
                    <a:pt x="1233" y="111"/>
                  </a:cubicBezTo>
                  <a:cubicBezTo>
                    <a:pt x="1233" y="50"/>
                    <a:pt x="1184" y="0"/>
                    <a:pt x="1123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479" y="0"/>
                    <a:pt x="429" y="50"/>
                    <a:pt x="429" y="111"/>
                  </a:cubicBezTo>
                  <a:cubicBezTo>
                    <a:pt x="429" y="165"/>
                    <a:pt x="429" y="165"/>
                    <a:pt x="429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246" y="165"/>
                    <a:pt x="191" y="220"/>
                    <a:pt x="191" y="287"/>
                  </a:cubicBezTo>
                  <a:cubicBezTo>
                    <a:pt x="191" y="317"/>
                    <a:pt x="191" y="317"/>
                    <a:pt x="191" y="317"/>
                  </a:cubicBezTo>
                  <a:cubicBezTo>
                    <a:pt x="111" y="317"/>
                    <a:pt x="111" y="317"/>
                    <a:pt x="111" y="317"/>
                  </a:cubicBezTo>
                  <a:cubicBezTo>
                    <a:pt x="49" y="317"/>
                    <a:pt x="0" y="366"/>
                    <a:pt x="0" y="427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536"/>
                    <a:pt x="49" y="586"/>
                    <a:pt x="111" y="586"/>
                  </a:cubicBezTo>
                  <a:cubicBezTo>
                    <a:pt x="191" y="586"/>
                    <a:pt x="191" y="586"/>
                    <a:pt x="191" y="586"/>
                  </a:cubicBezTo>
                  <a:cubicBezTo>
                    <a:pt x="191" y="907"/>
                    <a:pt x="191" y="907"/>
                    <a:pt x="191" y="907"/>
                  </a:cubicBezTo>
                  <a:cubicBezTo>
                    <a:pt x="191" y="974"/>
                    <a:pt x="246" y="1029"/>
                    <a:pt x="313" y="1029"/>
                  </a:cubicBezTo>
                  <a:cubicBezTo>
                    <a:pt x="577" y="1029"/>
                    <a:pt x="577" y="1029"/>
                    <a:pt x="577" y="1029"/>
                  </a:cubicBezTo>
                  <a:cubicBezTo>
                    <a:pt x="577" y="1188"/>
                    <a:pt x="577" y="1188"/>
                    <a:pt x="577" y="1188"/>
                  </a:cubicBezTo>
                  <a:cubicBezTo>
                    <a:pt x="407" y="1188"/>
                    <a:pt x="407" y="1188"/>
                    <a:pt x="407" y="1188"/>
                  </a:cubicBezTo>
                  <a:cubicBezTo>
                    <a:pt x="343" y="1188"/>
                    <a:pt x="290" y="1240"/>
                    <a:pt x="290" y="1304"/>
                  </a:cubicBezTo>
                  <a:cubicBezTo>
                    <a:pt x="290" y="1421"/>
                    <a:pt x="290" y="1421"/>
                    <a:pt x="290" y="1421"/>
                  </a:cubicBezTo>
                  <a:cubicBezTo>
                    <a:pt x="290" y="1476"/>
                    <a:pt x="329" y="1522"/>
                    <a:pt x="380" y="1534"/>
                  </a:cubicBezTo>
                  <a:cubicBezTo>
                    <a:pt x="205" y="2488"/>
                    <a:pt x="205" y="2488"/>
                    <a:pt x="205" y="2488"/>
                  </a:cubicBezTo>
                  <a:cubicBezTo>
                    <a:pt x="200" y="2511"/>
                    <a:pt x="216" y="2533"/>
                    <a:pt x="239" y="2537"/>
                  </a:cubicBezTo>
                  <a:cubicBezTo>
                    <a:pt x="241" y="2538"/>
                    <a:pt x="244" y="2538"/>
                    <a:pt x="247" y="2538"/>
                  </a:cubicBezTo>
                  <a:cubicBezTo>
                    <a:pt x="267" y="2538"/>
                    <a:pt x="285" y="2524"/>
                    <a:pt x="288" y="2503"/>
                  </a:cubicBezTo>
                  <a:cubicBezTo>
                    <a:pt x="466" y="1538"/>
                    <a:pt x="466" y="1538"/>
                    <a:pt x="466" y="1538"/>
                  </a:cubicBezTo>
                  <a:cubicBezTo>
                    <a:pt x="604" y="1538"/>
                    <a:pt x="604" y="1538"/>
                    <a:pt x="604" y="1538"/>
                  </a:cubicBezTo>
                  <a:cubicBezTo>
                    <a:pt x="364" y="2815"/>
                    <a:pt x="364" y="2815"/>
                    <a:pt x="364" y="2815"/>
                  </a:cubicBezTo>
                  <a:cubicBezTo>
                    <a:pt x="363" y="2819"/>
                    <a:pt x="360" y="2822"/>
                    <a:pt x="356" y="2822"/>
                  </a:cubicBezTo>
                  <a:cubicBezTo>
                    <a:pt x="240" y="2822"/>
                    <a:pt x="240" y="2822"/>
                    <a:pt x="240" y="2822"/>
                  </a:cubicBezTo>
                  <a:cubicBezTo>
                    <a:pt x="237" y="2822"/>
                    <a:pt x="235" y="2821"/>
                    <a:pt x="233" y="2819"/>
                  </a:cubicBezTo>
                  <a:cubicBezTo>
                    <a:pt x="232" y="2818"/>
                    <a:pt x="231" y="2815"/>
                    <a:pt x="232" y="2812"/>
                  </a:cubicBezTo>
                  <a:cubicBezTo>
                    <a:pt x="252" y="2698"/>
                    <a:pt x="252" y="2698"/>
                    <a:pt x="252" y="2698"/>
                  </a:cubicBezTo>
                  <a:cubicBezTo>
                    <a:pt x="257" y="2675"/>
                    <a:pt x="241" y="2653"/>
                    <a:pt x="218" y="2649"/>
                  </a:cubicBezTo>
                  <a:cubicBezTo>
                    <a:pt x="195" y="2645"/>
                    <a:pt x="173" y="2660"/>
                    <a:pt x="169" y="2683"/>
                  </a:cubicBezTo>
                  <a:cubicBezTo>
                    <a:pt x="148" y="2797"/>
                    <a:pt x="148" y="2797"/>
                    <a:pt x="148" y="2797"/>
                  </a:cubicBezTo>
                  <a:cubicBezTo>
                    <a:pt x="143" y="2824"/>
                    <a:pt x="150" y="2852"/>
                    <a:pt x="168" y="2874"/>
                  </a:cubicBezTo>
                  <a:cubicBezTo>
                    <a:pt x="186" y="2895"/>
                    <a:pt x="212" y="2907"/>
                    <a:pt x="240" y="2907"/>
                  </a:cubicBezTo>
                  <a:cubicBezTo>
                    <a:pt x="356" y="2907"/>
                    <a:pt x="356" y="2907"/>
                    <a:pt x="356" y="2907"/>
                  </a:cubicBezTo>
                  <a:cubicBezTo>
                    <a:pt x="401" y="2907"/>
                    <a:pt x="440" y="2875"/>
                    <a:pt x="448" y="2831"/>
                  </a:cubicBezTo>
                  <a:cubicBezTo>
                    <a:pt x="562" y="2220"/>
                    <a:pt x="562" y="2220"/>
                    <a:pt x="562" y="2220"/>
                  </a:cubicBezTo>
                  <a:cubicBezTo>
                    <a:pt x="698" y="2265"/>
                    <a:pt x="698" y="2265"/>
                    <a:pt x="698" y="2265"/>
                  </a:cubicBezTo>
                  <a:cubicBezTo>
                    <a:pt x="698" y="2814"/>
                    <a:pt x="698" y="2814"/>
                    <a:pt x="698" y="2814"/>
                  </a:cubicBezTo>
                  <a:cubicBezTo>
                    <a:pt x="698" y="2865"/>
                    <a:pt x="740" y="2907"/>
                    <a:pt x="792" y="2907"/>
                  </a:cubicBezTo>
                  <a:cubicBezTo>
                    <a:pt x="871" y="2907"/>
                    <a:pt x="871" y="2907"/>
                    <a:pt x="871" y="2907"/>
                  </a:cubicBezTo>
                  <a:cubicBezTo>
                    <a:pt x="922" y="2907"/>
                    <a:pt x="964" y="2865"/>
                    <a:pt x="964" y="2814"/>
                  </a:cubicBezTo>
                  <a:cubicBezTo>
                    <a:pt x="964" y="2265"/>
                    <a:pt x="964" y="2265"/>
                    <a:pt x="964" y="2265"/>
                  </a:cubicBezTo>
                  <a:cubicBezTo>
                    <a:pt x="1100" y="2220"/>
                    <a:pt x="1100" y="2220"/>
                    <a:pt x="1100" y="2220"/>
                  </a:cubicBezTo>
                  <a:cubicBezTo>
                    <a:pt x="1215" y="2831"/>
                    <a:pt x="1215" y="2831"/>
                    <a:pt x="1215" y="2831"/>
                  </a:cubicBezTo>
                  <a:cubicBezTo>
                    <a:pt x="1223" y="2875"/>
                    <a:pt x="1262" y="2907"/>
                    <a:pt x="1307" y="2907"/>
                  </a:cubicBezTo>
                  <a:cubicBezTo>
                    <a:pt x="1423" y="2907"/>
                    <a:pt x="1423" y="2907"/>
                    <a:pt x="1423" y="2907"/>
                  </a:cubicBezTo>
                  <a:cubicBezTo>
                    <a:pt x="1451" y="2907"/>
                    <a:pt x="1477" y="2895"/>
                    <a:pt x="1495" y="2874"/>
                  </a:cubicBezTo>
                  <a:cubicBezTo>
                    <a:pt x="1513" y="2852"/>
                    <a:pt x="1520" y="2824"/>
                    <a:pt x="1515" y="2797"/>
                  </a:cubicBezTo>
                  <a:cubicBezTo>
                    <a:pt x="1282" y="1534"/>
                    <a:pt x="1282" y="1534"/>
                    <a:pt x="1282" y="1534"/>
                  </a:cubicBezTo>
                  <a:cubicBezTo>
                    <a:pt x="1334" y="1522"/>
                    <a:pt x="1372" y="1476"/>
                    <a:pt x="1372" y="1421"/>
                  </a:cubicBezTo>
                  <a:cubicBezTo>
                    <a:pt x="1372" y="1304"/>
                    <a:pt x="1372" y="1304"/>
                    <a:pt x="1372" y="1304"/>
                  </a:cubicBezTo>
                  <a:cubicBezTo>
                    <a:pt x="1372" y="1240"/>
                    <a:pt x="1320" y="1188"/>
                    <a:pt x="1256" y="1188"/>
                  </a:cubicBezTo>
                  <a:cubicBezTo>
                    <a:pt x="1086" y="1188"/>
                    <a:pt x="1086" y="1188"/>
                    <a:pt x="1086" y="1188"/>
                  </a:cubicBezTo>
                  <a:cubicBezTo>
                    <a:pt x="1086" y="1029"/>
                    <a:pt x="1086" y="1029"/>
                    <a:pt x="1086" y="1029"/>
                  </a:cubicBezTo>
                  <a:cubicBezTo>
                    <a:pt x="1350" y="1029"/>
                    <a:pt x="1350" y="1029"/>
                    <a:pt x="1350" y="1029"/>
                  </a:cubicBezTo>
                  <a:cubicBezTo>
                    <a:pt x="1417" y="1029"/>
                    <a:pt x="1472" y="974"/>
                    <a:pt x="1472" y="907"/>
                  </a:cubicBezTo>
                  <a:cubicBezTo>
                    <a:pt x="1472" y="586"/>
                    <a:pt x="1472" y="586"/>
                    <a:pt x="1472" y="586"/>
                  </a:cubicBezTo>
                  <a:cubicBezTo>
                    <a:pt x="1552" y="586"/>
                    <a:pt x="1552" y="586"/>
                    <a:pt x="1552" y="586"/>
                  </a:cubicBezTo>
                  <a:cubicBezTo>
                    <a:pt x="1613" y="586"/>
                    <a:pt x="1663" y="536"/>
                    <a:pt x="1663" y="475"/>
                  </a:cubicBezTo>
                  <a:cubicBezTo>
                    <a:pt x="1663" y="427"/>
                    <a:pt x="1663" y="427"/>
                    <a:pt x="1663" y="427"/>
                  </a:cubicBezTo>
                  <a:cubicBezTo>
                    <a:pt x="1663" y="366"/>
                    <a:pt x="1613" y="317"/>
                    <a:pt x="1552" y="317"/>
                  </a:cubicBezTo>
                  <a:close/>
                  <a:moveTo>
                    <a:pt x="111" y="501"/>
                  </a:moveTo>
                  <a:cubicBezTo>
                    <a:pt x="96" y="501"/>
                    <a:pt x="85" y="489"/>
                    <a:pt x="85" y="475"/>
                  </a:cubicBezTo>
                  <a:cubicBezTo>
                    <a:pt x="85" y="427"/>
                    <a:pt x="85" y="427"/>
                    <a:pt x="85" y="427"/>
                  </a:cubicBezTo>
                  <a:cubicBezTo>
                    <a:pt x="85" y="413"/>
                    <a:pt x="96" y="402"/>
                    <a:pt x="111" y="402"/>
                  </a:cubicBezTo>
                  <a:cubicBezTo>
                    <a:pt x="191" y="402"/>
                    <a:pt x="191" y="402"/>
                    <a:pt x="191" y="402"/>
                  </a:cubicBezTo>
                  <a:cubicBezTo>
                    <a:pt x="191" y="501"/>
                    <a:pt x="191" y="501"/>
                    <a:pt x="191" y="501"/>
                  </a:cubicBezTo>
                  <a:lnTo>
                    <a:pt x="111" y="501"/>
                  </a:lnTo>
                  <a:close/>
                  <a:moveTo>
                    <a:pt x="578" y="2135"/>
                  </a:moveTo>
                  <a:cubicBezTo>
                    <a:pt x="690" y="1538"/>
                    <a:pt x="690" y="1538"/>
                    <a:pt x="690" y="1538"/>
                  </a:cubicBezTo>
                  <a:cubicBezTo>
                    <a:pt x="698" y="1538"/>
                    <a:pt x="698" y="1538"/>
                    <a:pt x="698" y="1538"/>
                  </a:cubicBezTo>
                  <a:cubicBezTo>
                    <a:pt x="698" y="2175"/>
                    <a:pt x="698" y="2175"/>
                    <a:pt x="698" y="2175"/>
                  </a:cubicBezTo>
                  <a:lnTo>
                    <a:pt x="578" y="2135"/>
                  </a:lnTo>
                  <a:close/>
                  <a:moveTo>
                    <a:pt x="871" y="2822"/>
                  </a:moveTo>
                  <a:cubicBezTo>
                    <a:pt x="792" y="2822"/>
                    <a:pt x="792" y="2822"/>
                    <a:pt x="792" y="2822"/>
                  </a:cubicBezTo>
                  <a:cubicBezTo>
                    <a:pt x="787" y="2822"/>
                    <a:pt x="783" y="2818"/>
                    <a:pt x="783" y="2814"/>
                  </a:cubicBezTo>
                  <a:cubicBezTo>
                    <a:pt x="783" y="1538"/>
                    <a:pt x="783" y="1538"/>
                    <a:pt x="783" y="1538"/>
                  </a:cubicBezTo>
                  <a:cubicBezTo>
                    <a:pt x="879" y="1538"/>
                    <a:pt x="879" y="1538"/>
                    <a:pt x="879" y="1538"/>
                  </a:cubicBezTo>
                  <a:cubicBezTo>
                    <a:pt x="879" y="2814"/>
                    <a:pt x="879" y="2814"/>
                    <a:pt x="879" y="2814"/>
                  </a:cubicBezTo>
                  <a:cubicBezTo>
                    <a:pt x="879" y="2818"/>
                    <a:pt x="875" y="2822"/>
                    <a:pt x="871" y="2822"/>
                  </a:cubicBezTo>
                  <a:close/>
                  <a:moveTo>
                    <a:pt x="964" y="2175"/>
                  </a:moveTo>
                  <a:cubicBezTo>
                    <a:pt x="964" y="1538"/>
                    <a:pt x="964" y="1538"/>
                    <a:pt x="964" y="1538"/>
                  </a:cubicBezTo>
                  <a:cubicBezTo>
                    <a:pt x="972" y="1538"/>
                    <a:pt x="972" y="1538"/>
                    <a:pt x="972" y="1538"/>
                  </a:cubicBezTo>
                  <a:cubicBezTo>
                    <a:pt x="1084" y="2135"/>
                    <a:pt x="1084" y="2135"/>
                    <a:pt x="1084" y="2135"/>
                  </a:cubicBezTo>
                  <a:lnTo>
                    <a:pt x="964" y="2175"/>
                  </a:lnTo>
                  <a:close/>
                  <a:moveTo>
                    <a:pt x="1429" y="2819"/>
                  </a:moveTo>
                  <a:cubicBezTo>
                    <a:pt x="1428" y="2821"/>
                    <a:pt x="1426" y="2822"/>
                    <a:pt x="1423" y="2822"/>
                  </a:cubicBezTo>
                  <a:cubicBezTo>
                    <a:pt x="1307" y="2822"/>
                    <a:pt x="1307" y="2822"/>
                    <a:pt x="1307" y="2822"/>
                  </a:cubicBezTo>
                  <a:cubicBezTo>
                    <a:pt x="1303" y="2822"/>
                    <a:pt x="1299" y="2819"/>
                    <a:pt x="1298" y="2815"/>
                  </a:cubicBezTo>
                  <a:cubicBezTo>
                    <a:pt x="1059" y="1538"/>
                    <a:pt x="1059" y="1538"/>
                    <a:pt x="1059" y="1538"/>
                  </a:cubicBezTo>
                  <a:cubicBezTo>
                    <a:pt x="1196" y="1538"/>
                    <a:pt x="1196" y="1538"/>
                    <a:pt x="1196" y="1538"/>
                  </a:cubicBezTo>
                  <a:cubicBezTo>
                    <a:pt x="1431" y="2812"/>
                    <a:pt x="1431" y="2812"/>
                    <a:pt x="1431" y="2812"/>
                  </a:cubicBezTo>
                  <a:cubicBezTo>
                    <a:pt x="1432" y="2815"/>
                    <a:pt x="1430" y="2818"/>
                    <a:pt x="1429" y="2819"/>
                  </a:cubicBezTo>
                  <a:close/>
                  <a:moveTo>
                    <a:pt x="1287" y="1304"/>
                  </a:moveTo>
                  <a:cubicBezTo>
                    <a:pt x="1287" y="1421"/>
                    <a:pt x="1287" y="1421"/>
                    <a:pt x="1287" y="1421"/>
                  </a:cubicBezTo>
                  <a:cubicBezTo>
                    <a:pt x="1287" y="1438"/>
                    <a:pt x="1273" y="1452"/>
                    <a:pt x="1256" y="1452"/>
                  </a:cubicBezTo>
                  <a:cubicBezTo>
                    <a:pt x="407" y="1452"/>
                    <a:pt x="407" y="1452"/>
                    <a:pt x="407" y="1452"/>
                  </a:cubicBezTo>
                  <a:cubicBezTo>
                    <a:pt x="390" y="1452"/>
                    <a:pt x="376" y="1438"/>
                    <a:pt x="376" y="1421"/>
                  </a:cubicBezTo>
                  <a:cubicBezTo>
                    <a:pt x="376" y="1304"/>
                    <a:pt x="376" y="1304"/>
                    <a:pt x="376" y="1304"/>
                  </a:cubicBezTo>
                  <a:cubicBezTo>
                    <a:pt x="376" y="1287"/>
                    <a:pt x="390" y="1273"/>
                    <a:pt x="407" y="1273"/>
                  </a:cubicBezTo>
                  <a:cubicBezTo>
                    <a:pt x="1256" y="1273"/>
                    <a:pt x="1256" y="1273"/>
                    <a:pt x="1256" y="1273"/>
                  </a:cubicBezTo>
                  <a:cubicBezTo>
                    <a:pt x="1273" y="1273"/>
                    <a:pt x="1287" y="1287"/>
                    <a:pt x="1287" y="1304"/>
                  </a:cubicBezTo>
                  <a:close/>
                  <a:moveTo>
                    <a:pt x="1001" y="1188"/>
                  </a:moveTo>
                  <a:cubicBezTo>
                    <a:pt x="662" y="1188"/>
                    <a:pt x="662" y="1188"/>
                    <a:pt x="662" y="1188"/>
                  </a:cubicBezTo>
                  <a:cubicBezTo>
                    <a:pt x="662" y="1029"/>
                    <a:pt x="662" y="1029"/>
                    <a:pt x="662" y="1029"/>
                  </a:cubicBezTo>
                  <a:cubicBezTo>
                    <a:pt x="1001" y="1029"/>
                    <a:pt x="1001" y="1029"/>
                    <a:pt x="1001" y="1029"/>
                  </a:cubicBezTo>
                  <a:lnTo>
                    <a:pt x="1001" y="1188"/>
                  </a:lnTo>
                  <a:close/>
                  <a:moveTo>
                    <a:pt x="1386" y="907"/>
                  </a:moveTo>
                  <a:cubicBezTo>
                    <a:pt x="1386" y="927"/>
                    <a:pt x="1370" y="944"/>
                    <a:pt x="1350" y="944"/>
                  </a:cubicBezTo>
                  <a:cubicBezTo>
                    <a:pt x="313" y="944"/>
                    <a:pt x="313" y="944"/>
                    <a:pt x="313" y="944"/>
                  </a:cubicBezTo>
                  <a:cubicBezTo>
                    <a:pt x="293" y="944"/>
                    <a:pt x="276" y="927"/>
                    <a:pt x="276" y="907"/>
                  </a:cubicBezTo>
                  <a:cubicBezTo>
                    <a:pt x="276" y="287"/>
                    <a:pt x="276" y="287"/>
                    <a:pt x="276" y="287"/>
                  </a:cubicBezTo>
                  <a:cubicBezTo>
                    <a:pt x="276" y="267"/>
                    <a:pt x="293" y="250"/>
                    <a:pt x="313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694"/>
                    <a:pt x="429" y="694"/>
                    <a:pt x="429" y="694"/>
                  </a:cubicBezTo>
                  <a:cubicBezTo>
                    <a:pt x="429" y="755"/>
                    <a:pt x="479" y="804"/>
                    <a:pt x="540" y="804"/>
                  </a:cubicBezTo>
                  <a:cubicBezTo>
                    <a:pt x="1123" y="804"/>
                    <a:pt x="1123" y="804"/>
                    <a:pt x="1123" y="804"/>
                  </a:cubicBezTo>
                  <a:cubicBezTo>
                    <a:pt x="1184" y="804"/>
                    <a:pt x="1233" y="755"/>
                    <a:pt x="1233" y="694"/>
                  </a:cubicBezTo>
                  <a:cubicBezTo>
                    <a:pt x="1233" y="611"/>
                    <a:pt x="1233" y="611"/>
                    <a:pt x="1233" y="611"/>
                  </a:cubicBezTo>
                  <a:cubicBezTo>
                    <a:pt x="1233" y="587"/>
                    <a:pt x="1214" y="568"/>
                    <a:pt x="1191" y="568"/>
                  </a:cubicBezTo>
                  <a:cubicBezTo>
                    <a:pt x="1167" y="568"/>
                    <a:pt x="1148" y="587"/>
                    <a:pt x="1148" y="611"/>
                  </a:cubicBezTo>
                  <a:cubicBezTo>
                    <a:pt x="1148" y="694"/>
                    <a:pt x="1148" y="694"/>
                    <a:pt x="1148" y="694"/>
                  </a:cubicBezTo>
                  <a:cubicBezTo>
                    <a:pt x="1148" y="708"/>
                    <a:pt x="1137" y="719"/>
                    <a:pt x="1123" y="719"/>
                  </a:cubicBezTo>
                  <a:cubicBezTo>
                    <a:pt x="540" y="719"/>
                    <a:pt x="540" y="719"/>
                    <a:pt x="540" y="719"/>
                  </a:cubicBezTo>
                  <a:cubicBezTo>
                    <a:pt x="526" y="719"/>
                    <a:pt x="515" y="708"/>
                    <a:pt x="515" y="694"/>
                  </a:cubicBezTo>
                  <a:cubicBezTo>
                    <a:pt x="515" y="111"/>
                    <a:pt x="515" y="111"/>
                    <a:pt x="515" y="111"/>
                  </a:cubicBezTo>
                  <a:cubicBezTo>
                    <a:pt x="515" y="97"/>
                    <a:pt x="526" y="86"/>
                    <a:pt x="540" y="86"/>
                  </a:cubicBezTo>
                  <a:cubicBezTo>
                    <a:pt x="1123" y="86"/>
                    <a:pt x="1123" y="86"/>
                    <a:pt x="1123" y="86"/>
                  </a:cubicBezTo>
                  <a:cubicBezTo>
                    <a:pt x="1137" y="86"/>
                    <a:pt x="1148" y="97"/>
                    <a:pt x="1148" y="111"/>
                  </a:cubicBezTo>
                  <a:cubicBezTo>
                    <a:pt x="1148" y="412"/>
                    <a:pt x="1148" y="412"/>
                    <a:pt x="1148" y="412"/>
                  </a:cubicBezTo>
                  <a:cubicBezTo>
                    <a:pt x="1148" y="436"/>
                    <a:pt x="1167" y="455"/>
                    <a:pt x="1191" y="455"/>
                  </a:cubicBezTo>
                  <a:cubicBezTo>
                    <a:pt x="1214" y="455"/>
                    <a:pt x="1233" y="436"/>
                    <a:pt x="1233" y="412"/>
                  </a:cubicBezTo>
                  <a:cubicBezTo>
                    <a:pt x="1233" y="250"/>
                    <a:pt x="1233" y="250"/>
                    <a:pt x="1233" y="250"/>
                  </a:cubicBezTo>
                  <a:cubicBezTo>
                    <a:pt x="1350" y="250"/>
                    <a:pt x="1350" y="250"/>
                    <a:pt x="1350" y="250"/>
                  </a:cubicBezTo>
                  <a:cubicBezTo>
                    <a:pt x="1370" y="250"/>
                    <a:pt x="1386" y="267"/>
                    <a:pt x="1386" y="287"/>
                  </a:cubicBezTo>
                  <a:lnTo>
                    <a:pt x="1386" y="907"/>
                  </a:lnTo>
                  <a:close/>
                  <a:moveTo>
                    <a:pt x="1578" y="475"/>
                  </a:moveTo>
                  <a:cubicBezTo>
                    <a:pt x="1578" y="489"/>
                    <a:pt x="1566" y="501"/>
                    <a:pt x="1552" y="501"/>
                  </a:cubicBezTo>
                  <a:cubicBezTo>
                    <a:pt x="1472" y="501"/>
                    <a:pt x="1472" y="501"/>
                    <a:pt x="1472" y="501"/>
                  </a:cubicBezTo>
                  <a:cubicBezTo>
                    <a:pt x="1472" y="402"/>
                    <a:pt x="1472" y="402"/>
                    <a:pt x="1472" y="402"/>
                  </a:cubicBezTo>
                  <a:cubicBezTo>
                    <a:pt x="1552" y="402"/>
                    <a:pt x="1552" y="402"/>
                    <a:pt x="1552" y="402"/>
                  </a:cubicBezTo>
                  <a:cubicBezTo>
                    <a:pt x="1566" y="402"/>
                    <a:pt x="1578" y="413"/>
                    <a:pt x="1578" y="427"/>
                  </a:cubicBezTo>
                  <a:lnTo>
                    <a:pt x="1578" y="475"/>
                  </a:lnTo>
                  <a:close/>
                  <a:moveTo>
                    <a:pt x="1578" y="475"/>
                  </a:moveTo>
                  <a:cubicBezTo>
                    <a:pt x="1578" y="475"/>
                    <a:pt x="1578" y="475"/>
                    <a:pt x="1578" y="47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44" name="Google Shape;1944;p81"/>
          <p:cNvGrpSpPr/>
          <p:nvPr/>
        </p:nvGrpSpPr>
        <p:grpSpPr>
          <a:xfrm>
            <a:off x="4711023" y="1549399"/>
            <a:ext cx="476774" cy="391851"/>
            <a:chOff x="4748930" y="1549399"/>
            <a:chExt cx="476774" cy="391851"/>
          </a:xfrm>
        </p:grpSpPr>
        <p:grpSp>
          <p:nvGrpSpPr>
            <p:cNvPr id="1945" name="Google Shape;1945;p81"/>
            <p:cNvGrpSpPr/>
            <p:nvPr/>
          </p:nvGrpSpPr>
          <p:grpSpPr>
            <a:xfrm>
              <a:off x="4748930" y="1549399"/>
              <a:ext cx="476774" cy="391851"/>
              <a:chOff x="5272088" y="1198563"/>
              <a:chExt cx="623886" cy="512760"/>
            </a:xfrm>
          </p:grpSpPr>
          <p:sp>
            <p:nvSpPr>
              <p:cNvPr id="1946" name="Google Shape;1946;p81"/>
              <p:cNvSpPr/>
              <p:nvPr/>
            </p:nvSpPr>
            <p:spPr>
              <a:xfrm>
                <a:off x="5272088" y="1198563"/>
                <a:ext cx="623886" cy="512760"/>
              </a:xfrm>
              <a:custGeom>
                <a:avLst/>
                <a:gdLst/>
                <a:ahLst/>
                <a:cxnLst/>
                <a:rect l="l" t="t" r="r" b="b"/>
                <a:pathLst>
                  <a:path w="2907" h="2381" extrusionOk="0">
                    <a:moveTo>
                      <a:pt x="2864" y="1917"/>
                    </a:moveTo>
                    <a:cubicBezTo>
                      <a:pt x="2841" y="1917"/>
                      <a:pt x="2822" y="1936"/>
                      <a:pt x="2822" y="1959"/>
                    </a:cubicBezTo>
                    <a:cubicBezTo>
                      <a:pt x="2822" y="2024"/>
                      <a:pt x="2822" y="2024"/>
                      <a:pt x="2822" y="2024"/>
                    </a:cubicBezTo>
                    <a:cubicBezTo>
                      <a:pt x="2822" y="2057"/>
                      <a:pt x="2795" y="2084"/>
                      <a:pt x="2762" y="2084"/>
                    </a:cubicBezTo>
                    <a:cubicBezTo>
                      <a:pt x="2630" y="2084"/>
                      <a:pt x="2630" y="2084"/>
                      <a:pt x="2630" y="2084"/>
                    </a:cubicBezTo>
                    <a:cubicBezTo>
                      <a:pt x="2630" y="1507"/>
                      <a:pt x="2630" y="1507"/>
                      <a:pt x="2630" y="1507"/>
                    </a:cubicBezTo>
                    <a:cubicBezTo>
                      <a:pt x="2630" y="1459"/>
                      <a:pt x="2590" y="1419"/>
                      <a:pt x="2542" y="1419"/>
                    </a:cubicBezTo>
                    <a:cubicBezTo>
                      <a:pt x="2422" y="1419"/>
                      <a:pt x="2422" y="1419"/>
                      <a:pt x="2422" y="1419"/>
                    </a:cubicBezTo>
                    <a:cubicBezTo>
                      <a:pt x="2374" y="1419"/>
                      <a:pt x="2334" y="1459"/>
                      <a:pt x="2334" y="1507"/>
                    </a:cubicBezTo>
                    <a:cubicBezTo>
                      <a:pt x="2334" y="2084"/>
                      <a:pt x="2334" y="2084"/>
                      <a:pt x="2334" y="2084"/>
                    </a:cubicBezTo>
                    <a:cubicBezTo>
                      <a:pt x="2249" y="2084"/>
                      <a:pt x="2249" y="2084"/>
                      <a:pt x="2249" y="2084"/>
                    </a:cubicBezTo>
                    <a:cubicBezTo>
                      <a:pt x="2249" y="1658"/>
                      <a:pt x="2249" y="1658"/>
                      <a:pt x="2249" y="1658"/>
                    </a:cubicBezTo>
                    <a:cubicBezTo>
                      <a:pt x="2249" y="1610"/>
                      <a:pt x="2210" y="1570"/>
                      <a:pt x="2161" y="1570"/>
                    </a:cubicBezTo>
                    <a:cubicBezTo>
                      <a:pt x="2042" y="1570"/>
                      <a:pt x="2042" y="1570"/>
                      <a:pt x="2042" y="1570"/>
                    </a:cubicBezTo>
                    <a:cubicBezTo>
                      <a:pt x="1993" y="1570"/>
                      <a:pt x="1954" y="1610"/>
                      <a:pt x="1954" y="1658"/>
                    </a:cubicBezTo>
                    <a:cubicBezTo>
                      <a:pt x="1954" y="2084"/>
                      <a:pt x="1954" y="2084"/>
                      <a:pt x="1954" y="2084"/>
                    </a:cubicBezTo>
                    <a:cubicBezTo>
                      <a:pt x="1869" y="2084"/>
                      <a:pt x="1869" y="2084"/>
                      <a:pt x="1869" y="2084"/>
                    </a:cubicBezTo>
                    <a:cubicBezTo>
                      <a:pt x="1869" y="1842"/>
                      <a:pt x="1869" y="1842"/>
                      <a:pt x="1869" y="1842"/>
                    </a:cubicBezTo>
                    <a:cubicBezTo>
                      <a:pt x="1869" y="1793"/>
                      <a:pt x="1829" y="1754"/>
                      <a:pt x="1781" y="1754"/>
                    </a:cubicBezTo>
                    <a:cubicBezTo>
                      <a:pt x="1661" y="1754"/>
                      <a:pt x="1661" y="1754"/>
                      <a:pt x="1661" y="1754"/>
                    </a:cubicBezTo>
                    <a:cubicBezTo>
                      <a:pt x="1613" y="1754"/>
                      <a:pt x="1573" y="1793"/>
                      <a:pt x="1573" y="1842"/>
                    </a:cubicBezTo>
                    <a:cubicBezTo>
                      <a:pt x="1573" y="2084"/>
                      <a:pt x="1573" y="2084"/>
                      <a:pt x="1573" y="2084"/>
                    </a:cubicBezTo>
                    <a:cubicBezTo>
                      <a:pt x="241" y="2084"/>
                      <a:pt x="241" y="2084"/>
                      <a:pt x="241" y="2084"/>
                    </a:cubicBezTo>
                    <a:cubicBezTo>
                      <a:pt x="155" y="2084"/>
                      <a:pt x="85" y="2014"/>
                      <a:pt x="85" y="1928"/>
                    </a:cubicBezTo>
                    <a:cubicBezTo>
                      <a:pt x="85" y="1880"/>
                      <a:pt x="85" y="1880"/>
                      <a:pt x="85" y="1880"/>
                    </a:cubicBezTo>
                    <a:cubicBezTo>
                      <a:pt x="85" y="1794"/>
                      <a:pt x="155" y="1724"/>
                      <a:pt x="241" y="1724"/>
                    </a:cubicBezTo>
                    <a:cubicBezTo>
                      <a:pt x="351" y="1724"/>
                      <a:pt x="351" y="1724"/>
                      <a:pt x="351" y="1724"/>
                    </a:cubicBezTo>
                    <a:cubicBezTo>
                      <a:pt x="425" y="1724"/>
                      <a:pt x="485" y="1664"/>
                      <a:pt x="485" y="1591"/>
                    </a:cubicBezTo>
                    <a:cubicBezTo>
                      <a:pt x="485" y="343"/>
                      <a:pt x="485" y="343"/>
                      <a:pt x="485" y="343"/>
                    </a:cubicBezTo>
                    <a:cubicBezTo>
                      <a:pt x="666" y="343"/>
                      <a:pt x="666" y="343"/>
                      <a:pt x="666" y="343"/>
                    </a:cubicBezTo>
                    <a:cubicBezTo>
                      <a:pt x="690" y="343"/>
                      <a:pt x="709" y="324"/>
                      <a:pt x="709" y="300"/>
                    </a:cubicBezTo>
                    <a:cubicBezTo>
                      <a:pt x="709" y="277"/>
                      <a:pt x="690" y="258"/>
                      <a:pt x="666" y="258"/>
                    </a:cubicBezTo>
                    <a:cubicBezTo>
                      <a:pt x="485" y="258"/>
                      <a:pt x="485" y="258"/>
                      <a:pt x="485" y="258"/>
                    </a:cubicBezTo>
                    <a:cubicBezTo>
                      <a:pt x="485" y="134"/>
                      <a:pt x="485" y="134"/>
                      <a:pt x="485" y="134"/>
                    </a:cubicBezTo>
                    <a:cubicBezTo>
                      <a:pt x="485" y="60"/>
                      <a:pt x="425" y="0"/>
                      <a:pt x="35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ubicBezTo>
                      <a:pt x="0" y="1928"/>
                      <a:pt x="0" y="1928"/>
                      <a:pt x="0" y="1928"/>
                    </a:cubicBezTo>
                    <a:cubicBezTo>
                      <a:pt x="0" y="2061"/>
                      <a:pt x="108" y="2169"/>
                      <a:pt x="241" y="2169"/>
                    </a:cubicBezTo>
                    <a:cubicBezTo>
                      <a:pt x="1573" y="2169"/>
                      <a:pt x="1573" y="2169"/>
                      <a:pt x="1573" y="2169"/>
                    </a:cubicBezTo>
                    <a:cubicBezTo>
                      <a:pt x="1573" y="2296"/>
                      <a:pt x="1573" y="2296"/>
                      <a:pt x="1573" y="2296"/>
                    </a:cubicBezTo>
                    <a:cubicBezTo>
                      <a:pt x="1475" y="2296"/>
                      <a:pt x="1475" y="2296"/>
                      <a:pt x="1475" y="2296"/>
                    </a:cubicBezTo>
                    <a:cubicBezTo>
                      <a:pt x="1452" y="2296"/>
                      <a:pt x="1433" y="2315"/>
                      <a:pt x="1433" y="2338"/>
                    </a:cubicBezTo>
                    <a:cubicBezTo>
                      <a:pt x="1433" y="2362"/>
                      <a:pt x="1452" y="2381"/>
                      <a:pt x="1475" y="2381"/>
                    </a:cubicBezTo>
                    <a:cubicBezTo>
                      <a:pt x="2728" y="2381"/>
                      <a:pt x="2728" y="2381"/>
                      <a:pt x="2728" y="2381"/>
                    </a:cubicBezTo>
                    <a:cubicBezTo>
                      <a:pt x="2751" y="2381"/>
                      <a:pt x="2770" y="2362"/>
                      <a:pt x="2770" y="2338"/>
                    </a:cubicBezTo>
                    <a:cubicBezTo>
                      <a:pt x="2770" y="2315"/>
                      <a:pt x="2751" y="2296"/>
                      <a:pt x="2728" y="2296"/>
                    </a:cubicBezTo>
                    <a:cubicBezTo>
                      <a:pt x="2630" y="2296"/>
                      <a:pt x="2630" y="2296"/>
                      <a:pt x="2630" y="2296"/>
                    </a:cubicBezTo>
                    <a:cubicBezTo>
                      <a:pt x="2630" y="2169"/>
                      <a:pt x="2630" y="2169"/>
                      <a:pt x="2630" y="2169"/>
                    </a:cubicBezTo>
                    <a:cubicBezTo>
                      <a:pt x="2762" y="2169"/>
                      <a:pt x="2762" y="2169"/>
                      <a:pt x="2762" y="2169"/>
                    </a:cubicBezTo>
                    <a:cubicBezTo>
                      <a:pt x="2842" y="2169"/>
                      <a:pt x="2907" y="2104"/>
                      <a:pt x="2907" y="2024"/>
                    </a:cubicBezTo>
                    <a:cubicBezTo>
                      <a:pt x="2907" y="1959"/>
                      <a:pt x="2907" y="1959"/>
                      <a:pt x="2907" y="1959"/>
                    </a:cubicBezTo>
                    <a:cubicBezTo>
                      <a:pt x="2907" y="1936"/>
                      <a:pt x="2888" y="1917"/>
                      <a:pt x="2864" y="1917"/>
                    </a:cubicBezTo>
                    <a:close/>
                    <a:moveTo>
                      <a:pt x="85" y="241"/>
                    </a:moveTo>
                    <a:cubicBezTo>
                      <a:pt x="85" y="155"/>
                      <a:pt x="155" y="85"/>
                      <a:pt x="241" y="85"/>
                    </a:cubicBezTo>
                    <a:cubicBezTo>
                      <a:pt x="351" y="85"/>
                      <a:pt x="351" y="85"/>
                      <a:pt x="351" y="85"/>
                    </a:cubicBezTo>
                    <a:cubicBezTo>
                      <a:pt x="378" y="85"/>
                      <a:pt x="399" y="107"/>
                      <a:pt x="399" y="134"/>
                    </a:cubicBezTo>
                    <a:cubicBezTo>
                      <a:pt x="399" y="1591"/>
                      <a:pt x="399" y="1591"/>
                      <a:pt x="399" y="1591"/>
                    </a:cubicBezTo>
                    <a:cubicBezTo>
                      <a:pt x="399" y="1617"/>
                      <a:pt x="378" y="1639"/>
                      <a:pt x="351" y="1639"/>
                    </a:cubicBezTo>
                    <a:cubicBezTo>
                      <a:pt x="241" y="1639"/>
                      <a:pt x="241" y="1639"/>
                      <a:pt x="241" y="1639"/>
                    </a:cubicBezTo>
                    <a:cubicBezTo>
                      <a:pt x="182" y="1639"/>
                      <a:pt x="127" y="1661"/>
                      <a:pt x="85" y="1696"/>
                    </a:cubicBezTo>
                    <a:lnTo>
                      <a:pt x="85" y="241"/>
                    </a:lnTo>
                    <a:close/>
                    <a:moveTo>
                      <a:pt x="2334" y="2169"/>
                    </a:moveTo>
                    <a:cubicBezTo>
                      <a:pt x="2334" y="2296"/>
                      <a:pt x="2334" y="2296"/>
                      <a:pt x="2334" y="2296"/>
                    </a:cubicBezTo>
                    <a:cubicBezTo>
                      <a:pt x="2249" y="2296"/>
                      <a:pt x="2249" y="2296"/>
                      <a:pt x="2249" y="2296"/>
                    </a:cubicBezTo>
                    <a:cubicBezTo>
                      <a:pt x="2249" y="2169"/>
                      <a:pt x="2249" y="2169"/>
                      <a:pt x="2249" y="2169"/>
                    </a:cubicBezTo>
                    <a:lnTo>
                      <a:pt x="2334" y="2169"/>
                    </a:lnTo>
                    <a:close/>
                    <a:moveTo>
                      <a:pt x="2042" y="1655"/>
                    </a:moveTo>
                    <a:cubicBezTo>
                      <a:pt x="2161" y="1655"/>
                      <a:pt x="2161" y="1655"/>
                      <a:pt x="2161" y="1655"/>
                    </a:cubicBezTo>
                    <a:cubicBezTo>
                      <a:pt x="2163" y="1655"/>
                      <a:pt x="2164" y="1657"/>
                      <a:pt x="2164" y="1658"/>
                    </a:cubicBezTo>
                    <a:cubicBezTo>
                      <a:pt x="2164" y="2296"/>
                      <a:pt x="2164" y="2296"/>
                      <a:pt x="2164" y="2296"/>
                    </a:cubicBezTo>
                    <a:cubicBezTo>
                      <a:pt x="2039" y="2296"/>
                      <a:pt x="2039" y="2296"/>
                      <a:pt x="2039" y="2296"/>
                    </a:cubicBezTo>
                    <a:cubicBezTo>
                      <a:pt x="2039" y="1658"/>
                      <a:pt x="2039" y="1658"/>
                      <a:pt x="2039" y="1658"/>
                    </a:cubicBezTo>
                    <a:cubicBezTo>
                      <a:pt x="2039" y="1657"/>
                      <a:pt x="2040" y="1655"/>
                      <a:pt x="2042" y="1655"/>
                    </a:cubicBezTo>
                    <a:close/>
                    <a:moveTo>
                      <a:pt x="1954" y="2169"/>
                    </a:moveTo>
                    <a:cubicBezTo>
                      <a:pt x="1954" y="2296"/>
                      <a:pt x="1954" y="2296"/>
                      <a:pt x="1954" y="2296"/>
                    </a:cubicBezTo>
                    <a:cubicBezTo>
                      <a:pt x="1869" y="2296"/>
                      <a:pt x="1869" y="2296"/>
                      <a:pt x="1869" y="2296"/>
                    </a:cubicBezTo>
                    <a:cubicBezTo>
                      <a:pt x="1869" y="2169"/>
                      <a:pt x="1869" y="2169"/>
                      <a:pt x="1869" y="2169"/>
                    </a:cubicBezTo>
                    <a:lnTo>
                      <a:pt x="1954" y="2169"/>
                    </a:lnTo>
                    <a:close/>
                    <a:moveTo>
                      <a:pt x="1658" y="1842"/>
                    </a:moveTo>
                    <a:cubicBezTo>
                      <a:pt x="1658" y="1840"/>
                      <a:pt x="1660" y="1839"/>
                      <a:pt x="1661" y="1839"/>
                    </a:cubicBezTo>
                    <a:cubicBezTo>
                      <a:pt x="1781" y="1839"/>
                      <a:pt x="1781" y="1839"/>
                      <a:pt x="1781" y="1839"/>
                    </a:cubicBezTo>
                    <a:cubicBezTo>
                      <a:pt x="1782" y="1839"/>
                      <a:pt x="1783" y="1840"/>
                      <a:pt x="1783" y="1842"/>
                    </a:cubicBezTo>
                    <a:cubicBezTo>
                      <a:pt x="1783" y="2296"/>
                      <a:pt x="1783" y="2296"/>
                      <a:pt x="1783" y="2296"/>
                    </a:cubicBezTo>
                    <a:cubicBezTo>
                      <a:pt x="1658" y="2296"/>
                      <a:pt x="1658" y="2296"/>
                      <a:pt x="1658" y="2296"/>
                    </a:cubicBezTo>
                    <a:lnTo>
                      <a:pt x="1658" y="1842"/>
                    </a:lnTo>
                    <a:close/>
                    <a:moveTo>
                      <a:pt x="2420" y="2296"/>
                    </a:moveTo>
                    <a:cubicBezTo>
                      <a:pt x="2420" y="1507"/>
                      <a:pt x="2420" y="1507"/>
                      <a:pt x="2420" y="1507"/>
                    </a:cubicBezTo>
                    <a:cubicBezTo>
                      <a:pt x="2420" y="1505"/>
                      <a:pt x="2421" y="1504"/>
                      <a:pt x="2422" y="1504"/>
                    </a:cubicBezTo>
                    <a:cubicBezTo>
                      <a:pt x="2542" y="1504"/>
                      <a:pt x="2542" y="1504"/>
                      <a:pt x="2542" y="1504"/>
                    </a:cubicBezTo>
                    <a:cubicBezTo>
                      <a:pt x="2544" y="1504"/>
                      <a:pt x="2545" y="1505"/>
                      <a:pt x="2545" y="1507"/>
                    </a:cubicBezTo>
                    <a:cubicBezTo>
                      <a:pt x="2545" y="2296"/>
                      <a:pt x="2545" y="2296"/>
                      <a:pt x="2545" y="2296"/>
                    </a:cubicBezTo>
                    <a:lnTo>
                      <a:pt x="2420" y="2296"/>
                    </a:lnTo>
                    <a:close/>
                    <a:moveTo>
                      <a:pt x="2420" y="2296"/>
                    </a:moveTo>
                    <a:cubicBezTo>
                      <a:pt x="2420" y="2296"/>
                      <a:pt x="2420" y="2296"/>
                      <a:pt x="2420" y="2296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7" name="Google Shape;1947;p81"/>
              <p:cNvSpPr/>
              <p:nvPr/>
            </p:nvSpPr>
            <p:spPr>
              <a:xfrm>
                <a:off x="5448300" y="1254126"/>
                <a:ext cx="447674" cy="331789"/>
              </a:xfrm>
              <a:custGeom>
                <a:avLst/>
                <a:gdLst/>
                <a:ahLst/>
                <a:cxnLst/>
                <a:rect l="l" t="t" r="r" b="b"/>
                <a:pathLst>
                  <a:path w="2084" h="1545" extrusionOk="0">
                    <a:moveTo>
                      <a:pt x="193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2" y="85"/>
                    </a:cubicBezTo>
                    <a:cubicBezTo>
                      <a:pt x="1939" y="85"/>
                      <a:pt x="1939" y="85"/>
                      <a:pt x="1939" y="85"/>
                    </a:cubicBezTo>
                    <a:cubicBezTo>
                      <a:pt x="1972" y="85"/>
                      <a:pt x="1999" y="112"/>
                      <a:pt x="1999" y="145"/>
                    </a:cubicBezTo>
                    <a:cubicBezTo>
                      <a:pt x="1999" y="1503"/>
                      <a:pt x="1999" y="1503"/>
                      <a:pt x="1999" y="1503"/>
                    </a:cubicBezTo>
                    <a:cubicBezTo>
                      <a:pt x="1999" y="1526"/>
                      <a:pt x="2018" y="1545"/>
                      <a:pt x="2041" y="1545"/>
                    </a:cubicBezTo>
                    <a:cubicBezTo>
                      <a:pt x="2065" y="1545"/>
                      <a:pt x="2084" y="1526"/>
                      <a:pt x="2084" y="1503"/>
                    </a:cubicBezTo>
                    <a:cubicBezTo>
                      <a:pt x="2084" y="145"/>
                      <a:pt x="2084" y="145"/>
                      <a:pt x="2084" y="145"/>
                    </a:cubicBezTo>
                    <a:cubicBezTo>
                      <a:pt x="2084" y="65"/>
                      <a:pt x="2019" y="0"/>
                      <a:pt x="1939" y="0"/>
                    </a:cubicBezTo>
                    <a:close/>
                    <a:moveTo>
                      <a:pt x="1939" y="0"/>
                    </a:moveTo>
                    <a:cubicBezTo>
                      <a:pt x="1939" y="0"/>
                      <a:pt x="1939" y="0"/>
                      <a:pt x="1939" y="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8" name="Google Shape;1948;p81"/>
              <p:cNvSpPr/>
              <p:nvPr/>
            </p:nvSpPr>
            <p:spPr>
              <a:xfrm>
                <a:off x="5410200" y="1300163"/>
                <a:ext cx="442914" cy="312737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1459" extrusionOk="0">
                    <a:moveTo>
                      <a:pt x="604" y="1161"/>
                    </a:moveTo>
                    <a:cubicBezTo>
                      <a:pt x="550" y="1161"/>
                      <a:pt x="503" y="1189"/>
                      <a:pt x="477" y="1231"/>
                    </a:cubicBezTo>
                    <a:cubicBezTo>
                      <a:pt x="298" y="1183"/>
                      <a:pt x="298" y="1183"/>
                      <a:pt x="298" y="1183"/>
                    </a:cubicBezTo>
                    <a:cubicBezTo>
                      <a:pt x="296" y="1102"/>
                      <a:pt x="230" y="1037"/>
                      <a:pt x="149" y="1037"/>
                    </a:cubicBezTo>
                    <a:cubicBezTo>
                      <a:pt x="67" y="1037"/>
                      <a:pt x="0" y="1104"/>
                      <a:pt x="0" y="1186"/>
                    </a:cubicBezTo>
                    <a:cubicBezTo>
                      <a:pt x="0" y="1268"/>
                      <a:pt x="67" y="1335"/>
                      <a:pt x="149" y="1335"/>
                    </a:cubicBezTo>
                    <a:cubicBezTo>
                      <a:pt x="202" y="1335"/>
                      <a:pt x="249" y="1307"/>
                      <a:pt x="276" y="1265"/>
                    </a:cubicBezTo>
                    <a:cubicBezTo>
                      <a:pt x="454" y="1313"/>
                      <a:pt x="454" y="1313"/>
                      <a:pt x="454" y="1313"/>
                    </a:cubicBezTo>
                    <a:cubicBezTo>
                      <a:pt x="456" y="1394"/>
                      <a:pt x="522" y="1459"/>
                      <a:pt x="604" y="1459"/>
                    </a:cubicBezTo>
                    <a:cubicBezTo>
                      <a:pt x="686" y="1459"/>
                      <a:pt x="753" y="1392"/>
                      <a:pt x="753" y="1310"/>
                    </a:cubicBezTo>
                    <a:cubicBezTo>
                      <a:pt x="753" y="1277"/>
                      <a:pt x="742" y="1246"/>
                      <a:pt x="723" y="1221"/>
                    </a:cubicBezTo>
                    <a:cubicBezTo>
                      <a:pt x="1139" y="663"/>
                      <a:pt x="1139" y="663"/>
                      <a:pt x="1139" y="663"/>
                    </a:cubicBezTo>
                    <a:cubicBezTo>
                      <a:pt x="1156" y="670"/>
                      <a:pt x="1175" y="674"/>
                      <a:pt x="1194" y="674"/>
                    </a:cubicBezTo>
                    <a:cubicBezTo>
                      <a:pt x="1247" y="674"/>
                      <a:pt x="1293" y="646"/>
                      <a:pt x="1320" y="604"/>
                    </a:cubicBezTo>
                    <a:cubicBezTo>
                      <a:pt x="1464" y="653"/>
                      <a:pt x="1464" y="653"/>
                      <a:pt x="1464" y="653"/>
                    </a:cubicBezTo>
                    <a:cubicBezTo>
                      <a:pt x="1464" y="654"/>
                      <a:pt x="1464" y="656"/>
                      <a:pt x="1464" y="658"/>
                    </a:cubicBezTo>
                    <a:cubicBezTo>
                      <a:pt x="1464" y="740"/>
                      <a:pt x="1531" y="807"/>
                      <a:pt x="1613" y="807"/>
                    </a:cubicBezTo>
                    <a:cubicBezTo>
                      <a:pt x="1696" y="807"/>
                      <a:pt x="1763" y="740"/>
                      <a:pt x="1763" y="658"/>
                    </a:cubicBezTo>
                    <a:cubicBezTo>
                      <a:pt x="1763" y="619"/>
                      <a:pt x="1748" y="584"/>
                      <a:pt x="1723" y="557"/>
                    </a:cubicBezTo>
                    <a:cubicBezTo>
                      <a:pt x="1882" y="293"/>
                      <a:pt x="1882" y="293"/>
                      <a:pt x="1882" y="293"/>
                    </a:cubicBezTo>
                    <a:cubicBezTo>
                      <a:pt x="1894" y="296"/>
                      <a:pt x="1906" y="298"/>
                      <a:pt x="1919" y="298"/>
                    </a:cubicBezTo>
                    <a:cubicBezTo>
                      <a:pt x="2002" y="298"/>
                      <a:pt x="2068" y="231"/>
                      <a:pt x="2068" y="149"/>
                    </a:cubicBezTo>
                    <a:cubicBezTo>
                      <a:pt x="2068" y="66"/>
                      <a:pt x="2002" y="0"/>
                      <a:pt x="1919" y="0"/>
                    </a:cubicBezTo>
                    <a:cubicBezTo>
                      <a:pt x="1837" y="0"/>
                      <a:pt x="1770" y="66"/>
                      <a:pt x="1770" y="149"/>
                    </a:cubicBezTo>
                    <a:cubicBezTo>
                      <a:pt x="1770" y="187"/>
                      <a:pt x="1785" y="223"/>
                      <a:pt x="1809" y="249"/>
                    </a:cubicBezTo>
                    <a:cubicBezTo>
                      <a:pt x="1651" y="513"/>
                      <a:pt x="1651" y="513"/>
                      <a:pt x="1651" y="513"/>
                    </a:cubicBezTo>
                    <a:cubicBezTo>
                      <a:pt x="1639" y="510"/>
                      <a:pt x="1626" y="509"/>
                      <a:pt x="1613" y="509"/>
                    </a:cubicBezTo>
                    <a:cubicBezTo>
                      <a:pt x="1563" y="509"/>
                      <a:pt x="1518" y="534"/>
                      <a:pt x="1491" y="572"/>
                    </a:cubicBezTo>
                    <a:cubicBezTo>
                      <a:pt x="1343" y="522"/>
                      <a:pt x="1343" y="522"/>
                      <a:pt x="1343" y="522"/>
                    </a:cubicBezTo>
                    <a:cubicBezTo>
                      <a:pt x="1342" y="441"/>
                      <a:pt x="1276" y="375"/>
                      <a:pt x="1194" y="375"/>
                    </a:cubicBezTo>
                    <a:cubicBezTo>
                      <a:pt x="1112" y="375"/>
                      <a:pt x="1045" y="442"/>
                      <a:pt x="1045" y="524"/>
                    </a:cubicBezTo>
                    <a:cubicBezTo>
                      <a:pt x="1045" y="556"/>
                      <a:pt x="1055" y="586"/>
                      <a:pt x="1072" y="611"/>
                    </a:cubicBezTo>
                    <a:cubicBezTo>
                      <a:pt x="655" y="1170"/>
                      <a:pt x="655" y="1170"/>
                      <a:pt x="655" y="1170"/>
                    </a:cubicBezTo>
                    <a:cubicBezTo>
                      <a:pt x="639" y="1164"/>
                      <a:pt x="622" y="1161"/>
                      <a:pt x="604" y="1161"/>
                    </a:cubicBezTo>
                    <a:close/>
                    <a:moveTo>
                      <a:pt x="1919" y="85"/>
                    </a:moveTo>
                    <a:cubicBezTo>
                      <a:pt x="1955" y="85"/>
                      <a:pt x="1983" y="113"/>
                      <a:pt x="1983" y="149"/>
                    </a:cubicBezTo>
                    <a:cubicBezTo>
                      <a:pt x="1983" y="184"/>
                      <a:pt x="1955" y="213"/>
                      <a:pt x="1919" y="213"/>
                    </a:cubicBezTo>
                    <a:cubicBezTo>
                      <a:pt x="1884" y="213"/>
                      <a:pt x="1855" y="184"/>
                      <a:pt x="1855" y="149"/>
                    </a:cubicBezTo>
                    <a:cubicBezTo>
                      <a:pt x="1855" y="113"/>
                      <a:pt x="1884" y="85"/>
                      <a:pt x="1919" y="85"/>
                    </a:cubicBezTo>
                    <a:close/>
                    <a:moveTo>
                      <a:pt x="1613" y="594"/>
                    </a:moveTo>
                    <a:cubicBezTo>
                      <a:pt x="1649" y="594"/>
                      <a:pt x="1677" y="623"/>
                      <a:pt x="1677" y="658"/>
                    </a:cubicBezTo>
                    <a:cubicBezTo>
                      <a:pt x="1677" y="693"/>
                      <a:pt x="1649" y="722"/>
                      <a:pt x="1613" y="722"/>
                    </a:cubicBezTo>
                    <a:cubicBezTo>
                      <a:pt x="1578" y="722"/>
                      <a:pt x="1549" y="693"/>
                      <a:pt x="1549" y="658"/>
                    </a:cubicBezTo>
                    <a:cubicBezTo>
                      <a:pt x="1549" y="623"/>
                      <a:pt x="1578" y="594"/>
                      <a:pt x="1613" y="594"/>
                    </a:cubicBezTo>
                    <a:close/>
                    <a:moveTo>
                      <a:pt x="149" y="1250"/>
                    </a:moveTo>
                    <a:cubicBezTo>
                      <a:pt x="113" y="1250"/>
                      <a:pt x="85" y="1221"/>
                      <a:pt x="85" y="1186"/>
                    </a:cubicBezTo>
                    <a:cubicBezTo>
                      <a:pt x="85" y="1151"/>
                      <a:pt x="113" y="1122"/>
                      <a:pt x="149" y="1122"/>
                    </a:cubicBezTo>
                    <a:cubicBezTo>
                      <a:pt x="184" y="1122"/>
                      <a:pt x="213" y="1151"/>
                      <a:pt x="213" y="1186"/>
                    </a:cubicBezTo>
                    <a:cubicBezTo>
                      <a:pt x="213" y="1221"/>
                      <a:pt x="184" y="1250"/>
                      <a:pt x="149" y="1250"/>
                    </a:cubicBezTo>
                    <a:close/>
                    <a:moveTo>
                      <a:pt x="604" y="1374"/>
                    </a:moveTo>
                    <a:cubicBezTo>
                      <a:pt x="568" y="1374"/>
                      <a:pt x="539" y="1345"/>
                      <a:pt x="539" y="1310"/>
                    </a:cubicBezTo>
                    <a:cubicBezTo>
                      <a:pt x="539" y="1275"/>
                      <a:pt x="568" y="1246"/>
                      <a:pt x="604" y="1246"/>
                    </a:cubicBezTo>
                    <a:cubicBezTo>
                      <a:pt x="639" y="1246"/>
                      <a:pt x="668" y="1275"/>
                      <a:pt x="668" y="1310"/>
                    </a:cubicBezTo>
                    <a:cubicBezTo>
                      <a:pt x="668" y="1345"/>
                      <a:pt x="639" y="1374"/>
                      <a:pt x="604" y="1374"/>
                    </a:cubicBezTo>
                    <a:close/>
                    <a:moveTo>
                      <a:pt x="1194" y="460"/>
                    </a:moveTo>
                    <a:cubicBezTo>
                      <a:pt x="1229" y="460"/>
                      <a:pt x="1258" y="489"/>
                      <a:pt x="1258" y="524"/>
                    </a:cubicBezTo>
                    <a:cubicBezTo>
                      <a:pt x="1258" y="560"/>
                      <a:pt x="1229" y="588"/>
                      <a:pt x="1194" y="588"/>
                    </a:cubicBezTo>
                    <a:cubicBezTo>
                      <a:pt x="1159" y="588"/>
                      <a:pt x="1130" y="560"/>
                      <a:pt x="1130" y="524"/>
                    </a:cubicBezTo>
                    <a:cubicBezTo>
                      <a:pt x="1130" y="489"/>
                      <a:pt x="1159" y="460"/>
                      <a:pt x="1194" y="460"/>
                    </a:cubicBezTo>
                    <a:close/>
                    <a:moveTo>
                      <a:pt x="1194" y="460"/>
                    </a:moveTo>
                    <a:cubicBezTo>
                      <a:pt x="1194" y="460"/>
                      <a:pt x="1194" y="460"/>
                      <a:pt x="1194" y="460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949" name="Google Shape;1949;p81"/>
              <p:cNvSpPr/>
              <p:nvPr/>
            </p:nvSpPr>
            <p:spPr>
              <a:xfrm>
                <a:off x="5410200" y="1300163"/>
                <a:ext cx="206376" cy="188913"/>
              </a:xfrm>
              <a:custGeom>
                <a:avLst/>
                <a:gdLst/>
                <a:ahLst/>
                <a:cxnLst/>
                <a:rect l="l" t="t" r="r" b="b"/>
                <a:pathLst>
                  <a:path w="964" h="878" extrusionOk="0">
                    <a:moveTo>
                      <a:pt x="762" y="25"/>
                    </a:moveTo>
                    <a:cubicBezTo>
                      <a:pt x="749" y="15"/>
                      <a:pt x="733" y="11"/>
                      <a:pt x="717" y="13"/>
                    </a:cubicBezTo>
                    <a:cubicBezTo>
                      <a:pt x="701" y="15"/>
                      <a:pt x="686" y="24"/>
                      <a:pt x="677" y="37"/>
                    </a:cubicBezTo>
                    <a:cubicBezTo>
                      <a:pt x="660" y="60"/>
                      <a:pt x="660" y="60"/>
                      <a:pt x="660" y="60"/>
                    </a:cubicBezTo>
                    <a:cubicBezTo>
                      <a:pt x="593" y="20"/>
                      <a:pt x="518" y="0"/>
                      <a:pt x="439" y="0"/>
                    </a:cubicBezTo>
                    <a:cubicBezTo>
                      <a:pt x="197" y="0"/>
                      <a:pt x="0" y="197"/>
                      <a:pt x="0" y="439"/>
                    </a:cubicBezTo>
                    <a:cubicBezTo>
                      <a:pt x="0" y="681"/>
                      <a:pt x="197" y="878"/>
                      <a:pt x="439" y="878"/>
                    </a:cubicBezTo>
                    <a:cubicBezTo>
                      <a:pt x="666" y="878"/>
                      <a:pt x="854" y="703"/>
                      <a:pt x="876" y="481"/>
                    </a:cubicBezTo>
                    <a:cubicBezTo>
                      <a:pt x="904" y="481"/>
                      <a:pt x="904" y="481"/>
                      <a:pt x="904" y="481"/>
                    </a:cubicBezTo>
                    <a:cubicBezTo>
                      <a:pt x="920" y="481"/>
                      <a:pt x="935" y="475"/>
                      <a:pt x="946" y="463"/>
                    </a:cubicBezTo>
                    <a:cubicBezTo>
                      <a:pt x="958" y="451"/>
                      <a:pt x="964" y="435"/>
                      <a:pt x="963" y="419"/>
                    </a:cubicBezTo>
                    <a:cubicBezTo>
                      <a:pt x="960" y="343"/>
                      <a:pt x="941" y="268"/>
                      <a:pt x="906" y="200"/>
                    </a:cubicBezTo>
                    <a:cubicBezTo>
                      <a:pt x="871" y="132"/>
                      <a:pt x="822" y="72"/>
                      <a:pt x="762" y="25"/>
                    </a:cubicBezTo>
                    <a:close/>
                    <a:moveTo>
                      <a:pt x="730" y="109"/>
                    </a:moveTo>
                    <a:cubicBezTo>
                      <a:pt x="771" y="146"/>
                      <a:pt x="805" y="190"/>
                      <a:pt x="830" y="239"/>
                    </a:cubicBezTo>
                    <a:cubicBezTo>
                      <a:pt x="855" y="287"/>
                      <a:pt x="871" y="341"/>
                      <a:pt x="876" y="396"/>
                    </a:cubicBezTo>
                    <a:cubicBezTo>
                      <a:pt x="522" y="396"/>
                      <a:pt x="522" y="396"/>
                      <a:pt x="522" y="396"/>
                    </a:cubicBezTo>
                    <a:lnTo>
                      <a:pt x="730" y="109"/>
                    </a:lnTo>
                    <a:close/>
                    <a:moveTo>
                      <a:pt x="439" y="793"/>
                    </a:moveTo>
                    <a:cubicBezTo>
                      <a:pt x="244" y="793"/>
                      <a:pt x="85" y="634"/>
                      <a:pt x="85" y="439"/>
                    </a:cubicBezTo>
                    <a:cubicBezTo>
                      <a:pt x="85" y="243"/>
                      <a:pt x="244" y="85"/>
                      <a:pt x="439" y="85"/>
                    </a:cubicBezTo>
                    <a:cubicBezTo>
                      <a:pt x="499" y="85"/>
                      <a:pt x="558" y="100"/>
                      <a:pt x="610" y="129"/>
                    </a:cubicBezTo>
                    <a:cubicBezTo>
                      <a:pt x="424" y="387"/>
                      <a:pt x="424" y="387"/>
                      <a:pt x="424" y="387"/>
                    </a:cubicBezTo>
                    <a:cubicBezTo>
                      <a:pt x="424" y="387"/>
                      <a:pt x="424" y="387"/>
                      <a:pt x="424" y="387"/>
                    </a:cubicBezTo>
                    <a:cubicBezTo>
                      <a:pt x="411" y="405"/>
                      <a:pt x="409" y="429"/>
                      <a:pt x="419" y="449"/>
                    </a:cubicBezTo>
                    <a:cubicBezTo>
                      <a:pt x="429" y="469"/>
                      <a:pt x="450" y="481"/>
                      <a:pt x="472" y="481"/>
                    </a:cubicBezTo>
                    <a:cubicBezTo>
                      <a:pt x="790" y="481"/>
                      <a:pt x="790" y="481"/>
                      <a:pt x="790" y="481"/>
                    </a:cubicBezTo>
                    <a:cubicBezTo>
                      <a:pt x="769" y="656"/>
                      <a:pt x="619" y="793"/>
                      <a:pt x="439" y="793"/>
                    </a:cubicBezTo>
                    <a:close/>
                    <a:moveTo>
                      <a:pt x="439" y="793"/>
                    </a:moveTo>
                    <a:cubicBezTo>
                      <a:pt x="439" y="793"/>
                      <a:pt x="439" y="793"/>
                      <a:pt x="439" y="793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</p:grpSp>
        <p:sp>
          <p:nvSpPr>
            <p:cNvPr id="1950" name="Google Shape;1950;p81"/>
            <p:cNvSpPr/>
            <p:nvPr/>
          </p:nvSpPr>
          <p:spPr>
            <a:xfrm>
              <a:off x="5091504" y="1631996"/>
              <a:ext cx="26693" cy="44892"/>
            </a:xfrm>
            <a:custGeom>
              <a:avLst/>
              <a:gdLst/>
              <a:ahLst/>
              <a:cxnLst/>
              <a:rect l="l" t="t" r="r" b="b"/>
              <a:pathLst>
                <a:path w="166" h="280" extrusionOk="0">
                  <a:moveTo>
                    <a:pt x="21" y="270"/>
                  </a:moveTo>
                  <a:cubicBezTo>
                    <a:pt x="29" y="277"/>
                    <a:pt x="38" y="280"/>
                    <a:pt x="48" y="280"/>
                  </a:cubicBezTo>
                  <a:cubicBezTo>
                    <a:pt x="60" y="280"/>
                    <a:pt x="72" y="274"/>
                    <a:pt x="81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6" y="156"/>
                    <a:pt x="166" y="129"/>
                    <a:pt x="151" y="10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66" y="3"/>
                    <a:pt x="39" y="0"/>
                    <a:pt x="21" y="15"/>
                  </a:cubicBezTo>
                  <a:cubicBezTo>
                    <a:pt x="3" y="30"/>
                    <a:pt x="0" y="56"/>
                    <a:pt x="14" y="75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0" y="229"/>
                    <a:pt x="3" y="256"/>
                    <a:pt x="21" y="270"/>
                  </a:cubicBezTo>
                  <a:close/>
                  <a:moveTo>
                    <a:pt x="21" y="270"/>
                  </a:moveTo>
                  <a:cubicBezTo>
                    <a:pt x="21" y="270"/>
                    <a:pt x="21" y="270"/>
                    <a:pt x="21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1" name="Google Shape;1951;p81"/>
            <p:cNvSpPr/>
            <p:nvPr/>
          </p:nvSpPr>
          <p:spPr>
            <a:xfrm>
              <a:off x="5062385" y="1631996"/>
              <a:ext cx="27906" cy="44892"/>
            </a:xfrm>
            <a:custGeom>
              <a:avLst/>
              <a:gdLst/>
              <a:ahLst/>
              <a:cxnLst/>
              <a:rect l="l" t="t" r="r" b="b"/>
              <a:pathLst>
                <a:path w="167" h="280" extrusionOk="0">
                  <a:moveTo>
                    <a:pt x="22" y="270"/>
                  </a:moveTo>
                  <a:cubicBezTo>
                    <a:pt x="30" y="277"/>
                    <a:pt x="39" y="280"/>
                    <a:pt x="48" y="280"/>
                  </a:cubicBezTo>
                  <a:cubicBezTo>
                    <a:pt x="61" y="280"/>
                    <a:pt x="73" y="274"/>
                    <a:pt x="82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7" y="156"/>
                    <a:pt x="167" y="129"/>
                    <a:pt x="151" y="109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67" y="3"/>
                    <a:pt x="40" y="0"/>
                    <a:pt x="22" y="15"/>
                  </a:cubicBezTo>
                  <a:cubicBezTo>
                    <a:pt x="3" y="30"/>
                    <a:pt x="0" y="56"/>
                    <a:pt x="15" y="75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0" y="229"/>
                    <a:pt x="3" y="256"/>
                    <a:pt x="22" y="270"/>
                  </a:cubicBezTo>
                  <a:close/>
                  <a:moveTo>
                    <a:pt x="22" y="270"/>
                  </a:moveTo>
                  <a:cubicBezTo>
                    <a:pt x="22" y="270"/>
                    <a:pt x="22" y="270"/>
                    <a:pt x="22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2" name="Google Shape;1952;p81"/>
            <p:cNvSpPr/>
            <p:nvPr/>
          </p:nvSpPr>
          <p:spPr>
            <a:xfrm>
              <a:off x="5034479" y="1631996"/>
              <a:ext cx="26692" cy="44892"/>
            </a:xfrm>
            <a:custGeom>
              <a:avLst/>
              <a:gdLst/>
              <a:ahLst/>
              <a:cxnLst/>
              <a:rect l="l" t="t" r="r" b="b"/>
              <a:pathLst>
                <a:path w="167" h="280" extrusionOk="0">
                  <a:moveTo>
                    <a:pt x="21" y="270"/>
                  </a:moveTo>
                  <a:cubicBezTo>
                    <a:pt x="29" y="277"/>
                    <a:pt x="39" y="280"/>
                    <a:pt x="48" y="280"/>
                  </a:cubicBezTo>
                  <a:cubicBezTo>
                    <a:pt x="60" y="280"/>
                    <a:pt x="73" y="274"/>
                    <a:pt x="81" y="26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67" y="156"/>
                    <a:pt x="167" y="129"/>
                    <a:pt x="151" y="10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67" y="3"/>
                    <a:pt x="40" y="0"/>
                    <a:pt x="21" y="15"/>
                  </a:cubicBezTo>
                  <a:cubicBezTo>
                    <a:pt x="3" y="30"/>
                    <a:pt x="0" y="56"/>
                    <a:pt x="15" y="75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0" y="229"/>
                    <a:pt x="3" y="256"/>
                    <a:pt x="21" y="270"/>
                  </a:cubicBezTo>
                  <a:close/>
                  <a:moveTo>
                    <a:pt x="21" y="270"/>
                  </a:moveTo>
                  <a:cubicBezTo>
                    <a:pt x="21" y="270"/>
                    <a:pt x="21" y="270"/>
                    <a:pt x="21" y="27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53" name="Google Shape;1953;p81"/>
          <p:cNvGrpSpPr/>
          <p:nvPr/>
        </p:nvGrpSpPr>
        <p:grpSpPr>
          <a:xfrm>
            <a:off x="3266895" y="2967592"/>
            <a:ext cx="477990" cy="470711"/>
            <a:chOff x="3182938" y="3054350"/>
            <a:chExt cx="625477" cy="615953"/>
          </a:xfrm>
        </p:grpSpPr>
        <p:sp>
          <p:nvSpPr>
            <p:cNvPr id="1954" name="Google Shape;1954;p81"/>
            <p:cNvSpPr/>
            <p:nvPr/>
          </p:nvSpPr>
          <p:spPr>
            <a:xfrm>
              <a:off x="3182938" y="3054350"/>
              <a:ext cx="625477" cy="615953"/>
            </a:xfrm>
            <a:custGeom>
              <a:avLst/>
              <a:gdLst/>
              <a:ahLst/>
              <a:cxnLst/>
              <a:rect l="l" t="t" r="r" b="b"/>
              <a:pathLst>
                <a:path w="2907" h="2869" extrusionOk="0">
                  <a:moveTo>
                    <a:pt x="2907" y="479"/>
                  </a:moveTo>
                  <a:cubicBezTo>
                    <a:pt x="2907" y="327"/>
                    <a:pt x="2907" y="327"/>
                    <a:pt x="2907" y="327"/>
                  </a:cubicBezTo>
                  <a:cubicBezTo>
                    <a:pt x="2907" y="259"/>
                    <a:pt x="2852" y="205"/>
                    <a:pt x="2785" y="205"/>
                  </a:cubicBezTo>
                  <a:cubicBezTo>
                    <a:pt x="2315" y="205"/>
                    <a:pt x="2315" y="205"/>
                    <a:pt x="2315" y="205"/>
                  </a:cubicBezTo>
                  <a:cubicBezTo>
                    <a:pt x="2257" y="79"/>
                    <a:pt x="2257" y="79"/>
                    <a:pt x="2257" y="79"/>
                  </a:cubicBezTo>
                  <a:cubicBezTo>
                    <a:pt x="2236" y="31"/>
                    <a:pt x="2188" y="0"/>
                    <a:pt x="2136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719" y="0"/>
                    <a:pt x="671" y="31"/>
                    <a:pt x="650" y="79"/>
                  </a:cubicBezTo>
                  <a:cubicBezTo>
                    <a:pt x="593" y="205"/>
                    <a:pt x="593" y="205"/>
                    <a:pt x="593" y="205"/>
                  </a:cubicBezTo>
                  <a:cubicBezTo>
                    <a:pt x="429" y="205"/>
                    <a:pt x="429" y="205"/>
                    <a:pt x="429" y="205"/>
                  </a:cubicBezTo>
                  <a:cubicBezTo>
                    <a:pt x="405" y="205"/>
                    <a:pt x="386" y="224"/>
                    <a:pt x="386" y="247"/>
                  </a:cubicBezTo>
                  <a:cubicBezTo>
                    <a:pt x="386" y="271"/>
                    <a:pt x="405" y="290"/>
                    <a:pt x="429" y="290"/>
                  </a:cubicBezTo>
                  <a:cubicBezTo>
                    <a:pt x="2785" y="290"/>
                    <a:pt x="2785" y="290"/>
                    <a:pt x="2785" y="290"/>
                  </a:cubicBezTo>
                  <a:cubicBezTo>
                    <a:pt x="2805" y="290"/>
                    <a:pt x="2822" y="306"/>
                    <a:pt x="2822" y="327"/>
                  </a:cubicBezTo>
                  <a:cubicBezTo>
                    <a:pt x="2822" y="479"/>
                    <a:pt x="2822" y="479"/>
                    <a:pt x="2822" y="479"/>
                  </a:cubicBezTo>
                  <a:cubicBezTo>
                    <a:pt x="2822" y="499"/>
                    <a:pt x="2805" y="516"/>
                    <a:pt x="2785" y="516"/>
                  </a:cubicBezTo>
                  <a:cubicBezTo>
                    <a:pt x="122" y="516"/>
                    <a:pt x="122" y="516"/>
                    <a:pt x="122" y="516"/>
                  </a:cubicBezTo>
                  <a:cubicBezTo>
                    <a:pt x="102" y="516"/>
                    <a:pt x="85" y="499"/>
                    <a:pt x="85" y="479"/>
                  </a:cubicBezTo>
                  <a:cubicBezTo>
                    <a:pt x="85" y="327"/>
                    <a:pt x="85" y="327"/>
                    <a:pt x="85" y="327"/>
                  </a:cubicBezTo>
                  <a:cubicBezTo>
                    <a:pt x="85" y="306"/>
                    <a:pt x="102" y="290"/>
                    <a:pt x="122" y="290"/>
                  </a:cubicBezTo>
                  <a:cubicBezTo>
                    <a:pt x="230" y="290"/>
                    <a:pt x="230" y="290"/>
                    <a:pt x="230" y="290"/>
                  </a:cubicBezTo>
                  <a:cubicBezTo>
                    <a:pt x="254" y="290"/>
                    <a:pt x="273" y="271"/>
                    <a:pt x="273" y="247"/>
                  </a:cubicBezTo>
                  <a:cubicBezTo>
                    <a:pt x="273" y="224"/>
                    <a:pt x="254" y="205"/>
                    <a:pt x="230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55" y="205"/>
                    <a:pt x="0" y="259"/>
                    <a:pt x="0" y="327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0" y="533"/>
                    <a:pt x="36" y="580"/>
                    <a:pt x="86" y="595"/>
                  </a:cubicBezTo>
                  <a:cubicBezTo>
                    <a:pt x="86" y="2115"/>
                    <a:pt x="86" y="2115"/>
                    <a:pt x="86" y="2115"/>
                  </a:cubicBezTo>
                  <a:cubicBezTo>
                    <a:pt x="37" y="2127"/>
                    <a:pt x="0" y="2171"/>
                    <a:pt x="0" y="2223"/>
                  </a:cubicBezTo>
                  <a:cubicBezTo>
                    <a:pt x="0" y="2330"/>
                    <a:pt x="0" y="2330"/>
                    <a:pt x="0" y="2330"/>
                  </a:cubicBezTo>
                  <a:cubicBezTo>
                    <a:pt x="0" y="2391"/>
                    <a:pt x="50" y="2440"/>
                    <a:pt x="111" y="2440"/>
                  </a:cubicBezTo>
                  <a:cubicBezTo>
                    <a:pt x="1411" y="2440"/>
                    <a:pt x="1411" y="2440"/>
                    <a:pt x="1411" y="2440"/>
                  </a:cubicBezTo>
                  <a:cubicBezTo>
                    <a:pt x="1411" y="2529"/>
                    <a:pt x="1411" y="2529"/>
                    <a:pt x="1411" y="2529"/>
                  </a:cubicBezTo>
                  <a:cubicBezTo>
                    <a:pt x="1336" y="2548"/>
                    <a:pt x="1281" y="2616"/>
                    <a:pt x="1281" y="2696"/>
                  </a:cubicBezTo>
                  <a:cubicBezTo>
                    <a:pt x="1281" y="2792"/>
                    <a:pt x="1358" y="2869"/>
                    <a:pt x="1454" y="2869"/>
                  </a:cubicBezTo>
                  <a:cubicBezTo>
                    <a:pt x="1549" y="2869"/>
                    <a:pt x="1627" y="2792"/>
                    <a:pt x="1627" y="2696"/>
                  </a:cubicBezTo>
                  <a:cubicBezTo>
                    <a:pt x="1627" y="2616"/>
                    <a:pt x="1571" y="2548"/>
                    <a:pt x="1496" y="2529"/>
                  </a:cubicBezTo>
                  <a:cubicBezTo>
                    <a:pt x="1496" y="2440"/>
                    <a:pt x="1496" y="2440"/>
                    <a:pt x="1496" y="2440"/>
                  </a:cubicBezTo>
                  <a:cubicBezTo>
                    <a:pt x="2520" y="2440"/>
                    <a:pt x="2520" y="2440"/>
                    <a:pt x="2520" y="2440"/>
                  </a:cubicBezTo>
                  <a:cubicBezTo>
                    <a:pt x="2543" y="2440"/>
                    <a:pt x="2562" y="2421"/>
                    <a:pt x="2562" y="2398"/>
                  </a:cubicBezTo>
                  <a:cubicBezTo>
                    <a:pt x="2562" y="2374"/>
                    <a:pt x="2543" y="2355"/>
                    <a:pt x="2520" y="2355"/>
                  </a:cubicBezTo>
                  <a:cubicBezTo>
                    <a:pt x="111" y="2355"/>
                    <a:pt x="111" y="2355"/>
                    <a:pt x="111" y="2355"/>
                  </a:cubicBezTo>
                  <a:cubicBezTo>
                    <a:pt x="97" y="2355"/>
                    <a:pt x="85" y="2344"/>
                    <a:pt x="85" y="2330"/>
                  </a:cubicBezTo>
                  <a:cubicBezTo>
                    <a:pt x="85" y="2223"/>
                    <a:pt x="85" y="2223"/>
                    <a:pt x="85" y="2223"/>
                  </a:cubicBezTo>
                  <a:cubicBezTo>
                    <a:pt x="85" y="2209"/>
                    <a:pt x="97" y="2198"/>
                    <a:pt x="111" y="2198"/>
                  </a:cubicBezTo>
                  <a:cubicBezTo>
                    <a:pt x="2796" y="2198"/>
                    <a:pt x="2796" y="2198"/>
                    <a:pt x="2796" y="2198"/>
                  </a:cubicBezTo>
                  <a:cubicBezTo>
                    <a:pt x="2810" y="2198"/>
                    <a:pt x="2822" y="2209"/>
                    <a:pt x="2822" y="2223"/>
                  </a:cubicBezTo>
                  <a:cubicBezTo>
                    <a:pt x="2822" y="2330"/>
                    <a:pt x="2822" y="2330"/>
                    <a:pt x="2822" y="2330"/>
                  </a:cubicBezTo>
                  <a:cubicBezTo>
                    <a:pt x="2822" y="2344"/>
                    <a:pt x="2810" y="2355"/>
                    <a:pt x="2796" y="2355"/>
                  </a:cubicBezTo>
                  <a:cubicBezTo>
                    <a:pt x="2718" y="2355"/>
                    <a:pt x="2718" y="2355"/>
                    <a:pt x="2718" y="2355"/>
                  </a:cubicBezTo>
                  <a:cubicBezTo>
                    <a:pt x="2695" y="2355"/>
                    <a:pt x="2676" y="2374"/>
                    <a:pt x="2676" y="2398"/>
                  </a:cubicBezTo>
                  <a:cubicBezTo>
                    <a:pt x="2676" y="2421"/>
                    <a:pt x="2695" y="2440"/>
                    <a:pt x="2718" y="2440"/>
                  </a:cubicBezTo>
                  <a:cubicBezTo>
                    <a:pt x="2796" y="2440"/>
                    <a:pt x="2796" y="2440"/>
                    <a:pt x="2796" y="2440"/>
                  </a:cubicBezTo>
                  <a:cubicBezTo>
                    <a:pt x="2857" y="2440"/>
                    <a:pt x="2907" y="2391"/>
                    <a:pt x="2907" y="2330"/>
                  </a:cubicBezTo>
                  <a:cubicBezTo>
                    <a:pt x="2907" y="2223"/>
                    <a:pt x="2907" y="2223"/>
                    <a:pt x="2907" y="2223"/>
                  </a:cubicBezTo>
                  <a:cubicBezTo>
                    <a:pt x="2907" y="2171"/>
                    <a:pt x="2870" y="2127"/>
                    <a:pt x="2821" y="2115"/>
                  </a:cubicBezTo>
                  <a:cubicBezTo>
                    <a:pt x="2821" y="595"/>
                    <a:pt x="2821" y="595"/>
                    <a:pt x="2821" y="595"/>
                  </a:cubicBezTo>
                  <a:cubicBezTo>
                    <a:pt x="2871" y="580"/>
                    <a:pt x="2907" y="533"/>
                    <a:pt x="2907" y="479"/>
                  </a:cubicBezTo>
                  <a:close/>
                  <a:moveTo>
                    <a:pt x="727" y="114"/>
                  </a:moveTo>
                  <a:cubicBezTo>
                    <a:pt x="735" y="97"/>
                    <a:pt x="752" y="85"/>
                    <a:pt x="771" y="85"/>
                  </a:cubicBezTo>
                  <a:cubicBezTo>
                    <a:pt x="2136" y="85"/>
                    <a:pt x="2136" y="85"/>
                    <a:pt x="2136" y="85"/>
                  </a:cubicBezTo>
                  <a:cubicBezTo>
                    <a:pt x="2155" y="85"/>
                    <a:pt x="2172" y="97"/>
                    <a:pt x="2180" y="114"/>
                  </a:cubicBezTo>
                  <a:cubicBezTo>
                    <a:pt x="2221" y="205"/>
                    <a:pt x="2221" y="205"/>
                    <a:pt x="2221" y="205"/>
                  </a:cubicBezTo>
                  <a:cubicBezTo>
                    <a:pt x="686" y="205"/>
                    <a:pt x="686" y="205"/>
                    <a:pt x="686" y="205"/>
                  </a:cubicBezTo>
                  <a:lnTo>
                    <a:pt x="727" y="114"/>
                  </a:lnTo>
                  <a:close/>
                  <a:moveTo>
                    <a:pt x="1541" y="2696"/>
                  </a:moveTo>
                  <a:cubicBezTo>
                    <a:pt x="1541" y="2745"/>
                    <a:pt x="1502" y="2784"/>
                    <a:pt x="1454" y="2784"/>
                  </a:cubicBezTo>
                  <a:cubicBezTo>
                    <a:pt x="1405" y="2784"/>
                    <a:pt x="1366" y="2745"/>
                    <a:pt x="1366" y="2696"/>
                  </a:cubicBezTo>
                  <a:cubicBezTo>
                    <a:pt x="1366" y="2648"/>
                    <a:pt x="1405" y="2609"/>
                    <a:pt x="1454" y="2609"/>
                  </a:cubicBezTo>
                  <a:cubicBezTo>
                    <a:pt x="1502" y="2609"/>
                    <a:pt x="1541" y="2648"/>
                    <a:pt x="1541" y="2696"/>
                  </a:cubicBezTo>
                  <a:close/>
                  <a:moveTo>
                    <a:pt x="2736" y="601"/>
                  </a:moveTo>
                  <a:cubicBezTo>
                    <a:pt x="2736" y="2113"/>
                    <a:pt x="2736" y="2113"/>
                    <a:pt x="2736" y="2113"/>
                  </a:cubicBezTo>
                  <a:cubicBezTo>
                    <a:pt x="171" y="2113"/>
                    <a:pt x="171" y="2113"/>
                    <a:pt x="171" y="2113"/>
                  </a:cubicBezTo>
                  <a:cubicBezTo>
                    <a:pt x="171" y="601"/>
                    <a:pt x="171" y="601"/>
                    <a:pt x="171" y="601"/>
                  </a:cubicBezTo>
                  <a:lnTo>
                    <a:pt x="2736" y="601"/>
                  </a:lnTo>
                  <a:close/>
                  <a:moveTo>
                    <a:pt x="2736" y="601"/>
                  </a:moveTo>
                  <a:cubicBezTo>
                    <a:pt x="2736" y="601"/>
                    <a:pt x="2736" y="601"/>
                    <a:pt x="2736" y="60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5" name="Google Shape;1955;p81"/>
            <p:cNvSpPr/>
            <p:nvPr/>
          </p:nvSpPr>
          <p:spPr>
            <a:xfrm>
              <a:off x="3252788" y="3206750"/>
              <a:ext cx="309563" cy="279399"/>
            </a:xfrm>
            <a:custGeom>
              <a:avLst/>
              <a:gdLst/>
              <a:ahLst/>
              <a:cxnLst/>
              <a:rect l="l" t="t" r="r" b="b"/>
              <a:pathLst>
                <a:path w="1443" h="1303" extrusionOk="0">
                  <a:moveTo>
                    <a:pt x="65" y="806"/>
                  </a:moveTo>
                  <a:cubicBezTo>
                    <a:pt x="149" y="806"/>
                    <a:pt x="149" y="806"/>
                    <a:pt x="149" y="806"/>
                  </a:cubicBezTo>
                  <a:cubicBezTo>
                    <a:pt x="159" y="838"/>
                    <a:pt x="171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2" y="982"/>
                    <a:pt x="102" y="1024"/>
                    <a:pt x="128" y="1049"/>
                  </a:cubicBezTo>
                  <a:cubicBezTo>
                    <a:pt x="254" y="1176"/>
                    <a:pt x="254" y="1176"/>
                    <a:pt x="254" y="1176"/>
                  </a:cubicBezTo>
                  <a:cubicBezTo>
                    <a:pt x="266" y="1188"/>
                    <a:pt x="283" y="1195"/>
                    <a:pt x="300" y="1195"/>
                  </a:cubicBezTo>
                  <a:cubicBezTo>
                    <a:pt x="318" y="1195"/>
                    <a:pt x="334" y="1188"/>
                    <a:pt x="346" y="1176"/>
                  </a:cubicBezTo>
                  <a:cubicBezTo>
                    <a:pt x="406" y="1116"/>
                    <a:pt x="406" y="1116"/>
                    <a:pt x="406" y="1116"/>
                  </a:cubicBezTo>
                  <a:cubicBezTo>
                    <a:pt x="435" y="1132"/>
                    <a:pt x="465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6" y="1303"/>
                    <a:pt x="562" y="1303"/>
                  </a:cubicBezTo>
                  <a:cubicBezTo>
                    <a:pt x="741" y="1303"/>
                    <a:pt x="741" y="1303"/>
                    <a:pt x="741" y="1303"/>
                  </a:cubicBezTo>
                  <a:cubicBezTo>
                    <a:pt x="777" y="1303"/>
                    <a:pt x="806" y="1274"/>
                    <a:pt x="806" y="1238"/>
                  </a:cubicBezTo>
                  <a:cubicBezTo>
                    <a:pt x="806" y="1154"/>
                    <a:pt x="806" y="1154"/>
                    <a:pt x="806" y="1154"/>
                  </a:cubicBezTo>
                  <a:cubicBezTo>
                    <a:pt x="838" y="1145"/>
                    <a:pt x="868" y="1132"/>
                    <a:pt x="898" y="1116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2" y="1201"/>
                    <a:pt x="1024" y="1201"/>
                    <a:pt x="1049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1" y="1024"/>
                    <a:pt x="1201" y="982"/>
                    <a:pt x="1176" y="957"/>
                  </a:cubicBezTo>
                  <a:cubicBezTo>
                    <a:pt x="1116" y="898"/>
                    <a:pt x="1116" y="898"/>
                    <a:pt x="1116" y="898"/>
                  </a:cubicBezTo>
                  <a:cubicBezTo>
                    <a:pt x="1132" y="869"/>
                    <a:pt x="1144" y="838"/>
                    <a:pt x="1154" y="806"/>
                  </a:cubicBezTo>
                  <a:cubicBezTo>
                    <a:pt x="1238" y="806"/>
                    <a:pt x="1238" y="806"/>
                    <a:pt x="1238" y="806"/>
                  </a:cubicBezTo>
                  <a:cubicBezTo>
                    <a:pt x="1274" y="806"/>
                    <a:pt x="1303" y="777"/>
                    <a:pt x="1303" y="741"/>
                  </a:cubicBezTo>
                  <a:cubicBezTo>
                    <a:pt x="1303" y="562"/>
                    <a:pt x="1303" y="562"/>
                    <a:pt x="1303" y="562"/>
                  </a:cubicBezTo>
                  <a:cubicBezTo>
                    <a:pt x="1303" y="526"/>
                    <a:pt x="1274" y="497"/>
                    <a:pt x="1238" y="497"/>
                  </a:cubicBezTo>
                  <a:cubicBezTo>
                    <a:pt x="1154" y="497"/>
                    <a:pt x="1154" y="497"/>
                    <a:pt x="1154" y="497"/>
                  </a:cubicBezTo>
                  <a:cubicBezTo>
                    <a:pt x="1144" y="465"/>
                    <a:pt x="1132" y="435"/>
                    <a:pt x="1116" y="406"/>
                  </a:cubicBezTo>
                  <a:cubicBezTo>
                    <a:pt x="1176" y="346"/>
                    <a:pt x="1176" y="346"/>
                    <a:pt x="1176" y="346"/>
                  </a:cubicBezTo>
                  <a:cubicBezTo>
                    <a:pt x="1201" y="321"/>
                    <a:pt x="1201" y="280"/>
                    <a:pt x="1176" y="254"/>
                  </a:cubicBezTo>
                  <a:cubicBezTo>
                    <a:pt x="1142" y="220"/>
                    <a:pt x="1142" y="220"/>
                    <a:pt x="1142" y="220"/>
                  </a:cubicBezTo>
                  <a:cubicBezTo>
                    <a:pt x="1267" y="86"/>
                    <a:pt x="1267" y="86"/>
                    <a:pt x="1267" y="86"/>
                  </a:cubicBezTo>
                  <a:cubicBezTo>
                    <a:pt x="1268" y="86"/>
                    <a:pt x="1268" y="85"/>
                    <a:pt x="1269" y="85"/>
                  </a:cubicBezTo>
                  <a:cubicBezTo>
                    <a:pt x="1400" y="85"/>
                    <a:pt x="1400" y="85"/>
                    <a:pt x="1400" y="85"/>
                  </a:cubicBezTo>
                  <a:cubicBezTo>
                    <a:pt x="1424" y="85"/>
                    <a:pt x="1443" y="66"/>
                    <a:pt x="1443" y="43"/>
                  </a:cubicBezTo>
                  <a:cubicBezTo>
                    <a:pt x="1443" y="19"/>
                    <a:pt x="1424" y="0"/>
                    <a:pt x="1400" y="0"/>
                  </a:cubicBezTo>
                  <a:cubicBezTo>
                    <a:pt x="1269" y="0"/>
                    <a:pt x="1269" y="0"/>
                    <a:pt x="1269" y="0"/>
                  </a:cubicBezTo>
                  <a:cubicBezTo>
                    <a:pt x="1245" y="0"/>
                    <a:pt x="1221" y="10"/>
                    <a:pt x="1205" y="28"/>
                  </a:cubicBezTo>
                  <a:cubicBezTo>
                    <a:pt x="1081" y="160"/>
                    <a:pt x="1081" y="160"/>
                    <a:pt x="1081" y="160"/>
                  </a:cubicBezTo>
                  <a:cubicBezTo>
                    <a:pt x="1049" y="128"/>
                    <a:pt x="1049" y="128"/>
                    <a:pt x="1049" y="128"/>
                  </a:cubicBezTo>
                  <a:cubicBezTo>
                    <a:pt x="1024" y="102"/>
                    <a:pt x="982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8" y="172"/>
                    <a:pt x="838" y="159"/>
                    <a:pt x="806" y="149"/>
                  </a:cubicBezTo>
                  <a:cubicBezTo>
                    <a:pt x="806" y="65"/>
                    <a:pt x="806" y="65"/>
                    <a:pt x="806" y="65"/>
                  </a:cubicBezTo>
                  <a:cubicBezTo>
                    <a:pt x="806" y="29"/>
                    <a:pt x="777" y="0"/>
                    <a:pt x="741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26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5" y="159"/>
                    <a:pt x="435" y="172"/>
                    <a:pt x="406" y="187"/>
                  </a:cubicBezTo>
                  <a:cubicBezTo>
                    <a:pt x="346" y="128"/>
                    <a:pt x="346" y="128"/>
                    <a:pt x="346" y="128"/>
                  </a:cubicBezTo>
                  <a:cubicBezTo>
                    <a:pt x="334" y="115"/>
                    <a:pt x="318" y="109"/>
                    <a:pt x="300" y="109"/>
                  </a:cubicBezTo>
                  <a:cubicBezTo>
                    <a:pt x="283" y="109"/>
                    <a:pt x="266" y="115"/>
                    <a:pt x="254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2" y="280"/>
                    <a:pt x="102" y="321"/>
                    <a:pt x="128" y="346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1" y="435"/>
                    <a:pt x="159" y="465"/>
                    <a:pt x="149" y="497"/>
                  </a:cubicBezTo>
                  <a:cubicBezTo>
                    <a:pt x="65" y="497"/>
                    <a:pt x="65" y="497"/>
                    <a:pt x="65" y="497"/>
                  </a:cubicBezTo>
                  <a:cubicBezTo>
                    <a:pt x="29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29" y="806"/>
                    <a:pt x="65" y="806"/>
                  </a:cubicBezTo>
                  <a:close/>
                  <a:moveTo>
                    <a:pt x="85" y="582"/>
                  </a:moveTo>
                  <a:cubicBezTo>
                    <a:pt x="164" y="582"/>
                    <a:pt x="164" y="582"/>
                    <a:pt x="164" y="582"/>
                  </a:cubicBezTo>
                  <a:cubicBezTo>
                    <a:pt x="193" y="582"/>
                    <a:pt x="219" y="562"/>
                    <a:pt x="227" y="534"/>
                  </a:cubicBezTo>
                  <a:cubicBezTo>
                    <a:pt x="237" y="499"/>
                    <a:pt x="250" y="466"/>
                    <a:pt x="268" y="434"/>
                  </a:cubicBezTo>
                  <a:cubicBezTo>
                    <a:pt x="283" y="409"/>
                    <a:pt x="278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56" y="258"/>
                    <a:pt x="356" y="258"/>
                    <a:pt x="356" y="258"/>
                  </a:cubicBezTo>
                  <a:cubicBezTo>
                    <a:pt x="377" y="278"/>
                    <a:pt x="409" y="283"/>
                    <a:pt x="434" y="268"/>
                  </a:cubicBezTo>
                  <a:cubicBezTo>
                    <a:pt x="466" y="251"/>
                    <a:pt x="499" y="237"/>
                    <a:pt x="534" y="227"/>
                  </a:cubicBezTo>
                  <a:cubicBezTo>
                    <a:pt x="562" y="219"/>
                    <a:pt x="582" y="193"/>
                    <a:pt x="582" y="164"/>
                  </a:cubicBezTo>
                  <a:cubicBezTo>
                    <a:pt x="582" y="85"/>
                    <a:pt x="582" y="85"/>
                    <a:pt x="582" y="85"/>
                  </a:cubicBezTo>
                  <a:cubicBezTo>
                    <a:pt x="721" y="85"/>
                    <a:pt x="721" y="85"/>
                    <a:pt x="721" y="85"/>
                  </a:cubicBezTo>
                  <a:cubicBezTo>
                    <a:pt x="721" y="164"/>
                    <a:pt x="721" y="164"/>
                    <a:pt x="721" y="164"/>
                  </a:cubicBezTo>
                  <a:cubicBezTo>
                    <a:pt x="721" y="193"/>
                    <a:pt x="741" y="219"/>
                    <a:pt x="769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4" y="283"/>
                    <a:pt x="927" y="278"/>
                    <a:pt x="947" y="258"/>
                  </a:cubicBezTo>
                  <a:cubicBezTo>
                    <a:pt x="1003" y="202"/>
                    <a:pt x="1003" y="202"/>
                    <a:pt x="1003" y="202"/>
                  </a:cubicBezTo>
                  <a:cubicBezTo>
                    <a:pt x="1101" y="300"/>
                    <a:pt x="1101" y="300"/>
                    <a:pt x="1101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4"/>
                  </a:cubicBezTo>
                  <a:cubicBezTo>
                    <a:pt x="1053" y="466"/>
                    <a:pt x="1067" y="499"/>
                    <a:pt x="1076" y="534"/>
                  </a:cubicBezTo>
                  <a:cubicBezTo>
                    <a:pt x="1084" y="562"/>
                    <a:pt x="1110" y="582"/>
                    <a:pt x="1139" y="582"/>
                  </a:cubicBezTo>
                  <a:cubicBezTo>
                    <a:pt x="1218" y="582"/>
                    <a:pt x="1218" y="582"/>
                    <a:pt x="1218" y="582"/>
                  </a:cubicBezTo>
                  <a:cubicBezTo>
                    <a:pt x="1218" y="721"/>
                    <a:pt x="1218" y="721"/>
                    <a:pt x="1218" y="721"/>
                  </a:cubicBezTo>
                  <a:cubicBezTo>
                    <a:pt x="1139" y="721"/>
                    <a:pt x="1139" y="721"/>
                    <a:pt x="1139" y="721"/>
                  </a:cubicBezTo>
                  <a:cubicBezTo>
                    <a:pt x="1110" y="721"/>
                    <a:pt x="1084" y="741"/>
                    <a:pt x="1076" y="769"/>
                  </a:cubicBezTo>
                  <a:cubicBezTo>
                    <a:pt x="1067" y="804"/>
                    <a:pt x="1053" y="838"/>
                    <a:pt x="1035" y="869"/>
                  </a:cubicBezTo>
                  <a:cubicBezTo>
                    <a:pt x="1021" y="894"/>
                    <a:pt x="1025" y="927"/>
                    <a:pt x="1046" y="947"/>
                  </a:cubicBezTo>
                  <a:cubicBezTo>
                    <a:pt x="1101" y="1003"/>
                    <a:pt x="1101" y="1003"/>
                    <a:pt x="1101" y="1003"/>
                  </a:cubicBezTo>
                  <a:cubicBezTo>
                    <a:pt x="1003" y="1101"/>
                    <a:pt x="1003" y="1101"/>
                    <a:pt x="1003" y="1101"/>
                  </a:cubicBezTo>
                  <a:cubicBezTo>
                    <a:pt x="947" y="1046"/>
                    <a:pt x="947" y="1046"/>
                    <a:pt x="947" y="1046"/>
                  </a:cubicBezTo>
                  <a:cubicBezTo>
                    <a:pt x="927" y="1025"/>
                    <a:pt x="894" y="1021"/>
                    <a:pt x="869" y="1035"/>
                  </a:cubicBezTo>
                  <a:cubicBezTo>
                    <a:pt x="838" y="1053"/>
                    <a:pt x="804" y="1067"/>
                    <a:pt x="769" y="1076"/>
                  </a:cubicBezTo>
                  <a:cubicBezTo>
                    <a:pt x="741" y="1084"/>
                    <a:pt x="721" y="1110"/>
                    <a:pt x="721" y="1139"/>
                  </a:cubicBezTo>
                  <a:cubicBezTo>
                    <a:pt x="721" y="1218"/>
                    <a:pt x="721" y="1218"/>
                    <a:pt x="721" y="1218"/>
                  </a:cubicBezTo>
                  <a:cubicBezTo>
                    <a:pt x="582" y="1218"/>
                    <a:pt x="582" y="1218"/>
                    <a:pt x="582" y="1218"/>
                  </a:cubicBezTo>
                  <a:cubicBezTo>
                    <a:pt x="582" y="1139"/>
                    <a:pt x="582" y="1139"/>
                    <a:pt x="582" y="1139"/>
                  </a:cubicBezTo>
                  <a:cubicBezTo>
                    <a:pt x="582" y="1110"/>
                    <a:pt x="562" y="1084"/>
                    <a:pt x="534" y="1076"/>
                  </a:cubicBezTo>
                  <a:cubicBezTo>
                    <a:pt x="499" y="1067"/>
                    <a:pt x="466" y="1053"/>
                    <a:pt x="434" y="1035"/>
                  </a:cubicBezTo>
                  <a:cubicBezTo>
                    <a:pt x="409" y="1021"/>
                    <a:pt x="377" y="1025"/>
                    <a:pt x="356" y="1046"/>
                  </a:cubicBezTo>
                  <a:cubicBezTo>
                    <a:pt x="300" y="1101"/>
                    <a:pt x="300" y="1101"/>
                    <a:pt x="300" y="1101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8" y="927"/>
                    <a:pt x="283" y="894"/>
                    <a:pt x="268" y="869"/>
                  </a:cubicBezTo>
                  <a:cubicBezTo>
                    <a:pt x="250" y="838"/>
                    <a:pt x="237" y="804"/>
                    <a:pt x="227" y="769"/>
                  </a:cubicBezTo>
                  <a:cubicBezTo>
                    <a:pt x="219" y="741"/>
                    <a:pt x="193" y="721"/>
                    <a:pt x="164" y="721"/>
                  </a:cubicBezTo>
                  <a:cubicBezTo>
                    <a:pt x="85" y="721"/>
                    <a:pt x="85" y="721"/>
                    <a:pt x="85" y="721"/>
                  </a:cubicBezTo>
                  <a:lnTo>
                    <a:pt x="85" y="582"/>
                  </a:lnTo>
                  <a:close/>
                  <a:moveTo>
                    <a:pt x="85" y="582"/>
                  </a:moveTo>
                  <a:cubicBezTo>
                    <a:pt x="85" y="582"/>
                    <a:pt x="85" y="582"/>
                    <a:pt x="85" y="58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6" name="Google Shape;1956;p81"/>
            <p:cNvSpPr/>
            <p:nvPr/>
          </p:nvSpPr>
          <p:spPr>
            <a:xfrm>
              <a:off x="3328988" y="3282950"/>
              <a:ext cx="127000" cy="127001"/>
            </a:xfrm>
            <a:custGeom>
              <a:avLst/>
              <a:gdLst/>
              <a:ahLst/>
              <a:cxnLst/>
              <a:rect l="l" t="t" r="r" b="b"/>
              <a:pathLst>
                <a:path w="587" h="588" extrusionOk="0">
                  <a:moveTo>
                    <a:pt x="294" y="588"/>
                  </a:moveTo>
                  <a:cubicBezTo>
                    <a:pt x="456" y="588"/>
                    <a:pt x="587" y="456"/>
                    <a:pt x="587" y="294"/>
                  </a:cubicBezTo>
                  <a:cubicBezTo>
                    <a:pt x="587" y="132"/>
                    <a:pt x="456" y="0"/>
                    <a:pt x="294" y="0"/>
                  </a:cubicBez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lose/>
                  <a:moveTo>
                    <a:pt x="294" y="85"/>
                  </a:moveTo>
                  <a:cubicBezTo>
                    <a:pt x="409" y="85"/>
                    <a:pt x="502" y="179"/>
                    <a:pt x="502" y="294"/>
                  </a:cubicBezTo>
                  <a:cubicBezTo>
                    <a:pt x="502" y="409"/>
                    <a:pt x="409" y="502"/>
                    <a:pt x="294" y="502"/>
                  </a:cubicBezTo>
                  <a:cubicBezTo>
                    <a:pt x="179" y="502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lose/>
                  <a:moveTo>
                    <a:pt x="294" y="85"/>
                  </a:moveTo>
                  <a:cubicBezTo>
                    <a:pt x="294" y="85"/>
                    <a:pt x="294" y="85"/>
                    <a:pt x="294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7" name="Google Shape;1957;p81"/>
            <p:cNvSpPr/>
            <p:nvPr/>
          </p:nvSpPr>
          <p:spPr>
            <a:xfrm>
              <a:off x="3581400" y="3206750"/>
              <a:ext cx="157162" cy="17463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3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8" name="Google Shape;1958;p81"/>
            <p:cNvSpPr/>
            <p:nvPr/>
          </p:nvSpPr>
          <p:spPr>
            <a:xfrm>
              <a:off x="3581400" y="3238500"/>
              <a:ext cx="157162" cy="19050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3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9" name="Google Shape;1959;p81"/>
            <p:cNvSpPr/>
            <p:nvPr/>
          </p:nvSpPr>
          <p:spPr>
            <a:xfrm>
              <a:off x="3581400" y="3271838"/>
              <a:ext cx="157162" cy="19050"/>
            </a:xfrm>
            <a:custGeom>
              <a:avLst/>
              <a:gdLst/>
              <a:ahLst/>
              <a:cxnLst/>
              <a:rect l="l" t="t" r="r" b="b"/>
              <a:pathLst>
                <a:path w="732" h="85" extrusionOk="0">
                  <a:moveTo>
                    <a:pt x="43" y="85"/>
                  </a:moveTo>
                  <a:cubicBezTo>
                    <a:pt x="690" y="85"/>
                    <a:pt x="690" y="85"/>
                    <a:pt x="690" y="85"/>
                  </a:cubicBezTo>
                  <a:cubicBezTo>
                    <a:pt x="713" y="85"/>
                    <a:pt x="732" y="66"/>
                    <a:pt x="732" y="42"/>
                  </a:cubicBezTo>
                  <a:cubicBezTo>
                    <a:pt x="732" y="19"/>
                    <a:pt x="713" y="0"/>
                    <a:pt x="6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0" name="Google Shape;1960;p81"/>
            <p:cNvSpPr/>
            <p:nvPr/>
          </p:nvSpPr>
          <p:spPr>
            <a:xfrm>
              <a:off x="3581400" y="3305175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65" h="85" extrusionOk="0">
                  <a:moveTo>
                    <a:pt x="43" y="85"/>
                  </a:moveTo>
                  <a:cubicBezTo>
                    <a:pt x="523" y="85"/>
                    <a:pt x="523" y="85"/>
                    <a:pt x="523" y="85"/>
                  </a:cubicBezTo>
                  <a:cubicBezTo>
                    <a:pt x="546" y="85"/>
                    <a:pt x="565" y="66"/>
                    <a:pt x="565" y="43"/>
                  </a:cubicBezTo>
                  <a:cubicBezTo>
                    <a:pt x="565" y="19"/>
                    <a:pt x="546" y="0"/>
                    <a:pt x="5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1" name="Google Shape;1961;p81"/>
            <p:cNvSpPr/>
            <p:nvPr/>
          </p:nvSpPr>
          <p:spPr>
            <a:xfrm>
              <a:off x="3581400" y="3355975"/>
              <a:ext cx="158749" cy="130175"/>
            </a:xfrm>
            <a:custGeom>
              <a:avLst/>
              <a:gdLst/>
              <a:ahLst/>
              <a:cxnLst/>
              <a:rect l="l" t="t" r="r" b="b"/>
              <a:pathLst>
                <a:path w="738" h="606" extrusionOk="0">
                  <a:moveTo>
                    <a:pt x="94" y="606"/>
                  </a:moveTo>
                  <a:cubicBezTo>
                    <a:pt x="690" y="606"/>
                    <a:pt x="690" y="606"/>
                    <a:pt x="690" y="606"/>
                  </a:cubicBezTo>
                  <a:cubicBezTo>
                    <a:pt x="713" y="606"/>
                    <a:pt x="732" y="587"/>
                    <a:pt x="732" y="564"/>
                  </a:cubicBezTo>
                  <a:cubicBezTo>
                    <a:pt x="732" y="540"/>
                    <a:pt x="713" y="521"/>
                    <a:pt x="690" y="521"/>
                  </a:cubicBezTo>
                  <a:cubicBezTo>
                    <a:pt x="94" y="521"/>
                    <a:pt x="94" y="521"/>
                    <a:pt x="94" y="521"/>
                  </a:cubicBezTo>
                  <a:cubicBezTo>
                    <a:pt x="89" y="521"/>
                    <a:pt x="86" y="517"/>
                    <a:pt x="86" y="513"/>
                  </a:cubicBezTo>
                  <a:cubicBezTo>
                    <a:pt x="86" y="229"/>
                    <a:pt x="86" y="229"/>
                    <a:pt x="86" y="229"/>
                  </a:cubicBezTo>
                  <a:cubicBezTo>
                    <a:pt x="176" y="141"/>
                    <a:pt x="176" y="141"/>
                    <a:pt x="176" y="141"/>
                  </a:cubicBezTo>
                  <a:cubicBezTo>
                    <a:pt x="232" y="345"/>
                    <a:pt x="232" y="345"/>
                    <a:pt x="232" y="345"/>
                  </a:cubicBezTo>
                  <a:cubicBezTo>
                    <a:pt x="238" y="368"/>
                    <a:pt x="257" y="386"/>
                    <a:pt x="280" y="391"/>
                  </a:cubicBezTo>
                  <a:cubicBezTo>
                    <a:pt x="303" y="397"/>
                    <a:pt x="327" y="389"/>
                    <a:pt x="343" y="372"/>
                  </a:cubicBezTo>
                  <a:cubicBezTo>
                    <a:pt x="394" y="316"/>
                    <a:pt x="394" y="316"/>
                    <a:pt x="394" y="316"/>
                  </a:cubicBezTo>
                  <a:cubicBezTo>
                    <a:pt x="450" y="389"/>
                    <a:pt x="450" y="389"/>
                    <a:pt x="450" y="389"/>
                  </a:cubicBezTo>
                  <a:cubicBezTo>
                    <a:pt x="462" y="405"/>
                    <a:pt x="481" y="414"/>
                    <a:pt x="502" y="414"/>
                  </a:cubicBezTo>
                  <a:cubicBezTo>
                    <a:pt x="502" y="414"/>
                    <a:pt x="503" y="414"/>
                    <a:pt x="504" y="414"/>
                  </a:cubicBezTo>
                  <a:cubicBezTo>
                    <a:pt x="525" y="413"/>
                    <a:pt x="545" y="402"/>
                    <a:pt x="556" y="384"/>
                  </a:cubicBezTo>
                  <a:cubicBezTo>
                    <a:pt x="726" y="121"/>
                    <a:pt x="726" y="121"/>
                    <a:pt x="726" y="121"/>
                  </a:cubicBezTo>
                  <a:cubicBezTo>
                    <a:pt x="738" y="101"/>
                    <a:pt x="733" y="75"/>
                    <a:pt x="713" y="62"/>
                  </a:cubicBezTo>
                  <a:cubicBezTo>
                    <a:pt x="693" y="50"/>
                    <a:pt x="667" y="55"/>
                    <a:pt x="654" y="75"/>
                  </a:cubicBezTo>
                  <a:cubicBezTo>
                    <a:pt x="500" y="315"/>
                    <a:pt x="500" y="315"/>
                    <a:pt x="500" y="315"/>
                  </a:cubicBezTo>
                  <a:cubicBezTo>
                    <a:pt x="447" y="245"/>
                    <a:pt x="447" y="245"/>
                    <a:pt x="447" y="245"/>
                  </a:cubicBezTo>
                  <a:cubicBezTo>
                    <a:pt x="435" y="230"/>
                    <a:pt x="417" y="220"/>
                    <a:pt x="398" y="220"/>
                  </a:cubicBezTo>
                  <a:cubicBezTo>
                    <a:pt x="378" y="219"/>
                    <a:pt x="360" y="227"/>
                    <a:pt x="347" y="241"/>
                  </a:cubicBezTo>
                  <a:cubicBezTo>
                    <a:pt x="304" y="288"/>
                    <a:pt x="304" y="288"/>
                    <a:pt x="304" y="288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43" y="63"/>
                    <a:pt x="226" y="46"/>
                    <a:pt x="203" y="40"/>
                  </a:cubicBezTo>
                  <a:cubicBezTo>
                    <a:pt x="181" y="34"/>
                    <a:pt x="157" y="40"/>
                    <a:pt x="141" y="56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13"/>
                    <a:pt x="0" y="513"/>
                    <a:pt x="0" y="513"/>
                  </a:cubicBezTo>
                  <a:cubicBezTo>
                    <a:pt x="0" y="564"/>
                    <a:pt x="42" y="606"/>
                    <a:pt x="94" y="606"/>
                  </a:cubicBezTo>
                  <a:close/>
                  <a:moveTo>
                    <a:pt x="94" y="606"/>
                  </a:moveTo>
                  <a:cubicBezTo>
                    <a:pt x="94" y="606"/>
                    <a:pt x="94" y="606"/>
                    <a:pt x="94" y="60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62" name="Google Shape;1962;p81"/>
          <p:cNvGrpSpPr/>
          <p:nvPr/>
        </p:nvGrpSpPr>
        <p:grpSpPr>
          <a:xfrm>
            <a:off x="2524206" y="2965165"/>
            <a:ext cx="477990" cy="476774"/>
            <a:chOff x="2111375" y="3051175"/>
            <a:chExt cx="625477" cy="623886"/>
          </a:xfrm>
        </p:grpSpPr>
        <p:sp>
          <p:nvSpPr>
            <p:cNvPr id="1963" name="Google Shape;1963;p81"/>
            <p:cNvSpPr/>
            <p:nvPr/>
          </p:nvSpPr>
          <p:spPr>
            <a:xfrm>
              <a:off x="2297113" y="3235325"/>
              <a:ext cx="253999" cy="79375"/>
            </a:xfrm>
            <a:custGeom>
              <a:avLst/>
              <a:gdLst/>
              <a:ahLst/>
              <a:cxnLst/>
              <a:rect l="l" t="t" r="r" b="b"/>
              <a:pathLst>
                <a:path w="1183" h="371" extrusionOk="0">
                  <a:moveTo>
                    <a:pt x="0" y="272"/>
                  </a:moveTo>
                  <a:cubicBezTo>
                    <a:pt x="0" y="326"/>
                    <a:pt x="45" y="371"/>
                    <a:pt x="100" y="371"/>
                  </a:cubicBezTo>
                  <a:cubicBezTo>
                    <a:pt x="1083" y="371"/>
                    <a:pt x="1083" y="371"/>
                    <a:pt x="1083" y="371"/>
                  </a:cubicBezTo>
                  <a:cubicBezTo>
                    <a:pt x="1138" y="371"/>
                    <a:pt x="1183" y="326"/>
                    <a:pt x="1183" y="272"/>
                  </a:cubicBezTo>
                  <a:cubicBezTo>
                    <a:pt x="1183" y="100"/>
                    <a:pt x="1183" y="100"/>
                    <a:pt x="1183" y="100"/>
                  </a:cubicBezTo>
                  <a:cubicBezTo>
                    <a:pt x="1183" y="45"/>
                    <a:pt x="1138" y="0"/>
                    <a:pt x="108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lnTo>
                    <a:pt x="0" y="272"/>
                  </a:lnTo>
                  <a:close/>
                  <a:moveTo>
                    <a:pt x="85" y="100"/>
                  </a:moveTo>
                  <a:cubicBezTo>
                    <a:pt x="85" y="92"/>
                    <a:pt x="92" y="86"/>
                    <a:pt x="100" y="86"/>
                  </a:cubicBezTo>
                  <a:cubicBezTo>
                    <a:pt x="1083" y="86"/>
                    <a:pt x="1083" y="86"/>
                    <a:pt x="1083" y="86"/>
                  </a:cubicBezTo>
                  <a:cubicBezTo>
                    <a:pt x="1091" y="86"/>
                    <a:pt x="1098" y="92"/>
                    <a:pt x="1098" y="100"/>
                  </a:cubicBezTo>
                  <a:cubicBezTo>
                    <a:pt x="1098" y="272"/>
                    <a:pt x="1098" y="272"/>
                    <a:pt x="1098" y="272"/>
                  </a:cubicBezTo>
                  <a:cubicBezTo>
                    <a:pt x="1098" y="279"/>
                    <a:pt x="1091" y="286"/>
                    <a:pt x="1083" y="286"/>
                  </a:cubicBezTo>
                  <a:cubicBezTo>
                    <a:pt x="100" y="286"/>
                    <a:pt x="100" y="286"/>
                    <a:pt x="100" y="286"/>
                  </a:cubicBezTo>
                  <a:cubicBezTo>
                    <a:pt x="92" y="286"/>
                    <a:pt x="85" y="279"/>
                    <a:pt x="85" y="272"/>
                  </a:cubicBezTo>
                  <a:lnTo>
                    <a:pt x="85" y="100"/>
                  </a:lnTo>
                  <a:close/>
                  <a:moveTo>
                    <a:pt x="85" y="100"/>
                  </a:moveTo>
                  <a:cubicBezTo>
                    <a:pt x="85" y="100"/>
                    <a:pt x="85" y="100"/>
                    <a:pt x="85" y="10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4" name="Google Shape;1964;p81"/>
            <p:cNvSpPr/>
            <p:nvPr/>
          </p:nvSpPr>
          <p:spPr>
            <a:xfrm>
              <a:off x="2111375" y="3051175"/>
              <a:ext cx="625477" cy="623886"/>
            </a:xfrm>
            <a:custGeom>
              <a:avLst/>
              <a:gdLst/>
              <a:ahLst/>
              <a:cxnLst/>
              <a:rect l="l" t="t" r="r" b="b"/>
              <a:pathLst>
                <a:path w="2907" h="2907" extrusionOk="0">
                  <a:moveTo>
                    <a:pt x="2665" y="1403"/>
                  </a:moveTo>
                  <a:cubicBezTo>
                    <a:pt x="2726" y="1403"/>
                    <a:pt x="2776" y="1353"/>
                    <a:pt x="2776" y="1292"/>
                  </a:cubicBezTo>
                  <a:cubicBezTo>
                    <a:pt x="2776" y="1258"/>
                    <a:pt x="2776" y="1258"/>
                    <a:pt x="2776" y="1258"/>
                  </a:cubicBezTo>
                  <a:cubicBezTo>
                    <a:pt x="2864" y="1258"/>
                    <a:pt x="2864" y="1258"/>
                    <a:pt x="2864" y="1258"/>
                  </a:cubicBezTo>
                  <a:cubicBezTo>
                    <a:pt x="2888" y="1258"/>
                    <a:pt x="2907" y="1239"/>
                    <a:pt x="2907" y="1216"/>
                  </a:cubicBezTo>
                  <a:cubicBezTo>
                    <a:pt x="2907" y="1192"/>
                    <a:pt x="2888" y="1173"/>
                    <a:pt x="2864" y="1173"/>
                  </a:cubicBezTo>
                  <a:cubicBezTo>
                    <a:pt x="2776" y="1173"/>
                    <a:pt x="2776" y="1173"/>
                    <a:pt x="2776" y="1173"/>
                  </a:cubicBezTo>
                  <a:cubicBezTo>
                    <a:pt x="2776" y="1139"/>
                    <a:pt x="2776" y="1139"/>
                    <a:pt x="2776" y="1139"/>
                  </a:cubicBezTo>
                  <a:cubicBezTo>
                    <a:pt x="2776" y="1078"/>
                    <a:pt x="2726" y="1028"/>
                    <a:pt x="2665" y="1028"/>
                  </a:cubicBezTo>
                  <a:cubicBezTo>
                    <a:pt x="2567" y="1028"/>
                    <a:pt x="2567" y="1028"/>
                    <a:pt x="2567" y="1028"/>
                  </a:cubicBezTo>
                  <a:cubicBezTo>
                    <a:pt x="2567" y="926"/>
                    <a:pt x="2567" y="926"/>
                    <a:pt x="2567" y="926"/>
                  </a:cubicBezTo>
                  <a:cubicBezTo>
                    <a:pt x="2665" y="926"/>
                    <a:pt x="2665" y="926"/>
                    <a:pt x="2665" y="926"/>
                  </a:cubicBezTo>
                  <a:cubicBezTo>
                    <a:pt x="2726" y="926"/>
                    <a:pt x="2776" y="877"/>
                    <a:pt x="2776" y="815"/>
                  </a:cubicBezTo>
                  <a:cubicBezTo>
                    <a:pt x="2776" y="782"/>
                    <a:pt x="2776" y="782"/>
                    <a:pt x="2776" y="782"/>
                  </a:cubicBezTo>
                  <a:cubicBezTo>
                    <a:pt x="2864" y="782"/>
                    <a:pt x="2864" y="782"/>
                    <a:pt x="2864" y="782"/>
                  </a:cubicBezTo>
                  <a:cubicBezTo>
                    <a:pt x="2888" y="782"/>
                    <a:pt x="2907" y="763"/>
                    <a:pt x="2907" y="739"/>
                  </a:cubicBezTo>
                  <a:cubicBezTo>
                    <a:pt x="2907" y="716"/>
                    <a:pt x="2888" y="697"/>
                    <a:pt x="2864" y="697"/>
                  </a:cubicBezTo>
                  <a:cubicBezTo>
                    <a:pt x="2776" y="697"/>
                    <a:pt x="2776" y="697"/>
                    <a:pt x="2776" y="697"/>
                  </a:cubicBezTo>
                  <a:cubicBezTo>
                    <a:pt x="2776" y="663"/>
                    <a:pt x="2776" y="663"/>
                    <a:pt x="2776" y="663"/>
                  </a:cubicBezTo>
                  <a:cubicBezTo>
                    <a:pt x="2776" y="602"/>
                    <a:pt x="2726" y="552"/>
                    <a:pt x="2665" y="552"/>
                  </a:cubicBezTo>
                  <a:cubicBezTo>
                    <a:pt x="2567" y="552"/>
                    <a:pt x="2567" y="552"/>
                    <a:pt x="2567" y="552"/>
                  </a:cubicBezTo>
                  <a:cubicBezTo>
                    <a:pt x="2567" y="496"/>
                    <a:pt x="2567" y="496"/>
                    <a:pt x="2567" y="496"/>
                  </a:cubicBezTo>
                  <a:cubicBezTo>
                    <a:pt x="2567" y="410"/>
                    <a:pt x="2497" y="340"/>
                    <a:pt x="2411" y="340"/>
                  </a:cubicBezTo>
                  <a:cubicBezTo>
                    <a:pt x="2355" y="340"/>
                    <a:pt x="2355" y="340"/>
                    <a:pt x="2355" y="340"/>
                  </a:cubicBezTo>
                  <a:cubicBezTo>
                    <a:pt x="2355" y="242"/>
                    <a:pt x="2355" y="242"/>
                    <a:pt x="2355" y="242"/>
                  </a:cubicBezTo>
                  <a:cubicBezTo>
                    <a:pt x="2355" y="181"/>
                    <a:pt x="2306" y="132"/>
                    <a:pt x="2245" y="132"/>
                  </a:cubicBezTo>
                  <a:cubicBezTo>
                    <a:pt x="2211" y="132"/>
                    <a:pt x="2211" y="132"/>
                    <a:pt x="2211" y="132"/>
                  </a:cubicBezTo>
                  <a:cubicBezTo>
                    <a:pt x="2211" y="43"/>
                    <a:pt x="2211" y="43"/>
                    <a:pt x="2211" y="43"/>
                  </a:cubicBezTo>
                  <a:cubicBezTo>
                    <a:pt x="2211" y="19"/>
                    <a:pt x="2192" y="0"/>
                    <a:pt x="2168" y="0"/>
                  </a:cubicBezTo>
                  <a:cubicBezTo>
                    <a:pt x="2145" y="0"/>
                    <a:pt x="2126" y="19"/>
                    <a:pt x="2126" y="43"/>
                  </a:cubicBezTo>
                  <a:cubicBezTo>
                    <a:pt x="2126" y="132"/>
                    <a:pt x="2126" y="132"/>
                    <a:pt x="2126" y="132"/>
                  </a:cubicBezTo>
                  <a:cubicBezTo>
                    <a:pt x="2092" y="132"/>
                    <a:pt x="2092" y="132"/>
                    <a:pt x="2092" y="132"/>
                  </a:cubicBezTo>
                  <a:cubicBezTo>
                    <a:pt x="2031" y="132"/>
                    <a:pt x="1981" y="181"/>
                    <a:pt x="1981" y="242"/>
                  </a:cubicBezTo>
                  <a:cubicBezTo>
                    <a:pt x="1981" y="340"/>
                    <a:pt x="1981" y="340"/>
                    <a:pt x="1981" y="340"/>
                  </a:cubicBezTo>
                  <a:cubicBezTo>
                    <a:pt x="1879" y="340"/>
                    <a:pt x="1879" y="340"/>
                    <a:pt x="1879" y="340"/>
                  </a:cubicBezTo>
                  <a:cubicBezTo>
                    <a:pt x="1879" y="242"/>
                    <a:pt x="1879" y="242"/>
                    <a:pt x="1879" y="242"/>
                  </a:cubicBezTo>
                  <a:cubicBezTo>
                    <a:pt x="1879" y="181"/>
                    <a:pt x="1829" y="132"/>
                    <a:pt x="1768" y="132"/>
                  </a:cubicBezTo>
                  <a:cubicBezTo>
                    <a:pt x="1734" y="132"/>
                    <a:pt x="1734" y="132"/>
                    <a:pt x="1734" y="132"/>
                  </a:cubicBezTo>
                  <a:cubicBezTo>
                    <a:pt x="1734" y="43"/>
                    <a:pt x="1734" y="43"/>
                    <a:pt x="1734" y="43"/>
                  </a:cubicBezTo>
                  <a:cubicBezTo>
                    <a:pt x="1734" y="19"/>
                    <a:pt x="1715" y="0"/>
                    <a:pt x="1692" y="0"/>
                  </a:cubicBezTo>
                  <a:cubicBezTo>
                    <a:pt x="1668" y="0"/>
                    <a:pt x="1649" y="19"/>
                    <a:pt x="1649" y="43"/>
                  </a:cubicBezTo>
                  <a:cubicBezTo>
                    <a:pt x="1649" y="132"/>
                    <a:pt x="1649" y="132"/>
                    <a:pt x="1649" y="132"/>
                  </a:cubicBezTo>
                  <a:cubicBezTo>
                    <a:pt x="1615" y="132"/>
                    <a:pt x="1615" y="132"/>
                    <a:pt x="1615" y="132"/>
                  </a:cubicBezTo>
                  <a:cubicBezTo>
                    <a:pt x="1554" y="132"/>
                    <a:pt x="1505" y="181"/>
                    <a:pt x="1505" y="242"/>
                  </a:cubicBezTo>
                  <a:cubicBezTo>
                    <a:pt x="1505" y="340"/>
                    <a:pt x="1505" y="340"/>
                    <a:pt x="1505" y="340"/>
                  </a:cubicBezTo>
                  <a:cubicBezTo>
                    <a:pt x="1402" y="340"/>
                    <a:pt x="1402" y="340"/>
                    <a:pt x="1402" y="340"/>
                  </a:cubicBezTo>
                  <a:cubicBezTo>
                    <a:pt x="1402" y="242"/>
                    <a:pt x="1402" y="242"/>
                    <a:pt x="1402" y="242"/>
                  </a:cubicBezTo>
                  <a:cubicBezTo>
                    <a:pt x="1402" y="181"/>
                    <a:pt x="1353" y="132"/>
                    <a:pt x="1292" y="132"/>
                  </a:cubicBezTo>
                  <a:cubicBezTo>
                    <a:pt x="1258" y="132"/>
                    <a:pt x="1258" y="132"/>
                    <a:pt x="1258" y="132"/>
                  </a:cubicBezTo>
                  <a:cubicBezTo>
                    <a:pt x="1258" y="43"/>
                    <a:pt x="1258" y="43"/>
                    <a:pt x="1258" y="43"/>
                  </a:cubicBezTo>
                  <a:cubicBezTo>
                    <a:pt x="1258" y="19"/>
                    <a:pt x="1239" y="0"/>
                    <a:pt x="1215" y="0"/>
                  </a:cubicBezTo>
                  <a:cubicBezTo>
                    <a:pt x="1192" y="0"/>
                    <a:pt x="1173" y="19"/>
                    <a:pt x="1173" y="43"/>
                  </a:cubicBezTo>
                  <a:cubicBezTo>
                    <a:pt x="1173" y="132"/>
                    <a:pt x="1173" y="132"/>
                    <a:pt x="1173" y="132"/>
                  </a:cubicBezTo>
                  <a:cubicBezTo>
                    <a:pt x="1139" y="132"/>
                    <a:pt x="1139" y="132"/>
                    <a:pt x="1139" y="132"/>
                  </a:cubicBezTo>
                  <a:cubicBezTo>
                    <a:pt x="1078" y="132"/>
                    <a:pt x="1028" y="181"/>
                    <a:pt x="1028" y="242"/>
                  </a:cubicBezTo>
                  <a:cubicBezTo>
                    <a:pt x="1028" y="340"/>
                    <a:pt x="1028" y="340"/>
                    <a:pt x="1028" y="340"/>
                  </a:cubicBezTo>
                  <a:cubicBezTo>
                    <a:pt x="926" y="340"/>
                    <a:pt x="926" y="340"/>
                    <a:pt x="926" y="340"/>
                  </a:cubicBezTo>
                  <a:cubicBezTo>
                    <a:pt x="926" y="242"/>
                    <a:pt x="926" y="242"/>
                    <a:pt x="926" y="242"/>
                  </a:cubicBezTo>
                  <a:cubicBezTo>
                    <a:pt x="926" y="181"/>
                    <a:pt x="876" y="132"/>
                    <a:pt x="815" y="132"/>
                  </a:cubicBezTo>
                  <a:cubicBezTo>
                    <a:pt x="782" y="132"/>
                    <a:pt x="782" y="132"/>
                    <a:pt x="782" y="132"/>
                  </a:cubicBezTo>
                  <a:cubicBezTo>
                    <a:pt x="782" y="43"/>
                    <a:pt x="782" y="43"/>
                    <a:pt x="782" y="43"/>
                  </a:cubicBezTo>
                  <a:cubicBezTo>
                    <a:pt x="782" y="19"/>
                    <a:pt x="763" y="0"/>
                    <a:pt x="739" y="0"/>
                  </a:cubicBezTo>
                  <a:cubicBezTo>
                    <a:pt x="715" y="0"/>
                    <a:pt x="696" y="19"/>
                    <a:pt x="696" y="43"/>
                  </a:cubicBezTo>
                  <a:cubicBezTo>
                    <a:pt x="696" y="132"/>
                    <a:pt x="696" y="132"/>
                    <a:pt x="696" y="132"/>
                  </a:cubicBezTo>
                  <a:cubicBezTo>
                    <a:pt x="663" y="132"/>
                    <a:pt x="663" y="132"/>
                    <a:pt x="663" y="132"/>
                  </a:cubicBezTo>
                  <a:cubicBezTo>
                    <a:pt x="602" y="132"/>
                    <a:pt x="552" y="181"/>
                    <a:pt x="552" y="242"/>
                  </a:cubicBezTo>
                  <a:cubicBezTo>
                    <a:pt x="552" y="340"/>
                    <a:pt x="552" y="340"/>
                    <a:pt x="552" y="340"/>
                  </a:cubicBezTo>
                  <a:cubicBezTo>
                    <a:pt x="496" y="340"/>
                    <a:pt x="496" y="340"/>
                    <a:pt x="496" y="340"/>
                  </a:cubicBezTo>
                  <a:cubicBezTo>
                    <a:pt x="410" y="340"/>
                    <a:pt x="340" y="410"/>
                    <a:pt x="340" y="496"/>
                  </a:cubicBezTo>
                  <a:cubicBezTo>
                    <a:pt x="340" y="552"/>
                    <a:pt x="340" y="552"/>
                    <a:pt x="340" y="552"/>
                  </a:cubicBezTo>
                  <a:cubicBezTo>
                    <a:pt x="242" y="552"/>
                    <a:pt x="242" y="552"/>
                    <a:pt x="242" y="552"/>
                  </a:cubicBezTo>
                  <a:cubicBezTo>
                    <a:pt x="181" y="552"/>
                    <a:pt x="131" y="602"/>
                    <a:pt x="131" y="663"/>
                  </a:cubicBezTo>
                  <a:cubicBezTo>
                    <a:pt x="131" y="697"/>
                    <a:pt x="131" y="697"/>
                    <a:pt x="131" y="697"/>
                  </a:cubicBezTo>
                  <a:cubicBezTo>
                    <a:pt x="43" y="697"/>
                    <a:pt x="43" y="697"/>
                    <a:pt x="43" y="697"/>
                  </a:cubicBezTo>
                  <a:cubicBezTo>
                    <a:pt x="19" y="697"/>
                    <a:pt x="0" y="716"/>
                    <a:pt x="0" y="739"/>
                  </a:cubicBezTo>
                  <a:cubicBezTo>
                    <a:pt x="0" y="763"/>
                    <a:pt x="19" y="782"/>
                    <a:pt x="43" y="782"/>
                  </a:cubicBezTo>
                  <a:cubicBezTo>
                    <a:pt x="131" y="782"/>
                    <a:pt x="131" y="782"/>
                    <a:pt x="131" y="782"/>
                  </a:cubicBezTo>
                  <a:cubicBezTo>
                    <a:pt x="131" y="815"/>
                    <a:pt x="131" y="815"/>
                    <a:pt x="131" y="815"/>
                  </a:cubicBezTo>
                  <a:cubicBezTo>
                    <a:pt x="131" y="877"/>
                    <a:pt x="181" y="926"/>
                    <a:pt x="242" y="926"/>
                  </a:cubicBezTo>
                  <a:cubicBezTo>
                    <a:pt x="340" y="926"/>
                    <a:pt x="340" y="926"/>
                    <a:pt x="340" y="926"/>
                  </a:cubicBezTo>
                  <a:cubicBezTo>
                    <a:pt x="340" y="1028"/>
                    <a:pt x="340" y="1028"/>
                    <a:pt x="340" y="1028"/>
                  </a:cubicBezTo>
                  <a:cubicBezTo>
                    <a:pt x="242" y="1028"/>
                    <a:pt x="242" y="1028"/>
                    <a:pt x="242" y="1028"/>
                  </a:cubicBezTo>
                  <a:cubicBezTo>
                    <a:pt x="181" y="1028"/>
                    <a:pt x="131" y="1078"/>
                    <a:pt x="131" y="1139"/>
                  </a:cubicBezTo>
                  <a:cubicBezTo>
                    <a:pt x="131" y="1173"/>
                    <a:pt x="131" y="1173"/>
                    <a:pt x="131" y="1173"/>
                  </a:cubicBezTo>
                  <a:cubicBezTo>
                    <a:pt x="43" y="1173"/>
                    <a:pt x="43" y="1173"/>
                    <a:pt x="43" y="1173"/>
                  </a:cubicBezTo>
                  <a:cubicBezTo>
                    <a:pt x="19" y="1173"/>
                    <a:pt x="0" y="1192"/>
                    <a:pt x="0" y="1216"/>
                  </a:cubicBezTo>
                  <a:cubicBezTo>
                    <a:pt x="0" y="1239"/>
                    <a:pt x="19" y="1258"/>
                    <a:pt x="43" y="1258"/>
                  </a:cubicBezTo>
                  <a:cubicBezTo>
                    <a:pt x="131" y="1258"/>
                    <a:pt x="131" y="1258"/>
                    <a:pt x="131" y="1258"/>
                  </a:cubicBezTo>
                  <a:cubicBezTo>
                    <a:pt x="131" y="1292"/>
                    <a:pt x="131" y="1292"/>
                    <a:pt x="131" y="1292"/>
                  </a:cubicBezTo>
                  <a:cubicBezTo>
                    <a:pt x="131" y="1353"/>
                    <a:pt x="181" y="1403"/>
                    <a:pt x="242" y="1403"/>
                  </a:cubicBezTo>
                  <a:cubicBezTo>
                    <a:pt x="340" y="1403"/>
                    <a:pt x="340" y="1403"/>
                    <a:pt x="340" y="1403"/>
                  </a:cubicBezTo>
                  <a:cubicBezTo>
                    <a:pt x="340" y="1505"/>
                    <a:pt x="340" y="1505"/>
                    <a:pt x="340" y="1505"/>
                  </a:cubicBezTo>
                  <a:cubicBezTo>
                    <a:pt x="242" y="1505"/>
                    <a:pt x="242" y="1505"/>
                    <a:pt x="242" y="1505"/>
                  </a:cubicBezTo>
                  <a:cubicBezTo>
                    <a:pt x="181" y="1505"/>
                    <a:pt x="131" y="1555"/>
                    <a:pt x="131" y="1616"/>
                  </a:cubicBezTo>
                  <a:cubicBezTo>
                    <a:pt x="131" y="1649"/>
                    <a:pt x="131" y="1649"/>
                    <a:pt x="131" y="1649"/>
                  </a:cubicBezTo>
                  <a:cubicBezTo>
                    <a:pt x="43" y="1649"/>
                    <a:pt x="43" y="1649"/>
                    <a:pt x="43" y="1649"/>
                  </a:cubicBezTo>
                  <a:cubicBezTo>
                    <a:pt x="19" y="1649"/>
                    <a:pt x="0" y="1668"/>
                    <a:pt x="0" y="1692"/>
                  </a:cubicBezTo>
                  <a:cubicBezTo>
                    <a:pt x="0" y="1715"/>
                    <a:pt x="19" y="1734"/>
                    <a:pt x="43" y="1734"/>
                  </a:cubicBezTo>
                  <a:cubicBezTo>
                    <a:pt x="131" y="1734"/>
                    <a:pt x="131" y="1734"/>
                    <a:pt x="131" y="1734"/>
                  </a:cubicBezTo>
                  <a:cubicBezTo>
                    <a:pt x="131" y="1768"/>
                    <a:pt x="131" y="1768"/>
                    <a:pt x="131" y="1768"/>
                  </a:cubicBezTo>
                  <a:cubicBezTo>
                    <a:pt x="131" y="1829"/>
                    <a:pt x="181" y="1879"/>
                    <a:pt x="242" y="1879"/>
                  </a:cubicBezTo>
                  <a:cubicBezTo>
                    <a:pt x="340" y="1879"/>
                    <a:pt x="340" y="1879"/>
                    <a:pt x="340" y="1879"/>
                  </a:cubicBezTo>
                  <a:cubicBezTo>
                    <a:pt x="340" y="1981"/>
                    <a:pt x="340" y="1981"/>
                    <a:pt x="340" y="1981"/>
                  </a:cubicBezTo>
                  <a:cubicBezTo>
                    <a:pt x="242" y="1981"/>
                    <a:pt x="242" y="1981"/>
                    <a:pt x="242" y="1981"/>
                  </a:cubicBezTo>
                  <a:cubicBezTo>
                    <a:pt x="181" y="1981"/>
                    <a:pt x="131" y="2031"/>
                    <a:pt x="131" y="2092"/>
                  </a:cubicBezTo>
                  <a:cubicBezTo>
                    <a:pt x="131" y="2126"/>
                    <a:pt x="131" y="2126"/>
                    <a:pt x="131" y="2126"/>
                  </a:cubicBezTo>
                  <a:cubicBezTo>
                    <a:pt x="43" y="2126"/>
                    <a:pt x="43" y="2126"/>
                    <a:pt x="43" y="2126"/>
                  </a:cubicBezTo>
                  <a:cubicBezTo>
                    <a:pt x="19" y="2126"/>
                    <a:pt x="0" y="2145"/>
                    <a:pt x="0" y="2168"/>
                  </a:cubicBezTo>
                  <a:cubicBezTo>
                    <a:pt x="0" y="2192"/>
                    <a:pt x="19" y="2211"/>
                    <a:pt x="43" y="2211"/>
                  </a:cubicBezTo>
                  <a:cubicBezTo>
                    <a:pt x="131" y="2211"/>
                    <a:pt x="131" y="2211"/>
                    <a:pt x="131" y="2211"/>
                  </a:cubicBezTo>
                  <a:cubicBezTo>
                    <a:pt x="131" y="2245"/>
                    <a:pt x="131" y="2245"/>
                    <a:pt x="131" y="2245"/>
                  </a:cubicBezTo>
                  <a:cubicBezTo>
                    <a:pt x="131" y="2306"/>
                    <a:pt x="181" y="2355"/>
                    <a:pt x="242" y="2355"/>
                  </a:cubicBezTo>
                  <a:cubicBezTo>
                    <a:pt x="340" y="2355"/>
                    <a:pt x="340" y="2355"/>
                    <a:pt x="340" y="2355"/>
                  </a:cubicBezTo>
                  <a:cubicBezTo>
                    <a:pt x="340" y="2411"/>
                    <a:pt x="340" y="2411"/>
                    <a:pt x="340" y="2411"/>
                  </a:cubicBezTo>
                  <a:cubicBezTo>
                    <a:pt x="340" y="2497"/>
                    <a:pt x="410" y="2567"/>
                    <a:pt x="496" y="2567"/>
                  </a:cubicBezTo>
                  <a:cubicBezTo>
                    <a:pt x="552" y="2567"/>
                    <a:pt x="552" y="2567"/>
                    <a:pt x="552" y="2567"/>
                  </a:cubicBezTo>
                  <a:cubicBezTo>
                    <a:pt x="552" y="2665"/>
                    <a:pt x="552" y="2665"/>
                    <a:pt x="552" y="2665"/>
                  </a:cubicBezTo>
                  <a:cubicBezTo>
                    <a:pt x="552" y="2726"/>
                    <a:pt x="602" y="2776"/>
                    <a:pt x="663" y="2776"/>
                  </a:cubicBezTo>
                  <a:cubicBezTo>
                    <a:pt x="696" y="2776"/>
                    <a:pt x="696" y="2776"/>
                    <a:pt x="696" y="2776"/>
                  </a:cubicBezTo>
                  <a:cubicBezTo>
                    <a:pt x="696" y="2865"/>
                    <a:pt x="696" y="2865"/>
                    <a:pt x="696" y="2865"/>
                  </a:cubicBezTo>
                  <a:cubicBezTo>
                    <a:pt x="696" y="2888"/>
                    <a:pt x="715" y="2907"/>
                    <a:pt x="739" y="2907"/>
                  </a:cubicBezTo>
                  <a:cubicBezTo>
                    <a:pt x="763" y="2907"/>
                    <a:pt x="782" y="2888"/>
                    <a:pt x="782" y="2865"/>
                  </a:cubicBezTo>
                  <a:cubicBezTo>
                    <a:pt x="782" y="2776"/>
                    <a:pt x="782" y="2776"/>
                    <a:pt x="782" y="2776"/>
                  </a:cubicBezTo>
                  <a:cubicBezTo>
                    <a:pt x="815" y="2776"/>
                    <a:pt x="815" y="2776"/>
                    <a:pt x="815" y="2776"/>
                  </a:cubicBezTo>
                  <a:cubicBezTo>
                    <a:pt x="876" y="2776"/>
                    <a:pt x="926" y="2726"/>
                    <a:pt x="926" y="2665"/>
                  </a:cubicBezTo>
                  <a:cubicBezTo>
                    <a:pt x="926" y="2567"/>
                    <a:pt x="926" y="2567"/>
                    <a:pt x="926" y="2567"/>
                  </a:cubicBezTo>
                  <a:cubicBezTo>
                    <a:pt x="1028" y="2567"/>
                    <a:pt x="1028" y="2567"/>
                    <a:pt x="1028" y="2567"/>
                  </a:cubicBezTo>
                  <a:cubicBezTo>
                    <a:pt x="1028" y="2665"/>
                    <a:pt x="1028" y="2665"/>
                    <a:pt x="1028" y="2665"/>
                  </a:cubicBezTo>
                  <a:cubicBezTo>
                    <a:pt x="1028" y="2726"/>
                    <a:pt x="1078" y="2776"/>
                    <a:pt x="1139" y="2776"/>
                  </a:cubicBezTo>
                  <a:cubicBezTo>
                    <a:pt x="1173" y="2776"/>
                    <a:pt x="1173" y="2776"/>
                    <a:pt x="1173" y="2776"/>
                  </a:cubicBezTo>
                  <a:cubicBezTo>
                    <a:pt x="1173" y="2865"/>
                    <a:pt x="1173" y="2865"/>
                    <a:pt x="1173" y="2865"/>
                  </a:cubicBezTo>
                  <a:cubicBezTo>
                    <a:pt x="1173" y="2888"/>
                    <a:pt x="1192" y="2907"/>
                    <a:pt x="1215" y="2907"/>
                  </a:cubicBezTo>
                  <a:cubicBezTo>
                    <a:pt x="1239" y="2907"/>
                    <a:pt x="1258" y="2888"/>
                    <a:pt x="1258" y="2865"/>
                  </a:cubicBezTo>
                  <a:cubicBezTo>
                    <a:pt x="1258" y="2776"/>
                    <a:pt x="1258" y="2776"/>
                    <a:pt x="1258" y="2776"/>
                  </a:cubicBezTo>
                  <a:cubicBezTo>
                    <a:pt x="1292" y="2776"/>
                    <a:pt x="1292" y="2776"/>
                    <a:pt x="1292" y="2776"/>
                  </a:cubicBezTo>
                  <a:cubicBezTo>
                    <a:pt x="1353" y="2776"/>
                    <a:pt x="1402" y="2726"/>
                    <a:pt x="1402" y="2665"/>
                  </a:cubicBezTo>
                  <a:cubicBezTo>
                    <a:pt x="1402" y="2567"/>
                    <a:pt x="1402" y="2567"/>
                    <a:pt x="1402" y="2567"/>
                  </a:cubicBezTo>
                  <a:cubicBezTo>
                    <a:pt x="1505" y="2567"/>
                    <a:pt x="1505" y="2567"/>
                    <a:pt x="1505" y="2567"/>
                  </a:cubicBezTo>
                  <a:cubicBezTo>
                    <a:pt x="1505" y="2665"/>
                    <a:pt x="1505" y="2665"/>
                    <a:pt x="1505" y="2665"/>
                  </a:cubicBezTo>
                  <a:cubicBezTo>
                    <a:pt x="1505" y="2726"/>
                    <a:pt x="1554" y="2776"/>
                    <a:pt x="1615" y="2776"/>
                  </a:cubicBezTo>
                  <a:cubicBezTo>
                    <a:pt x="1649" y="2776"/>
                    <a:pt x="1649" y="2776"/>
                    <a:pt x="1649" y="2776"/>
                  </a:cubicBezTo>
                  <a:cubicBezTo>
                    <a:pt x="1649" y="2865"/>
                    <a:pt x="1649" y="2865"/>
                    <a:pt x="1649" y="2865"/>
                  </a:cubicBezTo>
                  <a:cubicBezTo>
                    <a:pt x="1649" y="2888"/>
                    <a:pt x="1668" y="2907"/>
                    <a:pt x="1692" y="2907"/>
                  </a:cubicBezTo>
                  <a:cubicBezTo>
                    <a:pt x="1715" y="2907"/>
                    <a:pt x="1734" y="2888"/>
                    <a:pt x="1734" y="2865"/>
                  </a:cubicBezTo>
                  <a:cubicBezTo>
                    <a:pt x="1734" y="2776"/>
                    <a:pt x="1734" y="2776"/>
                    <a:pt x="1734" y="2776"/>
                  </a:cubicBezTo>
                  <a:cubicBezTo>
                    <a:pt x="1768" y="2776"/>
                    <a:pt x="1768" y="2776"/>
                    <a:pt x="1768" y="2776"/>
                  </a:cubicBezTo>
                  <a:cubicBezTo>
                    <a:pt x="1829" y="2776"/>
                    <a:pt x="1879" y="2726"/>
                    <a:pt x="1879" y="2665"/>
                  </a:cubicBezTo>
                  <a:cubicBezTo>
                    <a:pt x="1879" y="2567"/>
                    <a:pt x="1879" y="2567"/>
                    <a:pt x="1879" y="2567"/>
                  </a:cubicBezTo>
                  <a:cubicBezTo>
                    <a:pt x="1981" y="2567"/>
                    <a:pt x="1981" y="2567"/>
                    <a:pt x="1981" y="2567"/>
                  </a:cubicBezTo>
                  <a:cubicBezTo>
                    <a:pt x="1981" y="2665"/>
                    <a:pt x="1981" y="2665"/>
                    <a:pt x="1981" y="2665"/>
                  </a:cubicBezTo>
                  <a:cubicBezTo>
                    <a:pt x="1981" y="2726"/>
                    <a:pt x="2031" y="2776"/>
                    <a:pt x="2092" y="2776"/>
                  </a:cubicBezTo>
                  <a:cubicBezTo>
                    <a:pt x="2126" y="2776"/>
                    <a:pt x="2126" y="2776"/>
                    <a:pt x="2126" y="2776"/>
                  </a:cubicBezTo>
                  <a:cubicBezTo>
                    <a:pt x="2126" y="2865"/>
                    <a:pt x="2126" y="2865"/>
                    <a:pt x="2126" y="2865"/>
                  </a:cubicBezTo>
                  <a:cubicBezTo>
                    <a:pt x="2126" y="2888"/>
                    <a:pt x="2145" y="2907"/>
                    <a:pt x="2168" y="2907"/>
                  </a:cubicBezTo>
                  <a:cubicBezTo>
                    <a:pt x="2192" y="2907"/>
                    <a:pt x="2211" y="2888"/>
                    <a:pt x="2211" y="2865"/>
                  </a:cubicBezTo>
                  <a:cubicBezTo>
                    <a:pt x="2211" y="2776"/>
                    <a:pt x="2211" y="2776"/>
                    <a:pt x="2211" y="2776"/>
                  </a:cubicBezTo>
                  <a:cubicBezTo>
                    <a:pt x="2245" y="2776"/>
                    <a:pt x="2245" y="2776"/>
                    <a:pt x="2245" y="2776"/>
                  </a:cubicBezTo>
                  <a:cubicBezTo>
                    <a:pt x="2306" y="2776"/>
                    <a:pt x="2355" y="2726"/>
                    <a:pt x="2355" y="2665"/>
                  </a:cubicBezTo>
                  <a:cubicBezTo>
                    <a:pt x="2355" y="2567"/>
                    <a:pt x="2355" y="2567"/>
                    <a:pt x="2355" y="2567"/>
                  </a:cubicBezTo>
                  <a:cubicBezTo>
                    <a:pt x="2411" y="2567"/>
                    <a:pt x="2411" y="2567"/>
                    <a:pt x="2411" y="2567"/>
                  </a:cubicBezTo>
                  <a:cubicBezTo>
                    <a:pt x="2497" y="2567"/>
                    <a:pt x="2567" y="2497"/>
                    <a:pt x="2567" y="2411"/>
                  </a:cubicBezTo>
                  <a:cubicBezTo>
                    <a:pt x="2567" y="2355"/>
                    <a:pt x="2567" y="2355"/>
                    <a:pt x="2567" y="2355"/>
                  </a:cubicBezTo>
                  <a:cubicBezTo>
                    <a:pt x="2665" y="2355"/>
                    <a:pt x="2665" y="2355"/>
                    <a:pt x="2665" y="2355"/>
                  </a:cubicBezTo>
                  <a:cubicBezTo>
                    <a:pt x="2726" y="2355"/>
                    <a:pt x="2776" y="2306"/>
                    <a:pt x="2776" y="2245"/>
                  </a:cubicBezTo>
                  <a:cubicBezTo>
                    <a:pt x="2776" y="2211"/>
                    <a:pt x="2776" y="2211"/>
                    <a:pt x="2776" y="2211"/>
                  </a:cubicBezTo>
                  <a:cubicBezTo>
                    <a:pt x="2864" y="2211"/>
                    <a:pt x="2864" y="2211"/>
                    <a:pt x="2864" y="2211"/>
                  </a:cubicBezTo>
                  <a:cubicBezTo>
                    <a:pt x="2888" y="2211"/>
                    <a:pt x="2907" y="2192"/>
                    <a:pt x="2907" y="2168"/>
                  </a:cubicBezTo>
                  <a:cubicBezTo>
                    <a:pt x="2907" y="2145"/>
                    <a:pt x="2888" y="2126"/>
                    <a:pt x="2864" y="2126"/>
                  </a:cubicBezTo>
                  <a:cubicBezTo>
                    <a:pt x="2776" y="2126"/>
                    <a:pt x="2776" y="2126"/>
                    <a:pt x="2776" y="2126"/>
                  </a:cubicBezTo>
                  <a:cubicBezTo>
                    <a:pt x="2776" y="2092"/>
                    <a:pt x="2776" y="2092"/>
                    <a:pt x="2776" y="2092"/>
                  </a:cubicBezTo>
                  <a:cubicBezTo>
                    <a:pt x="2776" y="2031"/>
                    <a:pt x="2726" y="1981"/>
                    <a:pt x="2665" y="1981"/>
                  </a:cubicBezTo>
                  <a:cubicBezTo>
                    <a:pt x="2567" y="1981"/>
                    <a:pt x="2567" y="1981"/>
                    <a:pt x="2567" y="1981"/>
                  </a:cubicBezTo>
                  <a:cubicBezTo>
                    <a:pt x="2567" y="1879"/>
                    <a:pt x="2567" y="1879"/>
                    <a:pt x="2567" y="1879"/>
                  </a:cubicBezTo>
                  <a:cubicBezTo>
                    <a:pt x="2665" y="1879"/>
                    <a:pt x="2665" y="1879"/>
                    <a:pt x="2665" y="1879"/>
                  </a:cubicBezTo>
                  <a:cubicBezTo>
                    <a:pt x="2726" y="1879"/>
                    <a:pt x="2776" y="1829"/>
                    <a:pt x="2776" y="1768"/>
                  </a:cubicBezTo>
                  <a:cubicBezTo>
                    <a:pt x="2776" y="1734"/>
                    <a:pt x="2776" y="1734"/>
                    <a:pt x="2776" y="1734"/>
                  </a:cubicBezTo>
                  <a:cubicBezTo>
                    <a:pt x="2864" y="1734"/>
                    <a:pt x="2864" y="1734"/>
                    <a:pt x="2864" y="1734"/>
                  </a:cubicBezTo>
                  <a:cubicBezTo>
                    <a:pt x="2888" y="1734"/>
                    <a:pt x="2907" y="1715"/>
                    <a:pt x="2907" y="1692"/>
                  </a:cubicBezTo>
                  <a:cubicBezTo>
                    <a:pt x="2907" y="1668"/>
                    <a:pt x="2888" y="1649"/>
                    <a:pt x="2864" y="1649"/>
                  </a:cubicBezTo>
                  <a:cubicBezTo>
                    <a:pt x="2776" y="1649"/>
                    <a:pt x="2776" y="1649"/>
                    <a:pt x="2776" y="1649"/>
                  </a:cubicBezTo>
                  <a:cubicBezTo>
                    <a:pt x="2776" y="1616"/>
                    <a:pt x="2776" y="1616"/>
                    <a:pt x="2776" y="1616"/>
                  </a:cubicBezTo>
                  <a:cubicBezTo>
                    <a:pt x="2776" y="1555"/>
                    <a:pt x="2726" y="1505"/>
                    <a:pt x="2665" y="1505"/>
                  </a:cubicBezTo>
                  <a:cubicBezTo>
                    <a:pt x="2567" y="1505"/>
                    <a:pt x="2567" y="1505"/>
                    <a:pt x="2567" y="1505"/>
                  </a:cubicBezTo>
                  <a:cubicBezTo>
                    <a:pt x="2567" y="1403"/>
                    <a:pt x="2567" y="1403"/>
                    <a:pt x="2567" y="1403"/>
                  </a:cubicBezTo>
                  <a:lnTo>
                    <a:pt x="2665" y="1403"/>
                  </a:lnTo>
                  <a:close/>
                  <a:moveTo>
                    <a:pt x="2665" y="1114"/>
                  </a:moveTo>
                  <a:cubicBezTo>
                    <a:pt x="2679" y="1114"/>
                    <a:pt x="2691" y="1125"/>
                    <a:pt x="2691" y="1139"/>
                  </a:cubicBezTo>
                  <a:cubicBezTo>
                    <a:pt x="2691" y="1292"/>
                    <a:pt x="2691" y="1292"/>
                    <a:pt x="2691" y="1292"/>
                  </a:cubicBezTo>
                  <a:cubicBezTo>
                    <a:pt x="2691" y="1306"/>
                    <a:pt x="2679" y="1317"/>
                    <a:pt x="2665" y="1317"/>
                  </a:cubicBezTo>
                  <a:cubicBezTo>
                    <a:pt x="2567" y="1317"/>
                    <a:pt x="2567" y="1317"/>
                    <a:pt x="2567" y="1317"/>
                  </a:cubicBezTo>
                  <a:cubicBezTo>
                    <a:pt x="2567" y="1114"/>
                    <a:pt x="2567" y="1114"/>
                    <a:pt x="2567" y="1114"/>
                  </a:cubicBezTo>
                  <a:lnTo>
                    <a:pt x="2665" y="1114"/>
                  </a:lnTo>
                  <a:close/>
                  <a:moveTo>
                    <a:pt x="2665" y="637"/>
                  </a:moveTo>
                  <a:cubicBezTo>
                    <a:pt x="2679" y="637"/>
                    <a:pt x="2691" y="649"/>
                    <a:pt x="2691" y="663"/>
                  </a:cubicBezTo>
                  <a:cubicBezTo>
                    <a:pt x="2691" y="815"/>
                    <a:pt x="2691" y="815"/>
                    <a:pt x="2691" y="815"/>
                  </a:cubicBezTo>
                  <a:cubicBezTo>
                    <a:pt x="2691" y="830"/>
                    <a:pt x="2679" y="841"/>
                    <a:pt x="2665" y="841"/>
                  </a:cubicBezTo>
                  <a:cubicBezTo>
                    <a:pt x="2567" y="841"/>
                    <a:pt x="2567" y="841"/>
                    <a:pt x="2567" y="841"/>
                  </a:cubicBezTo>
                  <a:cubicBezTo>
                    <a:pt x="2567" y="637"/>
                    <a:pt x="2567" y="637"/>
                    <a:pt x="2567" y="637"/>
                  </a:cubicBezTo>
                  <a:lnTo>
                    <a:pt x="2665" y="637"/>
                  </a:lnTo>
                  <a:close/>
                  <a:moveTo>
                    <a:pt x="2066" y="242"/>
                  </a:moveTo>
                  <a:cubicBezTo>
                    <a:pt x="2066" y="228"/>
                    <a:pt x="2078" y="217"/>
                    <a:pt x="2092" y="217"/>
                  </a:cubicBezTo>
                  <a:cubicBezTo>
                    <a:pt x="2245" y="217"/>
                    <a:pt x="2245" y="217"/>
                    <a:pt x="2245" y="217"/>
                  </a:cubicBezTo>
                  <a:cubicBezTo>
                    <a:pt x="2259" y="217"/>
                    <a:pt x="2270" y="228"/>
                    <a:pt x="2270" y="242"/>
                  </a:cubicBezTo>
                  <a:cubicBezTo>
                    <a:pt x="2270" y="340"/>
                    <a:pt x="2270" y="340"/>
                    <a:pt x="2270" y="340"/>
                  </a:cubicBezTo>
                  <a:cubicBezTo>
                    <a:pt x="2066" y="340"/>
                    <a:pt x="2066" y="340"/>
                    <a:pt x="2066" y="340"/>
                  </a:cubicBezTo>
                  <a:lnTo>
                    <a:pt x="2066" y="242"/>
                  </a:lnTo>
                  <a:close/>
                  <a:moveTo>
                    <a:pt x="1590" y="242"/>
                  </a:moveTo>
                  <a:cubicBezTo>
                    <a:pt x="1590" y="228"/>
                    <a:pt x="1601" y="217"/>
                    <a:pt x="1615" y="217"/>
                  </a:cubicBezTo>
                  <a:cubicBezTo>
                    <a:pt x="1768" y="217"/>
                    <a:pt x="1768" y="217"/>
                    <a:pt x="1768" y="217"/>
                  </a:cubicBezTo>
                  <a:cubicBezTo>
                    <a:pt x="1782" y="217"/>
                    <a:pt x="1794" y="228"/>
                    <a:pt x="1794" y="242"/>
                  </a:cubicBezTo>
                  <a:cubicBezTo>
                    <a:pt x="1794" y="340"/>
                    <a:pt x="1794" y="340"/>
                    <a:pt x="1794" y="340"/>
                  </a:cubicBezTo>
                  <a:cubicBezTo>
                    <a:pt x="1590" y="340"/>
                    <a:pt x="1590" y="340"/>
                    <a:pt x="1590" y="340"/>
                  </a:cubicBezTo>
                  <a:lnTo>
                    <a:pt x="1590" y="242"/>
                  </a:lnTo>
                  <a:close/>
                  <a:moveTo>
                    <a:pt x="1113" y="242"/>
                  </a:moveTo>
                  <a:cubicBezTo>
                    <a:pt x="1113" y="228"/>
                    <a:pt x="1125" y="217"/>
                    <a:pt x="1139" y="217"/>
                  </a:cubicBezTo>
                  <a:cubicBezTo>
                    <a:pt x="1292" y="217"/>
                    <a:pt x="1292" y="217"/>
                    <a:pt x="1292" y="217"/>
                  </a:cubicBezTo>
                  <a:cubicBezTo>
                    <a:pt x="1306" y="217"/>
                    <a:pt x="1317" y="228"/>
                    <a:pt x="1317" y="242"/>
                  </a:cubicBezTo>
                  <a:cubicBezTo>
                    <a:pt x="1317" y="340"/>
                    <a:pt x="1317" y="340"/>
                    <a:pt x="1317" y="340"/>
                  </a:cubicBezTo>
                  <a:cubicBezTo>
                    <a:pt x="1113" y="340"/>
                    <a:pt x="1113" y="340"/>
                    <a:pt x="1113" y="340"/>
                  </a:cubicBezTo>
                  <a:lnTo>
                    <a:pt x="1113" y="242"/>
                  </a:lnTo>
                  <a:close/>
                  <a:moveTo>
                    <a:pt x="637" y="242"/>
                  </a:moveTo>
                  <a:cubicBezTo>
                    <a:pt x="637" y="228"/>
                    <a:pt x="648" y="217"/>
                    <a:pt x="663" y="217"/>
                  </a:cubicBezTo>
                  <a:cubicBezTo>
                    <a:pt x="815" y="217"/>
                    <a:pt x="815" y="217"/>
                    <a:pt x="815" y="217"/>
                  </a:cubicBezTo>
                  <a:cubicBezTo>
                    <a:pt x="829" y="217"/>
                    <a:pt x="841" y="228"/>
                    <a:pt x="841" y="242"/>
                  </a:cubicBezTo>
                  <a:cubicBezTo>
                    <a:pt x="841" y="340"/>
                    <a:pt x="841" y="340"/>
                    <a:pt x="841" y="340"/>
                  </a:cubicBezTo>
                  <a:cubicBezTo>
                    <a:pt x="637" y="340"/>
                    <a:pt x="637" y="340"/>
                    <a:pt x="637" y="340"/>
                  </a:cubicBezTo>
                  <a:lnTo>
                    <a:pt x="637" y="242"/>
                  </a:lnTo>
                  <a:close/>
                  <a:moveTo>
                    <a:pt x="242" y="841"/>
                  </a:moveTo>
                  <a:cubicBezTo>
                    <a:pt x="228" y="841"/>
                    <a:pt x="217" y="830"/>
                    <a:pt x="217" y="815"/>
                  </a:cubicBezTo>
                  <a:cubicBezTo>
                    <a:pt x="217" y="663"/>
                    <a:pt x="217" y="663"/>
                    <a:pt x="217" y="663"/>
                  </a:cubicBezTo>
                  <a:cubicBezTo>
                    <a:pt x="217" y="649"/>
                    <a:pt x="228" y="637"/>
                    <a:pt x="242" y="637"/>
                  </a:cubicBezTo>
                  <a:cubicBezTo>
                    <a:pt x="340" y="637"/>
                    <a:pt x="340" y="637"/>
                    <a:pt x="340" y="637"/>
                  </a:cubicBezTo>
                  <a:cubicBezTo>
                    <a:pt x="340" y="841"/>
                    <a:pt x="340" y="841"/>
                    <a:pt x="340" y="841"/>
                  </a:cubicBezTo>
                  <a:lnTo>
                    <a:pt x="242" y="841"/>
                  </a:lnTo>
                  <a:close/>
                  <a:moveTo>
                    <a:pt x="242" y="1317"/>
                  </a:moveTo>
                  <a:cubicBezTo>
                    <a:pt x="228" y="1317"/>
                    <a:pt x="217" y="1306"/>
                    <a:pt x="217" y="1292"/>
                  </a:cubicBezTo>
                  <a:cubicBezTo>
                    <a:pt x="217" y="1139"/>
                    <a:pt x="217" y="1139"/>
                    <a:pt x="217" y="1139"/>
                  </a:cubicBezTo>
                  <a:cubicBezTo>
                    <a:pt x="217" y="1125"/>
                    <a:pt x="228" y="1114"/>
                    <a:pt x="242" y="1114"/>
                  </a:cubicBezTo>
                  <a:cubicBezTo>
                    <a:pt x="340" y="1114"/>
                    <a:pt x="340" y="1114"/>
                    <a:pt x="340" y="1114"/>
                  </a:cubicBezTo>
                  <a:cubicBezTo>
                    <a:pt x="340" y="1317"/>
                    <a:pt x="340" y="1317"/>
                    <a:pt x="340" y="1317"/>
                  </a:cubicBezTo>
                  <a:lnTo>
                    <a:pt x="242" y="1317"/>
                  </a:lnTo>
                  <a:close/>
                  <a:moveTo>
                    <a:pt x="242" y="1794"/>
                  </a:moveTo>
                  <a:cubicBezTo>
                    <a:pt x="228" y="1794"/>
                    <a:pt x="217" y="1782"/>
                    <a:pt x="217" y="1768"/>
                  </a:cubicBezTo>
                  <a:cubicBezTo>
                    <a:pt x="217" y="1616"/>
                    <a:pt x="217" y="1616"/>
                    <a:pt x="217" y="1616"/>
                  </a:cubicBezTo>
                  <a:cubicBezTo>
                    <a:pt x="217" y="1601"/>
                    <a:pt x="228" y="1590"/>
                    <a:pt x="242" y="1590"/>
                  </a:cubicBezTo>
                  <a:cubicBezTo>
                    <a:pt x="340" y="1590"/>
                    <a:pt x="340" y="1590"/>
                    <a:pt x="340" y="1590"/>
                  </a:cubicBezTo>
                  <a:cubicBezTo>
                    <a:pt x="340" y="1794"/>
                    <a:pt x="340" y="1794"/>
                    <a:pt x="340" y="1794"/>
                  </a:cubicBezTo>
                  <a:lnTo>
                    <a:pt x="242" y="1794"/>
                  </a:lnTo>
                  <a:close/>
                  <a:moveTo>
                    <a:pt x="242" y="2270"/>
                  </a:moveTo>
                  <a:cubicBezTo>
                    <a:pt x="228" y="2270"/>
                    <a:pt x="217" y="2259"/>
                    <a:pt x="217" y="2245"/>
                  </a:cubicBezTo>
                  <a:cubicBezTo>
                    <a:pt x="217" y="2092"/>
                    <a:pt x="217" y="2092"/>
                    <a:pt x="217" y="2092"/>
                  </a:cubicBezTo>
                  <a:cubicBezTo>
                    <a:pt x="217" y="2078"/>
                    <a:pt x="228" y="2066"/>
                    <a:pt x="242" y="2066"/>
                  </a:cubicBezTo>
                  <a:cubicBezTo>
                    <a:pt x="340" y="2066"/>
                    <a:pt x="340" y="2066"/>
                    <a:pt x="340" y="2066"/>
                  </a:cubicBezTo>
                  <a:cubicBezTo>
                    <a:pt x="340" y="2270"/>
                    <a:pt x="340" y="2270"/>
                    <a:pt x="340" y="2270"/>
                  </a:cubicBezTo>
                  <a:lnTo>
                    <a:pt x="242" y="2270"/>
                  </a:lnTo>
                  <a:close/>
                  <a:moveTo>
                    <a:pt x="841" y="2665"/>
                  </a:moveTo>
                  <a:cubicBezTo>
                    <a:pt x="841" y="2679"/>
                    <a:pt x="829" y="2691"/>
                    <a:pt x="815" y="2691"/>
                  </a:cubicBezTo>
                  <a:cubicBezTo>
                    <a:pt x="663" y="2691"/>
                    <a:pt x="663" y="2691"/>
                    <a:pt x="663" y="2691"/>
                  </a:cubicBezTo>
                  <a:cubicBezTo>
                    <a:pt x="648" y="2691"/>
                    <a:pt x="637" y="2679"/>
                    <a:pt x="637" y="2665"/>
                  </a:cubicBezTo>
                  <a:cubicBezTo>
                    <a:pt x="637" y="2567"/>
                    <a:pt x="637" y="2567"/>
                    <a:pt x="637" y="2567"/>
                  </a:cubicBezTo>
                  <a:cubicBezTo>
                    <a:pt x="841" y="2567"/>
                    <a:pt x="841" y="2567"/>
                    <a:pt x="841" y="2567"/>
                  </a:cubicBezTo>
                  <a:lnTo>
                    <a:pt x="841" y="2665"/>
                  </a:lnTo>
                  <a:close/>
                  <a:moveTo>
                    <a:pt x="1317" y="2665"/>
                  </a:moveTo>
                  <a:cubicBezTo>
                    <a:pt x="1317" y="2679"/>
                    <a:pt x="1306" y="2691"/>
                    <a:pt x="1292" y="2691"/>
                  </a:cubicBezTo>
                  <a:cubicBezTo>
                    <a:pt x="1139" y="2691"/>
                    <a:pt x="1139" y="2691"/>
                    <a:pt x="1139" y="2691"/>
                  </a:cubicBezTo>
                  <a:cubicBezTo>
                    <a:pt x="1125" y="2691"/>
                    <a:pt x="1113" y="2679"/>
                    <a:pt x="1113" y="2665"/>
                  </a:cubicBezTo>
                  <a:cubicBezTo>
                    <a:pt x="1113" y="2567"/>
                    <a:pt x="1113" y="2567"/>
                    <a:pt x="1113" y="2567"/>
                  </a:cubicBezTo>
                  <a:cubicBezTo>
                    <a:pt x="1317" y="2567"/>
                    <a:pt x="1317" y="2567"/>
                    <a:pt x="1317" y="2567"/>
                  </a:cubicBezTo>
                  <a:lnTo>
                    <a:pt x="1317" y="2665"/>
                  </a:lnTo>
                  <a:close/>
                  <a:moveTo>
                    <a:pt x="1794" y="2665"/>
                  </a:moveTo>
                  <a:cubicBezTo>
                    <a:pt x="1794" y="2679"/>
                    <a:pt x="1782" y="2691"/>
                    <a:pt x="1768" y="2691"/>
                  </a:cubicBezTo>
                  <a:cubicBezTo>
                    <a:pt x="1615" y="2691"/>
                    <a:pt x="1615" y="2691"/>
                    <a:pt x="1615" y="2691"/>
                  </a:cubicBezTo>
                  <a:cubicBezTo>
                    <a:pt x="1601" y="2691"/>
                    <a:pt x="1590" y="2679"/>
                    <a:pt x="1590" y="2665"/>
                  </a:cubicBezTo>
                  <a:cubicBezTo>
                    <a:pt x="1590" y="2567"/>
                    <a:pt x="1590" y="2567"/>
                    <a:pt x="1590" y="2567"/>
                  </a:cubicBezTo>
                  <a:cubicBezTo>
                    <a:pt x="1794" y="2567"/>
                    <a:pt x="1794" y="2567"/>
                    <a:pt x="1794" y="2567"/>
                  </a:cubicBezTo>
                  <a:lnTo>
                    <a:pt x="1794" y="2665"/>
                  </a:lnTo>
                  <a:close/>
                  <a:moveTo>
                    <a:pt x="2270" y="2665"/>
                  </a:moveTo>
                  <a:cubicBezTo>
                    <a:pt x="2270" y="2679"/>
                    <a:pt x="2259" y="2691"/>
                    <a:pt x="2245" y="2691"/>
                  </a:cubicBezTo>
                  <a:cubicBezTo>
                    <a:pt x="2092" y="2691"/>
                    <a:pt x="2092" y="2691"/>
                    <a:pt x="2092" y="2691"/>
                  </a:cubicBezTo>
                  <a:cubicBezTo>
                    <a:pt x="2078" y="2691"/>
                    <a:pt x="2066" y="2679"/>
                    <a:pt x="2066" y="2665"/>
                  </a:cubicBezTo>
                  <a:cubicBezTo>
                    <a:pt x="2066" y="2567"/>
                    <a:pt x="2066" y="2567"/>
                    <a:pt x="2066" y="2567"/>
                  </a:cubicBezTo>
                  <a:cubicBezTo>
                    <a:pt x="2270" y="2567"/>
                    <a:pt x="2270" y="2567"/>
                    <a:pt x="2270" y="2567"/>
                  </a:cubicBezTo>
                  <a:lnTo>
                    <a:pt x="2270" y="2665"/>
                  </a:lnTo>
                  <a:close/>
                  <a:moveTo>
                    <a:pt x="2482" y="2411"/>
                  </a:moveTo>
                  <a:cubicBezTo>
                    <a:pt x="2482" y="2450"/>
                    <a:pt x="2450" y="2482"/>
                    <a:pt x="2411" y="2482"/>
                  </a:cubicBezTo>
                  <a:cubicBezTo>
                    <a:pt x="496" y="2482"/>
                    <a:pt x="496" y="2482"/>
                    <a:pt x="496" y="2482"/>
                  </a:cubicBezTo>
                  <a:cubicBezTo>
                    <a:pt x="457" y="2482"/>
                    <a:pt x="425" y="2450"/>
                    <a:pt x="425" y="2411"/>
                  </a:cubicBezTo>
                  <a:cubicBezTo>
                    <a:pt x="425" y="496"/>
                    <a:pt x="425" y="496"/>
                    <a:pt x="425" y="496"/>
                  </a:cubicBezTo>
                  <a:cubicBezTo>
                    <a:pt x="425" y="457"/>
                    <a:pt x="457" y="425"/>
                    <a:pt x="496" y="425"/>
                  </a:cubicBezTo>
                  <a:cubicBezTo>
                    <a:pt x="2411" y="425"/>
                    <a:pt x="2411" y="425"/>
                    <a:pt x="2411" y="425"/>
                  </a:cubicBezTo>
                  <a:cubicBezTo>
                    <a:pt x="2450" y="425"/>
                    <a:pt x="2482" y="457"/>
                    <a:pt x="2482" y="496"/>
                  </a:cubicBezTo>
                  <a:lnTo>
                    <a:pt x="2482" y="2411"/>
                  </a:lnTo>
                  <a:close/>
                  <a:moveTo>
                    <a:pt x="2665" y="2066"/>
                  </a:moveTo>
                  <a:cubicBezTo>
                    <a:pt x="2679" y="2066"/>
                    <a:pt x="2691" y="2078"/>
                    <a:pt x="2691" y="2092"/>
                  </a:cubicBezTo>
                  <a:cubicBezTo>
                    <a:pt x="2691" y="2245"/>
                    <a:pt x="2691" y="2245"/>
                    <a:pt x="2691" y="2245"/>
                  </a:cubicBezTo>
                  <a:cubicBezTo>
                    <a:pt x="2691" y="2259"/>
                    <a:pt x="2679" y="2270"/>
                    <a:pt x="2665" y="2270"/>
                  </a:cubicBezTo>
                  <a:cubicBezTo>
                    <a:pt x="2567" y="2270"/>
                    <a:pt x="2567" y="2270"/>
                    <a:pt x="2567" y="2270"/>
                  </a:cubicBezTo>
                  <a:cubicBezTo>
                    <a:pt x="2567" y="2066"/>
                    <a:pt x="2567" y="2066"/>
                    <a:pt x="2567" y="2066"/>
                  </a:cubicBezTo>
                  <a:lnTo>
                    <a:pt x="2665" y="2066"/>
                  </a:lnTo>
                  <a:close/>
                  <a:moveTo>
                    <a:pt x="2665" y="1590"/>
                  </a:moveTo>
                  <a:cubicBezTo>
                    <a:pt x="2679" y="1590"/>
                    <a:pt x="2691" y="1601"/>
                    <a:pt x="2691" y="1616"/>
                  </a:cubicBezTo>
                  <a:cubicBezTo>
                    <a:pt x="2691" y="1768"/>
                    <a:pt x="2691" y="1768"/>
                    <a:pt x="2691" y="1768"/>
                  </a:cubicBezTo>
                  <a:cubicBezTo>
                    <a:pt x="2691" y="1782"/>
                    <a:pt x="2679" y="1794"/>
                    <a:pt x="2665" y="1794"/>
                  </a:cubicBezTo>
                  <a:cubicBezTo>
                    <a:pt x="2567" y="1794"/>
                    <a:pt x="2567" y="1794"/>
                    <a:pt x="2567" y="1794"/>
                  </a:cubicBezTo>
                  <a:cubicBezTo>
                    <a:pt x="2567" y="1590"/>
                    <a:pt x="2567" y="1590"/>
                    <a:pt x="2567" y="1590"/>
                  </a:cubicBezTo>
                  <a:lnTo>
                    <a:pt x="2665" y="1590"/>
                  </a:lnTo>
                  <a:close/>
                  <a:moveTo>
                    <a:pt x="2665" y="1590"/>
                  </a:moveTo>
                  <a:cubicBezTo>
                    <a:pt x="2665" y="1590"/>
                    <a:pt x="2665" y="1590"/>
                    <a:pt x="2665" y="15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5" name="Google Shape;1965;p81"/>
            <p:cNvSpPr/>
            <p:nvPr/>
          </p:nvSpPr>
          <p:spPr>
            <a:xfrm>
              <a:off x="2246313" y="3184525"/>
              <a:ext cx="355598" cy="35559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1617" y="1080"/>
                  </a:moveTo>
                  <a:cubicBezTo>
                    <a:pt x="1593" y="1080"/>
                    <a:pt x="1574" y="1099"/>
                    <a:pt x="1574" y="1122"/>
                  </a:cubicBezTo>
                  <a:cubicBezTo>
                    <a:pt x="1574" y="1202"/>
                    <a:pt x="1574" y="1202"/>
                    <a:pt x="1574" y="1202"/>
                  </a:cubicBezTo>
                  <a:cubicBezTo>
                    <a:pt x="1574" y="1223"/>
                    <a:pt x="1564" y="1242"/>
                    <a:pt x="1546" y="1253"/>
                  </a:cubicBezTo>
                  <a:cubicBezTo>
                    <a:pt x="1046" y="1570"/>
                    <a:pt x="1046" y="1570"/>
                    <a:pt x="1046" y="1570"/>
                  </a:cubicBezTo>
                  <a:cubicBezTo>
                    <a:pt x="1042" y="1573"/>
                    <a:pt x="1037" y="1574"/>
                    <a:pt x="1032" y="1574"/>
                  </a:cubicBezTo>
                  <a:cubicBezTo>
                    <a:pt x="122" y="1574"/>
                    <a:pt x="122" y="1574"/>
                    <a:pt x="122" y="1574"/>
                  </a:cubicBezTo>
                  <a:cubicBezTo>
                    <a:pt x="102" y="1574"/>
                    <a:pt x="85" y="1558"/>
                    <a:pt x="85" y="1537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13" y="85"/>
                    <a:pt x="213" y="85"/>
                    <a:pt x="213" y="85"/>
                  </a:cubicBezTo>
                  <a:cubicBezTo>
                    <a:pt x="236" y="85"/>
                    <a:pt x="255" y="66"/>
                    <a:pt x="255" y="43"/>
                  </a:cubicBezTo>
                  <a:cubicBezTo>
                    <a:pt x="255" y="19"/>
                    <a:pt x="236" y="0"/>
                    <a:pt x="21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1537"/>
                    <a:pt x="0" y="1537"/>
                    <a:pt x="0" y="1537"/>
                  </a:cubicBezTo>
                  <a:cubicBezTo>
                    <a:pt x="0" y="1605"/>
                    <a:pt x="55" y="1659"/>
                    <a:pt x="122" y="1659"/>
                  </a:cubicBezTo>
                  <a:cubicBezTo>
                    <a:pt x="1032" y="1659"/>
                    <a:pt x="1032" y="1659"/>
                    <a:pt x="1032" y="1659"/>
                  </a:cubicBezTo>
                  <a:cubicBezTo>
                    <a:pt x="1053" y="1659"/>
                    <a:pt x="1074" y="1653"/>
                    <a:pt x="1091" y="1642"/>
                  </a:cubicBezTo>
                  <a:cubicBezTo>
                    <a:pt x="1592" y="1325"/>
                    <a:pt x="1592" y="1325"/>
                    <a:pt x="1592" y="1325"/>
                  </a:cubicBezTo>
                  <a:cubicBezTo>
                    <a:pt x="1634" y="1298"/>
                    <a:pt x="1659" y="1252"/>
                    <a:pt x="1659" y="1202"/>
                  </a:cubicBezTo>
                  <a:cubicBezTo>
                    <a:pt x="1659" y="1122"/>
                    <a:pt x="1659" y="1122"/>
                    <a:pt x="1659" y="1122"/>
                  </a:cubicBezTo>
                  <a:cubicBezTo>
                    <a:pt x="1659" y="1099"/>
                    <a:pt x="1640" y="1080"/>
                    <a:pt x="1617" y="1080"/>
                  </a:cubicBezTo>
                  <a:close/>
                  <a:moveTo>
                    <a:pt x="1617" y="1080"/>
                  </a:moveTo>
                  <a:cubicBezTo>
                    <a:pt x="1617" y="1080"/>
                    <a:pt x="1617" y="1080"/>
                    <a:pt x="1617" y="108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6" name="Google Shape;1966;p81"/>
            <p:cNvSpPr/>
            <p:nvPr/>
          </p:nvSpPr>
          <p:spPr>
            <a:xfrm>
              <a:off x="2325688" y="3184525"/>
              <a:ext cx="276224" cy="207963"/>
            </a:xfrm>
            <a:custGeom>
              <a:avLst/>
              <a:gdLst/>
              <a:ahLst/>
              <a:cxnLst/>
              <a:rect l="l" t="t" r="r" b="b"/>
              <a:pathLst>
                <a:path w="1290" h="966" extrusionOk="0">
                  <a:moveTo>
                    <a:pt x="1168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1168" y="85"/>
                    <a:pt x="1168" y="85"/>
                    <a:pt x="1168" y="85"/>
                  </a:cubicBezTo>
                  <a:cubicBezTo>
                    <a:pt x="1189" y="85"/>
                    <a:pt x="1205" y="102"/>
                    <a:pt x="1205" y="122"/>
                  </a:cubicBezTo>
                  <a:cubicBezTo>
                    <a:pt x="1205" y="923"/>
                    <a:pt x="1205" y="923"/>
                    <a:pt x="1205" y="923"/>
                  </a:cubicBezTo>
                  <a:cubicBezTo>
                    <a:pt x="1205" y="947"/>
                    <a:pt x="1224" y="966"/>
                    <a:pt x="1248" y="966"/>
                  </a:cubicBezTo>
                  <a:cubicBezTo>
                    <a:pt x="1271" y="966"/>
                    <a:pt x="1290" y="947"/>
                    <a:pt x="1290" y="923"/>
                  </a:cubicBezTo>
                  <a:cubicBezTo>
                    <a:pt x="1290" y="122"/>
                    <a:pt x="1290" y="122"/>
                    <a:pt x="1290" y="122"/>
                  </a:cubicBezTo>
                  <a:cubicBezTo>
                    <a:pt x="1290" y="55"/>
                    <a:pt x="1236" y="0"/>
                    <a:pt x="1168" y="0"/>
                  </a:cubicBezTo>
                  <a:close/>
                  <a:moveTo>
                    <a:pt x="1168" y="0"/>
                  </a:moveTo>
                  <a:cubicBezTo>
                    <a:pt x="1168" y="0"/>
                    <a:pt x="1168" y="0"/>
                    <a:pt x="1168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7" name="Google Shape;1967;p81"/>
            <p:cNvSpPr/>
            <p:nvPr/>
          </p:nvSpPr>
          <p:spPr>
            <a:xfrm>
              <a:off x="2339975" y="3330575"/>
              <a:ext cx="168275" cy="17463"/>
            </a:xfrm>
            <a:custGeom>
              <a:avLst/>
              <a:gdLst/>
              <a:ahLst/>
              <a:cxnLst/>
              <a:rect l="l" t="t" r="r" b="b"/>
              <a:pathLst>
                <a:path w="783" h="85" extrusionOk="0">
                  <a:moveTo>
                    <a:pt x="783" y="43"/>
                  </a:moveTo>
                  <a:cubicBezTo>
                    <a:pt x="783" y="19"/>
                    <a:pt x="764" y="0"/>
                    <a:pt x="7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41" y="85"/>
                    <a:pt x="741" y="85"/>
                    <a:pt x="741" y="85"/>
                  </a:cubicBezTo>
                  <a:cubicBezTo>
                    <a:pt x="764" y="85"/>
                    <a:pt x="783" y="66"/>
                    <a:pt x="783" y="43"/>
                  </a:cubicBezTo>
                  <a:close/>
                  <a:moveTo>
                    <a:pt x="783" y="43"/>
                  </a:moveTo>
                  <a:cubicBezTo>
                    <a:pt x="783" y="43"/>
                    <a:pt x="783" y="43"/>
                    <a:pt x="783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8" name="Google Shape;1968;p81"/>
            <p:cNvSpPr/>
            <p:nvPr/>
          </p:nvSpPr>
          <p:spPr>
            <a:xfrm>
              <a:off x="2355850" y="3362325"/>
              <a:ext cx="136525" cy="19050"/>
            </a:xfrm>
            <a:custGeom>
              <a:avLst/>
              <a:gdLst/>
              <a:ahLst/>
              <a:cxnLst/>
              <a:rect l="l" t="t" r="r" b="b"/>
              <a:pathLst>
                <a:path w="633" h="86" extrusionOk="0">
                  <a:moveTo>
                    <a:pt x="633" y="43"/>
                  </a:moveTo>
                  <a:cubicBezTo>
                    <a:pt x="633" y="19"/>
                    <a:pt x="614" y="0"/>
                    <a:pt x="59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ubicBezTo>
                    <a:pt x="591" y="86"/>
                    <a:pt x="591" y="86"/>
                    <a:pt x="591" y="86"/>
                  </a:cubicBezTo>
                  <a:cubicBezTo>
                    <a:pt x="614" y="86"/>
                    <a:pt x="633" y="66"/>
                    <a:pt x="633" y="43"/>
                  </a:cubicBezTo>
                  <a:close/>
                  <a:moveTo>
                    <a:pt x="633" y="43"/>
                  </a:moveTo>
                  <a:cubicBezTo>
                    <a:pt x="633" y="43"/>
                    <a:pt x="633" y="43"/>
                    <a:pt x="633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9" name="Google Shape;1969;p81"/>
            <p:cNvSpPr/>
            <p:nvPr/>
          </p:nvSpPr>
          <p:spPr>
            <a:xfrm>
              <a:off x="2370138" y="3395663"/>
              <a:ext cx="107950" cy="19050"/>
            </a:xfrm>
            <a:custGeom>
              <a:avLst/>
              <a:gdLst/>
              <a:ahLst/>
              <a:cxnLst/>
              <a:rect l="l" t="t" r="r" b="b"/>
              <a:pathLst>
                <a:path w="507" h="85" extrusionOk="0">
                  <a:moveTo>
                    <a:pt x="507" y="42"/>
                  </a:moveTo>
                  <a:cubicBezTo>
                    <a:pt x="507" y="19"/>
                    <a:pt x="488" y="0"/>
                    <a:pt x="46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65" y="85"/>
                    <a:pt x="465" y="85"/>
                    <a:pt x="465" y="85"/>
                  </a:cubicBezTo>
                  <a:cubicBezTo>
                    <a:pt x="488" y="85"/>
                    <a:pt x="507" y="66"/>
                    <a:pt x="507" y="42"/>
                  </a:cubicBezTo>
                  <a:close/>
                  <a:moveTo>
                    <a:pt x="507" y="42"/>
                  </a:moveTo>
                  <a:cubicBezTo>
                    <a:pt x="507" y="42"/>
                    <a:pt x="507" y="42"/>
                    <a:pt x="507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0" name="Google Shape;1970;p81"/>
            <p:cNvSpPr/>
            <p:nvPr/>
          </p:nvSpPr>
          <p:spPr>
            <a:xfrm>
              <a:off x="2297113" y="3449638"/>
              <a:ext cx="17463" cy="49213"/>
            </a:xfrm>
            <a:custGeom>
              <a:avLst/>
              <a:gdLst/>
              <a:ahLst/>
              <a:cxnLst/>
              <a:rect l="l" t="t" r="r" b="b"/>
              <a:pathLst>
                <a:path w="85" h="232" extrusionOk="0">
                  <a:moveTo>
                    <a:pt x="0" y="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13"/>
                    <a:pt x="19" y="232"/>
                    <a:pt x="43" y="232"/>
                  </a:cubicBezTo>
                  <a:cubicBezTo>
                    <a:pt x="66" y="232"/>
                    <a:pt x="85" y="213"/>
                    <a:pt x="85" y="189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lose/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1" name="Google Shape;1971;p81"/>
            <p:cNvSpPr/>
            <p:nvPr/>
          </p:nvSpPr>
          <p:spPr>
            <a:xfrm>
              <a:off x="2362200" y="3465513"/>
              <a:ext cx="19050" cy="33338"/>
            </a:xfrm>
            <a:custGeom>
              <a:avLst/>
              <a:gdLst/>
              <a:ahLst/>
              <a:cxnLst/>
              <a:rect l="l" t="t" r="r" b="b"/>
              <a:pathLst>
                <a:path w="85" h="158" extrusionOk="0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9"/>
                    <a:pt x="19" y="158"/>
                    <a:pt x="42" y="158"/>
                  </a:cubicBezTo>
                  <a:cubicBezTo>
                    <a:pt x="66" y="158"/>
                    <a:pt x="85" y="139"/>
                    <a:pt x="85" y="115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2" name="Google Shape;1972;p81"/>
            <p:cNvSpPr/>
            <p:nvPr/>
          </p:nvSpPr>
          <p:spPr>
            <a:xfrm>
              <a:off x="2330450" y="34591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6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73" name="Google Shape;1973;p81"/>
          <p:cNvGrpSpPr/>
          <p:nvPr/>
        </p:nvGrpSpPr>
        <p:grpSpPr>
          <a:xfrm>
            <a:off x="1797290" y="2999134"/>
            <a:ext cx="476774" cy="407626"/>
            <a:chOff x="1060450" y="3095625"/>
            <a:chExt cx="623886" cy="533403"/>
          </a:xfrm>
        </p:grpSpPr>
        <p:sp>
          <p:nvSpPr>
            <p:cNvPr id="1974" name="Google Shape;1974;p81"/>
            <p:cNvSpPr/>
            <p:nvPr/>
          </p:nvSpPr>
          <p:spPr>
            <a:xfrm>
              <a:off x="1060450" y="3095625"/>
              <a:ext cx="623886" cy="533403"/>
            </a:xfrm>
            <a:custGeom>
              <a:avLst/>
              <a:gdLst/>
              <a:ahLst/>
              <a:cxnLst/>
              <a:rect l="l" t="t" r="r" b="b"/>
              <a:pathLst>
                <a:path w="2907" h="2481" extrusionOk="0">
                  <a:moveTo>
                    <a:pt x="2804" y="2162"/>
                  </a:moveTo>
                  <a:cubicBezTo>
                    <a:pt x="2804" y="988"/>
                    <a:pt x="2804" y="988"/>
                    <a:pt x="2804" y="988"/>
                  </a:cubicBezTo>
                  <a:cubicBezTo>
                    <a:pt x="2852" y="980"/>
                    <a:pt x="2888" y="939"/>
                    <a:pt x="2888" y="889"/>
                  </a:cubicBezTo>
                  <a:cubicBezTo>
                    <a:pt x="2888" y="817"/>
                    <a:pt x="2888" y="817"/>
                    <a:pt x="2888" y="817"/>
                  </a:cubicBezTo>
                  <a:cubicBezTo>
                    <a:pt x="2888" y="789"/>
                    <a:pt x="2876" y="763"/>
                    <a:pt x="2856" y="744"/>
                  </a:cubicBezTo>
                  <a:cubicBezTo>
                    <a:pt x="2836" y="725"/>
                    <a:pt x="2809" y="716"/>
                    <a:pt x="2782" y="717"/>
                  </a:cubicBezTo>
                  <a:cubicBezTo>
                    <a:pt x="1774" y="781"/>
                    <a:pt x="1774" y="781"/>
                    <a:pt x="1774" y="781"/>
                  </a:cubicBezTo>
                  <a:cubicBezTo>
                    <a:pt x="1774" y="311"/>
                    <a:pt x="1774" y="311"/>
                    <a:pt x="1774" y="311"/>
                  </a:cubicBezTo>
                  <a:cubicBezTo>
                    <a:pt x="1807" y="297"/>
                    <a:pt x="1830" y="264"/>
                    <a:pt x="1830" y="226"/>
                  </a:cubicBezTo>
                  <a:cubicBezTo>
                    <a:pt x="1830" y="94"/>
                    <a:pt x="1830" y="94"/>
                    <a:pt x="1830" y="94"/>
                  </a:cubicBezTo>
                  <a:cubicBezTo>
                    <a:pt x="1830" y="42"/>
                    <a:pt x="1788" y="0"/>
                    <a:pt x="1736" y="0"/>
                  </a:cubicBezTo>
                  <a:cubicBezTo>
                    <a:pt x="1265" y="0"/>
                    <a:pt x="1265" y="0"/>
                    <a:pt x="1265" y="0"/>
                  </a:cubicBezTo>
                  <a:cubicBezTo>
                    <a:pt x="1214" y="0"/>
                    <a:pt x="1172" y="42"/>
                    <a:pt x="1172" y="94"/>
                  </a:cubicBezTo>
                  <a:cubicBezTo>
                    <a:pt x="1172" y="226"/>
                    <a:pt x="1172" y="226"/>
                    <a:pt x="1172" y="226"/>
                  </a:cubicBezTo>
                  <a:cubicBezTo>
                    <a:pt x="1172" y="264"/>
                    <a:pt x="1194" y="297"/>
                    <a:pt x="1227" y="311"/>
                  </a:cubicBezTo>
                  <a:cubicBezTo>
                    <a:pt x="1227" y="816"/>
                    <a:pt x="1227" y="816"/>
                    <a:pt x="1227" y="816"/>
                  </a:cubicBezTo>
                  <a:cubicBezTo>
                    <a:pt x="772" y="845"/>
                    <a:pt x="772" y="845"/>
                    <a:pt x="772" y="845"/>
                  </a:cubicBezTo>
                  <a:cubicBezTo>
                    <a:pt x="772" y="311"/>
                    <a:pt x="772" y="311"/>
                    <a:pt x="772" y="311"/>
                  </a:cubicBezTo>
                  <a:cubicBezTo>
                    <a:pt x="805" y="297"/>
                    <a:pt x="827" y="264"/>
                    <a:pt x="827" y="226"/>
                  </a:cubicBezTo>
                  <a:cubicBezTo>
                    <a:pt x="827" y="94"/>
                    <a:pt x="827" y="94"/>
                    <a:pt x="827" y="94"/>
                  </a:cubicBezTo>
                  <a:cubicBezTo>
                    <a:pt x="827" y="42"/>
                    <a:pt x="785" y="0"/>
                    <a:pt x="734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494" y="0"/>
                    <a:pt x="475" y="19"/>
                    <a:pt x="475" y="43"/>
                  </a:cubicBezTo>
                  <a:cubicBezTo>
                    <a:pt x="475" y="66"/>
                    <a:pt x="494" y="86"/>
                    <a:pt x="517" y="86"/>
                  </a:cubicBezTo>
                  <a:cubicBezTo>
                    <a:pt x="734" y="86"/>
                    <a:pt x="734" y="86"/>
                    <a:pt x="734" y="86"/>
                  </a:cubicBezTo>
                  <a:cubicBezTo>
                    <a:pt x="738" y="86"/>
                    <a:pt x="742" y="89"/>
                    <a:pt x="742" y="94"/>
                  </a:cubicBezTo>
                  <a:cubicBezTo>
                    <a:pt x="742" y="226"/>
                    <a:pt x="742" y="226"/>
                    <a:pt x="742" y="226"/>
                  </a:cubicBezTo>
                  <a:cubicBezTo>
                    <a:pt x="742" y="231"/>
                    <a:pt x="738" y="234"/>
                    <a:pt x="734" y="234"/>
                  </a:cubicBezTo>
                  <a:cubicBezTo>
                    <a:pt x="263" y="234"/>
                    <a:pt x="263" y="234"/>
                    <a:pt x="263" y="234"/>
                  </a:cubicBezTo>
                  <a:cubicBezTo>
                    <a:pt x="258" y="234"/>
                    <a:pt x="254" y="231"/>
                    <a:pt x="254" y="226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4" y="89"/>
                    <a:pt x="258" y="86"/>
                    <a:pt x="263" y="86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42" y="86"/>
                    <a:pt x="361" y="66"/>
                    <a:pt x="361" y="43"/>
                  </a:cubicBezTo>
                  <a:cubicBezTo>
                    <a:pt x="361" y="19"/>
                    <a:pt x="342" y="0"/>
                    <a:pt x="318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11" y="0"/>
                    <a:pt x="169" y="42"/>
                    <a:pt x="169" y="94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69" y="264"/>
                    <a:pt x="192" y="297"/>
                    <a:pt x="225" y="311"/>
                  </a:cubicBezTo>
                  <a:cubicBezTo>
                    <a:pt x="225" y="1840"/>
                    <a:pt x="225" y="1840"/>
                    <a:pt x="225" y="1840"/>
                  </a:cubicBezTo>
                  <a:cubicBezTo>
                    <a:pt x="213" y="1840"/>
                    <a:pt x="213" y="1840"/>
                    <a:pt x="213" y="1840"/>
                  </a:cubicBezTo>
                  <a:cubicBezTo>
                    <a:pt x="152" y="1840"/>
                    <a:pt x="102" y="1890"/>
                    <a:pt x="102" y="1951"/>
                  </a:cubicBezTo>
                  <a:cubicBezTo>
                    <a:pt x="102" y="2162"/>
                    <a:pt x="102" y="2162"/>
                    <a:pt x="102" y="2162"/>
                  </a:cubicBezTo>
                  <a:cubicBezTo>
                    <a:pt x="44" y="2171"/>
                    <a:pt x="0" y="2221"/>
                    <a:pt x="0" y="2282"/>
                  </a:cubicBezTo>
                  <a:cubicBezTo>
                    <a:pt x="0" y="2359"/>
                    <a:pt x="0" y="2359"/>
                    <a:pt x="0" y="2359"/>
                  </a:cubicBezTo>
                  <a:cubicBezTo>
                    <a:pt x="0" y="2426"/>
                    <a:pt x="55" y="2481"/>
                    <a:pt x="122" y="2481"/>
                  </a:cubicBezTo>
                  <a:cubicBezTo>
                    <a:pt x="2455" y="2481"/>
                    <a:pt x="2455" y="2481"/>
                    <a:pt x="2455" y="2481"/>
                  </a:cubicBezTo>
                  <a:cubicBezTo>
                    <a:pt x="2479" y="2481"/>
                    <a:pt x="2498" y="2462"/>
                    <a:pt x="2498" y="2439"/>
                  </a:cubicBezTo>
                  <a:cubicBezTo>
                    <a:pt x="2498" y="2415"/>
                    <a:pt x="2479" y="2396"/>
                    <a:pt x="2455" y="2396"/>
                  </a:cubicBezTo>
                  <a:cubicBezTo>
                    <a:pt x="122" y="2396"/>
                    <a:pt x="122" y="2396"/>
                    <a:pt x="122" y="2396"/>
                  </a:cubicBezTo>
                  <a:cubicBezTo>
                    <a:pt x="102" y="2396"/>
                    <a:pt x="85" y="2379"/>
                    <a:pt x="85" y="2359"/>
                  </a:cubicBezTo>
                  <a:cubicBezTo>
                    <a:pt x="85" y="2282"/>
                    <a:pt x="85" y="2282"/>
                    <a:pt x="85" y="2282"/>
                  </a:cubicBezTo>
                  <a:cubicBezTo>
                    <a:pt x="85" y="2262"/>
                    <a:pt x="102" y="2245"/>
                    <a:pt x="122" y="2245"/>
                  </a:cubicBezTo>
                  <a:cubicBezTo>
                    <a:pt x="2785" y="2245"/>
                    <a:pt x="2785" y="2245"/>
                    <a:pt x="2785" y="2245"/>
                  </a:cubicBezTo>
                  <a:cubicBezTo>
                    <a:pt x="2805" y="2245"/>
                    <a:pt x="2822" y="2262"/>
                    <a:pt x="2822" y="2282"/>
                  </a:cubicBezTo>
                  <a:cubicBezTo>
                    <a:pt x="2822" y="2359"/>
                    <a:pt x="2822" y="2359"/>
                    <a:pt x="2822" y="2359"/>
                  </a:cubicBezTo>
                  <a:cubicBezTo>
                    <a:pt x="2822" y="2379"/>
                    <a:pt x="2805" y="2396"/>
                    <a:pt x="2785" y="2396"/>
                  </a:cubicBezTo>
                  <a:cubicBezTo>
                    <a:pt x="2654" y="2396"/>
                    <a:pt x="2654" y="2396"/>
                    <a:pt x="2654" y="2396"/>
                  </a:cubicBezTo>
                  <a:cubicBezTo>
                    <a:pt x="2630" y="2396"/>
                    <a:pt x="2611" y="2415"/>
                    <a:pt x="2611" y="2439"/>
                  </a:cubicBezTo>
                  <a:cubicBezTo>
                    <a:pt x="2611" y="2462"/>
                    <a:pt x="2630" y="2481"/>
                    <a:pt x="2654" y="2481"/>
                  </a:cubicBezTo>
                  <a:cubicBezTo>
                    <a:pt x="2785" y="2481"/>
                    <a:pt x="2785" y="2481"/>
                    <a:pt x="2785" y="2481"/>
                  </a:cubicBezTo>
                  <a:cubicBezTo>
                    <a:pt x="2852" y="2481"/>
                    <a:pt x="2907" y="2426"/>
                    <a:pt x="2907" y="2359"/>
                  </a:cubicBezTo>
                  <a:cubicBezTo>
                    <a:pt x="2907" y="2282"/>
                    <a:pt x="2907" y="2282"/>
                    <a:pt x="2907" y="2282"/>
                  </a:cubicBezTo>
                  <a:cubicBezTo>
                    <a:pt x="2907" y="2221"/>
                    <a:pt x="2862" y="2171"/>
                    <a:pt x="2804" y="2162"/>
                  </a:cubicBezTo>
                  <a:close/>
                  <a:moveTo>
                    <a:pt x="2719" y="1990"/>
                  </a:moveTo>
                  <a:cubicBezTo>
                    <a:pt x="2526" y="1990"/>
                    <a:pt x="2526" y="1990"/>
                    <a:pt x="2526" y="1990"/>
                  </a:cubicBezTo>
                  <a:cubicBezTo>
                    <a:pt x="2526" y="1784"/>
                    <a:pt x="2526" y="1784"/>
                    <a:pt x="2526" y="1784"/>
                  </a:cubicBezTo>
                  <a:cubicBezTo>
                    <a:pt x="2526" y="1707"/>
                    <a:pt x="2464" y="1644"/>
                    <a:pt x="2387" y="1644"/>
                  </a:cubicBezTo>
                  <a:cubicBezTo>
                    <a:pt x="2145" y="1644"/>
                    <a:pt x="2145" y="1644"/>
                    <a:pt x="2145" y="1644"/>
                  </a:cubicBezTo>
                  <a:cubicBezTo>
                    <a:pt x="2068" y="1644"/>
                    <a:pt x="2006" y="1707"/>
                    <a:pt x="2006" y="1784"/>
                  </a:cubicBezTo>
                  <a:cubicBezTo>
                    <a:pt x="2006" y="1990"/>
                    <a:pt x="2006" y="1990"/>
                    <a:pt x="2006" y="1990"/>
                  </a:cubicBezTo>
                  <a:cubicBezTo>
                    <a:pt x="710" y="1990"/>
                    <a:pt x="710" y="1990"/>
                    <a:pt x="710" y="1990"/>
                  </a:cubicBezTo>
                  <a:cubicBezTo>
                    <a:pt x="710" y="1121"/>
                    <a:pt x="710" y="1121"/>
                    <a:pt x="710" y="1121"/>
                  </a:cubicBezTo>
                  <a:cubicBezTo>
                    <a:pt x="2719" y="993"/>
                    <a:pt x="2719" y="993"/>
                    <a:pt x="2719" y="993"/>
                  </a:cubicBezTo>
                  <a:lnTo>
                    <a:pt x="2719" y="1990"/>
                  </a:lnTo>
                  <a:close/>
                  <a:moveTo>
                    <a:pt x="710" y="2075"/>
                  </a:moveTo>
                  <a:cubicBezTo>
                    <a:pt x="2006" y="2075"/>
                    <a:pt x="2006" y="2075"/>
                    <a:pt x="2006" y="2075"/>
                  </a:cubicBezTo>
                  <a:cubicBezTo>
                    <a:pt x="2006" y="2160"/>
                    <a:pt x="2006" y="2160"/>
                    <a:pt x="2006" y="2160"/>
                  </a:cubicBezTo>
                  <a:cubicBezTo>
                    <a:pt x="710" y="2160"/>
                    <a:pt x="710" y="2160"/>
                    <a:pt x="710" y="2160"/>
                  </a:cubicBezTo>
                  <a:lnTo>
                    <a:pt x="710" y="2075"/>
                  </a:lnTo>
                  <a:close/>
                  <a:moveTo>
                    <a:pt x="2091" y="1784"/>
                  </a:moveTo>
                  <a:cubicBezTo>
                    <a:pt x="2091" y="1754"/>
                    <a:pt x="2115" y="1730"/>
                    <a:pt x="2145" y="1730"/>
                  </a:cubicBezTo>
                  <a:cubicBezTo>
                    <a:pt x="2387" y="1730"/>
                    <a:pt x="2387" y="1730"/>
                    <a:pt x="2387" y="1730"/>
                  </a:cubicBezTo>
                  <a:cubicBezTo>
                    <a:pt x="2417" y="1730"/>
                    <a:pt x="2441" y="1754"/>
                    <a:pt x="2441" y="1784"/>
                  </a:cubicBezTo>
                  <a:cubicBezTo>
                    <a:pt x="2441" y="2160"/>
                    <a:pt x="2441" y="2160"/>
                    <a:pt x="2441" y="2160"/>
                  </a:cubicBezTo>
                  <a:cubicBezTo>
                    <a:pt x="2091" y="2160"/>
                    <a:pt x="2091" y="2160"/>
                    <a:pt x="2091" y="2160"/>
                  </a:cubicBezTo>
                  <a:lnTo>
                    <a:pt x="2091" y="1784"/>
                  </a:lnTo>
                  <a:close/>
                  <a:moveTo>
                    <a:pt x="2526" y="2075"/>
                  </a:moveTo>
                  <a:cubicBezTo>
                    <a:pt x="2719" y="2075"/>
                    <a:pt x="2719" y="2075"/>
                    <a:pt x="2719" y="2075"/>
                  </a:cubicBezTo>
                  <a:cubicBezTo>
                    <a:pt x="2719" y="2160"/>
                    <a:pt x="2719" y="2160"/>
                    <a:pt x="2719" y="2160"/>
                  </a:cubicBezTo>
                  <a:cubicBezTo>
                    <a:pt x="2526" y="2160"/>
                    <a:pt x="2526" y="2160"/>
                    <a:pt x="2526" y="2160"/>
                  </a:cubicBezTo>
                  <a:lnTo>
                    <a:pt x="2526" y="2075"/>
                  </a:lnTo>
                  <a:close/>
                  <a:moveTo>
                    <a:pt x="2788" y="802"/>
                  </a:moveTo>
                  <a:cubicBezTo>
                    <a:pt x="2788" y="802"/>
                    <a:pt x="2788" y="802"/>
                    <a:pt x="2788" y="802"/>
                  </a:cubicBezTo>
                  <a:cubicBezTo>
                    <a:pt x="2793" y="802"/>
                    <a:pt x="2797" y="805"/>
                    <a:pt x="2798" y="806"/>
                  </a:cubicBezTo>
                  <a:cubicBezTo>
                    <a:pt x="2800" y="808"/>
                    <a:pt x="2803" y="811"/>
                    <a:pt x="2803" y="817"/>
                  </a:cubicBezTo>
                  <a:cubicBezTo>
                    <a:pt x="2803" y="889"/>
                    <a:pt x="2803" y="889"/>
                    <a:pt x="2803" y="889"/>
                  </a:cubicBezTo>
                  <a:cubicBezTo>
                    <a:pt x="2803" y="897"/>
                    <a:pt x="2797" y="903"/>
                    <a:pt x="2789" y="904"/>
                  </a:cubicBezTo>
                  <a:cubicBezTo>
                    <a:pt x="641" y="1040"/>
                    <a:pt x="641" y="1040"/>
                    <a:pt x="641" y="1040"/>
                  </a:cubicBezTo>
                  <a:cubicBezTo>
                    <a:pt x="636" y="1040"/>
                    <a:pt x="632" y="1038"/>
                    <a:pt x="631" y="1036"/>
                  </a:cubicBezTo>
                  <a:cubicBezTo>
                    <a:pt x="629" y="1035"/>
                    <a:pt x="626" y="1031"/>
                    <a:pt x="626" y="1026"/>
                  </a:cubicBezTo>
                  <a:cubicBezTo>
                    <a:pt x="626" y="953"/>
                    <a:pt x="626" y="953"/>
                    <a:pt x="626" y="953"/>
                  </a:cubicBezTo>
                  <a:cubicBezTo>
                    <a:pt x="626" y="946"/>
                    <a:pt x="632" y="939"/>
                    <a:pt x="639" y="939"/>
                  </a:cubicBezTo>
                  <a:lnTo>
                    <a:pt x="2788" y="802"/>
                  </a:lnTo>
                  <a:close/>
                  <a:moveTo>
                    <a:pt x="1257" y="94"/>
                  </a:moveTo>
                  <a:cubicBezTo>
                    <a:pt x="1257" y="89"/>
                    <a:pt x="1261" y="86"/>
                    <a:pt x="1265" y="86"/>
                  </a:cubicBezTo>
                  <a:cubicBezTo>
                    <a:pt x="1736" y="86"/>
                    <a:pt x="1736" y="86"/>
                    <a:pt x="1736" y="86"/>
                  </a:cubicBezTo>
                  <a:cubicBezTo>
                    <a:pt x="1741" y="86"/>
                    <a:pt x="1745" y="89"/>
                    <a:pt x="1745" y="94"/>
                  </a:cubicBezTo>
                  <a:cubicBezTo>
                    <a:pt x="1745" y="226"/>
                    <a:pt x="1745" y="226"/>
                    <a:pt x="1745" y="226"/>
                  </a:cubicBezTo>
                  <a:cubicBezTo>
                    <a:pt x="1745" y="231"/>
                    <a:pt x="1741" y="234"/>
                    <a:pt x="1736" y="234"/>
                  </a:cubicBezTo>
                  <a:cubicBezTo>
                    <a:pt x="1265" y="234"/>
                    <a:pt x="1265" y="234"/>
                    <a:pt x="1265" y="234"/>
                  </a:cubicBezTo>
                  <a:cubicBezTo>
                    <a:pt x="1261" y="234"/>
                    <a:pt x="1257" y="231"/>
                    <a:pt x="1257" y="226"/>
                  </a:cubicBezTo>
                  <a:lnTo>
                    <a:pt x="1257" y="94"/>
                  </a:lnTo>
                  <a:close/>
                  <a:moveTo>
                    <a:pt x="1312" y="320"/>
                  </a:moveTo>
                  <a:cubicBezTo>
                    <a:pt x="1689" y="320"/>
                    <a:pt x="1689" y="320"/>
                    <a:pt x="1689" y="320"/>
                  </a:cubicBezTo>
                  <a:cubicBezTo>
                    <a:pt x="1689" y="787"/>
                    <a:pt x="1689" y="787"/>
                    <a:pt x="1689" y="787"/>
                  </a:cubicBezTo>
                  <a:cubicBezTo>
                    <a:pt x="1312" y="811"/>
                    <a:pt x="1312" y="811"/>
                    <a:pt x="1312" y="811"/>
                  </a:cubicBezTo>
                  <a:lnTo>
                    <a:pt x="1312" y="320"/>
                  </a:lnTo>
                  <a:close/>
                  <a:moveTo>
                    <a:pt x="310" y="320"/>
                  </a:moveTo>
                  <a:cubicBezTo>
                    <a:pt x="687" y="320"/>
                    <a:pt x="687" y="320"/>
                    <a:pt x="687" y="320"/>
                  </a:cubicBezTo>
                  <a:cubicBezTo>
                    <a:pt x="687" y="851"/>
                    <a:pt x="687" y="851"/>
                    <a:pt x="687" y="851"/>
                  </a:cubicBezTo>
                  <a:cubicBezTo>
                    <a:pt x="634" y="854"/>
                    <a:pt x="634" y="854"/>
                    <a:pt x="634" y="854"/>
                  </a:cubicBezTo>
                  <a:cubicBezTo>
                    <a:pt x="582" y="857"/>
                    <a:pt x="541" y="901"/>
                    <a:pt x="541" y="953"/>
                  </a:cubicBezTo>
                  <a:cubicBezTo>
                    <a:pt x="541" y="1026"/>
                    <a:pt x="541" y="1026"/>
                    <a:pt x="541" y="1026"/>
                  </a:cubicBezTo>
                  <a:cubicBezTo>
                    <a:pt x="541" y="1053"/>
                    <a:pt x="552" y="1080"/>
                    <a:pt x="572" y="1098"/>
                  </a:cubicBezTo>
                  <a:cubicBezTo>
                    <a:pt x="587" y="1112"/>
                    <a:pt x="605" y="1121"/>
                    <a:pt x="624" y="1124"/>
                  </a:cubicBezTo>
                  <a:cubicBezTo>
                    <a:pt x="624" y="1840"/>
                    <a:pt x="624" y="1840"/>
                    <a:pt x="624" y="1840"/>
                  </a:cubicBezTo>
                  <a:cubicBezTo>
                    <a:pt x="310" y="1840"/>
                    <a:pt x="310" y="1840"/>
                    <a:pt x="310" y="1840"/>
                  </a:cubicBezTo>
                  <a:lnTo>
                    <a:pt x="310" y="320"/>
                  </a:lnTo>
                  <a:close/>
                  <a:moveTo>
                    <a:pt x="213" y="1925"/>
                  </a:moveTo>
                  <a:cubicBezTo>
                    <a:pt x="624" y="1925"/>
                    <a:pt x="624" y="1925"/>
                    <a:pt x="624" y="1925"/>
                  </a:cubicBezTo>
                  <a:cubicBezTo>
                    <a:pt x="624" y="2160"/>
                    <a:pt x="624" y="2160"/>
                    <a:pt x="624" y="2160"/>
                  </a:cubicBezTo>
                  <a:cubicBezTo>
                    <a:pt x="188" y="2160"/>
                    <a:pt x="188" y="2160"/>
                    <a:pt x="188" y="2160"/>
                  </a:cubicBezTo>
                  <a:cubicBezTo>
                    <a:pt x="188" y="1951"/>
                    <a:pt x="188" y="1951"/>
                    <a:pt x="188" y="1951"/>
                  </a:cubicBezTo>
                  <a:cubicBezTo>
                    <a:pt x="188" y="1937"/>
                    <a:pt x="199" y="1925"/>
                    <a:pt x="213" y="1925"/>
                  </a:cubicBezTo>
                  <a:close/>
                  <a:moveTo>
                    <a:pt x="213" y="1925"/>
                  </a:moveTo>
                  <a:cubicBezTo>
                    <a:pt x="213" y="1925"/>
                    <a:pt x="213" y="1925"/>
                    <a:pt x="213" y="192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5" name="Google Shape;1975;p81"/>
            <p:cNvSpPr/>
            <p:nvPr/>
          </p:nvSpPr>
          <p:spPr>
            <a:xfrm>
              <a:off x="1500188" y="3349625"/>
              <a:ext cx="93663" cy="69850"/>
            </a:xfrm>
            <a:custGeom>
              <a:avLst/>
              <a:gdLst/>
              <a:ahLst/>
              <a:cxnLst/>
              <a:rect l="l" t="t" r="r" b="b"/>
              <a:pathLst>
                <a:path w="434" h="327" extrusionOk="0">
                  <a:moveTo>
                    <a:pt x="99" y="327"/>
                  </a:moveTo>
                  <a:cubicBezTo>
                    <a:pt x="335" y="327"/>
                    <a:pt x="335" y="327"/>
                    <a:pt x="335" y="327"/>
                  </a:cubicBezTo>
                  <a:cubicBezTo>
                    <a:pt x="389" y="327"/>
                    <a:pt x="434" y="283"/>
                    <a:pt x="434" y="228"/>
                  </a:cubicBezTo>
                  <a:cubicBezTo>
                    <a:pt x="434" y="99"/>
                    <a:pt x="434" y="99"/>
                    <a:pt x="434" y="99"/>
                  </a:cubicBezTo>
                  <a:cubicBezTo>
                    <a:pt x="434" y="45"/>
                    <a:pt x="389" y="0"/>
                    <a:pt x="33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5"/>
                    <a:pt x="0" y="9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83"/>
                    <a:pt x="45" y="327"/>
                    <a:pt x="99" y="327"/>
                  </a:cubicBezTo>
                  <a:close/>
                  <a:moveTo>
                    <a:pt x="85" y="99"/>
                  </a:moveTo>
                  <a:cubicBezTo>
                    <a:pt x="85" y="92"/>
                    <a:pt x="92" y="85"/>
                    <a:pt x="99" y="85"/>
                  </a:cubicBezTo>
                  <a:cubicBezTo>
                    <a:pt x="335" y="85"/>
                    <a:pt x="335" y="85"/>
                    <a:pt x="335" y="85"/>
                  </a:cubicBezTo>
                  <a:cubicBezTo>
                    <a:pt x="343" y="85"/>
                    <a:pt x="349" y="92"/>
                    <a:pt x="349" y="99"/>
                  </a:cubicBezTo>
                  <a:cubicBezTo>
                    <a:pt x="349" y="228"/>
                    <a:pt x="349" y="228"/>
                    <a:pt x="349" y="228"/>
                  </a:cubicBezTo>
                  <a:cubicBezTo>
                    <a:pt x="349" y="236"/>
                    <a:pt x="343" y="242"/>
                    <a:pt x="335" y="242"/>
                  </a:cubicBezTo>
                  <a:cubicBezTo>
                    <a:pt x="99" y="242"/>
                    <a:pt x="99" y="242"/>
                    <a:pt x="99" y="242"/>
                  </a:cubicBezTo>
                  <a:cubicBezTo>
                    <a:pt x="92" y="242"/>
                    <a:pt x="85" y="236"/>
                    <a:pt x="85" y="228"/>
                  </a:cubicBezTo>
                  <a:lnTo>
                    <a:pt x="85" y="99"/>
                  </a:lnTo>
                  <a:close/>
                  <a:moveTo>
                    <a:pt x="85" y="99"/>
                  </a:moveTo>
                  <a:cubicBezTo>
                    <a:pt x="85" y="99"/>
                    <a:pt x="85" y="99"/>
                    <a:pt x="85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6" name="Google Shape;1976;p81"/>
            <p:cNvSpPr/>
            <p:nvPr/>
          </p:nvSpPr>
          <p:spPr>
            <a:xfrm>
              <a:off x="1254125" y="3371850"/>
              <a:ext cx="206375" cy="19050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43" y="85"/>
                  </a:move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3"/>
                  </a:cubicBezTo>
                  <a:cubicBezTo>
                    <a:pt x="965" y="19"/>
                    <a:pt x="946" y="0"/>
                    <a:pt x="9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7" name="Google Shape;1977;p81"/>
            <p:cNvSpPr/>
            <p:nvPr/>
          </p:nvSpPr>
          <p:spPr>
            <a:xfrm>
              <a:off x="1254125" y="3405188"/>
              <a:ext cx="206375" cy="19050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43" y="85"/>
                  </a:move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3"/>
                  </a:cubicBezTo>
                  <a:cubicBezTo>
                    <a:pt x="965" y="19"/>
                    <a:pt x="946" y="0"/>
                    <a:pt x="92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8" name="Google Shape;1978;p81"/>
            <p:cNvSpPr/>
            <p:nvPr/>
          </p:nvSpPr>
          <p:spPr>
            <a:xfrm>
              <a:off x="1254125" y="3438525"/>
              <a:ext cx="206375" cy="17463"/>
            </a:xfrm>
            <a:custGeom>
              <a:avLst/>
              <a:gdLst/>
              <a:ahLst/>
              <a:cxnLst/>
              <a:rect l="l" t="t" r="r" b="b"/>
              <a:pathLst>
                <a:path w="965" h="85" extrusionOk="0">
                  <a:moveTo>
                    <a:pt x="92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923" y="85"/>
                    <a:pt x="923" y="85"/>
                    <a:pt x="923" y="85"/>
                  </a:cubicBezTo>
                  <a:cubicBezTo>
                    <a:pt x="946" y="85"/>
                    <a:pt x="965" y="66"/>
                    <a:pt x="965" y="42"/>
                  </a:cubicBezTo>
                  <a:cubicBezTo>
                    <a:pt x="965" y="19"/>
                    <a:pt x="946" y="0"/>
                    <a:pt x="923" y="0"/>
                  </a:cubicBezTo>
                  <a:close/>
                  <a:moveTo>
                    <a:pt x="923" y="0"/>
                  </a:moveTo>
                  <a:cubicBezTo>
                    <a:pt x="923" y="0"/>
                    <a:pt x="923" y="0"/>
                    <a:pt x="92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79" name="Google Shape;1979;p81"/>
          <p:cNvGrpSpPr/>
          <p:nvPr/>
        </p:nvGrpSpPr>
        <p:grpSpPr>
          <a:xfrm>
            <a:off x="4708597" y="2221494"/>
            <a:ext cx="496188" cy="479199"/>
            <a:chOff x="5268913" y="2078038"/>
            <a:chExt cx="649291" cy="627060"/>
          </a:xfrm>
        </p:grpSpPr>
        <p:sp>
          <p:nvSpPr>
            <p:cNvPr id="1980" name="Google Shape;1980;p81"/>
            <p:cNvSpPr/>
            <p:nvPr/>
          </p:nvSpPr>
          <p:spPr>
            <a:xfrm>
              <a:off x="5268913" y="2078038"/>
              <a:ext cx="649291" cy="627060"/>
            </a:xfrm>
            <a:custGeom>
              <a:avLst/>
              <a:gdLst/>
              <a:ahLst/>
              <a:cxnLst/>
              <a:rect l="l" t="t" r="r" b="b"/>
              <a:pathLst>
                <a:path w="3024" h="2919" extrusionOk="0">
                  <a:moveTo>
                    <a:pt x="2621" y="315"/>
                  </a:moveTo>
                  <a:cubicBezTo>
                    <a:pt x="2505" y="198"/>
                    <a:pt x="2366" y="113"/>
                    <a:pt x="2210" y="62"/>
                  </a:cubicBezTo>
                  <a:cubicBezTo>
                    <a:pt x="2061" y="14"/>
                    <a:pt x="1900" y="0"/>
                    <a:pt x="1744" y="22"/>
                  </a:cubicBezTo>
                  <a:cubicBezTo>
                    <a:pt x="1721" y="26"/>
                    <a:pt x="1705" y="47"/>
                    <a:pt x="1708" y="71"/>
                  </a:cubicBezTo>
                  <a:cubicBezTo>
                    <a:pt x="1712" y="94"/>
                    <a:pt x="1733" y="110"/>
                    <a:pt x="1756" y="107"/>
                  </a:cubicBezTo>
                  <a:cubicBezTo>
                    <a:pt x="2055" y="64"/>
                    <a:pt x="2348" y="162"/>
                    <a:pt x="2561" y="375"/>
                  </a:cubicBezTo>
                  <a:cubicBezTo>
                    <a:pt x="2931" y="745"/>
                    <a:pt x="2931" y="1346"/>
                    <a:pt x="2561" y="1716"/>
                  </a:cubicBezTo>
                  <a:cubicBezTo>
                    <a:pt x="2191" y="2086"/>
                    <a:pt x="1590" y="2086"/>
                    <a:pt x="1220" y="1716"/>
                  </a:cubicBezTo>
                  <a:cubicBezTo>
                    <a:pt x="1000" y="1496"/>
                    <a:pt x="903" y="1181"/>
                    <a:pt x="957" y="877"/>
                  </a:cubicBezTo>
                  <a:cubicBezTo>
                    <a:pt x="1009" y="917"/>
                    <a:pt x="1071" y="944"/>
                    <a:pt x="1139" y="952"/>
                  </a:cubicBezTo>
                  <a:cubicBezTo>
                    <a:pt x="1123" y="1077"/>
                    <a:pt x="1139" y="1205"/>
                    <a:pt x="1186" y="1323"/>
                  </a:cubicBezTo>
                  <a:cubicBezTo>
                    <a:pt x="1303" y="1621"/>
                    <a:pt x="1589" y="1803"/>
                    <a:pt x="1892" y="1803"/>
                  </a:cubicBezTo>
                  <a:cubicBezTo>
                    <a:pt x="1984" y="1803"/>
                    <a:pt x="2078" y="1786"/>
                    <a:pt x="2168" y="1751"/>
                  </a:cubicBezTo>
                  <a:cubicBezTo>
                    <a:pt x="2557" y="1597"/>
                    <a:pt x="2749" y="1157"/>
                    <a:pt x="2596" y="768"/>
                  </a:cubicBezTo>
                  <a:cubicBezTo>
                    <a:pt x="2442" y="379"/>
                    <a:pt x="2002" y="187"/>
                    <a:pt x="1613" y="341"/>
                  </a:cubicBezTo>
                  <a:cubicBezTo>
                    <a:pt x="1570" y="358"/>
                    <a:pt x="1529" y="378"/>
                    <a:pt x="1490" y="402"/>
                  </a:cubicBezTo>
                  <a:cubicBezTo>
                    <a:pt x="1455" y="346"/>
                    <a:pt x="1405" y="300"/>
                    <a:pt x="1346" y="269"/>
                  </a:cubicBezTo>
                  <a:cubicBezTo>
                    <a:pt x="1415" y="220"/>
                    <a:pt x="1491" y="181"/>
                    <a:pt x="1571" y="153"/>
                  </a:cubicBezTo>
                  <a:cubicBezTo>
                    <a:pt x="1593" y="145"/>
                    <a:pt x="1605" y="120"/>
                    <a:pt x="1597" y="98"/>
                  </a:cubicBezTo>
                  <a:cubicBezTo>
                    <a:pt x="1589" y="76"/>
                    <a:pt x="1565" y="64"/>
                    <a:pt x="1542" y="72"/>
                  </a:cubicBezTo>
                  <a:cubicBezTo>
                    <a:pt x="1436" y="110"/>
                    <a:pt x="1337" y="165"/>
                    <a:pt x="1248" y="236"/>
                  </a:cubicBezTo>
                  <a:cubicBezTo>
                    <a:pt x="1227" y="232"/>
                    <a:pt x="1204" y="229"/>
                    <a:pt x="1181" y="229"/>
                  </a:cubicBezTo>
                  <a:cubicBezTo>
                    <a:pt x="981" y="229"/>
                    <a:pt x="818" y="392"/>
                    <a:pt x="818" y="592"/>
                  </a:cubicBezTo>
                  <a:cubicBezTo>
                    <a:pt x="818" y="671"/>
                    <a:pt x="843" y="743"/>
                    <a:pt x="886" y="803"/>
                  </a:cubicBezTo>
                  <a:cubicBezTo>
                    <a:pt x="846" y="968"/>
                    <a:pt x="848" y="1142"/>
                    <a:pt x="891" y="1307"/>
                  </a:cubicBezTo>
                  <a:cubicBezTo>
                    <a:pt x="919" y="1417"/>
                    <a:pt x="966" y="1521"/>
                    <a:pt x="1028" y="1615"/>
                  </a:cubicBezTo>
                  <a:cubicBezTo>
                    <a:pt x="860" y="1784"/>
                    <a:pt x="860" y="1784"/>
                    <a:pt x="860" y="1784"/>
                  </a:cubicBezTo>
                  <a:cubicBezTo>
                    <a:pt x="823" y="1767"/>
                    <a:pt x="778" y="1773"/>
                    <a:pt x="748" y="1803"/>
                  </a:cubicBezTo>
                  <a:cubicBezTo>
                    <a:pt x="69" y="2482"/>
                    <a:pt x="69" y="2482"/>
                    <a:pt x="69" y="2482"/>
                  </a:cubicBezTo>
                  <a:cubicBezTo>
                    <a:pt x="0" y="2552"/>
                    <a:pt x="0" y="2665"/>
                    <a:pt x="69" y="2735"/>
                  </a:cubicBezTo>
                  <a:cubicBezTo>
                    <a:pt x="201" y="2867"/>
                    <a:pt x="201" y="2867"/>
                    <a:pt x="201" y="2867"/>
                  </a:cubicBezTo>
                  <a:cubicBezTo>
                    <a:pt x="235" y="2901"/>
                    <a:pt x="280" y="2919"/>
                    <a:pt x="328" y="2919"/>
                  </a:cubicBezTo>
                  <a:cubicBezTo>
                    <a:pt x="376" y="2919"/>
                    <a:pt x="421" y="2901"/>
                    <a:pt x="454" y="2867"/>
                  </a:cubicBezTo>
                  <a:cubicBezTo>
                    <a:pt x="662" y="2659"/>
                    <a:pt x="662" y="2659"/>
                    <a:pt x="662" y="2659"/>
                  </a:cubicBezTo>
                  <a:cubicBezTo>
                    <a:pt x="678" y="2643"/>
                    <a:pt x="678" y="2616"/>
                    <a:pt x="662" y="2599"/>
                  </a:cubicBezTo>
                  <a:cubicBezTo>
                    <a:pt x="645" y="2583"/>
                    <a:pt x="618" y="2583"/>
                    <a:pt x="602" y="2599"/>
                  </a:cubicBezTo>
                  <a:cubicBezTo>
                    <a:pt x="527" y="2674"/>
                    <a:pt x="527" y="2674"/>
                    <a:pt x="527" y="2674"/>
                  </a:cubicBezTo>
                  <a:cubicBezTo>
                    <a:pt x="262" y="2409"/>
                    <a:pt x="262" y="2409"/>
                    <a:pt x="262" y="2409"/>
                  </a:cubicBezTo>
                  <a:cubicBezTo>
                    <a:pt x="808" y="1864"/>
                    <a:pt x="808" y="1864"/>
                    <a:pt x="808" y="1864"/>
                  </a:cubicBezTo>
                  <a:cubicBezTo>
                    <a:pt x="814" y="1858"/>
                    <a:pt x="823" y="1858"/>
                    <a:pt x="828" y="1864"/>
                  </a:cubicBezTo>
                  <a:cubicBezTo>
                    <a:pt x="1073" y="2108"/>
                    <a:pt x="1073" y="2108"/>
                    <a:pt x="1073" y="2108"/>
                  </a:cubicBezTo>
                  <a:cubicBezTo>
                    <a:pt x="1078" y="2114"/>
                    <a:pt x="1078" y="2123"/>
                    <a:pt x="1073" y="2128"/>
                  </a:cubicBezTo>
                  <a:cubicBezTo>
                    <a:pt x="742" y="2459"/>
                    <a:pt x="742" y="2459"/>
                    <a:pt x="742" y="2459"/>
                  </a:cubicBezTo>
                  <a:cubicBezTo>
                    <a:pt x="725" y="2475"/>
                    <a:pt x="725" y="2502"/>
                    <a:pt x="742" y="2519"/>
                  </a:cubicBezTo>
                  <a:cubicBezTo>
                    <a:pt x="759" y="2536"/>
                    <a:pt x="786" y="2536"/>
                    <a:pt x="802" y="2519"/>
                  </a:cubicBezTo>
                  <a:cubicBezTo>
                    <a:pt x="1133" y="2188"/>
                    <a:pt x="1133" y="2188"/>
                    <a:pt x="1133" y="2188"/>
                  </a:cubicBezTo>
                  <a:cubicBezTo>
                    <a:pt x="1163" y="2158"/>
                    <a:pt x="1169" y="2113"/>
                    <a:pt x="1153" y="2076"/>
                  </a:cubicBezTo>
                  <a:cubicBezTo>
                    <a:pt x="1321" y="1908"/>
                    <a:pt x="1321" y="1908"/>
                    <a:pt x="1321" y="1908"/>
                  </a:cubicBezTo>
                  <a:cubicBezTo>
                    <a:pt x="1493" y="2022"/>
                    <a:pt x="1692" y="2079"/>
                    <a:pt x="1891" y="2079"/>
                  </a:cubicBezTo>
                  <a:cubicBezTo>
                    <a:pt x="2155" y="2079"/>
                    <a:pt x="2420" y="1978"/>
                    <a:pt x="2621" y="1776"/>
                  </a:cubicBezTo>
                  <a:cubicBezTo>
                    <a:pt x="3024" y="1373"/>
                    <a:pt x="3024" y="718"/>
                    <a:pt x="2621" y="315"/>
                  </a:cubicBezTo>
                  <a:close/>
                  <a:moveTo>
                    <a:pt x="1265" y="1292"/>
                  </a:moveTo>
                  <a:cubicBezTo>
                    <a:pt x="1222" y="1183"/>
                    <a:pt x="1208" y="1067"/>
                    <a:pt x="1225" y="952"/>
                  </a:cubicBezTo>
                  <a:cubicBezTo>
                    <a:pt x="1390" y="932"/>
                    <a:pt x="1521" y="800"/>
                    <a:pt x="1541" y="635"/>
                  </a:cubicBezTo>
                  <a:cubicBezTo>
                    <a:pt x="1947" y="635"/>
                    <a:pt x="1947" y="635"/>
                    <a:pt x="1947" y="635"/>
                  </a:cubicBezTo>
                  <a:cubicBezTo>
                    <a:pt x="1967" y="635"/>
                    <a:pt x="1986" y="645"/>
                    <a:pt x="1997" y="661"/>
                  </a:cubicBezTo>
                  <a:cubicBezTo>
                    <a:pt x="2082" y="790"/>
                    <a:pt x="2082" y="790"/>
                    <a:pt x="2082" y="790"/>
                  </a:cubicBezTo>
                  <a:cubicBezTo>
                    <a:pt x="2081" y="796"/>
                    <a:pt x="2080" y="801"/>
                    <a:pt x="2080" y="807"/>
                  </a:cubicBezTo>
                  <a:cubicBezTo>
                    <a:pt x="2080" y="891"/>
                    <a:pt x="2080" y="891"/>
                    <a:pt x="2080" y="891"/>
                  </a:cubicBezTo>
                  <a:cubicBezTo>
                    <a:pt x="2048" y="901"/>
                    <a:pt x="2017" y="914"/>
                    <a:pt x="1988" y="929"/>
                  </a:cubicBezTo>
                  <a:cubicBezTo>
                    <a:pt x="1929" y="870"/>
                    <a:pt x="1929" y="870"/>
                    <a:pt x="1929" y="870"/>
                  </a:cubicBezTo>
                  <a:cubicBezTo>
                    <a:pt x="1904" y="844"/>
                    <a:pt x="1862" y="844"/>
                    <a:pt x="1837" y="870"/>
                  </a:cubicBezTo>
                  <a:cubicBezTo>
                    <a:pt x="1710" y="996"/>
                    <a:pt x="1710" y="996"/>
                    <a:pt x="1710" y="996"/>
                  </a:cubicBezTo>
                  <a:cubicBezTo>
                    <a:pt x="1698" y="1008"/>
                    <a:pt x="1691" y="1025"/>
                    <a:pt x="1691" y="1042"/>
                  </a:cubicBezTo>
                  <a:cubicBezTo>
                    <a:pt x="1691" y="1060"/>
                    <a:pt x="1698" y="1076"/>
                    <a:pt x="1710" y="1088"/>
                  </a:cubicBezTo>
                  <a:cubicBezTo>
                    <a:pt x="1770" y="1148"/>
                    <a:pt x="1770" y="1148"/>
                    <a:pt x="1770" y="1148"/>
                  </a:cubicBezTo>
                  <a:cubicBezTo>
                    <a:pt x="1754" y="1177"/>
                    <a:pt x="1742" y="1207"/>
                    <a:pt x="1732" y="1239"/>
                  </a:cubicBezTo>
                  <a:cubicBezTo>
                    <a:pt x="1648" y="1239"/>
                    <a:pt x="1648" y="1239"/>
                    <a:pt x="1648" y="1239"/>
                  </a:cubicBezTo>
                  <a:cubicBezTo>
                    <a:pt x="1612" y="1239"/>
                    <a:pt x="1583" y="1268"/>
                    <a:pt x="1583" y="1304"/>
                  </a:cubicBezTo>
                  <a:cubicBezTo>
                    <a:pt x="1583" y="1483"/>
                    <a:pt x="1583" y="1483"/>
                    <a:pt x="1583" y="1483"/>
                  </a:cubicBezTo>
                  <a:cubicBezTo>
                    <a:pt x="1583" y="1519"/>
                    <a:pt x="1612" y="1548"/>
                    <a:pt x="1648" y="1548"/>
                  </a:cubicBezTo>
                  <a:cubicBezTo>
                    <a:pt x="1732" y="1548"/>
                    <a:pt x="1732" y="1548"/>
                    <a:pt x="1732" y="1548"/>
                  </a:cubicBezTo>
                  <a:cubicBezTo>
                    <a:pt x="1742" y="1580"/>
                    <a:pt x="1754" y="1611"/>
                    <a:pt x="1770" y="1640"/>
                  </a:cubicBezTo>
                  <a:cubicBezTo>
                    <a:pt x="1719" y="1695"/>
                    <a:pt x="1719" y="1695"/>
                    <a:pt x="1719" y="1695"/>
                  </a:cubicBezTo>
                  <a:cubicBezTo>
                    <a:pt x="1519" y="1642"/>
                    <a:pt x="1346" y="1499"/>
                    <a:pt x="1265" y="1292"/>
                  </a:cubicBezTo>
                  <a:close/>
                  <a:moveTo>
                    <a:pt x="2258" y="1609"/>
                  </a:moveTo>
                  <a:cubicBezTo>
                    <a:pt x="2250" y="1606"/>
                    <a:pt x="2241" y="1602"/>
                    <a:pt x="2234" y="1602"/>
                  </a:cubicBezTo>
                  <a:cubicBezTo>
                    <a:pt x="2119" y="1602"/>
                    <a:pt x="2026" y="1509"/>
                    <a:pt x="2026" y="1394"/>
                  </a:cubicBezTo>
                  <a:cubicBezTo>
                    <a:pt x="2026" y="1279"/>
                    <a:pt x="2119" y="1185"/>
                    <a:pt x="2234" y="1185"/>
                  </a:cubicBezTo>
                  <a:cubicBezTo>
                    <a:pt x="2349" y="1185"/>
                    <a:pt x="2443" y="1279"/>
                    <a:pt x="2443" y="1394"/>
                  </a:cubicBezTo>
                  <a:cubicBezTo>
                    <a:pt x="2443" y="1402"/>
                    <a:pt x="2446" y="1412"/>
                    <a:pt x="2448" y="1422"/>
                  </a:cubicBezTo>
                  <a:cubicBezTo>
                    <a:pt x="2398" y="1495"/>
                    <a:pt x="2334" y="1559"/>
                    <a:pt x="2258" y="1609"/>
                  </a:cubicBezTo>
                  <a:close/>
                  <a:moveTo>
                    <a:pt x="2513" y="1300"/>
                  </a:moveTo>
                  <a:cubicBezTo>
                    <a:pt x="2474" y="1184"/>
                    <a:pt x="2364" y="1100"/>
                    <a:pt x="2234" y="1100"/>
                  </a:cubicBezTo>
                  <a:cubicBezTo>
                    <a:pt x="2072" y="1100"/>
                    <a:pt x="1941" y="1232"/>
                    <a:pt x="1941" y="1394"/>
                  </a:cubicBezTo>
                  <a:cubicBezTo>
                    <a:pt x="1941" y="1522"/>
                    <a:pt x="2023" y="1631"/>
                    <a:pt x="2138" y="1671"/>
                  </a:cubicBezTo>
                  <a:cubicBezTo>
                    <a:pt x="2137" y="1671"/>
                    <a:pt x="2137" y="1671"/>
                    <a:pt x="2137" y="1671"/>
                  </a:cubicBezTo>
                  <a:cubicBezTo>
                    <a:pt x="2032" y="1713"/>
                    <a:pt x="1923" y="1726"/>
                    <a:pt x="1818" y="1714"/>
                  </a:cubicBezTo>
                  <a:cubicBezTo>
                    <a:pt x="1841" y="1689"/>
                    <a:pt x="1841" y="1689"/>
                    <a:pt x="1841" y="1689"/>
                  </a:cubicBezTo>
                  <a:cubicBezTo>
                    <a:pt x="1861" y="1668"/>
                    <a:pt x="1865" y="1636"/>
                    <a:pt x="1851" y="1611"/>
                  </a:cubicBezTo>
                  <a:cubicBezTo>
                    <a:pt x="1833" y="1580"/>
                    <a:pt x="1819" y="1546"/>
                    <a:pt x="1810" y="1511"/>
                  </a:cubicBezTo>
                  <a:cubicBezTo>
                    <a:pt x="1802" y="1483"/>
                    <a:pt x="1776" y="1463"/>
                    <a:pt x="1747" y="1463"/>
                  </a:cubicBezTo>
                  <a:cubicBezTo>
                    <a:pt x="1668" y="1463"/>
                    <a:pt x="1668" y="1463"/>
                    <a:pt x="1668" y="1463"/>
                  </a:cubicBezTo>
                  <a:cubicBezTo>
                    <a:pt x="1668" y="1324"/>
                    <a:pt x="1668" y="1324"/>
                    <a:pt x="1668" y="1324"/>
                  </a:cubicBezTo>
                  <a:cubicBezTo>
                    <a:pt x="1747" y="1324"/>
                    <a:pt x="1747" y="1324"/>
                    <a:pt x="1747" y="1324"/>
                  </a:cubicBezTo>
                  <a:cubicBezTo>
                    <a:pt x="1776" y="1324"/>
                    <a:pt x="1802" y="1304"/>
                    <a:pt x="1810" y="1276"/>
                  </a:cubicBezTo>
                  <a:cubicBezTo>
                    <a:pt x="1819" y="1242"/>
                    <a:pt x="1833" y="1208"/>
                    <a:pt x="1851" y="1176"/>
                  </a:cubicBezTo>
                  <a:cubicBezTo>
                    <a:pt x="1866" y="1151"/>
                    <a:pt x="1861" y="1119"/>
                    <a:pt x="1840" y="1098"/>
                  </a:cubicBezTo>
                  <a:cubicBezTo>
                    <a:pt x="1785" y="1042"/>
                    <a:pt x="1785" y="1042"/>
                    <a:pt x="1785" y="1042"/>
                  </a:cubicBezTo>
                  <a:cubicBezTo>
                    <a:pt x="1883" y="944"/>
                    <a:pt x="1883" y="944"/>
                    <a:pt x="1883" y="944"/>
                  </a:cubicBezTo>
                  <a:cubicBezTo>
                    <a:pt x="1939" y="1000"/>
                    <a:pt x="1939" y="1000"/>
                    <a:pt x="1939" y="1000"/>
                  </a:cubicBezTo>
                  <a:cubicBezTo>
                    <a:pt x="1960" y="1020"/>
                    <a:pt x="1992" y="1025"/>
                    <a:pt x="2017" y="1010"/>
                  </a:cubicBezTo>
                  <a:cubicBezTo>
                    <a:pt x="2048" y="993"/>
                    <a:pt x="2082" y="979"/>
                    <a:pt x="2117" y="969"/>
                  </a:cubicBezTo>
                  <a:cubicBezTo>
                    <a:pt x="2145" y="961"/>
                    <a:pt x="2165" y="935"/>
                    <a:pt x="2165" y="906"/>
                  </a:cubicBezTo>
                  <a:cubicBezTo>
                    <a:pt x="2165" y="827"/>
                    <a:pt x="2165" y="827"/>
                    <a:pt x="2165" y="827"/>
                  </a:cubicBezTo>
                  <a:cubicBezTo>
                    <a:pt x="2304" y="827"/>
                    <a:pt x="2304" y="827"/>
                    <a:pt x="2304" y="827"/>
                  </a:cubicBezTo>
                  <a:cubicBezTo>
                    <a:pt x="2304" y="906"/>
                    <a:pt x="2304" y="906"/>
                    <a:pt x="2304" y="906"/>
                  </a:cubicBezTo>
                  <a:cubicBezTo>
                    <a:pt x="2304" y="935"/>
                    <a:pt x="2324" y="961"/>
                    <a:pt x="2352" y="969"/>
                  </a:cubicBezTo>
                  <a:cubicBezTo>
                    <a:pt x="2387" y="979"/>
                    <a:pt x="2421" y="993"/>
                    <a:pt x="2452" y="1010"/>
                  </a:cubicBezTo>
                  <a:cubicBezTo>
                    <a:pt x="2477" y="1025"/>
                    <a:pt x="2509" y="1020"/>
                    <a:pt x="2530" y="999"/>
                  </a:cubicBezTo>
                  <a:cubicBezTo>
                    <a:pt x="2559" y="970"/>
                    <a:pt x="2559" y="970"/>
                    <a:pt x="2559" y="970"/>
                  </a:cubicBezTo>
                  <a:cubicBezTo>
                    <a:pt x="2572" y="1084"/>
                    <a:pt x="2555" y="1197"/>
                    <a:pt x="2513" y="1300"/>
                  </a:cubicBezTo>
                  <a:close/>
                  <a:moveTo>
                    <a:pt x="1644" y="420"/>
                  </a:moveTo>
                  <a:cubicBezTo>
                    <a:pt x="1989" y="284"/>
                    <a:pt x="2380" y="454"/>
                    <a:pt x="2516" y="799"/>
                  </a:cubicBezTo>
                  <a:cubicBezTo>
                    <a:pt x="2525" y="822"/>
                    <a:pt x="2533" y="845"/>
                    <a:pt x="2539" y="868"/>
                  </a:cubicBezTo>
                  <a:cubicBezTo>
                    <a:pt x="2480" y="929"/>
                    <a:pt x="2480" y="929"/>
                    <a:pt x="2480" y="929"/>
                  </a:cubicBezTo>
                  <a:cubicBezTo>
                    <a:pt x="2451" y="913"/>
                    <a:pt x="2421" y="901"/>
                    <a:pt x="2389" y="891"/>
                  </a:cubicBezTo>
                  <a:cubicBezTo>
                    <a:pt x="2389" y="807"/>
                    <a:pt x="2389" y="807"/>
                    <a:pt x="2389" y="807"/>
                  </a:cubicBezTo>
                  <a:cubicBezTo>
                    <a:pt x="2389" y="771"/>
                    <a:pt x="2360" y="742"/>
                    <a:pt x="2324" y="742"/>
                  </a:cubicBezTo>
                  <a:cubicBezTo>
                    <a:pt x="2152" y="742"/>
                    <a:pt x="2152" y="742"/>
                    <a:pt x="2152" y="742"/>
                  </a:cubicBezTo>
                  <a:cubicBezTo>
                    <a:pt x="2068" y="614"/>
                    <a:pt x="2068" y="614"/>
                    <a:pt x="2068" y="614"/>
                  </a:cubicBezTo>
                  <a:cubicBezTo>
                    <a:pt x="2041" y="574"/>
                    <a:pt x="1996" y="549"/>
                    <a:pt x="1947" y="549"/>
                  </a:cubicBezTo>
                  <a:cubicBezTo>
                    <a:pt x="1541" y="549"/>
                    <a:pt x="1541" y="549"/>
                    <a:pt x="1541" y="549"/>
                  </a:cubicBezTo>
                  <a:cubicBezTo>
                    <a:pt x="1538" y="526"/>
                    <a:pt x="1533" y="503"/>
                    <a:pt x="1526" y="480"/>
                  </a:cubicBezTo>
                  <a:cubicBezTo>
                    <a:pt x="1563" y="457"/>
                    <a:pt x="1603" y="436"/>
                    <a:pt x="1644" y="420"/>
                  </a:cubicBezTo>
                  <a:close/>
                  <a:moveTo>
                    <a:pt x="1181" y="314"/>
                  </a:moveTo>
                  <a:cubicBezTo>
                    <a:pt x="1334" y="314"/>
                    <a:pt x="1458" y="439"/>
                    <a:pt x="1458" y="592"/>
                  </a:cubicBezTo>
                  <a:cubicBezTo>
                    <a:pt x="1458" y="745"/>
                    <a:pt x="1334" y="869"/>
                    <a:pt x="1181" y="869"/>
                  </a:cubicBezTo>
                  <a:cubicBezTo>
                    <a:pt x="1028" y="869"/>
                    <a:pt x="903" y="745"/>
                    <a:pt x="903" y="592"/>
                  </a:cubicBezTo>
                  <a:cubicBezTo>
                    <a:pt x="903" y="439"/>
                    <a:pt x="1028" y="314"/>
                    <a:pt x="1181" y="314"/>
                  </a:cubicBezTo>
                  <a:close/>
                  <a:moveTo>
                    <a:pt x="467" y="2734"/>
                  </a:moveTo>
                  <a:cubicBezTo>
                    <a:pt x="394" y="2807"/>
                    <a:pt x="394" y="2807"/>
                    <a:pt x="394" y="2807"/>
                  </a:cubicBezTo>
                  <a:cubicBezTo>
                    <a:pt x="376" y="2824"/>
                    <a:pt x="353" y="2834"/>
                    <a:pt x="328" y="2834"/>
                  </a:cubicBezTo>
                  <a:cubicBezTo>
                    <a:pt x="303" y="2834"/>
                    <a:pt x="279" y="2824"/>
                    <a:pt x="262" y="2807"/>
                  </a:cubicBezTo>
                  <a:cubicBezTo>
                    <a:pt x="130" y="2675"/>
                    <a:pt x="130" y="2675"/>
                    <a:pt x="130" y="2675"/>
                  </a:cubicBezTo>
                  <a:cubicBezTo>
                    <a:pt x="93" y="2638"/>
                    <a:pt x="93" y="2579"/>
                    <a:pt x="130" y="2542"/>
                  </a:cubicBezTo>
                  <a:cubicBezTo>
                    <a:pt x="202" y="2469"/>
                    <a:pt x="202" y="2469"/>
                    <a:pt x="202" y="2469"/>
                  </a:cubicBezTo>
                  <a:lnTo>
                    <a:pt x="467" y="2734"/>
                  </a:lnTo>
                  <a:close/>
                  <a:moveTo>
                    <a:pt x="1097" y="2012"/>
                  </a:moveTo>
                  <a:cubicBezTo>
                    <a:pt x="924" y="1839"/>
                    <a:pt x="924" y="1839"/>
                    <a:pt x="924" y="1839"/>
                  </a:cubicBezTo>
                  <a:cubicBezTo>
                    <a:pt x="1079" y="1685"/>
                    <a:pt x="1079" y="1685"/>
                    <a:pt x="1079" y="1685"/>
                  </a:cubicBezTo>
                  <a:cubicBezTo>
                    <a:pt x="1104" y="1717"/>
                    <a:pt x="1131" y="1747"/>
                    <a:pt x="1160" y="1776"/>
                  </a:cubicBezTo>
                  <a:cubicBezTo>
                    <a:pt x="1189" y="1805"/>
                    <a:pt x="1220" y="1832"/>
                    <a:pt x="1251" y="1857"/>
                  </a:cubicBezTo>
                  <a:lnTo>
                    <a:pt x="1097" y="2012"/>
                  </a:lnTo>
                  <a:close/>
                  <a:moveTo>
                    <a:pt x="1097" y="2012"/>
                  </a:moveTo>
                  <a:cubicBezTo>
                    <a:pt x="1097" y="2012"/>
                    <a:pt x="1097" y="2012"/>
                    <a:pt x="1097" y="20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1" name="Google Shape;1981;p81"/>
            <p:cNvSpPr/>
            <p:nvPr/>
          </p:nvSpPr>
          <p:spPr>
            <a:xfrm>
              <a:off x="5491163" y="2174875"/>
              <a:ext cx="60325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42" y="184"/>
                  </a:moveTo>
                  <a:cubicBezTo>
                    <a:pt x="98" y="184"/>
                    <a:pt x="98" y="184"/>
                    <a:pt x="98" y="184"/>
                  </a:cubicBezTo>
                  <a:cubicBezTo>
                    <a:pt x="98" y="239"/>
                    <a:pt x="98" y="239"/>
                    <a:pt x="98" y="239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39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4"/>
                    <a:pt x="282" y="141"/>
                  </a:cubicBezTo>
                  <a:cubicBezTo>
                    <a:pt x="282" y="117"/>
                    <a:pt x="263" y="98"/>
                    <a:pt x="239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19" y="98"/>
                    <a:pt x="0" y="117"/>
                    <a:pt x="0" y="141"/>
                  </a:cubicBezTo>
                  <a:cubicBezTo>
                    <a:pt x="0" y="164"/>
                    <a:pt x="19" y="184"/>
                    <a:pt x="42" y="184"/>
                  </a:cubicBezTo>
                  <a:close/>
                  <a:moveTo>
                    <a:pt x="42" y="184"/>
                  </a:moveTo>
                  <a:cubicBezTo>
                    <a:pt x="42" y="184"/>
                    <a:pt x="42" y="184"/>
                    <a:pt x="42" y="1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82" name="Google Shape;1982;p81"/>
          <p:cNvGrpSpPr/>
          <p:nvPr/>
        </p:nvGrpSpPr>
        <p:grpSpPr>
          <a:xfrm>
            <a:off x="4024141" y="2223920"/>
            <a:ext cx="328768" cy="476774"/>
            <a:chOff x="4273550" y="2081213"/>
            <a:chExt cx="430212" cy="623886"/>
          </a:xfrm>
        </p:grpSpPr>
        <p:sp>
          <p:nvSpPr>
            <p:cNvPr id="1983" name="Google Shape;1983;p81"/>
            <p:cNvSpPr/>
            <p:nvPr/>
          </p:nvSpPr>
          <p:spPr>
            <a:xfrm>
              <a:off x="4273550" y="2081213"/>
              <a:ext cx="231775" cy="322264"/>
            </a:xfrm>
            <a:custGeom>
              <a:avLst/>
              <a:gdLst/>
              <a:ahLst/>
              <a:cxnLst/>
              <a:rect l="l" t="t" r="r" b="b"/>
              <a:pathLst>
                <a:path w="1079" h="1500" extrusionOk="0">
                  <a:moveTo>
                    <a:pt x="474" y="1500"/>
                  </a:moveTo>
                  <a:cubicBezTo>
                    <a:pt x="497" y="1500"/>
                    <a:pt x="516" y="1481"/>
                    <a:pt x="516" y="1457"/>
                  </a:cubicBezTo>
                  <a:cubicBezTo>
                    <a:pt x="516" y="1434"/>
                    <a:pt x="497" y="1415"/>
                    <a:pt x="474" y="1415"/>
                  </a:cubicBezTo>
                  <a:cubicBezTo>
                    <a:pt x="405" y="1415"/>
                    <a:pt x="405" y="1415"/>
                    <a:pt x="405" y="1415"/>
                  </a:cubicBezTo>
                  <a:cubicBezTo>
                    <a:pt x="381" y="1415"/>
                    <a:pt x="359" y="1400"/>
                    <a:pt x="350" y="1377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89" y="730"/>
                    <a:pt x="90" y="711"/>
                    <a:pt x="99" y="695"/>
                  </a:cubicBezTo>
                  <a:cubicBezTo>
                    <a:pt x="277" y="378"/>
                    <a:pt x="277" y="378"/>
                    <a:pt x="277" y="378"/>
                  </a:cubicBezTo>
                  <a:cubicBezTo>
                    <a:pt x="288" y="359"/>
                    <a:pt x="308" y="347"/>
                    <a:pt x="329" y="347"/>
                  </a:cubicBezTo>
                  <a:cubicBezTo>
                    <a:pt x="1037" y="347"/>
                    <a:pt x="1037" y="347"/>
                    <a:pt x="1037" y="347"/>
                  </a:cubicBezTo>
                  <a:cubicBezTo>
                    <a:pt x="1060" y="347"/>
                    <a:pt x="1079" y="328"/>
                    <a:pt x="1079" y="305"/>
                  </a:cubicBezTo>
                  <a:cubicBezTo>
                    <a:pt x="1079" y="281"/>
                    <a:pt x="1060" y="262"/>
                    <a:pt x="1037" y="262"/>
                  </a:cubicBezTo>
                  <a:cubicBezTo>
                    <a:pt x="724" y="262"/>
                    <a:pt x="724" y="262"/>
                    <a:pt x="724" y="262"/>
                  </a:cubicBezTo>
                  <a:cubicBezTo>
                    <a:pt x="724" y="111"/>
                    <a:pt x="724" y="111"/>
                    <a:pt x="724" y="111"/>
                  </a:cubicBezTo>
                  <a:cubicBezTo>
                    <a:pt x="724" y="50"/>
                    <a:pt x="674" y="0"/>
                    <a:pt x="61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472" y="0"/>
                    <a:pt x="422" y="50"/>
                    <a:pt x="422" y="111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29" y="262"/>
                    <a:pt x="329" y="262"/>
                    <a:pt x="329" y="262"/>
                  </a:cubicBezTo>
                  <a:cubicBezTo>
                    <a:pt x="277" y="262"/>
                    <a:pt x="228" y="290"/>
                    <a:pt x="203" y="336"/>
                  </a:cubicBezTo>
                  <a:cubicBezTo>
                    <a:pt x="24" y="654"/>
                    <a:pt x="24" y="654"/>
                    <a:pt x="24" y="654"/>
                  </a:cubicBezTo>
                  <a:cubicBezTo>
                    <a:pt x="3" y="692"/>
                    <a:pt x="0" y="738"/>
                    <a:pt x="16" y="779"/>
                  </a:cubicBezTo>
                  <a:cubicBezTo>
                    <a:pt x="271" y="1409"/>
                    <a:pt x="271" y="1409"/>
                    <a:pt x="271" y="1409"/>
                  </a:cubicBezTo>
                  <a:cubicBezTo>
                    <a:pt x="293" y="1464"/>
                    <a:pt x="346" y="1500"/>
                    <a:pt x="405" y="1500"/>
                  </a:cubicBezTo>
                  <a:lnTo>
                    <a:pt x="474" y="1500"/>
                  </a:lnTo>
                  <a:close/>
                  <a:moveTo>
                    <a:pt x="507" y="111"/>
                  </a:moveTo>
                  <a:cubicBezTo>
                    <a:pt x="507" y="97"/>
                    <a:pt x="519" y="85"/>
                    <a:pt x="533" y="85"/>
                  </a:cubicBezTo>
                  <a:cubicBezTo>
                    <a:pt x="613" y="85"/>
                    <a:pt x="613" y="85"/>
                    <a:pt x="613" y="85"/>
                  </a:cubicBezTo>
                  <a:cubicBezTo>
                    <a:pt x="627" y="85"/>
                    <a:pt x="639" y="97"/>
                    <a:pt x="639" y="111"/>
                  </a:cubicBezTo>
                  <a:cubicBezTo>
                    <a:pt x="639" y="262"/>
                    <a:pt x="639" y="262"/>
                    <a:pt x="639" y="262"/>
                  </a:cubicBezTo>
                  <a:cubicBezTo>
                    <a:pt x="507" y="262"/>
                    <a:pt x="507" y="262"/>
                    <a:pt x="507" y="262"/>
                  </a:cubicBezTo>
                  <a:lnTo>
                    <a:pt x="507" y="111"/>
                  </a:lnTo>
                  <a:close/>
                  <a:moveTo>
                    <a:pt x="507" y="111"/>
                  </a:moveTo>
                  <a:cubicBezTo>
                    <a:pt x="507" y="111"/>
                    <a:pt x="507" y="111"/>
                    <a:pt x="507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4" name="Google Shape;1984;p81"/>
            <p:cNvSpPr/>
            <p:nvPr/>
          </p:nvSpPr>
          <p:spPr>
            <a:xfrm>
              <a:off x="4351338" y="2081213"/>
              <a:ext cx="352424" cy="623886"/>
            </a:xfrm>
            <a:custGeom>
              <a:avLst/>
              <a:gdLst/>
              <a:ahLst/>
              <a:cxnLst/>
              <a:rect l="l" t="t" r="r" b="b"/>
              <a:pathLst>
                <a:path w="1640" h="2907" extrusionOk="0">
                  <a:moveTo>
                    <a:pt x="1615" y="654"/>
                  </a:moveTo>
                  <a:cubicBezTo>
                    <a:pt x="1437" y="336"/>
                    <a:pt x="1437" y="336"/>
                    <a:pt x="1437" y="336"/>
                  </a:cubicBezTo>
                  <a:cubicBezTo>
                    <a:pt x="1411" y="290"/>
                    <a:pt x="1363" y="262"/>
                    <a:pt x="1311" y="262"/>
                  </a:cubicBezTo>
                  <a:cubicBezTo>
                    <a:pt x="1218" y="262"/>
                    <a:pt x="1218" y="262"/>
                    <a:pt x="1218" y="262"/>
                  </a:cubicBezTo>
                  <a:cubicBezTo>
                    <a:pt x="1218" y="111"/>
                    <a:pt x="1218" y="111"/>
                    <a:pt x="1218" y="111"/>
                  </a:cubicBezTo>
                  <a:cubicBezTo>
                    <a:pt x="1218" y="50"/>
                    <a:pt x="1168" y="0"/>
                    <a:pt x="1107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966" y="0"/>
                    <a:pt x="916" y="50"/>
                    <a:pt x="916" y="111"/>
                  </a:cubicBezTo>
                  <a:cubicBezTo>
                    <a:pt x="916" y="262"/>
                    <a:pt x="916" y="262"/>
                    <a:pt x="916" y="262"/>
                  </a:cubicBezTo>
                  <a:cubicBezTo>
                    <a:pt x="873" y="262"/>
                    <a:pt x="873" y="262"/>
                    <a:pt x="873" y="262"/>
                  </a:cubicBezTo>
                  <a:cubicBezTo>
                    <a:pt x="849" y="262"/>
                    <a:pt x="830" y="281"/>
                    <a:pt x="830" y="305"/>
                  </a:cubicBezTo>
                  <a:cubicBezTo>
                    <a:pt x="830" y="328"/>
                    <a:pt x="849" y="347"/>
                    <a:pt x="873" y="347"/>
                  </a:cubicBezTo>
                  <a:cubicBezTo>
                    <a:pt x="1311" y="347"/>
                    <a:pt x="1311" y="347"/>
                    <a:pt x="1311" y="347"/>
                  </a:cubicBezTo>
                  <a:cubicBezTo>
                    <a:pt x="1332" y="347"/>
                    <a:pt x="1352" y="359"/>
                    <a:pt x="1363" y="378"/>
                  </a:cubicBezTo>
                  <a:cubicBezTo>
                    <a:pt x="1541" y="695"/>
                    <a:pt x="1541" y="695"/>
                    <a:pt x="1541" y="695"/>
                  </a:cubicBezTo>
                  <a:cubicBezTo>
                    <a:pt x="1550" y="711"/>
                    <a:pt x="1551" y="730"/>
                    <a:pt x="1544" y="747"/>
                  </a:cubicBezTo>
                  <a:cubicBezTo>
                    <a:pt x="1290" y="1377"/>
                    <a:pt x="1290" y="1377"/>
                    <a:pt x="1290" y="1377"/>
                  </a:cubicBezTo>
                  <a:cubicBezTo>
                    <a:pt x="1281" y="1400"/>
                    <a:pt x="1259" y="1415"/>
                    <a:pt x="1235" y="1415"/>
                  </a:cubicBezTo>
                  <a:cubicBezTo>
                    <a:pt x="309" y="1415"/>
                    <a:pt x="309" y="1415"/>
                    <a:pt x="309" y="1415"/>
                  </a:cubicBezTo>
                  <a:cubicBezTo>
                    <a:pt x="286" y="1415"/>
                    <a:pt x="267" y="1434"/>
                    <a:pt x="267" y="1457"/>
                  </a:cubicBezTo>
                  <a:cubicBezTo>
                    <a:pt x="267" y="1481"/>
                    <a:pt x="286" y="1500"/>
                    <a:pt x="309" y="1500"/>
                  </a:cubicBezTo>
                  <a:cubicBezTo>
                    <a:pt x="522" y="1500"/>
                    <a:pt x="522" y="1500"/>
                    <a:pt x="522" y="1500"/>
                  </a:cubicBezTo>
                  <a:cubicBezTo>
                    <a:pt x="522" y="1642"/>
                    <a:pt x="522" y="1642"/>
                    <a:pt x="522" y="1642"/>
                  </a:cubicBezTo>
                  <a:cubicBezTo>
                    <a:pt x="222" y="1698"/>
                    <a:pt x="0" y="1962"/>
                    <a:pt x="0" y="2269"/>
                  </a:cubicBezTo>
                  <a:cubicBezTo>
                    <a:pt x="0" y="2439"/>
                    <a:pt x="67" y="2599"/>
                    <a:pt x="188" y="2720"/>
                  </a:cubicBezTo>
                  <a:cubicBezTo>
                    <a:pt x="309" y="2841"/>
                    <a:pt x="469" y="2907"/>
                    <a:pt x="638" y="2907"/>
                  </a:cubicBezTo>
                  <a:cubicBezTo>
                    <a:pt x="808" y="2907"/>
                    <a:pt x="968" y="2841"/>
                    <a:pt x="1089" y="2720"/>
                  </a:cubicBezTo>
                  <a:cubicBezTo>
                    <a:pt x="1188" y="2620"/>
                    <a:pt x="1251" y="2496"/>
                    <a:pt x="1270" y="2359"/>
                  </a:cubicBezTo>
                  <a:cubicBezTo>
                    <a:pt x="1271" y="2354"/>
                    <a:pt x="1271" y="2348"/>
                    <a:pt x="1271" y="2343"/>
                  </a:cubicBezTo>
                  <a:cubicBezTo>
                    <a:pt x="1271" y="2279"/>
                    <a:pt x="1219" y="2227"/>
                    <a:pt x="1155" y="2227"/>
                  </a:cubicBezTo>
                  <a:cubicBezTo>
                    <a:pt x="1096" y="2227"/>
                    <a:pt x="1048" y="2269"/>
                    <a:pt x="1039" y="2327"/>
                  </a:cubicBezTo>
                  <a:cubicBezTo>
                    <a:pt x="1011" y="2525"/>
                    <a:pt x="839" y="2674"/>
                    <a:pt x="638" y="2674"/>
                  </a:cubicBezTo>
                  <a:cubicBezTo>
                    <a:pt x="415" y="2674"/>
                    <a:pt x="233" y="2493"/>
                    <a:pt x="233" y="2269"/>
                  </a:cubicBezTo>
                  <a:cubicBezTo>
                    <a:pt x="233" y="2048"/>
                    <a:pt x="413" y="1866"/>
                    <a:pt x="634" y="1864"/>
                  </a:cubicBezTo>
                  <a:cubicBezTo>
                    <a:pt x="701" y="1863"/>
                    <a:pt x="755" y="1808"/>
                    <a:pt x="755" y="1742"/>
                  </a:cubicBezTo>
                  <a:cubicBezTo>
                    <a:pt x="755" y="1500"/>
                    <a:pt x="755" y="1500"/>
                    <a:pt x="755" y="1500"/>
                  </a:cubicBezTo>
                  <a:cubicBezTo>
                    <a:pt x="1235" y="1500"/>
                    <a:pt x="1235" y="1500"/>
                    <a:pt x="1235" y="1500"/>
                  </a:cubicBezTo>
                  <a:cubicBezTo>
                    <a:pt x="1294" y="1500"/>
                    <a:pt x="1347" y="1464"/>
                    <a:pt x="1369" y="1409"/>
                  </a:cubicBezTo>
                  <a:cubicBezTo>
                    <a:pt x="1623" y="779"/>
                    <a:pt x="1623" y="779"/>
                    <a:pt x="1623" y="779"/>
                  </a:cubicBezTo>
                  <a:cubicBezTo>
                    <a:pt x="1640" y="738"/>
                    <a:pt x="1637" y="692"/>
                    <a:pt x="1615" y="654"/>
                  </a:cubicBezTo>
                  <a:close/>
                  <a:moveTo>
                    <a:pt x="1001" y="111"/>
                  </a:moveTo>
                  <a:cubicBezTo>
                    <a:pt x="1001" y="97"/>
                    <a:pt x="1013" y="85"/>
                    <a:pt x="1027" y="85"/>
                  </a:cubicBezTo>
                  <a:cubicBezTo>
                    <a:pt x="1107" y="85"/>
                    <a:pt x="1107" y="85"/>
                    <a:pt x="1107" y="85"/>
                  </a:cubicBezTo>
                  <a:cubicBezTo>
                    <a:pt x="1121" y="85"/>
                    <a:pt x="1132" y="97"/>
                    <a:pt x="1132" y="111"/>
                  </a:cubicBezTo>
                  <a:cubicBezTo>
                    <a:pt x="1132" y="262"/>
                    <a:pt x="1132" y="262"/>
                    <a:pt x="1132" y="262"/>
                  </a:cubicBezTo>
                  <a:cubicBezTo>
                    <a:pt x="1001" y="262"/>
                    <a:pt x="1001" y="262"/>
                    <a:pt x="1001" y="262"/>
                  </a:cubicBezTo>
                  <a:lnTo>
                    <a:pt x="1001" y="111"/>
                  </a:lnTo>
                  <a:close/>
                  <a:moveTo>
                    <a:pt x="670" y="1742"/>
                  </a:moveTo>
                  <a:cubicBezTo>
                    <a:pt x="670" y="1762"/>
                    <a:pt x="653" y="1779"/>
                    <a:pt x="633" y="1779"/>
                  </a:cubicBezTo>
                  <a:cubicBezTo>
                    <a:pt x="366" y="1782"/>
                    <a:pt x="148" y="2002"/>
                    <a:pt x="148" y="2269"/>
                  </a:cubicBezTo>
                  <a:cubicBezTo>
                    <a:pt x="148" y="2540"/>
                    <a:pt x="368" y="2760"/>
                    <a:pt x="638" y="2760"/>
                  </a:cubicBezTo>
                  <a:cubicBezTo>
                    <a:pt x="881" y="2760"/>
                    <a:pt x="1089" y="2579"/>
                    <a:pt x="1124" y="2339"/>
                  </a:cubicBezTo>
                  <a:cubicBezTo>
                    <a:pt x="1126" y="2323"/>
                    <a:pt x="1139" y="2312"/>
                    <a:pt x="1155" y="2312"/>
                  </a:cubicBezTo>
                  <a:cubicBezTo>
                    <a:pt x="1172" y="2312"/>
                    <a:pt x="1186" y="2326"/>
                    <a:pt x="1186" y="2343"/>
                  </a:cubicBezTo>
                  <a:cubicBezTo>
                    <a:pt x="1186" y="2344"/>
                    <a:pt x="1186" y="2346"/>
                    <a:pt x="1186" y="2347"/>
                  </a:cubicBezTo>
                  <a:cubicBezTo>
                    <a:pt x="1169" y="2465"/>
                    <a:pt x="1115" y="2573"/>
                    <a:pt x="1029" y="2659"/>
                  </a:cubicBezTo>
                  <a:cubicBezTo>
                    <a:pt x="924" y="2764"/>
                    <a:pt x="785" y="2822"/>
                    <a:pt x="638" y="2822"/>
                  </a:cubicBezTo>
                  <a:cubicBezTo>
                    <a:pt x="492" y="2822"/>
                    <a:pt x="353" y="2764"/>
                    <a:pt x="248" y="2659"/>
                  </a:cubicBezTo>
                  <a:cubicBezTo>
                    <a:pt x="143" y="2555"/>
                    <a:pt x="86" y="2416"/>
                    <a:pt x="86" y="2269"/>
                  </a:cubicBezTo>
                  <a:cubicBezTo>
                    <a:pt x="86" y="1993"/>
                    <a:pt x="292" y="1758"/>
                    <a:pt x="565" y="1721"/>
                  </a:cubicBezTo>
                  <a:cubicBezTo>
                    <a:pt x="589" y="1718"/>
                    <a:pt x="607" y="1698"/>
                    <a:pt x="607" y="1673"/>
                  </a:cubicBezTo>
                  <a:cubicBezTo>
                    <a:pt x="607" y="1500"/>
                    <a:pt x="607" y="1500"/>
                    <a:pt x="607" y="1500"/>
                  </a:cubicBezTo>
                  <a:cubicBezTo>
                    <a:pt x="670" y="1500"/>
                    <a:pt x="670" y="1500"/>
                    <a:pt x="670" y="1500"/>
                  </a:cubicBezTo>
                  <a:lnTo>
                    <a:pt x="670" y="1742"/>
                  </a:lnTo>
                  <a:close/>
                  <a:moveTo>
                    <a:pt x="670" y="1742"/>
                  </a:moveTo>
                  <a:cubicBezTo>
                    <a:pt x="670" y="1742"/>
                    <a:pt x="670" y="1742"/>
                    <a:pt x="670" y="17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5" name="Google Shape;1985;p81"/>
            <p:cNvSpPr/>
            <p:nvPr/>
          </p:nvSpPr>
          <p:spPr>
            <a:xfrm>
              <a:off x="4325938" y="2185988"/>
              <a:ext cx="325438" cy="168276"/>
            </a:xfrm>
            <a:custGeom>
              <a:avLst/>
              <a:gdLst/>
              <a:ahLst/>
              <a:cxnLst/>
              <a:rect l="l" t="t" r="r" b="b"/>
              <a:pathLst>
                <a:path w="1509" h="784" extrusionOk="0">
                  <a:moveTo>
                    <a:pt x="107" y="42"/>
                  </a:moveTo>
                  <a:cubicBezTo>
                    <a:pt x="14" y="207"/>
                    <a:pt x="14" y="207"/>
                    <a:pt x="14" y="207"/>
                  </a:cubicBezTo>
                  <a:cubicBezTo>
                    <a:pt x="2" y="229"/>
                    <a:pt x="0" y="255"/>
                    <a:pt x="10" y="278"/>
                  </a:cubicBezTo>
                  <a:cubicBezTo>
                    <a:pt x="193" y="732"/>
                    <a:pt x="193" y="732"/>
                    <a:pt x="193" y="732"/>
                  </a:cubicBezTo>
                  <a:cubicBezTo>
                    <a:pt x="206" y="764"/>
                    <a:pt x="236" y="784"/>
                    <a:pt x="269" y="784"/>
                  </a:cubicBezTo>
                  <a:cubicBezTo>
                    <a:pt x="1239" y="784"/>
                    <a:pt x="1239" y="784"/>
                    <a:pt x="1239" y="784"/>
                  </a:cubicBezTo>
                  <a:cubicBezTo>
                    <a:pt x="1273" y="784"/>
                    <a:pt x="1303" y="764"/>
                    <a:pt x="1316" y="732"/>
                  </a:cubicBezTo>
                  <a:cubicBezTo>
                    <a:pt x="1499" y="278"/>
                    <a:pt x="1499" y="278"/>
                    <a:pt x="1499" y="278"/>
                  </a:cubicBezTo>
                  <a:cubicBezTo>
                    <a:pt x="1509" y="255"/>
                    <a:pt x="1507" y="229"/>
                    <a:pt x="1495" y="207"/>
                  </a:cubicBezTo>
                  <a:cubicBezTo>
                    <a:pt x="1402" y="42"/>
                    <a:pt x="1402" y="42"/>
                    <a:pt x="1402" y="42"/>
                  </a:cubicBezTo>
                  <a:cubicBezTo>
                    <a:pt x="1388" y="16"/>
                    <a:pt x="1360" y="0"/>
                    <a:pt x="133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9" y="0"/>
                    <a:pt x="121" y="16"/>
                    <a:pt x="107" y="42"/>
                  </a:cubicBezTo>
                  <a:close/>
                  <a:moveTo>
                    <a:pt x="1329" y="85"/>
                  </a:moveTo>
                  <a:cubicBezTo>
                    <a:pt x="1420" y="247"/>
                    <a:pt x="1420" y="247"/>
                    <a:pt x="1420" y="247"/>
                  </a:cubicBezTo>
                  <a:cubicBezTo>
                    <a:pt x="1238" y="699"/>
                    <a:pt x="1238" y="699"/>
                    <a:pt x="1238" y="699"/>
                  </a:cubicBezTo>
                  <a:cubicBezTo>
                    <a:pt x="271" y="699"/>
                    <a:pt x="271" y="699"/>
                    <a:pt x="271" y="699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329" y="85"/>
                  </a:lnTo>
                  <a:close/>
                  <a:moveTo>
                    <a:pt x="1329" y="85"/>
                  </a:moveTo>
                  <a:cubicBezTo>
                    <a:pt x="1329" y="85"/>
                    <a:pt x="1329" y="85"/>
                    <a:pt x="1329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6" name="Google Shape;1986;p81"/>
            <p:cNvSpPr/>
            <p:nvPr/>
          </p:nvSpPr>
          <p:spPr>
            <a:xfrm>
              <a:off x="4413250" y="2236788"/>
              <a:ext cx="150814" cy="66675"/>
            </a:xfrm>
            <a:custGeom>
              <a:avLst/>
              <a:gdLst/>
              <a:ahLst/>
              <a:cxnLst/>
              <a:rect l="l" t="t" r="r" b="b"/>
              <a:pathLst>
                <a:path w="705" h="308" extrusionOk="0">
                  <a:moveTo>
                    <a:pt x="111" y="308"/>
                  </a:moveTo>
                  <a:cubicBezTo>
                    <a:pt x="594" y="308"/>
                    <a:pt x="594" y="308"/>
                    <a:pt x="594" y="308"/>
                  </a:cubicBezTo>
                  <a:cubicBezTo>
                    <a:pt x="655" y="308"/>
                    <a:pt x="705" y="258"/>
                    <a:pt x="705" y="197"/>
                  </a:cubicBezTo>
                  <a:cubicBezTo>
                    <a:pt x="705" y="111"/>
                    <a:pt x="705" y="111"/>
                    <a:pt x="705" y="111"/>
                  </a:cubicBezTo>
                  <a:cubicBezTo>
                    <a:pt x="705" y="50"/>
                    <a:pt x="655" y="0"/>
                    <a:pt x="59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58"/>
                    <a:pt x="50" y="308"/>
                    <a:pt x="111" y="308"/>
                  </a:cubicBezTo>
                  <a:close/>
                  <a:moveTo>
                    <a:pt x="85" y="111"/>
                  </a:moveTo>
                  <a:cubicBezTo>
                    <a:pt x="85" y="97"/>
                    <a:pt x="97" y="85"/>
                    <a:pt x="111" y="85"/>
                  </a:cubicBezTo>
                  <a:cubicBezTo>
                    <a:pt x="594" y="85"/>
                    <a:pt x="594" y="85"/>
                    <a:pt x="594" y="85"/>
                  </a:cubicBezTo>
                  <a:cubicBezTo>
                    <a:pt x="608" y="85"/>
                    <a:pt x="620" y="97"/>
                    <a:pt x="620" y="111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211"/>
                    <a:pt x="608" y="222"/>
                    <a:pt x="594" y="222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97" y="222"/>
                    <a:pt x="85" y="211"/>
                    <a:pt x="85" y="197"/>
                  </a:cubicBezTo>
                  <a:lnTo>
                    <a:pt x="85" y="111"/>
                  </a:lnTo>
                  <a:close/>
                  <a:moveTo>
                    <a:pt x="85" y="111"/>
                  </a:moveTo>
                  <a:cubicBezTo>
                    <a:pt x="85" y="111"/>
                    <a:pt x="85" y="111"/>
                    <a:pt x="85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987" name="Google Shape;1987;p81"/>
          <p:cNvGrpSpPr/>
          <p:nvPr/>
        </p:nvGrpSpPr>
        <p:grpSpPr>
          <a:xfrm>
            <a:off x="3948048" y="1504600"/>
            <a:ext cx="481679" cy="479252"/>
            <a:chOff x="3909754" y="1504600"/>
            <a:chExt cx="481679" cy="479252"/>
          </a:xfrm>
        </p:grpSpPr>
        <p:sp>
          <p:nvSpPr>
            <p:cNvPr id="1988" name="Google Shape;1988;p81"/>
            <p:cNvSpPr/>
            <p:nvPr/>
          </p:nvSpPr>
          <p:spPr>
            <a:xfrm>
              <a:off x="3909754" y="1504600"/>
              <a:ext cx="481679" cy="479252"/>
            </a:xfrm>
            <a:custGeom>
              <a:avLst/>
              <a:gdLst/>
              <a:ahLst/>
              <a:cxnLst/>
              <a:rect l="l" t="t" r="r" b="b"/>
              <a:pathLst>
                <a:path w="2933" h="2922" extrusionOk="0">
                  <a:moveTo>
                    <a:pt x="2873" y="1689"/>
                  </a:moveTo>
                  <a:cubicBezTo>
                    <a:pt x="2612" y="1429"/>
                    <a:pt x="2612" y="1429"/>
                    <a:pt x="2612" y="1429"/>
                  </a:cubicBezTo>
                  <a:cubicBezTo>
                    <a:pt x="2632" y="1408"/>
                    <a:pt x="2632" y="1408"/>
                    <a:pt x="2632" y="1408"/>
                  </a:cubicBezTo>
                  <a:cubicBezTo>
                    <a:pt x="2653" y="1388"/>
                    <a:pt x="2665" y="1360"/>
                    <a:pt x="2665" y="1330"/>
                  </a:cubicBezTo>
                  <a:cubicBezTo>
                    <a:pt x="2665" y="1301"/>
                    <a:pt x="2653" y="1273"/>
                    <a:pt x="2632" y="1252"/>
                  </a:cubicBezTo>
                  <a:cubicBezTo>
                    <a:pt x="2558" y="1177"/>
                    <a:pt x="2558" y="1177"/>
                    <a:pt x="2558" y="1177"/>
                  </a:cubicBezTo>
                  <a:cubicBezTo>
                    <a:pt x="2564" y="1171"/>
                    <a:pt x="2564" y="1171"/>
                    <a:pt x="2564" y="1171"/>
                  </a:cubicBezTo>
                  <a:cubicBezTo>
                    <a:pt x="2593" y="1142"/>
                    <a:pt x="2609" y="1102"/>
                    <a:pt x="2609" y="1061"/>
                  </a:cubicBezTo>
                  <a:cubicBezTo>
                    <a:pt x="2609" y="1019"/>
                    <a:pt x="2593" y="980"/>
                    <a:pt x="2564" y="950"/>
                  </a:cubicBezTo>
                  <a:cubicBezTo>
                    <a:pt x="2492" y="879"/>
                    <a:pt x="2492" y="879"/>
                    <a:pt x="2492" y="879"/>
                  </a:cubicBezTo>
                  <a:cubicBezTo>
                    <a:pt x="2515" y="837"/>
                    <a:pt x="2508" y="784"/>
                    <a:pt x="2473" y="748"/>
                  </a:cubicBezTo>
                  <a:cubicBezTo>
                    <a:pt x="2185" y="460"/>
                    <a:pt x="2185" y="460"/>
                    <a:pt x="2185" y="460"/>
                  </a:cubicBezTo>
                  <a:cubicBezTo>
                    <a:pt x="2149" y="425"/>
                    <a:pt x="2096" y="418"/>
                    <a:pt x="2054" y="441"/>
                  </a:cubicBezTo>
                  <a:cubicBezTo>
                    <a:pt x="1983" y="369"/>
                    <a:pt x="1983" y="369"/>
                    <a:pt x="1983" y="369"/>
                  </a:cubicBezTo>
                  <a:cubicBezTo>
                    <a:pt x="1953" y="340"/>
                    <a:pt x="1914" y="324"/>
                    <a:pt x="1872" y="324"/>
                  </a:cubicBezTo>
                  <a:cubicBezTo>
                    <a:pt x="1831" y="324"/>
                    <a:pt x="1791" y="340"/>
                    <a:pt x="1762" y="369"/>
                  </a:cubicBezTo>
                  <a:cubicBezTo>
                    <a:pt x="1756" y="375"/>
                    <a:pt x="1756" y="375"/>
                    <a:pt x="1756" y="375"/>
                  </a:cubicBezTo>
                  <a:cubicBezTo>
                    <a:pt x="1681" y="301"/>
                    <a:pt x="1681" y="301"/>
                    <a:pt x="1681" y="301"/>
                  </a:cubicBezTo>
                  <a:cubicBezTo>
                    <a:pt x="1660" y="280"/>
                    <a:pt x="1632" y="268"/>
                    <a:pt x="1603" y="268"/>
                  </a:cubicBezTo>
                  <a:cubicBezTo>
                    <a:pt x="1603" y="268"/>
                    <a:pt x="1603" y="268"/>
                    <a:pt x="1603" y="268"/>
                  </a:cubicBezTo>
                  <a:cubicBezTo>
                    <a:pt x="1573" y="268"/>
                    <a:pt x="1545" y="280"/>
                    <a:pt x="1524" y="301"/>
                  </a:cubicBezTo>
                  <a:cubicBezTo>
                    <a:pt x="1504" y="321"/>
                    <a:pt x="1504" y="321"/>
                    <a:pt x="1504" y="321"/>
                  </a:cubicBezTo>
                  <a:cubicBezTo>
                    <a:pt x="1244" y="60"/>
                    <a:pt x="1244" y="60"/>
                    <a:pt x="1244" y="60"/>
                  </a:cubicBezTo>
                  <a:cubicBezTo>
                    <a:pt x="1184" y="0"/>
                    <a:pt x="1086" y="0"/>
                    <a:pt x="1026" y="60"/>
                  </a:cubicBezTo>
                  <a:cubicBezTo>
                    <a:pt x="1019" y="67"/>
                    <a:pt x="1019" y="67"/>
                    <a:pt x="1019" y="67"/>
                  </a:cubicBezTo>
                  <a:cubicBezTo>
                    <a:pt x="990" y="96"/>
                    <a:pt x="974" y="135"/>
                    <a:pt x="974" y="176"/>
                  </a:cubicBezTo>
                  <a:cubicBezTo>
                    <a:pt x="974" y="217"/>
                    <a:pt x="990" y="255"/>
                    <a:pt x="1019" y="284"/>
                  </a:cubicBezTo>
                  <a:cubicBezTo>
                    <a:pt x="1280" y="545"/>
                    <a:pt x="1280" y="545"/>
                    <a:pt x="1280" y="545"/>
                  </a:cubicBezTo>
                  <a:cubicBezTo>
                    <a:pt x="1253" y="572"/>
                    <a:pt x="1253" y="572"/>
                    <a:pt x="1253" y="572"/>
                  </a:cubicBezTo>
                  <a:cubicBezTo>
                    <a:pt x="1233" y="592"/>
                    <a:pt x="1221" y="620"/>
                    <a:pt x="1221" y="650"/>
                  </a:cubicBezTo>
                  <a:cubicBezTo>
                    <a:pt x="1221" y="679"/>
                    <a:pt x="1233" y="707"/>
                    <a:pt x="1253" y="728"/>
                  </a:cubicBezTo>
                  <a:cubicBezTo>
                    <a:pt x="1328" y="803"/>
                    <a:pt x="1328" y="803"/>
                    <a:pt x="1328" y="803"/>
                  </a:cubicBezTo>
                  <a:cubicBezTo>
                    <a:pt x="1070" y="1062"/>
                    <a:pt x="1070" y="1062"/>
                    <a:pt x="1070" y="1062"/>
                  </a:cubicBezTo>
                  <a:cubicBezTo>
                    <a:pt x="1040" y="1091"/>
                    <a:pt x="1024" y="1130"/>
                    <a:pt x="1024" y="1172"/>
                  </a:cubicBezTo>
                  <a:cubicBezTo>
                    <a:pt x="1024" y="1214"/>
                    <a:pt x="1040" y="1253"/>
                    <a:pt x="1070" y="1282"/>
                  </a:cubicBezTo>
                  <a:cubicBezTo>
                    <a:pt x="1171" y="1384"/>
                    <a:pt x="1171" y="1384"/>
                    <a:pt x="1171" y="1384"/>
                  </a:cubicBezTo>
                  <a:cubicBezTo>
                    <a:pt x="1050" y="1505"/>
                    <a:pt x="1050" y="1505"/>
                    <a:pt x="1050" y="1505"/>
                  </a:cubicBezTo>
                  <a:cubicBezTo>
                    <a:pt x="1012" y="1542"/>
                    <a:pt x="1011" y="1601"/>
                    <a:pt x="1045" y="1640"/>
                  </a:cubicBezTo>
                  <a:cubicBezTo>
                    <a:pt x="315" y="2371"/>
                    <a:pt x="315" y="2371"/>
                    <a:pt x="315" y="2371"/>
                  </a:cubicBezTo>
                  <a:cubicBezTo>
                    <a:pt x="312" y="2373"/>
                    <a:pt x="310" y="2375"/>
                    <a:pt x="306" y="2377"/>
                  </a:cubicBezTo>
                  <a:cubicBezTo>
                    <a:pt x="167" y="2448"/>
                    <a:pt x="167" y="2448"/>
                    <a:pt x="167" y="2448"/>
                  </a:cubicBezTo>
                  <a:cubicBezTo>
                    <a:pt x="148" y="2458"/>
                    <a:pt x="132" y="2473"/>
                    <a:pt x="120" y="2492"/>
                  </a:cubicBezTo>
                  <a:cubicBezTo>
                    <a:pt x="28" y="2641"/>
                    <a:pt x="28" y="2641"/>
                    <a:pt x="28" y="2641"/>
                  </a:cubicBezTo>
                  <a:cubicBezTo>
                    <a:pt x="0" y="2686"/>
                    <a:pt x="7" y="2744"/>
                    <a:pt x="44" y="2781"/>
                  </a:cubicBezTo>
                  <a:cubicBezTo>
                    <a:pt x="152" y="2889"/>
                    <a:pt x="152" y="2889"/>
                    <a:pt x="152" y="2889"/>
                  </a:cubicBezTo>
                  <a:cubicBezTo>
                    <a:pt x="174" y="2911"/>
                    <a:pt x="203" y="2922"/>
                    <a:pt x="232" y="2922"/>
                  </a:cubicBezTo>
                  <a:cubicBezTo>
                    <a:pt x="253" y="2922"/>
                    <a:pt x="274" y="2916"/>
                    <a:pt x="292" y="2905"/>
                  </a:cubicBezTo>
                  <a:cubicBezTo>
                    <a:pt x="441" y="2813"/>
                    <a:pt x="441" y="2813"/>
                    <a:pt x="441" y="2813"/>
                  </a:cubicBezTo>
                  <a:cubicBezTo>
                    <a:pt x="460" y="2801"/>
                    <a:pt x="475" y="2785"/>
                    <a:pt x="485" y="2766"/>
                  </a:cubicBezTo>
                  <a:cubicBezTo>
                    <a:pt x="556" y="2627"/>
                    <a:pt x="556" y="2627"/>
                    <a:pt x="556" y="2627"/>
                  </a:cubicBezTo>
                  <a:cubicBezTo>
                    <a:pt x="558" y="2623"/>
                    <a:pt x="560" y="2621"/>
                    <a:pt x="562" y="2618"/>
                  </a:cubicBezTo>
                  <a:cubicBezTo>
                    <a:pt x="655" y="2525"/>
                    <a:pt x="655" y="2525"/>
                    <a:pt x="655" y="2525"/>
                  </a:cubicBezTo>
                  <a:cubicBezTo>
                    <a:pt x="672" y="2508"/>
                    <a:pt x="672" y="2481"/>
                    <a:pt x="655" y="2465"/>
                  </a:cubicBezTo>
                  <a:cubicBezTo>
                    <a:pt x="639" y="2448"/>
                    <a:pt x="612" y="2448"/>
                    <a:pt x="595" y="2465"/>
                  </a:cubicBezTo>
                  <a:cubicBezTo>
                    <a:pt x="502" y="2558"/>
                    <a:pt x="502" y="2558"/>
                    <a:pt x="502" y="2558"/>
                  </a:cubicBezTo>
                  <a:cubicBezTo>
                    <a:pt x="493" y="2567"/>
                    <a:pt x="486" y="2577"/>
                    <a:pt x="480" y="2588"/>
                  </a:cubicBezTo>
                  <a:cubicBezTo>
                    <a:pt x="409" y="2727"/>
                    <a:pt x="409" y="2727"/>
                    <a:pt x="409" y="2727"/>
                  </a:cubicBezTo>
                  <a:cubicBezTo>
                    <a:pt x="406" y="2732"/>
                    <a:pt x="402" y="2737"/>
                    <a:pt x="396" y="2740"/>
                  </a:cubicBezTo>
                  <a:cubicBezTo>
                    <a:pt x="247" y="2832"/>
                    <a:pt x="247" y="2832"/>
                    <a:pt x="247" y="2832"/>
                  </a:cubicBezTo>
                  <a:cubicBezTo>
                    <a:pt x="236" y="2840"/>
                    <a:pt x="221" y="2838"/>
                    <a:pt x="212" y="2828"/>
                  </a:cubicBezTo>
                  <a:cubicBezTo>
                    <a:pt x="105" y="2721"/>
                    <a:pt x="105" y="2721"/>
                    <a:pt x="105" y="2721"/>
                  </a:cubicBezTo>
                  <a:cubicBezTo>
                    <a:pt x="95" y="2712"/>
                    <a:pt x="93" y="2697"/>
                    <a:pt x="101" y="2686"/>
                  </a:cubicBezTo>
                  <a:cubicBezTo>
                    <a:pt x="193" y="2537"/>
                    <a:pt x="193" y="2537"/>
                    <a:pt x="193" y="2537"/>
                  </a:cubicBezTo>
                  <a:cubicBezTo>
                    <a:pt x="196" y="2531"/>
                    <a:pt x="201" y="2527"/>
                    <a:pt x="206" y="2524"/>
                  </a:cubicBezTo>
                  <a:cubicBezTo>
                    <a:pt x="345" y="2453"/>
                    <a:pt x="345" y="2453"/>
                    <a:pt x="345" y="2453"/>
                  </a:cubicBezTo>
                  <a:cubicBezTo>
                    <a:pt x="356" y="2447"/>
                    <a:pt x="366" y="2440"/>
                    <a:pt x="375" y="2431"/>
                  </a:cubicBezTo>
                  <a:cubicBezTo>
                    <a:pt x="1105" y="1701"/>
                    <a:pt x="1105" y="1701"/>
                    <a:pt x="1105" y="1701"/>
                  </a:cubicBezTo>
                  <a:cubicBezTo>
                    <a:pt x="1232" y="1828"/>
                    <a:pt x="1232" y="1828"/>
                    <a:pt x="1232" y="1828"/>
                  </a:cubicBezTo>
                  <a:cubicBezTo>
                    <a:pt x="736" y="2324"/>
                    <a:pt x="736" y="2324"/>
                    <a:pt x="736" y="2324"/>
                  </a:cubicBezTo>
                  <a:cubicBezTo>
                    <a:pt x="719" y="2341"/>
                    <a:pt x="719" y="2368"/>
                    <a:pt x="736" y="2384"/>
                  </a:cubicBezTo>
                  <a:cubicBezTo>
                    <a:pt x="744" y="2393"/>
                    <a:pt x="755" y="2397"/>
                    <a:pt x="766" y="2397"/>
                  </a:cubicBezTo>
                  <a:cubicBezTo>
                    <a:pt x="777" y="2397"/>
                    <a:pt x="788" y="2393"/>
                    <a:pt x="796" y="2384"/>
                  </a:cubicBezTo>
                  <a:cubicBezTo>
                    <a:pt x="1293" y="1888"/>
                    <a:pt x="1293" y="1888"/>
                    <a:pt x="1293" y="1888"/>
                  </a:cubicBezTo>
                  <a:cubicBezTo>
                    <a:pt x="1311" y="1904"/>
                    <a:pt x="1335" y="1912"/>
                    <a:pt x="1358" y="1912"/>
                  </a:cubicBezTo>
                  <a:cubicBezTo>
                    <a:pt x="1384" y="1912"/>
                    <a:pt x="1409" y="1903"/>
                    <a:pt x="1428" y="1883"/>
                  </a:cubicBezTo>
                  <a:cubicBezTo>
                    <a:pt x="1549" y="1762"/>
                    <a:pt x="1549" y="1762"/>
                    <a:pt x="1549" y="1762"/>
                  </a:cubicBezTo>
                  <a:cubicBezTo>
                    <a:pt x="1651" y="1863"/>
                    <a:pt x="1651" y="1863"/>
                    <a:pt x="1651" y="1863"/>
                  </a:cubicBezTo>
                  <a:cubicBezTo>
                    <a:pt x="1681" y="1894"/>
                    <a:pt x="1721" y="1909"/>
                    <a:pt x="1761" y="1909"/>
                  </a:cubicBezTo>
                  <a:cubicBezTo>
                    <a:pt x="1801" y="1909"/>
                    <a:pt x="1841" y="1894"/>
                    <a:pt x="1871" y="1863"/>
                  </a:cubicBezTo>
                  <a:cubicBezTo>
                    <a:pt x="2130" y="1605"/>
                    <a:pt x="2130" y="1605"/>
                    <a:pt x="2130" y="1605"/>
                  </a:cubicBezTo>
                  <a:cubicBezTo>
                    <a:pt x="2205" y="1679"/>
                    <a:pt x="2205" y="1679"/>
                    <a:pt x="2205" y="1679"/>
                  </a:cubicBezTo>
                  <a:cubicBezTo>
                    <a:pt x="2226" y="1700"/>
                    <a:pt x="2254" y="1712"/>
                    <a:pt x="2283" y="1712"/>
                  </a:cubicBezTo>
                  <a:cubicBezTo>
                    <a:pt x="2283" y="1712"/>
                    <a:pt x="2283" y="1712"/>
                    <a:pt x="2283" y="1712"/>
                  </a:cubicBezTo>
                  <a:cubicBezTo>
                    <a:pt x="2313" y="1712"/>
                    <a:pt x="2341" y="1700"/>
                    <a:pt x="2361" y="1679"/>
                  </a:cubicBezTo>
                  <a:cubicBezTo>
                    <a:pt x="2388" y="1653"/>
                    <a:pt x="2388" y="1653"/>
                    <a:pt x="2388" y="1653"/>
                  </a:cubicBezTo>
                  <a:cubicBezTo>
                    <a:pt x="2649" y="1914"/>
                    <a:pt x="2649" y="1914"/>
                    <a:pt x="2649" y="1914"/>
                  </a:cubicBezTo>
                  <a:cubicBezTo>
                    <a:pt x="2678" y="1943"/>
                    <a:pt x="2716" y="1959"/>
                    <a:pt x="2757" y="1959"/>
                  </a:cubicBezTo>
                  <a:cubicBezTo>
                    <a:pt x="2798" y="1959"/>
                    <a:pt x="2837" y="1943"/>
                    <a:pt x="2866" y="1914"/>
                  </a:cubicBezTo>
                  <a:cubicBezTo>
                    <a:pt x="2873" y="1907"/>
                    <a:pt x="2873" y="1907"/>
                    <a:pt x="2873" y="1907"/>
                  </a:cubicBezTo>
                  <a:cubicBezTo>
                    <a:pt x="2933" y="1847"/>
                    <a:pt x="2933" y="1749"/>
                    <a:pt x="2873" y="1689"/>
                  </a:cubicBezTo>
                  <a:close/>
                  <a:moveTo>
                    <a:pt x="1079" y="224"/>
                  </a:moveTo>
                  <a:cubicBezTo>
                    <a:pt x="1066" y="211"/>
                    <a:pt x="1059" y="194"/>
                    <a:pt x="1059" y="176"/>
                  </a:cubicBezTo>
                  <a:cubicBezTo>
                    <a:pt x="1059" y="157"/>
                    <a:pt x="1066" y="140"/>
                    <a:pt x="1079" y="127"/>
                  </a:cubicBezTo>
                  <a:cubicBezTo>
                    <a:pt x="1086" y="120"/>
                    <a:pt x="1086" y="120"/>
                    <a:pt x="1086" y="120"/>
                  </a:cubicBezTo>
                  <a:cubicBezTo>
                    <a:pt x="1113" y="94"/>
                    <a:pt x="1157" y="94"/>
                    <a:pt x="1183" y="120"/>
                  </a:cubicBezTo>
                  <a:cubicBezTo>
                    <a:pt x="1444" y="381"/>
                    <a:pt x="1444" y="381"/>
                    <a:pt x="1444" y="381"/>
                  </a:cubicBezTo>
                  <a:cubicBezTo>
                    <a:pt x="1340" y="485"/>
                    <a:pt x="1340" y="485"/>
                    <a:pt x="1340" y="485"/>
                  </a:cubicBezTo>
                  <a:lnTo>
                    <a:pt x="1079" y="224"/>
                  </a:lnTo>
                  <a:close/>
                  <a:moveTo>
                    <a:pt x="1314" y="668"/>
                  </a:moveTo>
                  <a:cubicBezTo>
                    <a:pt x="1309" y="663"/>
                    <a:pt x="1306" y="657"/>
                    <a:pt x="1306" y="650"/>
                  </a:cubicBezTo>
                  <a:cubicBezTo>
                    <a:pt x="1306" y="643"/>
                    <a:pt x="1309" y="637"/>
                    <a:pt x="1314" y="632"/>
                  </a:cubicBezTo>
                  <a:cubicBezTo>
                    <a:pt x="1585" y="361"/>
                    <a:pt x="1585" y="361"/>
                    <a:pt x="1585" y="361"/>
                  </a:cubicBezTo>
                  <a:cubicBezTo>
                    <a:pt x="1590" y="356"/>
                    <a:pt x="1596" y="353"/>
                    <a:pt x="1603" y="353"/>
                  </a:cubicBezTo>
                  <a:cubicBezTo>
                    <a:pt x="1610" y="353"/>
                    <a:pt x="1616" y="356"/>
                    <a:pt x="1621" y="361"/>
                  </a:cubicBezTo>
                  <a:cubicBezTo>
                    <a:pt x="1696" y="436"/>
                    <a:pt x="1696" y="436"/>
                    <a:pt x="1696" y="436"/>
                  </a:cubicBezTo>
                  <a:cubicBezTo>
                    <a:pt x="1389" y="743"/>
                    <a:pt x="1389" y="743"/>
                    <a:pt x="1389" y="743"/>
                  </a:cubicBezTo>
                  <a:lnTo>
                    <a:pt x="1314" y="668"/>
                  </a:lnTo>
                  <a:close/>
                  <a:moveTo>
                    <a:pt x="1368" y="1823"/>
                  </a:moveTo>
                  <a:cubicBezTo>
                    <a:pt x="1363" y="1829"/>
                    <a:pt x="1354" y="1829"/>
                    <a:pt x="1348" y="1823"/>
                  </a:cubicBezTo>
                  <a:cubicBezTo>
                    <a:pt x="1110" y="1585"/>
                    <a:pt x="1110" y="1585"/>
                    <a:pt x="1110" y="1585"/>
                  </a:cubicBezTo>
                  <a:cubicBezTo>
                    <a:pt x="1104" y="1579"/>
                    <a:pt x="1104" y="1570"/>
                    <a:pt x="1110" y="1565"/>
                  </a:cubicBezTo>
                  <a:cubicBezTo>
                    <a:pt x="1433" y="1242"/>
                    <a:pt x="1433" y="1242"/>
                    <a:pt x="1433" y="1242"/>
                  </a:cubicBezTo>
                  <a:cubicBezTo>
                    <a:pt x="1451" y="1223"/>
                    <a:pt x="1475" y="1214"/>
                    <a:pt x="1499" y="1214"/>
                  </a:cubicBezTo>
                  <a:cubicBezTo>
                    <a:pt x="1523" y="1214"/>
                    <a:pt x="1547" y="1223"/>
                    <a:pt x="1566" y="1242"/>
                  </a:cubicBezTo>
                  <a:cubicBezTo>
                    <a:pt x="1691" y="1367"/>
                    <a:pt x="1691" y="1367"/>
                    <a:pt x="1691" y="1367"/>
                  </a:cubicBezTo>
                  <a:cubicBezTo>
                    <a:pt x="1728" y="1404"/>
                    <a:pt x="1728" y="1463"/>
                    <a:pt x="1691" y="1500"/>
                  </a:cubicBezTo>
                  <a:lnTo>
                    <a:pt x="1368" y="1823"/>
                  </a:lnTo>
                  <a:close/>
                  <a:moveTo>
                    <a:pt x="1811" y="1803"/>
                  </a:moveTo>
                  <a:cubicBezTo>
                    <a:pt x="1783" y="1831"/>
                    <a:pt x="1738" y="1831"/>
                    <a:pt x="1711" y="1803"/>
                  </a:cubicBezTo>
                  <a:cubicBezTo>
                    <a:pt x="1610" y="1702"/>
                    <a:pt x="1610" y="1702"/>
                    <a:pt x="1610" y="1702"/>
                  </a:cubicBezTo>
                  <a:cubicBezTo>
                    <a:pt x="1752" y="1560"/>
                    <a:pt x="1752" y="1560"/>
                    <a:pt x="1752" y="1560"/>
                  </a:cubicBezTo>
                  <a:cubicBezTo>
                    <a:pt x="1821" y="1490"/>
                    <a:pt x="1821" y="1377"/>
                    <a:pt x="1752" y="1307"/>
                  </a:cubicBezTo>
                  <a:cubicBezTo>
                    <a:pt x="1626" y="1181"/>
                    <a:pt x="1626" y="1181"/>
                    <a:pt x="1626" y="1181"/>
                  </a:cubicBezTo>
                  <a:cubicBezTo>
                    <a:pt x="1556" y="1112"/>
                    <a:pt x="1443" y="1112"/>
                    <a:pt x="1373" y="1181"/>
                  </a:cubicBezTo>
                  <a:cubicBezTo>
                    <a:pt x="1231" y="1323"/>
                    <a:pt x="1231" y="1323"/>
                    <a:pt x="1231" y="1323"/>
                  </a:cubicBezTo>
                  <a:cubicBezTo>
                    <a:pt x="1130" y="1222"/>
                    <a:pt x="1130" y="1222"/>
                    <a:pt x="1130" y="1222"/>
                  </a:cubicBezTo>
                  <a:cubicBezTo>
                    <a:pt x="1116" y="1209"/>
                    <a:pt x="1109" y="1191"/>
                    <a:pt x="1109" y="1172"/>
                  </a:cubicBezTo>
                  <a:cubicBezTo>
                    <a:pt x="1109" y="1153"/>
                    <a:pt x="1116" y="1135"/>
                    <a:pt x="1130" y="1122"/>
                  </a:cubicBezTo>
                  <a:cubicBezTo>
                    <a:pt x="1822" y="430"/>
                    <a:pt x="1822" y="430"/>
                    <a:pt x="1822" y="430"/>
                  </a:cubicBezTo>
                  <a:cubicBezTo>
                    <a:pt x="1836" y="416"/>
                    <a:pt x="1853" y="409"/>
                    <a:pt x="1872" y="409"/>
                  </a:cubicBezTo>
                  <a:cubicBezTo>
                    <a:pt x="1891" y="409"/>
                    <a:pt x="1909" y="416"/>
                    <a:pt x="1922" y="430"/>
                  </a:cubicBezTo>
                  <a:cubicBezTo>
                    <a:pt x="1991" y="498"/>
                    <a:pt x="1991" y="498"/>
                    <a:pt x="1991" y="498"/>
                  </a:cubicBezTo>
                  <a:cubicBezTo>
                    <a:pt x="1938" y="550"/>
                    <a:pt x="1938" y="550"/>
                    <a:pt x="1938" y="550"/>
                  </a:cubicBezTo>
                  <a:cubicBezTo>
                    <a:pt x="1922" y="566"/>
                    <a:pt x="1922" y="593"/>
                    <a:pt x="1938" y="610"/>
                  </a:cubicBezTo>
                  <a:cubicBezTo>
                    <a:pt x="1955" y="627"/>
                    <a:pt x="1982" y="627"/>
                    <a:pt x="1999" y="610"/>
                  </a:cubicBezTo>
                  <a:cubicBezTo>
                    <a:pt x="2088" y="520"/>
                    <a:pt x="2088" y="520"/>
                    <a:pt x="2088" y="520"/>
                  </a:cubicBezTo>
                  <a:cubicBezTo>
                    <a:pt x="2098" y="510"/>
                    <a:pt x="2114" y="510"/>
                    <a:pt x="2124" y="520"/>
                  </a:cubicBezTo>
                  <a:cubicBezTo>
                    <a:pt x="2413" y="809"/>
                    <a:pt x="2413" y="809"/>
                    <a:pt x="2413" y="809"/>
                  </a:cubicBezTo>
                  <a:cubicBezTo>
                    <a:pt x="2423" y="819"/>
                    <a:pt x="2423" y="835"/>
                    <a:pt x="2413" y="845"/>
                  </a:cubicBezTo>
                  <a:cubicBezTo>
                    <a:pt x="2093" y="1165"/>
                    <a:pt x="2093" y="1165"/>
                    <a:pt x="2093" y="1165"/>
                  </a:cubicBezTo>
                  <a:cubicBezTo>
                    <a:pt x="2083" y="1175"/>
                    <a:pt x="2067" y="1175"/>
                    <a:pt x="2057" y="1165"/>
                  </a:cubicBezTo>
                  <a:cubicBezTo>
                    <a:pt x="1768" y="876"/>
                    <a:pt x="1768" y="876"/>
                    <a:pt x="1768" y="876"/>
                  </a:cubicBezTo>
                  <a:cubicBezTo>
                    <a:pt x="1763" y="872"/>
                    <a:pt x="1761" y="865"/>
                    <a:pt x="1761" y="858"/>
                  </a:cubicBezTo>
                  <a:cubicBezTo>
                    <a:pt x="1761" y="851"/>
                    <a:pt x="1763" y="845"/>
                    <a:pt x="1768" y="840"/>
                  </a:cubicBezTo>
                  <a:cubicBezTo>
                    <a:pt x="1858" y="751"/>
                    <a:pt x="1858" y="751"/>
                    <a:pt x="1858" y="751"/>
                  </a:cubicBezTo>
                  <a:cubicBezTo>
                    <a:pt x="1875" y="734"/>
                    <a:pt x="1875" y="707"/>
                    <a:pt x="1858" y="690"/>
                  </a:cubicBezTo>
                  <a:cubicBezTo>
                    <a:pt x="1841" y="674"/>
                    <a:pt x="1814" y="674"/>
                    <a:pt x="1798" y="690"/>
                  </a:cubicBezTo>
                  <a:cubicBezTo>
                    <a:pt x="1708" y="780"/>
                    <a:pt x="1708" y="780"/>
                    <a:pt x="1708" y="780"/>
                  </a:cubicBezTo>
                  <a:cubicBezTo>
                    <a:pt x="1687" y="801"/>
                    <a:pt x="1676" y="829"/>
                    <a:pt x="1676" y="858"/>
                  </a:cubicBezTo>
                  <a:cubicBezTo>
                    <a:pt x="1676" y="888"/>
                    <a:pt x="1687" y="916"/>
                    <a:pt x="1708" y="937"/>
                  </a:cubicBezTo>
                  <a:cubicBezTo>
                    <a:pt x="1996" y="1225"/>
                    <a:pt x="1996" y="1225"/>
                    <a:pt x="1996" y="1225"/>
                  </a:cubicBezTo>
                  <a:cubicBezTo>
                    <a:pt x="2018" y="1246"/>
                    <a:pt x="2046" y="1257"/>
                    <a:pt x="2075" y="1257"/>
                  </a:cubicBezTo>
                  <a:cubicBezTo>
                    <a:pt x="2103" y="1257"/>
                    <a:pt x="2131" y="1246"/>
                    <a:pt x="2153" y="1225"/>
                  </a:cubicBezTo>
                  <a:cubicBezTo>
                    <a:pt x="2435" y="942"/>
                    <a:pt x="2435" y="942"/>
                    <a:pt x="2435" y="942"/>
                  </a:cubicBezTo>
                  <a:cubicBezTo>
                    <a:pt x="2503" y="1010"/>
                    <a:pt x="2503" y="1010"/>
                    <a:pt x="2503" y="1010"/>
                  </a:cubicBezTo>
                  <a:cubicBezTo>
                    <a:pt x="2517" y="1024"/>
                    <a:pt x="2524" y="1042"/>
                    <a:pt x="2524" y="1061"/>
                  </a:cubicBezTo>
                  <a:cubicBezTo>
                    <a:pt x="2524" y="1080"/>
                    <a:pt x="2517" y="1097"/>
                    <a:pt x="2503" y="1111"/>
                  </a:cubicBezTo>
                  <a:lnTo>
                    <a:pt x="1811" y="1803"/>
                  </a:lnTo>
                  <a:close/>
                  <a:moveTo>
                    <a:pt x="2283" y="1627"/>
                  </a:moveTo>
                  <a:cubicBezTo>
                    <a:pt x="2276" y="1627"/>
                    <a:pt x="2270" y="1624"/>
                    <a:pt x="2265" y="1619"/>
                  </a:cubicBezTo>
                  <a:cubicBezTo>
                    <a:pt x="2190" y="1544"/>
                    <a:pt x="2190" y="1544"/>
                    <a:pt x="2190" y="1544"/>
                  </a:cubicBezTo>
                  <a:cubicBezTo>
                    <a:pt x="2497" y="1237"/>
                    <a:pt x="2497" y="1237"/>
                    <a:pt x="2497" y="1237"/>
                  </a:cubicBezTo>
                  <a:cubicBezTo>
                    <a:pt x="2572" y="1312"/>
                    <a:pt x="2572" y="1312"/>
                    <a:pt x="2572" y="1312"/>
                  </a:cubicBezTo>
                  <a:cubicBezTo>
                    <a:pt x="2577" y="1317"/>
                    <a:pt x="2580" y="1323"/>
                    <a:pt x="2580" y="1330"/>
                  </a:cubicBezTo>
                  <a:cubicBezTo>
                    <a:pt x="2580" y="1337"/>
                    <a:pt x="2577" y="1343"/>
                    <a:pt x="2572" y="1348"/>
                  </a:cubicBezTo>
                  <a:cubicBezTo>
                    <a:pt x="2301" y="1619"/>
                    <a:pt x="2301" y="1619"/>
                    <a:pt x="2301" y="1619"/>
                  </a:cubicBezTo>
                  <a:cubicBezTo>
                    <a:pt x="2296" y="1624"/>
                    <a:pt x="2290" y="1627"/>
                    <a:pt x="2283" y="1627"/>
                  </a:cubicBezTo>
                  <a:close/>
                  <a:moveTo>
                    <a:pt x="2813" y="1847"/>
                  </a:moveTo>
                  <a:cubicBezTo>
                    <a:pt x="2806" y="1854"/>
                    <a:pt x="2806" y="1854"/>
                    <a:pt x="2806" y="1854"/>
                  </a:cubicBezTo>
                  <a:cubicBezTo>
                    <a:pt x="2793" y="1867"/>
                    <a:pt x="2775" y="1874"/>
                    <a:pt x="2757" y="1874"/>
                  </a:cubicBezTo>
                  <a:cubicBezTo>
                    <a:pt x="2739" y="1874"/>
                    <a:pt x="2722" y="1867"/>
                    <a:pt x="2709" y="1854"/>
                  </a:cubicBezTo>
                  <a:cubicBezTo>
                    <a:pt x="2448" y="1593"/>
                    <a:pt x="2448" y="1593"/>
                    <a:pt x="2448" y="1593"/>
                  </a:cubicBezTo>
                  <a:cubicBezTo>
                    <a:pt x="2552" y="1489"/>
                    <a:pt x="2552" y="1489"/>
                    <a:pt x="2552" y="1489"/>
                  </a:cubicBezTo>
                  <a:cubicBezTo>
                    <a:pt x="2813" y="1750"/>
                    <a:pt x="2813" y="1750"/>
                    <a:pt x="2813" y="1750"/>
                  </a:cubicBezTo>
                  <a:cubicBezTo>
                    <a:pt x="2839" y="1776"/>
                    <a:pt x="2839" y="1820"/>
                    <a:pt x="2813" y="1847"/>
                  </a:cubicBezTo>
                  <a:close/>
                  <a:moveTo>
                    <a:pt x="2813" y="1847"/>
                  </a:moveTo>
                  <a:cubicBezTo>
                    <a:pt x="2813" y="1847"/>
                    <a:pt x="2813" y="1847"/>
                    <a:pt x="2813" y="184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9" name="Google Shape;1989;p81"/>
            <p:cNvSpPr/>
            <p:nvPr/>
          </p:nvSpPr>
          <p:spPr>
            <a:xfrm>
              <a:off x="4259183" y="1613796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0" h="136" extrusionOk="0">
                  <a:moveTo>
                    <a:pt x="63" y="124"/>
                  </a:moveTo>
                  <a:cubicBezTo>
                    <a:pt x="72" y="132"/>
                    <a:pt x="83" y="136"/>
                    <a:pt x="93" y="136"/>
                  </a:cubicBezTo>
                  <a:cubicBezTo>
                    <a:pt x="104" y="136"/>
                    <a:pt x="115" y="132"/>
                    <a:pt x="124" y="124"/>
                  </a:cubicBezTo>
                  <a:cubicBezTo>
                    <a:pt x="140" y="107"/>
                    <a:pt x="140" y="80"/>
                    <a:pt x="124" y="6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60" y="0"/>
                    <a:pt x="33" y="0"/>
                    <a:pt x="16" y="16"/>
                  </a:cubicBezTo>
                  <a:cubicBezTo>
                    <a:pt x="0" y="33"/>
                    <a:pt x="0" y="60"/>
                    <a:pt x="16" y="77"/>
                  </a:cubicBezTo>
                  <a:lnTo>
                    <a:pt x="63" y="124"/>
                  </a:lnTo>
                  <a:close/>
                  <a:moveTo>
                    <a:pt x="63" y="124"/>
                  </a:moveTo>
                  <a:cubicBezTo>
                    <a:pt x="63" y="124"/>
                    <a:pt x="63" y="124"/>
                    <a:pt x="63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0" name="Google Shape;1990;p81"/>
            <p:cNvSpPr/>
            <p:nvPr/>
          </p:nvSpPr>
          <p:spPr>
            <a:xfrm>
              <a:off x="4242197" y="1630782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1" h="137" extrusionOk="0">
                  <a:moveTo>
                    <a:pt x="64" y="124"/>
                  </a:moveTo>
                  <a:cubicBezTo>
                    <a:pt x="72" y="132"/>
                    <a:pt x="83" y="137"/>
                    <a:pt x="94" y="137"/>
                  </a:cubicBezTo>
                  <a:cubicBezTo>
                    <a:pt x="105" y="137"/>
                    <a:pt x="116" y="132"/>
                    <a:pt x="124" y="124"/>
                  </a:cubicBezTo>
                  <a:cubicBezTo>
                    <a:pt x="141" y="108"/>
                    <a:pt x="141" y="81"/>
                    <a:pt x="124" y="6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0" y="0"/>
                    <a:pt x="33" y="0"/>
                    <a:pt x="17" y="17"/>
                  </a:cubicBezTo>
                  <a:cubicBezTo>
                    <a:pt x="0" y="33"/>
                    <a:pt x="0" y="60"/>
                    <a:pt x="17" y="77"/>
                  </a:cubicBezTo>
                  <a:lnTo>
                    <a:pt x="64" y="124"/>
                  </a:lnTo>
                  <a:close/>
                  <a:moveTo>
                    <a:pt x="64" y="124"/>
                  </a:moveTo>
                  <a:cubicBezTo>
                    <a:pt x="64" y="124"/>
                    <a:pt x="64" y="124"/>
                    <a:pt x="64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1" name="Google Shape;1991;p81"/>
            <p:cNvSpPr/>
            <p:nvPr/>
          </p:nvSpPr>
          <p:spPr>
            <a:xfrm>
              <a:off x="4225211" y="1647768"/>
              <a:ext cx="23053" cy="23053"/>
            </a:xfrm>
            <a:custGeom>
              <a:avLst/>
              <a:gdLst/>
              <a:ahLst/>
              <a:cxnLst/>
              <a:rect l="l" t="t" r="r" b="b"/>
              <a:pathLst>
                <a:path w="140" h="136" extrusionOk="0">
                  <a:moveTo>
                    <a:pt x="64" y="124"/>
                  </a:moveTo>
                  <a:cubicBezTo>
                    <a:pt x="72" y="132"/>
                    <a:pt x="83" y="136"/>
                    <a:pt x="94" y="136"/>
                  </a:cubicBezTo>
                  <a:cubicBezTo>
                    <a:pt x="105" y="136"/>
                    <a:pt x="116" y="132"/>
                    <a:pt x="124" y="124"/>
                  </a:cubicBezTo>
                  <a:cubicBezTo>
                    <a:pt x="140" y="107"/>
                    <a:pt x="140" y="80"/>
                    <a:pt x="124" y="6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0" y="0"/>
                    <a:pt x="33" y="0"/>
                    <a:pt x="16" y="16"/>
                  </a:cubicBezTo>
                  <a:cubicBezTo>
                    <a:pt x="0" y="33"/>
                    <a:pt x="0" y="60"/>
                    <a:pt x="16" y="76"/>
                  </a:cubicBezTo>
                  <a:lnTo>
                    <a:pt x="64" y="124"/>
                  </a:lnTo>
                  <a:close/>
                  <a:moveTo>
                    <a:pt x="64" y="124"/>
                  </a:moveTo>
                  <a:cubicBezTo>
                    <a:pt x="64" y="124"/>
                    <a:pt x="64" y="124"/>
                    <a:pt x="64" y="1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992" name="Google Shape;1992;p81"/>
          <p:cNvSpPr/>
          <p:nvPr/>
        </p:nvSpPr>
        <p:spPr>
          <a:xfrm>
            <a:off x="3341162" y="2602628"/>
            <a:ext cx="30333" cy="30333"/>
          </a:xfrm>
          <a:custGeom>
            <a:avLst/>
            <a:gdLst/>
            <a:ahLst/>
            <a:cxnLst/>
            <a:rect l="l" t="t" r="r" b="b"/>
            <a:pathLst>
              <a:path w="186" h="182" extrusionOk="0">
                <a:moveTo>
                  <a:pt x="16" y="169"/>
                </a:moveTo>
                <a:cubicBezTo>
                  <a:pt x="25" y="178"/>
                  <a:pt x="36" y="182"/>
                  <a:pt x="46" y="182"/>
                </a:cubicBezTo>
                <a:cubicBezTo>
                  <a:pt x="57" y="182"/>
                  <a:pt x="68" y="178"/>
                  <a:pt x="77" y="169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18" y="178"/>
                  <a:pt x="129" y="182"/>
                  <a:pt x="139" y="182"/>
                </a:cubicBezTo>
                <a:cubicBezTo>
                  <a:pt x="150" y="182"/>
                  <a:pt x="161" y="178"/>
                  <a:pt x="170" y="169"/>
                </a:cubicBezTo>
                <a:cubicBezTo>
                  <a:pt x="186" y="153"/>
                  <a:pt x="186" y="126"/>
                  <a:pt x="170" y="109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86" y="60"/>
                  <a:pt x="186" y="33"/>
                  <a:pt x="170" y="16"/>
                </a:cubicBezTo>
                <a:cubicBezTo>
                  <a:pt x="153" y="0"/>
                  <a:pt x="126" y="0"/>
                  <a:pt x="109" y="16"/>
                </a:cubicBezTo>
                <a:cubicBezTo>
                  <a:pt x="93" y="33"/>
                  <a:pt x="93" y="33"/>
                  <a:pt x="93" y="33"/>
                </a:cubicBezTo>
                <a:cubicBezTo>
                  <a:pt x="77" y="16"/>
                  <a:pt x="77" y="16"/>
                  <a:pt x="77" y="16"/>
                </a:cubicBezTo>
                <a:cubicBezTo>
                  <a:pt x="60" y="0"/>
                  <a:pt x="33" y="0"/>
                  <a:pt x="16" y="16"/>
                </a:cubicBezTo>
                <a:cubicBezTo>
                  <a:pt x="0" y="33"/>
                  <a:pt x="0" y="60"/>
                  <a:pt x="16" y="76"/>
                </a:cubicBezTo>
                <a:cubicBezTo>
                  <a:pt x="33" y="93"/>
                  <a:pt x="33" y="93"/>
                  <a:pt x="33" y="93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0" y="126"/>
                  <a:pt x="0" y="153"/>
                  <a:pt x="16" y="169"/>
                </a:cubicBezTo>
                <a:close/>
                <a:moveTo>
                  <a:pt x="16" y="169"/>
                </a:moveTo>
                <a:cubicBezTo>
                  <a:pt x="16" y="169"/>
                  <a:pt x="16" y="169"/>
                  <a:pt x="16" y="169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993" name="Google Shape;1993;p81"/>
          <p:cNvGrpSpPr/>
          <p:nvPr/>
        </p:nvGrpSpPr>
        <p:grpSpPr>
          <a:xfrm>
            <a:off x="3266895" y="2223920"/>
            <a:ext cx="477990" cy="476775"/>
            <a:chOff x="3182938" y="2081213"/>
            <a:chExt cx="625478" cy="623887"/>
          </a:xfrm>
        </p:grpSpPr>
        <p:sp>
          <p:nvSpPr>
            <p:cNvPr id="1994" name="Google Shape;1994;p81"/>
            <p:cNvSpPr/>
            <p:nvPr/>
          </p:nvSpPr>
          <p:spPr>
            <a:xfrm>
              <a:off x="3182938" y="2487613"/>
              <a:ext cx="534986" cy="217487"/>
            </a:xfrm>
            <a:custGeom>
              <a:avLst/>
              <a:gdLst/>
              <a:ahLst/>
              <a:cxnLst/>
              <a:rect l="l" t="t" r="r" b="b"/>
              <a:pathLst>
                <a:path w="2489" h="1009" extrusionOk="0">
                  <a:moveTo>
                    <a:pt x="2447" y="924"/>
                  </a:moveTo>
                  <a:cubicBezTo>
                    <a:pt x="1781" y="924"/>
                    <a:pt x="1781" y="924"/>
                    <a:pt x="1781" y="924"/>
                  </a:cubicBezTo>
                  <a:cubicBezTo>
                    <a:pt x="1781" y="774"/>
                    <a:pt x="1781" y="774"/>
                    <a:pt x="1781" y="774"/>
                  </a:cubicBezTo>
                  <a:cubicBezTo>
                    <a:pt x="1781" y="713"/>
                    <a:pt x="1732" y="664"/>
                    <a:pt x="1671" y="664"/>
                  </a:cubicBezTo>
                  <a:cubicBezTo>
                    <a:pt x="1237" y="664"/>
                    <a:pt x="1237" y="664"/>
                    <a:pt x="1237" y="664"/>
                  </a:cubicBezTo>
                  <a:cubicBezTo>
                    <a:pt x="1176" y="664"/>
                    <a:pt x="1126" y="713"/>
                    <a:pt x="1126" y="774"/>
                  </a:cubicBezTo>
                  <a:cubicBezTo>
                    <a:pt x="1126" y="924"/>
                    <a:pt x="1126" y="924"/>
                    <a:pt x="1126" y="924"/>
                  </a:cubicBezTo>
                  <a:cubicBezTo>
                    <a:pt x="145" y="924"/>
                    <a:pt x="145" y="924"/>
                    <a:pt x="145" y="924"/>
                  </a:cubicBezTo>
                  <a:cubicBezTo>
                    <a:pt x="112" y="924"/>
                    <a:pt x="85" y="897"/>
                    <a:pt x="85" y="864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12"/>
                    <a:pt x="112" y="86"/>
                    <a:pt x="145" y="86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54" y="86"/>
                    <a:pt x="273" y="67"/>
                    <a:pt x="273" y="43"/>
                  </a:cubicBezTo>
                  <a:cubicBezTo>
                    <a:pt x="273" y="20"/>
                    <a:pt x="254" y="0"/>
                    <a:pt x="23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0" y="65"/>
                    <a:pt x="0" y="145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44"/>
                    <a:pt x="65" y="1009"/>
                    <a:pt x="145" y="1009"/>
                  </a:cubicBezTo>
                  <a:cubicBezTo>
                    <a:pt x="2447" y="1009"/>
                    <a:pt x="2447" y="1009"/>
                    <a:pt x="2447" y="1009"/>
                  </a:cubicBezTo>
                  <a:cubicBezTo>
                    <a:pt x="2470" y="1009"/>
                    <a:pt x="2489" y="990"/>
                    <a:pt x="2489" y="967"/>
                  </a:cubicBezTo>
                  <a:cubicBezTo>
                    <a:pt x="2489" y="943"/>
                    <a:pt x="2470" y="924"/>
                    <a:pt x="2447" y="924"/>
                  </a:cubicBezTo>
                  <a:close/>
                  <a:moveTo>
                    <a:pt x="1211" y="774"/>
                  </a:moveTo>
                  <a:cubicBezTo>
                    <a:pt x="1211" y="760"/>
                    <a:pt x="1223" y="749"/>
                    <a:pt x="1237" y="749"/>
                  </a:cubicBezTo>
                  <a:cubicBezTo>
                    <a:pt x="1671" y="749"/>
                    <a:pt x="1671" y="749"/>
                    <a:pt x="1671" y="749"/>
                  </a:cubicBezTo>
                  <a:cubicBezTo>
                    <a:pt x="1685" y="749"/>
                    <a:pt x="1696" y="760"/>
                    <a:pt x="1696" y="774"/>
                  </a:cubicBezTo>
                  <a:cubicBezTo>
                    <a:pt x="1696" y="924"/>
                    <a:pt x="1696" y="924"/>
                    <a:pt x="1696" y="924"/>
                  </a:cubicBezTo>
                  <a:cubicBezTo>
                    <a:pt x="1211" y="924"/>
                    <a:pt x="1211" y="924"/>
                    <a:pt x="1211" y="924"/>
                  </a:cubicBezTo>
                  <a:lnTo>
                    <a:pt x="1211" y="774"/>
                  </a:lnTo>
                  <a:close/>
                  <a:moveTo>
                    <a:pt x="1211" y="774"/>
                  </a:moveTo>
                  <a:cubicBezTo>
                    <a:pt x="1211" y="774"/>
                    <a:pt x="1211" y="774"/>
                    <a:pt x="1211" y="7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5" name="Google Shape;1995;p81"/>
            <p:cNvSpPr/>
            <p:nvPr/>
          </p:nvSpPr>
          <p:spPr>
            <a:xfrm>
              <a:off x="3267075" y="2487613"/>
              <a:ext cx="541341" cy="217487"/>
            </a:xfrm>
            <a:custGeom>
              <a:avLst/>
              <a:gdLst/>
              <a:ahLst/>
              <a:cxnLst/>
              <a:rect l="l" t="t" r="r" b="b"/>
              <a:pathLst>
                <a:path w="2521" h="1009" extrusionOk="0">
                  <a:moveTo>
                    <a:pt x="2376" y="0"/>
                  </a:moveTo>
                  <a:cubicBezTo>
                    <a:pt x="1727" y="0"/>
                    <a:pt x="1727" y="0"/>
                    <a:pt x="1727" y="0"/>
                  </a:cubicBezTo>
                  <a:cubicBezTo>
                    <a:pt x="1677" y="0"/>
                    <a:pt x="1630" y="27"/>
                    <a:pt x="1604" y="70"/>
                  </a:cubicBezTo>
                  <a:cubicBezTo>
                    <a:pt x="1398" y="408"/>
                    <a:pt x="1398" y="408"/>
                    <a:pt x="1398" y="408"/>
                  </a:cubicBezTo>
                  <a:cubicBezTo>
                    <a:pt x="1387" y="426"/>
                    <a:pt x="1368" y="437"/>
                    <a:pt x="1347" y="437"/>
                  </a:cubicBezTo>
                  <a:cubicBezTo>
                    <a:pt x="788" y="437"/>
                    <a:pt x="788" y="437"/>
                    <a:pt x="788" y="437"/>
                  </a:cubicBezTo>
                  <a:cubicBezTo>
                    <a:pt x="768" y="437"/>
                    <a:pt x="748" y="426"/>
                    <a:pt x="737" y="408"/>
                  </a:cubicBezTo>
                  <a:cubicBezTo>
                    <a:pt x="532" y="70"/>
                    <a:pt x="532" y="70"/>
                    <a:pt x="532" y="70"/>
                  </a:cubicBezTo>
                  <a:cubicBezTo>
                    <a:pt x="505" y="27"/>
                    <a:pt x="458" y="0"/>
                    <a:pt x="40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408" y="86"/>
                    <a:pt x="408" y="86"/>
                    <a:pt x="408" y="86"/>
                  </a:cubicBezTo>
                  <a:cubicBezTo>
                    <a:pt x="428" y="86"/>
                    <a:pt x="448" y="97"/>
                    <a:pt x="459" y="114"/>
                  </a:cubicBezTo>
                  <a:cubicBezTo>
                    <a:pt x="665" y="453"/>
                    <a:pt x="665" y="453"/>
                    <a:pt x="665" y="453"/>
                  </a:cubicBezTo>
                  <a:cubicBezTo>
                    <a:pt x="691" y="496"/>
                    <a:pt x="738" y="522"/>
                    <a:pt x="788" y="522"/>
                  </a:cubicBezTo>
                  <a:cubicBezTo>
                    <a:pt x="1347" y="522"/>
                    <a:pt x="1347" y="522"/>
                    <a:pt x="1347" y="522"/>
                  </a:cubicBezTo>
                  <a:cubicBezTo>
                    <a:pt x="1397" y="522"/>
                    <a:pt x="1445" y="496"/>
                    <a:pt x="1471" y="453"/>
                  </a:cubicBezTo>
                  <a:cubicBezTo>
                    <a:pt x="1676" y="114"/>
                    <a:pt x="1676" y="114"/>
                    <a:pt x="1676" y="114"/>
                  </a:cubicBezTo>
                  <a:cubicBezTo>
                    <a:pt x="1687" y="97"/>
                    <a:pt x="1707" y="86"/>
                    <a:pt x="1727" y="86"/>
                  </a:cubicBezTo>
                  <a:cubicBezTo>
                    <a:pt x="2376" y="86"/>
                    <a:pt x="2376" y="86"/>
                    <a:pt x="2376" y="86"/>
                  </a:cubicBezTo>
                  <a:cubicBezTo>
                    <a:pt x="2409" y="86"/>
                    <a:pt x="2436" y="112"/>
                    <a:pt x="2436" y="145"/>
                  </a:cubicBezTo>
                  <a:cubicBezTo>
                    <a:pt x="2436" y="864"/>
                    <a:pt x="2436" y="864"/>
                    <a:pt x="2436" y="864"/>
                  </a:cubicBezTo>
                  <a:cubicBezTo>
                    <a:pt x="2436" y="897"/>
                    <a:pt x="2409" y="924"/>
                    <a:pt x="2376" y="924"/>
                  </a:cubicBezTo>
                  <a:cubicBezTo>
                    <a:pt x="2259" y="924"/>
                    <a:pt x="2259" y="924"/>
                    <a:pt x="2259" y="924"/>
                  </a:cubicBezTo>
                  <a:cubicBezTo>
                    <a:pt x="2236" y="924"/>
                    <a:pt x="2217" y="943"/>
                    <a:pt x="2217" y="967"/>
                  </a:cubicBezTo>
                  <a:cubicBezTo>
                    <a:pt x="2217" y="990"/>
                    <a:pt x="2236" y="1009"/>
                    <a:pt x="2259" y="1009"/>
                  </a:cubicBezTo>
                  <a:cubicBezTo>
                    <a:pt x="2376" y="1009"/>
                    <a:pt x="2376" y="1009"/>
                    <a:pt x="2376" y="1009"/>
                  </a:cubicBezTo>
                  <a:cubicBezTo>
                    <a:pt x="2456" y="1009"/>
                    <a:pt x="2521" y="944"/>
                    <a:pt x="2521" y="864"/>
                  </a:cubicBezTo>
                  <a:cubicBezTo>
                    <a:pt x="2521" y="145"/>
                    <a:pt x="2521" y="145"/>
                    <a:pt x="2521" y="145"/>
                  </a:cubicBezTo>
                  <a:cubicBezTo>
                    <a:pt x="2521" y="65"/>
                    <a:pt x="2456" y="0"/>
                    <a:pt x="2376" y="0"/>
                  </a:cubicBezTo>
                  <a:close/>
                  <a:moveTo>
                    <a:pt x="2376" y="0"/>
                  </a:moveTo>
                  <a:cubicBezTo>
                    <a:pt x="2376" y="0"/>
                    <a:pt x="2376" y="0"/>
                    <a:pt x="23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6" name="Google Shape;1996;p81"/>
            <p:cNvSpPr/>
            <p:nvPr/>
          </p:nvSpPr>
          <p:spPr>
            <a:xfrm>
              <a:off x="3354388" y="2081213"/>
              <a:ext cx="282574" cy="273051"/>
            </a:xfrm>
            <a:custGeom>
              <a:avLst/>
              <a:gdLst/>
              <a:ahLst/>
              <a:cxnLst/>
              <a:rect l="l" t="t" r="r" b="b"/>
              <a:pathLst>
                <a:path w="1313" h="1275" extrusionOk="0">
                  <a:moveTo>
                    <a:pt x="122" y="444"/>
                  </a:moveTo>
                  <a:cubicBezTo>
                    <a:pt x="186" y="444"/>
                    <a:pt x="186" y="444"/>
                    <a:pt x="186" y="444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57" y="776"/>
                    <a:pt x="307" y="816"/>
                    <a:pt x="364" y="816"/>
                  </a:cubicBezTo>
                  <a:cubicBezTo>
                    <a:pt x="401" y="816"/>
                    <a:pt x="401" y="816"/>
                    <a:pt x="401" y="816"/>
                  </a:cubicBezTo>
                  <a:cubicBezTo>
                    <a:pt x="401" y="1049"/>
                    <a:pt x="401" y="1049"/>
                    <a:pt x="401" y="1049"/>
                  </a:cubicBezTo>
                  <a:cubicBezTo>
                    <a:pt x="401" y="1075"/>
                    <a:pt x="412" y="1100"/>
                    <a:pt x="433" y="1117"/>
                  </a:cubicBezTo>
                  <a:cubicBezTo>
                    <a:pt x="601" y="1255"/>
                    <a:pt x="601" y="1255"/>
                    <a:pt x="601" y="1255"/>
                  </a:cubicBezTo>
                  <a:cubicBezTo>
                    <a:pt x="617" y="1268"/>
                    <a:pt x="637" y="1275"/>
                    <a:pt x="657" y="1275"/>
                  </a:cubicBezTo>
                  <a:cubicBezTo>
                    <a:pt x="676" y="1275"/>
                    <a:pt x="696" y="1268"/>
                    <a:pt x="712" y="1255"/>
                  </a:cubicBezTo>
                  <a:cubicBezTo>
                    <a:pt x="880" y="1117"/>
                    <a:pt x="880" y="1117"/>
                    <a:pt x="880" y="1117"/>
                  </a:cubicBezTo>
                  <a:cubicBezTo>
                    <a:pt x="901" y="1100"/>
                    <a:pt x="913" y="1075"/>
                    <a:pt x="913" y="1049"/>
                  </a:cubicBezTo>
                  <a:cubicBezTo>
                    <a:pt x="913" y="816"/>
                    <a:pt x="913" y="816"/>
                    <a:pt x="913" y="816"/>
                  </a:cubicBezTo>
                  <a:cubicBezTo>
                    <a:pt x="949" y="816"/>
                    <a:pt x="949" y="816"/>
                    <a:pt x="949" y="816"/>
                  </a:cubicBezTo>
                  <a:cubicBezTo>
                    <a:pt x="1006" y="816"/>
                    <a:pt x="1057" y="776"/>
                    <a:pt x="1069" y="719"/>
                  </a:cubicBezTo>
                  <a:cubicBezTo>
                    <a:pt x="1127" y="444"/>
                    <a:pt x="1127" y="444"/>
                    <a:pt x="1127" y="444"/>
                  </a:cubicBezTo>
                  <a:cubicBezTo>
                    <a:pt x="1191" y="444"/>
                    <a:pt x="1191" y="444"/>
                    <a:pt x="1191" y="444"/>
                  </a:cubicBezTo>
                  <a:cubicBezTo>
                    <a:pt x="1258" y="444"/>
                    <a:pt x="1313" y="389"/>
                    <a:pt x="1313" y="322"/>
                  </a:cubicBezTo>
                  <a:cubicBezTo>
                    <a:pt x="1313" y="122"/>
                    <a:pt x="1313" y="122"/>
                    <a:pt x="1313" y="122"/>
                  </a:cubicBezTo>
                  <a:cubicBezTo>
                    <a:pt x="1313" y="55"/>
                    <a:pt x="1258" y="0"/>
                    <a:pt x="1191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79" y="0"/>
                    <a:pt x="360" y="19"/>
                    <a:pt x="360" y="43"/>
                  </a:cubicBezTo>
                  <a:cubicBezTo>
                    <a:pt x="360" y="66"/>
                    <a:pt x="379" y="85"/>
                    <a:pt x="402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1" y="85"/>
                    <a:pt x="1228" y="102"/>
                    <a:pt x="1228" y="122"/>
                  </a:cubicBezTo>
                  <a:cubicBezTo>
                    <a:pt x="1228" y="322"/>
                    <a:pt x="1228" y="322"/>
                    <a:pt x="1228" y="322"/>
                  </a:cubicBezTo>
                  <a:cubicBezTo>
                    <a:pt x="1228" y="342"/>
                    <a:pt x="1211" y="359"/>
                    <a:pt x="1191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102" y="359"/>
                    <a:pt x="85" y="342"/>
                    <a:pt x="85" y="32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27" y="85"/>
                    <a:pt x="246" y="66"/>
                    <a:pt x="246" y="43"/>
                  </a:cubicBezTo>
                  <a:cubicBezTo>
                    <a:pt x="246" y="19"/>
                    <a:pt x="227" y="0"/>
                    <a:pt x="20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89"/>
                    <a:pt x="55" y="444"/>
                    <a:pt x="122" y="444"/>
                  </a:cubicBezTo>
                  <a:close/>
                  <a:moveTo>
                    <a:pt x="827" y="1049"/>
                  </a:moveTo>
                  <a:cubicBezTo>
                    <a:pt x="827" y="1049"/>
                    <a:pt x="827" y="1050"/>
                    <a:pt x="826" y="1051"/>
                  </a:cubicBezTo>
                  <a:cubicBezTo>
                    <a:pt x="658" y="1189"/>
                    <a:pt x="658" y="1189"/>
                    <a:pt x="658" y="1189"/>
                  </a:cubicBezTo>
                  <a:cubicBezTo>
                    <a:pt x="657" y="1190"/>
                    <a:pt x="656" y="1190"/>
                    <a:pt x="655" y="1189"/>
                  </a:cubicBezTo>
                  <a:cubicBezTo>
                    <a:pt x="487" y="1051"/>
                    <a:pt x="487" y="1051"/>
                    <a:pt x="487" y="1051"/>
                  </a:cubicBezTo>
                  <a:cubicBezTo>
                    <a:pt x="486" y="1050"/>
                    <a:pt x="486" y="1050"/>
                    <a:pt x="486" y="1049"/>
                  </a:cubicBezTo>
                  <a:cubicBezTo>
                    <a:pt x="486" y="816"/>
                    <a:pt x="486" y="816"/>
                    <a:pt x="486" y="816"/>
                  </a:cubicBezTo>
                  <a:cubicBezTo>
                    <a:pt x="827" y="816"/>
                    <a:pt x="827" y="816"/>
                    <a:pt x="827" y="816"/>
                  </a:cubicBezTo>
                  <a:lnTo>
                    <a:pt x="827" y="1049"/>
                  </a:lnTo>
                  <a:close/>
                  <a:moveTo>
                    <a:pt x="985" y="702"/>
                  </a:moveTo>
                  <a:cubicBezTo>
                    <a:pt x="982" y="719"/>
                    <a:pt x="966" y="731"/>
                    <a:pt x="949" y="731"/>
                  </a:cubicBezTo>
                  <a:cubicBezTo>
                    <a:pt x="364" y="731"/>
                    <a:pt x="364" y="731"/>
                    <a:pt x="364" y="731"/>
                  </a:cubicBezTo>
                  <a:cubicBezTo>
                    <a:pt x="347" y="731"/>
                    <a:pt x="332" y="719"/>
                    <a:pt x="328" y="702"/>
                  </a:cubicBezTo>
                  <a:cubicBezTo>
                    <a:pt x="273" y="444"/>
                    <a:pt x="273" y="444"/>
                    <a:pt x="273" y="444"/>
                  </a:cubicBezTo>
                  <a:cubicBezTo>
                    <a:pt x="1040" y="444"/>
                    <a:pt x="1040" y="444"/>
                    <a:pt x="1040" y="444"/>
                  </a:cubicBezTo>
                  <a:lnTo>
                    <a:pt x="985" y="702"/>
                  </a:lnTo>
                  <a:close/>
                  <a:moveTo>
                    <a:pt x="985" y="702"/>
                  </a:moveTo>
                  <a:cubicBezTo>
                    <a:pt x="985" y="702"/>
                    <a:pt x="985" y="702"/>
                    <a:pt x="985" y="7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7" name="Google Shape;1997;p81"/>
            <p:cNvSpPr/>
            <p:nvPr/>
          </p:nvSpPr>
          <p:spPr>
            <a:xfrm>
              <a:off x="3244850" y="2387600"/>
              <a:ext cx="501647" cy="101599"/>
            </a:xfrm>
            <a:custGeom>
              <a:avLst/>
              <a:gdLst/>
              <a:ahLst/>
              <a:cxnLst/>
              <a:rect l="l" t="t" r="r" b="b"/>
              <a:pathLst>
                <a:path w="2333" h="469" extrusionOk="0">
                  <a:moveTo>
                    <a:pt x="73" y="281"/>
                  </a:moveTo>
                  <a:cubicBezTo>
                    <a:pt x="1146" y="468"/>
                    <a:pt x="1146" y="468"/>
                    <a:pt x="1146" y="468"/>
                  </a:cubicBezTo>
                  <a:cubicBezTo>
                    <a:pt x="1153" y="469"/>
                    <a:pt x="1160" y="469"/>
                    <a:pt x="1167" y="469"/>
                  </a:cubicBezTo>
                  <a:cubicBezTo>
                    <a:pt x="1173" y="469"/>
                    <a:pt x="1180" y="469"/>
                    <a:pt x="1187" y="468"/>
                  </a:cubicBezTo>
                  <a:cubicBezTo>
                    <a:pt x="2260" y="281"/>
                    <a:pt x="2260" y="281"/>
                    <a:pt x="2260" y="281"/>
                  </a:cubicBezTo>
                  <a:cubicBezTo>
                    <a:pt x="2303" y="274"/>
                    <a:pt x="2333" y="237"/>
                    <a:pt x="2333" y="194"/>
                  </a:cubicBezTo>
                  <a:cubicBezTo>
                    <a:pt x="2333" y="91"/>
                    <a:pt x="2333" y="91"/>
                    <a:pt x="2333" y="91"/>
                  </a:cubicBezTo>
                  <a:cubicBezTo>
                    <a:pt x="2333" y="65"/>
                    <a:pt x="2322" y="40"/>
                    <a:pt x="2302" y="24"/>
                  </a:cubicBezTo>
                  <a:cubicBezTo>
                    <a:pt x="2282" y="7"/>
                    <a:pt x="2256" y="0"/>
                    <a:pt x="2230" y="4"/>
                  </a:cubicBezTo>
                  <a:cubicBezTo>
                    <a:pt x="1172" y="188"/>
                    <a:pt x="1172" y="188"/>
                    <a:pt x="1172" y="188"/>
                  </a:cubicBezTo>
                  <a:cubicBezTo>
                    <a:pt x="1169" y="189"/>
                    <a:pt x="1165" y="189"/>
                    <a:pt x="1161" y="188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77" y="0"/>
                    <a:pt x="51" y="7"/>
                    <a:pt x="31" y="24"/>
                  </a:cubicBezTo>
                  <a:cubicBezTo>
                    <a:pt x="11" y="40"/>
                    <a:pt x="0" y="65"/>
                    <a:pt x="0" y="9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37"/>
                    <a:pt x="31" y="274"/>
                    <a:pt x="73" y="281"/>
                  </a:cubicBezTo>
                  <a:close/>
                  <a:moveTo>
                    <a:pt x="85" y="91"/>
                  </a:moveTo>
                  <a:cubicBezTo>
                    <a:pt x="85" y="91"/>
                    <a:pt x="85" y="90"/>
                    <a:pt x="86" y="89"/>
                  </a:cubicBezTo>
                  <a:cubicBezTo>
                    <a:pt x="87" y="88"/>
                    <a:pt x="87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146" y="272"/>
                    <a:pt x="1146" y="272"/>
                    <a:pt x="1146" y="272"/>
                  </a:cubicBezTo>
                  <a:cubicBezTo>
                    <a:pt x="1160" y="274"/>
                    <a:pt x="1174" y="274"/>
                    <a:pt x="1187" y="272"/>
                  </a:cubicBezTo>
                  <a:cubicBezTo>
                    <a:pt x="2245" y="88"/>
                    <a:pt x="2245" y="88"/>
                    <a:pt x="2245" y="88"/>
                  </a:cubicBezTo>
                  <a:cubicBezTo>
                    <a:pt x="2245" y="88"/>
                    <a:pt x="2246" y="88"/>
                    <a:pt x="2247" y="89"/>
                  </a:cubicBezTo>
                  <a:cubicBezTo>
                    <a:pt x="2248" y="90"/>
                    <a:pt x="2248" y="91"/>
                    <a:pt x="2248" y="91"/>
                  </a:cubicBezTo>
                  <a:cubicBezTo>
                    <a:pt x="2248" y="194"/>
                    <a:pt x="2248" y="194"/>
                    <a:pt x="2248" y="194"/>
                  </a:cubicBezTo>
                  <a:cubicBezTo>
                    <a:pt x="2248" y="196"/>
                    <a:pt x="2247" y="197"/>
                    <a:pt x="2246" y="197"/>
                  </a:cubicBezTo>
                  <a:cubicBezTo>
                    <a:pt x="1173" y="384"/>
                    <a:pt x="1173" y="384"/>
                    <a:pt x="1173" y="384"/>
                  </a:cubicBezTo>
                  <a:cubicBezTo>
                    <a:pt x="1169" y="384"/>
                    <a:pt x="1165" y="384"/>
                    <a:pt x="1161" y="384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86" y="197"/>
                    <a:pt x="85" y="196"/>
                    <a:pt x="85" y="194"/>
                  </a:cubicBezTo>
                  <a:lnTo>
                    <a:pt x="85" y="91"/>
                  </a:lnTo>
                  <a:close/>
                  <a:moveTo>
                    <a:pt x="85" y="91"/>
                  </a:moveTo>
                  <a:cubicBezTo>
                    <a:pt x="85" y="91"/>
                    <a:pt x="85" y="91"/>
                    <a:pt x="85" y="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8" name="Google Shape;1998;p81"/>
            <p:cNvSpPr/>
            <p:nvPr/>
          </p:nvSpPr>
          <p:spPr>
            <a:xfrm>
              <a:off x="3232150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630"/>
                  </a:move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lose/>
                  <a:moveTo>
                    <a:pt x="315" y="85"/>
                  </a:move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lose/>
                  <a:moveTo>
                    <a:pt x="315" y="85"/>
                  </a:moveTo>
                  <a:cubicBezTo>
                    <a:pt x="315" y="85"/>
                    <a:pt x="315" y="85"/>
                    <a:pt x="315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9" name="Google Shape;1999;p81"/>
            <p:cNvSpPr/>
            <p:nvPr/>
          </p:nvSpPr>
          <p:spPr>
            <a:xfrm>
              <a:off x="3624263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0"/>
                  </a:move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lose/>
                  <a:moveTo>
                    <a:pt x="315" y="545"/>
                  </a:move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lose/>
                  <a:moveTo>
                    <a:pt x="315" y="545"/>
                  </a:moveTo>
                  <a:cubicBezTo>
                    <a:pt x="315" y="545"/>
                    <a:pt x="315" y="545"/>
                    <a:pt x="315" y="5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00" name="Google Shape;2000;p81"/>
          <p:cNvSpPr/>
          <p:nvPr/>
        </p:nvSpPr>
        <p:spPr>
          <a:xfrm>
            <a:off x="3640846" y="2602628"/>
            <a:ext cx="30333" cy="30333"/>
          </a:xfrm>
          <a:custGeom>
            <a:avLst/>
            <a:gdLst/>
            <a:ahLst/>
            <a:cxnLst/>
            <a:rect l="l" t="t" r="r" b="b"/>
            <a:pathLst>
              <a:path w="187" h="182" extrusionOk="0">
                <a:moveTo>
                  <a:pt x="170" y="16"/>
                </a:moveTo>
                <a:cubicBezTo>
                  <a:pt x="153" y="0"/>
                  <a:pt x="126" y="0"/>
                  <a:pt x="110" y="16"/>
                </a:cubicBezTo>
                <a:cubicBezTo>
                  <a:pt x="93" y="33"/>
                  <a:pt x="93" y="33"/>
                  <a:pt x="93" y="33"/>
                </a:cubicBezTo>
                <a:cubicBezTo>
                  <a:pt x="77" y="16"/>
                  <a:pt x="77" y="16"/>
                  <a:pt x="77" y="16"/>
                </a:cubicBezTo>
                <a:cubicBezTo>
                  <a:pt x="60" y="0"/>
                  <a:pt x="33" y="0"/>
                  <a:pt x="17" y="16"/>
                </a:cubicBezTo>
                <a:cubicBezTo>
                  <a:pt x="0" y="33"/>
                  <a:pt x="0" y="60"/>
                  <a:pt x="17" y="76"/>
                </a:cubicBezTo>
                <a:cubicBezTo>
                  <a:pt x="33" y="93"/>
                  <a:pt x="33" y="93"/>
                  <a:pt x="33" y="93"/>
                </a:cubicBezTo>
                <a:cubicBezTo>
                  <a:pt x="17" y="109"/>
                  <a:pt x="17" y="109"/>
                  <a:pt x="17" y="109"/>
                </a:cubicBezTo>
                <a:cubicBezTo>
                  <a:pt x="0" y="126"/>
                  <a:pt x="0" y="153"/>
                  <a:pt x="17" y="169"/>
                </a:cubicBezTo>
                <a:cubicBezTo>
                  <a:pt x="25" y="178"/>
                  <a:pt x="36" y="182"/>
                  <a:pt x="47" y="182"/>
                </a:cubicBezTo>
                <a:cubicBezTo>
                  <a:pt x="58" y="182"/>
                  <a:pt x="69" y="178"/>
                  <a:pt x="77" y="169"/>
                </a:cubicBezTo>
                <a:cubicBezTo>
                  <a:pt x="93" y="153"/>
                  <a:pt x="93" y="153"/>
                  <a:pt x="93" y="153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8" y="178"/>
                  <a:pt x="129" y="182"/>
                  <a:pt x="140" y="182"/>
                </a:cubicBezTo>
                <a:cubicBezTo>
                  <a:pt x="151" y="182"/>
                  <a:pt x="162" y="178"/>
                  <a:pt x="170" y="169"/>
                </a:cubicBezTo>
                <a:cubicBezTo>
                  <a:pt x="187" y="153"/>
                  <a:pt x="187" y="126"/>
                  <a:pt x="170" y="109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86" y="60"/>
                  <a:pt x="186" y="33"/>
                  <a:pt x="170" y="16"/>
                </a:cubicBezTo>
                <a:close/>
                <a:moveTo>
                  <a:pt x="170" y="16"/>
                </a:moveTo>
                <a:cubicBezTo>
                  <a:pt x="170" y="16"/>
                  <a:pt x="170" y="16"/>
                  <a:pt x="170" y="16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01" name="Google Shape;2001;p81"/>
          <p:cNvSpPr/>
          <p:nvPr/>
        </p:nvSpPr>
        <p:spPr>
          <a:xfrm>
            <a:off x="3631140" y="1897706"/>
            <a:ext cx="46106" cy="13346"/>
          </a:xfrm>
          <a:custGeom>
            <a:avLst/>
            <a:gdLst/>
            <a:ahLst/>
            <a:cxnLst/>
            <a:rect l="l" t="t" r="r" b="b"/>
            <a:pathLst>
              <a:path w="282" h="85" extrusionOk="0">
                <a:moveTo>
                  <a:pt x="43" y="85"/>
                </a:moveTo>
                <a:cubicBezTo>
                  <a:pt x="240" y="85"/>
                  <a:pt x="240" y="85"/>
                  <a:pt x="240" y="85"/>
                </a:cubicBezTo>
                <a:cubicBezTo>
                  <a:pt x="263" y="85"/>
                  <a:pt x="282" y="66"/>
                  <a:pt x="282" y="42"/>
                </a:cubicBezTo>
                <a:cubicBezTo>
                  <a:pt x="282" y="19"/>
                  <a:pt x="263" y="0"/>
                  <a:pt x="24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6"/>
                  <a:pt x="19" y="85"/>
                  <a:pt x="43" y="85"/>
                </a:cubicBezTo>
                <a:close/>
                <a:moveTo>
                  <a:pt x="43" y="85"/>
                </a:moveTo>
                <a:cubicBezTo>
                  <a:pt x="43" y="85"/>
                  <a:pt x="43" y="85"/>
                  <a:pt x="43" y="85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002" name="Google Shape;2002;p81"/>
          <p:cNvGrpSpPr/>
          <p:nvPr/>
        </p:nvGrpSpPr>
        <p:grpSpPr>
          <a:xfrm>
            <a:off x="3266895" y="1506938"/>
            <a:ext cx="477991" cy="476774"/>
            <a:chOff x="3182938" y="1143000"/>
            <a:chExt cx="625479" cy="623886"/>
          </a:xfrm>
        </p:grpSpPr>
        <p:sp>
          <p:nvSpPr>
            <p:cNvPr id="2003" name="Google Shape;2003;p81"/>
            <p:cNvSpPr/>
            <p:nvPr/>
          </p:nvSpPr>
          <p:spPr>
            <a:xfrm>
              <a:off x="3259138" y="1216025"/>
              <a:ext cx="61913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239" y="99"/>
                  </a:moveTo>
                  <a:cubicBezTo>
                    <a:pt x="183" y="99"/>
                    <a:pt x="183" y="99"/>
                    <a:pt x="183" y="99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19" y="99"/>
                    <a:pt x="0" y="118"/>
                    <a:pt x="0" y="141"/>
                  </a:cubicBezTo>
                  <a:cubicBezTo>
                    <a:pt x="0" y="165"/>
                    <a:pt x="19" y="184"/>
                    <a:pt x="42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40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5"/>
                    <a:pt x="282" y="141"/>
                  </a:cubicBezTo>
                  <a:cubicBezTo>
                    <a:pt x="282" y="118"/>
                    <a:pt x="263" y="99"/>
                    <a:pt x="239" y="99"/>
                  </a:cubicBezTo>
                  <a:close/>
                  <a:moveTo>
                    <a:pt x="239" y="99"/>
                  </a:moveTo>
                  <a:cubicBezTo>
                    <a:pt x="239" y="99"/>
                    <a:pt x="239" y="99"/>
                    <a:pt x="239" y="9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04" name="Google Shape;2004;p81"/>
            <p:cNvSpPr/>
            <p:nvPr/>
          </p:nvSpPr>
          <p:spPr>
            <a:xfrm>
              <a:off x="3182938" y="1143000"/>
              <a:ext cx="625479" cy="623886"/>
            </a:xfrm>
            <a:custGeom>
              <a:avLst/>
              <a:gdLst/>
              <a:ahLst/>
              <a:cxnLst/>
              <a:rect l="l" t="t" r="r" b="b"/>
              <a:pathLst>
                <a:path w="2909" h="2907" extrusionOk="0">
                  <a:moveTo>
                    <a:pt x="2868" y="613"/>
                  </a:moveTo>
                  <a:cubicBezTo>
                    <a:pt x="2816" y="562"/>
                    <a:pt x="2734" y="557"/>
                    <a:pt x="2678" y="604"/>
                  </a:cubicBezTo>
                  <a:cubicBezTo>
                    <a:pt x="2657" y="621"/>
                    <a:pt x="2637" y="636"/>
                    <a:pt x="2616" y="650"/>
                  </a:cubicBezTo>
                  <a:cubicBezTo>
                    <a:pt x="2260" y="293"/>
                    <a:pt x="2260" y="293"/>
                    <a:pt x="2260" y="293"/>
                  </a:cubicBezTo>
                  <a:cubicBezTo>
                    <a:pt x="2273" y="273"/>
                    <a:pt x="2288" y="252"/>
                    <a:pt x="2305" y="231"/>
                  </a:cubicBezTo>
                  <a:cubicBezTo>
                    <a:pt x="2352" y="175"/>
                    <a:pt x="2348" y="94"/>
                    <a:pt x="2296" y="42"/>
                  </a:cubicBezTo>
                  <a:cubicBezTo>
                    <a:pt x="2269" y="15"/>
                    <a:pt x="2233" y="0"/>
                    <a:pt x="2195" y="0"/>
                  </a:cubicBezTo>
                  <a:cubicBezTo>
                    <a:pt x="2153" y="0"/>
                    <a:pt x="2113" y="19"/>
                    <a:pt x="2086" y="52"/>
                  </a:cubicBezTo>
                  <a:cubicBezTo>
                    <a:pt x="2054" y="91"/>
                    <a:pt x="2025" y="133"/>
                    <a:pt x="2000" y="175"/>
                  </a:cubicBezTo>
                  <a:cubicBezTo>
                    <a:pt x="1988" y="195"/>
                    <a:pt x="1994" y="221"/>
                    <a:pt x="2015" y="233"/>
                  </a:cubicBezTo>
                  <a:cubicBezTo>
                    <a:pt x="2035" y="245"/>
                    <a:pt x="2061" y="238"/>
                    <a:pt x="2073" y="218"/>
                  </a:cubicBezTo>
                  <a:cubicBezTo>
                    <a:pt x="2096" y="180"/>
                    <a:pt x="2122" y="142"/>
                    <a:pt x="2152" y="106"/>
                  </a:cubicBezTo>
                  <a:cubicBezTo>
                    <a:pt x="2163" y="93"/>
                    <a:pt x="2178" y="85"/>
                    <a:pt x="2195" y="85"/>
                  </a:cubicBezTo>
                  <a:cubicBezTo>
                    <a:pt x="2211" y="85"/>
                    <a:pt x="2225" y="91"/>
                    <a:pt x="2236" y="102"/>
                  </a:cubicBezTo>
                  <a:cubicBezTo>
                    <a:pt x="2256" y="122"/>
                    <a:pt x="2258" y="155"/>
                    <a:pt x="2240" y="177"/>
                  </a:cubicBezTo>
                  <a:cubicBezTo>
                    <a:pt x="2213" y="209"/>
                    <a:pt x="2190" y="242"/>
                    <a:pt x="2171" y="274"/>
                  </a:cubicBezTo>
                  <a:cubicBezTo>
                    <a:pt x="2169" y="276"/>
                    <a:pt x="2168" y="279"/>
                    <a:pt x="2167" y="281"/>
                  </a:cubicBezTo>
                  <a:cubicBezTo>
                    <a:pt x="2049" y="482"/>
                    <a:pt x="2054" y="688"/>
                    <a:pt x="2060" y="904"/>
                  </a:cubicBezTo>
                  <a:cubicBezTo>
                    <a:pt x="2068" y="1179"/>
                    <a:pt x="2076" y="1492"/>
                    <a:pt x="1785" y="1783"/>
                  </a:cubicBezTo>
                  <a:cubicBezTo>
                    <a:pt x="1539" y="2029"/>
                    <a:pt x="1279" y="2060"/>
                    <a:pt x="1051" y="2061"/>
                  </a:cubicBezTo>
                  <a:cubicBezTo>
                    <a:pt x="1050" y="2039"/>
                    <a:pt x="1048" y="1960"/>
                    <a:pt x="1048" y="1948"/>
                  </a:cubicBezTo>
                  <a:cubicBezTo>
                    <a:pt x="1050" y="1948"/>
                    <a:pt x="1051" y="1948"/>
                    <a:pt x="1053" y="1948"/>
                  </a:cubicBezTo>
                  <a:cubicBezTo>
                    <a:pt x="1273" y="1948"/>
                    <a:pt x="1489" y="1919"/>
                    <a:pt x="1705" y="1703"/>
                  </a:cubicBezTo>
                  <a:cubicBezTo>
                    <a:pt x="1937" y="1471"/>
                    <a:pt x="1953" y="1239"/>
                    <a:pt x="1949" y="1002"/>
                  </a:cubicBezTo>
                  <a:cubicBezTo>
                    <a:pt x="1949" y="988"/>
                    <a:pt x="1945" y="823"/>
                    <a:pt x="1945" y="804"/>
                  </a:cubicBezTo>
                  <a:cubicBezTo>
                    <a:pt x="1943" y="680"/>
                    <a:pt x="1948" y="534"/>
                    <a:pt x="1995" y="391"/>
                  </a:cubicBezTo>
                  <a:cubicBezTo>
                    <a:pt x="2002" y="368"/>
                    <a:pt x="1990" y="344"/>
                    <a:pt x="1967" y="337"/>
                  </a:cubicBezTo>
                  <a:cubicBezTo>
                    <a:pt x="1945" y="330"/>
                    <a:pt x="1921" y="342"/>
                    <a:pt x="1914" y="364"/>
                  </a:cubicBezTo>
                  <a:cubicBezTo>
                    <a:pt x="1869" y="503"/>
                    <a:pt x="1860" y="641"/>
                    <a:pt x="1859" y="761"/>
                  </a:cubicBezTo>
                  <a:cubicBezTo>
                    <a:pt x="1771" y="762"/>
                    <a:pt x="1673" y="767"/>
                    <a:pt x="1572" y="787"/>
                  </a:cubicBezTo>
                  <a:cubicBezTo>
                    <a:pt x="1385" y="503"/>
                    <a:pt x="1385" y="503"/>
                    <a:pt x="1385" y="503"/>
                  </a:cubicBezTo>
                  <a:cubicBezTo>
                    <a:pt x="1358" y="462"/>
                    <a:pt x="1313" y="438"/>
                    <a:pt x="1264" y="438"/>
                  </a:cubicBezTo>
                  <a:cubicBezTo>
                    <a:pt x="858" y="438"/>
                    <a:pt x="858" y="438"/>
                    <a:pt x="858" y="438"/>
                  </a:cubicBezTo>
                  <a:cubicBezTo>
                    <a:pt x="837" y="258"/>
                    <a:pt x="683" y="118"/>
                    <a:pt x="498" y="118"/>
                  </a:cubicBezTo>
                  <a:cubicBezTo>
                    <a:pt x="298" y="118"/>
                    <a:pt x="135" y="280"/>
                    <a:pt x="135" y="480"/>
                  </a:cubicBezTo>
                  <a:cubicBezTo>
                    <a:pt x="135" y="680"/>
                    <a:pt x="298" y="843"/>
                    <a:pt x="498" y="843"/>
                  </a:cubicBezTo>
                  <a:cubicBezTo>
                    <a:pt x="683" y="843"/>
                    <a:pt x="837" y="703"/>
                    <a:pt x="858" y="523"/>
                  </a:cubicBezTo>
                  <a:cubicBezTo>
                    <a:pt x="1264" y="523"/>
                    <a:pt x="1264" y="523"/>
                    <a:pt x="1264" y="523"/>
                  </a:cubicBezTo>
                  <a:cubicBezTo>
                    <a:pt x="1284" y="523"/>
                    <a:pt x="1303" y="533"/>
                    <a:pt x="1314" y="550"/>
                  </a:cubicBezTo>
                  <a:cubicBezTo>
                    <a:pt x="1485" y="809"/>
                    <a:pt x="1485" y="809"/>
                    <a:pt x="1485" y="809"/>
                  </a:cubicBezTo>
                  <a:cubicBezTo>
                    <a:pt x="1328" y="855"/>
                    <a:pt x="1191" y="939"/>
                    <a:pt x="1066" y="1064"/>
                  </a:cubicBezTo>
                  <a:cubicBezTo>
                    <a:pt x="939" y="1191"/>
                    <a:pt x="855" y="1330"/>
                    <a:pt x="809" y="1489"/>
                  </a:cubicBezTo>
                  <a:cubicBezTo>
                    <a:pt x="771" y="1618"/>
                    <a:pt x="764" y="1746"/>
                    <a:pt x="763" y="1857"/>
                  </a:cubicBezTo>
                  <a:cubicBezTo>
                    <a:pt x="532" y="1858"/>
                    <a:pt x="288" y="1892"/>
                    <a:pt x="54" y="2084"/>
                  </a:cubicBezTo>
                  <a:cubicBezTo>
                    <a:pt x="23" y="2109"/>
                    <a:pt x="4" y="2147"/>
                    <a:pt x="2" y="2186"/>
                  </a:cubicBezTo>
                  <a:cubicBezTo>
                    <a:pt x="0" y="2226"/>
                    <a:pt x="15" y="2265"/>
                    <a:pt x="44" y="2294"/>
                  </a:cubicBezTo>
                  <a:cubicBezTo>
                    <a:pt x="71" y="2321"/>
                    <a:pt x="108" y="2336"/>
                    <a:pt x="144" y="2336"/>
                  </a:cubicBezTo>
                  <a:cubicBezTo>
                    <a:pt x="176" y="2336"/>
                    <a:pt x="207" y="2325"/>
                    <a:pt x="233" y="2303"/>
                  </a:cubicBezTo>
                  <a:cubicBezTo>
                    <a:pt x="254" y="2286"/>
                    <a:pt x="275" y="2271"/>
                    <a:pt x="295" y="2258"/>
                  </a:cubicBezTo>
                  <a:cubicBezTo>
                    <a:pt x="652" y="2614"/>
                    <a:pt x="652" y="2614"/>
                    <a:pt x="652" y="2614"/>
                  </a:cubicBezTo>
                  <a:cubicBezTo>
                    <a:pt x="638" y="2635"/>
                    <a:pt x="623" y="2655"/>
                    <a:pt x="606" y="2676"/>
                  </a:cubicBezTo>
                  <a:cubicBezTo>
                    <a:pt x="559" y="2732"/>
                    <a:pt x="564" y="2814"/>
                    <a:pt x="615" y="2866"/>
                  </a:cubicBezTo>
                  <a:cubicBezTo>
                    <a:pt x="642" y="2892"/>
                    <a:pt x="678" y="2907"/>
                    <a:pt x="716" y="2907"/>
                  </a:cubicBezTo>
                  <a:cubicBezTo>
                    <a:pt x="718" y="2907"/>
                    <a:pt x="721" y="2907"/>
                    <a:pt x="723" y="2907"/>
                  </a:cubicBezTo>
                  <a:cubicBezTo>
                    <a:pt x="763" y="2905"/>
                    <a:pt x="800" y="2886"/>
                    <a:pt x="825" y="2855"/>
                  </a:cubicBezTo>
                  <a:cubicBezTo>
                    <a:pt x="880" y="2789"/>
                    <a:pt x="924" y="2718"/>
                    <a:pt x="958" y="2644"/>
                  </a:cubicBezTo>
                  <a:cubicBezTo>
                    <a:pt x="968" y="2623"/>
                    <a:pt x="959" y="2597"/>
                    <a:pt x="937" y="2588"/>
                  </a:cubicBezTo>
                  <a:cubicBezTo>
                    <a:pt x="916" y="2578"/>
                    <a:pt x="891" y="2587"/>
                    <a:pt x="881" y="2609"/>
                  </a:cubicBezTo>
                  <a:cubicBezTo>
                    <a:pt x="850" y="2676"/>
                    <a:pt x="809" y="2741"/>
                    <a:pt x="759" y="2801"/>
                  </a:cubicBezTo>
                  <a:cubicBezTo>
                    <a:pt x="749" y="2814"/>
                    <a:pt x="735" y="2821"/>
                    <a:pt x="719" y="2822"/>
                  </a:cubicBezTo>
                  <a:cubicBezTo>
                    <a:pt x="702" y="2823"/>
                    <a:pt x="687" y="2817"/>
                    <a:pt x="676" y="2805"/>
                  </a:cubicBezTo>
                  <a:cubicBezTo>
                    <a:pt x="655" y="2785"/>
                    <a:pt x="653" y="2752"/>
                    <a:pt x="671" y="2730"/>
                  </a:cubicBezTo>
                  <a:cubicBezTo>
                    <a:pt x="845" y="2520"/>
                    <a:pt x="856" y="2302"/>
                    <a:pt x="853" y="2098"/>
                  </a:cubicBezTo>
                  <a:cubicBezTo>
                    <a:pt x="853" y="2084"/>
                    <a:pt x="852" y="2049"/>
                    <a:pt x="851" y="2013"/>
                  </a:cubicBezTo>
                  <a:cubicBezTo>
                    <a:pt x="850" y="1969"/>
                    <a:pt x="849" y="1919"/>
                    <a:pt x="849" y="1900"/>
                  </a:cubicBezTo>
                  <a:cubicBezTo>
                    <a:pt x="846" y="1662"/>
                    <a:pt x="865" y="1386"/>
                    <a:pt x="1126" y="1124"/>
                  </a:cubicBezTo>
                  <a:cubicBezTo>
                    <a:pt x="1373" y="878"/>
                    <a:pt x="1632" y="847"/>
                    <a:pt x="1860" y="847"/>
                  </a:cubicBezTo>
                  <a:cubicBezTo>
                    <a:pt x="1861" y="868"/>
                    <a:pt x="1863" y="947"/>
                    <a:pt x="1863" y="960"/>
                  </a:cubicBezTo>
                  <a:cubicBezTo>
                    <a:pt x="1641" y="959"/>
                    <a:pt x="1424" y="987"/>
                    <a:pt x="1206" y="1204"/>
                  </a:cubicBezTo>
                  <a:cubicBezTo>
                    <a:pt x="974" y="1436"/>
                    <a:pt x="958" y="1668"/>
                    <a:pt x="962" y="1905"/>
                  </a:cubicBezTo>
                  <a:cubicBezTo>
                    <a:pt x="962" y="1919"/>
                    <a:pt x="966" y="2084"/>
                    <a:pt x="967" y="2103"/>
                  </a:cubicBezTo>
                  <a:cubicBezTo>
                    <a:pt x="968" y="2199"/>
                    <a:pt x="965" y="2313"/>
                    <a:pt x="940" y="2428"/>
                  </a:cubicBezTo>
                  <a:cubicBezTo>
                    <a:pt x="935" y="2451"/>
                    <a:pt x="950" y="2474"/>
                    <a:pt x="973" y="2479"/>
                  </a:cubicBezTo>
                  <a:cubicBezTo>
                    <a:pt x="976" y="2480"/>
                    <a:pt x="979" y="2480"/>
                    <a:pt x="982" y="2480"/>
                  </a:cubicBezTo>
                  <a:cubicBezTo>
                    <a:pt x="1002" y="2480"/>
                    <a:pt x="1019" y="2466"/>
                    <a:pt x="1023" y="2446"/>
                  </a:cubicBezTo>
                  <a:cubicBezTo>
                    <a:pt x="1047" y="2340"/>
                    <a:pt x="1052" y="2236"/>
                    <a:pt x="1052" y="2146"/>
                  </a:cubicBezTo>
                  <a:cubicBezTo>
                    <a:pt x="1137" y="2145"/>
                    <a:pt x="1231" y="2141"/>
                    <a:pt x="1328" y="2122"/>
                  </a:cubicBezTo>
                  <a:cubicBezTo>
                    <a:pt x="1512" y="2401"/>
                    <a:pt x="1512" y="2401"/>
                    <a:pt x="1512" y="2401"/>
                  </a:cubicBezTo>
                  <a:cubicBezTo>
                    <a:pt x="1539" y="2442"/>
                    <a:pt x="1584" y="2466"/>
                    <a:pt x="1633" y="2466"/>
                  </a:cubicBezTo>
                  <a:cubicBezTo>
                    <a:pt x="1994" y="2466"/>
                    <a:pt x="1994" y="2466"/>
                    <a:pt x="1994" y="2466"/>
                  </a:cubicBezTo>
                  <a:cubicBezTo>
                    <a:pt x="2016" y="2646"/>
                    <a:pt x="2169" y="2786"/>
                    <a:pt x="2354" y="2786"/>
                  </a:cubicBezTo>
                  <a:cubicBezTo>
                    <a:pt x="2554" y="2786"/>
                    <a:pt x="2717" y="2623"/>
                    <a:pt x="2717" y="2423"/>
                  </a:cubicBezTo>
                  <a:cubicBezTo>
                    <a:pt x="2717" y="2223"/>
                    <a:pt x="2554" y="2061"/>
                    <a:pt x="2354" y="2061"/>
                  </a:cubicBezTo>
                  <a:cubicBezTo>
                    <a:pt x="2169" y="2061"/>
                    <a:pt x="2016" y="2201"/>
                    <a:pt x="1994" y="2381"/>
                  </a:cubicBezTo>
                  <a:cubicBezTo>
                    <a:pt x="1633" y="2381"/>
                    <a:pt x="1633" y="2381"/>
                    <a:pt x="1633" y="2381"/>
                  </a:cubicBezTo>
                  <a:cubicBezTo>
                    <a:pt x="1612" y="2381"/>
                    <a:pt x="1594" y="2371"/>
                    <a:pt x="1583" y="2354"/>
                  </a:cubicBezTo>
                  <a:cubicBezTo>
                    <a:pt x="1416" y="2101"/>
                    <a:pt x="1416" y="2101"/>
                    <a:pt x="1416" y="2101"/>
                  </a:cubicBezTo>
                  <a:cubicBezTo>
                    <a:pt x="1417" y="2101"/>
                    <a:pt x="1419" y="2101"/>
                    <a:pt x="1420" y="2100"/>
                  </a:cubicBezTo>
                  <a:cubicBezTo>
                    <a:pt x="1579" y="2054"/>
                    <a:pt x="1718" y="1970"/>
                    <a:pt x="1845" y="1843"/>
                  </a:cubicBezTo>
                  <a:cubicBezTo>
                    <a:pt x="1987" y="1701"/>
                    <a:pt x="2076" y="1543"/>
                    <a:pt x="2117" y="1360"/>
                  </a:cubicBezTo>
                  <a:cubicBezTo>
                    <a:pt x="2141" y="1253"/>
                    <a:pt x="2148" y="1150"/>
                    <a:pt x="2148" y="1050"/>
                  </a:cubicBezTo>
                  <a:cubicBezTo>
                    <a:pt x="2379" y="1049"/>
                    <a:pt x="2623" y="1015"/>
                    <a:pt x="2857" y="823"/>
                  </a:cubicBezTo>
                  <a:cubicBezTo>
                    <a:pt x="2890" y="796"/>
                    <a:pt x="2909" y="756"/>
                    <a:pt x="2909" y="714"/>
                  </a:cubicBezTo>
                  <a:cubicBezTo>
                    <a:pt x="2909" y="676"/>
                    <a:pt x="2894" y="640"/>
                    <a:pt x="2868" y="613"/>
                  </a:cubicBezTo>
                  <a:close/>
                  <a:moveTo>
                    <a:pt x="498" y="758"/>
                  </a:moveTo>
                  <a:cubicBezTo>
                    <a:pt x="345" y="758"/>
                    <a:pt x="220" y="633"/>
                    <a:pt x="220" y="480"/>
                  </a:cubicBezTo>
                  <a:cubicBezTo>
                    <a:pt x="220" y="327"/>
                    <a:pt x="345" y="203"/>
                    <a:pt x="498" y="203"/>
                  </a:cubicBezTo>
                  <a:cubicBezTo>
                    <a:pt x="651" y="203"/>
                    <a:pt x="775" y="327"/>
                    <a:pt x="775" y="480"/>
                  </a:cubicBezTo>
                  <a:cubicBezTo>
                    <a:pt x="775" y="633"/>
                    <a:pt x="651" y="758"/>
                    <a:pt x="498" y="758"/>
                  </a:cubicBezTo>
                  <a:close/>
                  <a:moveTo>
                    <a:pt x="179" y="2238"/>
                  </a:moveTo>
                  <a:cubicBezTo>
                    <a:pt x="157" y="2256"/>
                    <a:pt x="124" y="2254"/>
                    <a:pt x="104" y="2233"/>
                  </a:cubicBezTo>
                  <a:cubicBezTo>
                    <a:pt x="92" y="2222"/>
                    <a:pt x="87" y="2207"/>
                    <a:pt x="87" y="2191"/>
                  </a:cubicBezTo>
                  <a:cubicBezTo>
                    <a:pt x="88" y="2174"/>
                    <a:pt x="95" y="2160"/>
                    <a:pt x="108" y="2150"/>
                  </a:cubicBezTo>
                  <a:cubicBezTo>
                    <a:pt x="331" y="1966"/>
                    <a:pt x="562" y="1943"/>
                    <a:pt x="764" y="1942"/>
                  </a:cubicBezTo>
                  <a:cubicBezTo>
                    <a:pt x="765" y="1964"/>
                    <a:pt x="766" y="1990"/>
                    <a:pt x="766" y="2015"/>
                  </a:cubicBezTo>
                  <a:cubicBezTo>
                    <a:pt x="767" y="2029"/>
                    <a:pt x="767" y="2043"/>
                    <a:pt x="767" y="2056"/>
                  </a:cubicBezTo>
                  <a:cubicBezTo>
                    <a:pt x="576" y="2055"/>
                    <a:pt x="374" y="2077"/>
                    <a:pt x="179" y="2238"/>
                  </a:cubicBezTo>
                  <a:close/>
                  <a:moveTo>
                    <a:pt x="695" y="2537"/>
                  </a:moveTo>
                  <a:cubicBezTo>
                    <a:pt x="372" y="2214"/>
                    <a:pt x="372" y="2214"/>
                    <a:pt x="372" y="2214"/>
                  </a:cubicBezTo>
                  <a:cubicBezTo>
                    <a:pt x="502" y="2151"/>
                    <a:pt x="634" y="2140"/>
                    <a:pt x="768" y="2141"/>
                  </a:cubicBezTo>
                  <a:cubicBezTo>
                    <a:pt x="769" y="2275"/>
                    <a:pt x="758" y="2407"/>
                    <a:pt x="695" y="2537"/>
                  </a:cubicBezTo>
                  <a:close/>
                  <a:moveTo>
                    <a:pt x="2354" y="2146"/>
                  </a:moveTo>
                  <a:cubicBezTo>
                    <a:pt x="2507" y="2146"/>
                    <a:pt x="2632" y="2270"/>
                    <a:pt x="2632" y="2423"/>
                  </a:cubicBezTo>
                  <a:cubicBezTo>
                    <a:pt x="2632" y="2576"/>
                    <a:pt x="2507" y="2701"/>
                    <a:pt x="2354" y="2701"/>
                  </a:cubicBezTo>
                  <a:cubicBezTo>
                    <a:pt x="2201" y="2701"/>
                    <a:pt x="2077" y="2576"/>
                    <a:pt x="2077" y="2423"/>
                  </a:cubicBezTo>
                  <a:cubicBezTo>
                    <a:pt x="2077" y="2270"/>
                    <a:pt x="2201" y="2146"/>
                    <a:pt x="2354" y="2146"/>
                  </a:cubicBezTo>
                  <a:close/>
                  <a:moveTo>
                    <a:pt x="1047" y="1862"/>
                  </a:moveTo>
                  <a:cubicBezTo>
                    <a:pt x="1047" y="1766"/>
                    <a:pt x="1052" y="1674"/>
                    <a:pt x="1076" y="1584"/>
                  </a:cubicBezTo>
                  <a:cubicBezTo>
                    <a:pt x="1326" y="1833"/>
                    <a:pt x="1326" y="1833"/>
                    <a:pt x="1326" y="1833"/>
                  </a:cubicBezTo>
                  <a:cubicBezTo>
                    <a:pt x="1235" y="1858"/>
                    <a:pt x="1143" y="1863"/>
                    <a:pt x="1047" y="1862"/>
                  </a:cubicBezTo>
                  <a:close/>
                  <a:moveTo>
                    <a:pt x="1237" y="1295"/>
                  </a:moveTo>
                  <a:cubicBezTo>
                    <a:pt x="1614" y="1672"/>
                    <a:pt x="1614" y="1672"/>
                    <a:pt x="1614" y="1672"/>
                  </a:cubicBezTo>
                  <a:cubicBezTo>
                    <a:pt x="1548" y="1732"/>
                    <a:pt x="1482" y="1774"/>
                    <a:pt x="1415" y="1803"/>
                  </a:cubicBezTo>
                  <a:cubicBezTo>
                    <a:pt x="1107" y="1494"/>
                    <a:pt x="1107" y="1494"/>
                    <a:pt x="1107" y="1494"/>
                  </a:cubicBezTo>
                  <a:cubicBezTo>
                    <a:pt x="1135" y="1428"/>
                    <a:pt x="1177" y="1362"/>
                    <a:pt x="1237" y="1295"/>
                  </a:cubicBezTo>
                  <a:close/>
                  <a:moveTo>
                    <a:pt x="1496" y="1105"/>
                  </a:moveTo>
                  <a:cubicBezTo>
                    <a:pt x="1805" y="1413"/>
                    <a:pt x="1805" y="1413"/>
                    <a:pt x="1805" y="1413"/>
                  </a:cubicBezTo>
                  <a:cubicBezTo>
                    <a:pt x="1776" y="1480"/>
                    <a:pt x="1734" y="1546"/>
                    <a:pt x="1674" y="1612"/>
                  </a:cubicBezTo>
                  <a:cubicBezTo>
                    <a:pt x="1297" y="1235"/>
                    <a:pt x="1297" y="1235"/>
                    <a:pt x="1297" y="1235"/>
                  </a:cubicBezTo>
                  <a:cubicBezTo>
                    <a:pt x="1364" y="1175"/>
                    <a:pt x="1430" y="1133"/>
                    <a:pt x="1496" y="1105"/>
                  </a:cubicBezTo>
                  <a:close/>
                  <a:moveTo>
                    <a:pt x="1864" y="1045"/>
                  </a:moveTo>
                  <a:cubicBezTo>
                    <a:pt x="1865" y="1141"/>
                    <a:pt x="1860" y="1233"/>
                    <a:pt x="1835" y="1324"/>
                  </a:cubicBezTo>
                  <a:cubicBezTo>
                    <a:pt x="1586" y="1074"/>
                    <a:pt x="1586" y="1074"/>
                    <a:pt x="1586" y="1074"/>
                  </a:cubicBezTo>
                  <a:cubicBezTo>
                    <a:pt x="1676" y="1050"/>
                    <a:pt x="1768" y="1045"/>
                    <a:pt x="1864" y="1045"/>
                  </a:cubicBezTo>
                  <a:close/>
                  <a:moveTo>
                    <a:pt x="2216" y="370"/>
                  </a:moveTo>
                  <a:cubicBezTo>
                    <a:pt x="2539" y="693"/>
                    <a:pt x="2539" y="693"/>
                    <a:pt x="2539" y="693"/>
                  </a:cubicBezTo>
                  <a:cubicBezTo>
                    <a:pt x="2409" y="756"/>
                    <a:pt x="2277" y="767"/>
                    <a:pt x="2143" y="766"/>
                  </a:cubicBezTo>
                  <a:cubicBezTo>
                    <a:pt x="2143" y="626"/>
                    <a:pt x="2155" y="496"/>
                    <a:pt x="2216" y="370"/>
                  </a:cubicBezTo>
                  <a:close/>
                  <a:moveTo>
                    <a:pt x="2803" y="757"/>
                  </a:moveTo>
                  <a:cubicBezTo>
                    <a:pt x="2580" y="941"/>
                    <a:pt x="2349" y="964"/>
                    <a:pt x="2147" y="965"/>
                  </a:cubicBezTo>
                  <a:cubicBezTo>
                    <a:pt x="2146" y="944"/>
                    <a:pt x="2146" y="922"/>
                    <a:pt x="2145" y="902"/>
                  </a:cubicBezTo>
                  <a:cubicBezTo>
                    <a:pt x="2145" y="885"/>
                    <a:pt x="2144" y="868"/>
                    <a:pt x="2144" y="852"/>
                  </a:cubicBezTo>
                  <a:cubicBezTo>
                    <a:pt x="2302" y="852"/>
                    <a:pt x="2466" y="837"/>
                    <a:pt x="2628" y="742"/>
                  </a:cubicBezTo>
                  <a:cubicBezTo>
                    <a:pt x="2630" y="741"/>
                    <a:pt x="2633" y="740"/>
                    <a:pt x="2635" y="738"/>
                  </a:cubicBezTo>
                  <a:cubicBezTo>
                    <a:pt x="2667" y="719"/>
                    <a:pt x="2700" y="696"/>
                    <a:pt x="2732" y="669"/>
                  </a:cubicBezTo>
                  <a:cubicBezTo>
                    <a:pt x="2754" y="651"/>
                    <a:pt x="2787" y="653"/>
                    <a:pt x="2807" y="674"/>
                  </a:cubicBezTo>
                  <a:cubicBezTo>
                    <a:pt x="2818" y="684"/>
                    <a:pt x="2824" y="699"/>
                    <a:pt x="2824" y="714"/>
                  </a:cubicBezTo>
                  <a:cubicBezTo>
                    <a:pt x="2824" y="731"/>
                    <a:pt x="2816" y="747"/>
                    <a:pt x="2803" y="757"/>
                  </a:cubicBezTo>
                  <a:close/>
                  <a:moveTo>
                    <a:pt x="2803" y="757"/>
                  </a:moveTo>
                  <a:cubicBezTo>
                    <a:pt x="2803" y="757"/>
                    <a:pt x="2803" y="757"/>
                    <a:pt x="2803" y="7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05" name="Google Shape;2005;p81"/>
          <p:cNvGrpSpPr/>
          <p:nvPr/>
        </p:nvGrpSpPr>
        <p:grpSpPr>
          <a:xfrm>
            <a:off x="2524206" y="2226347"/>
            <a:ext cx="477990" cy="470710"/>
            <a:chOff x="2111375" y="2084388"/>
            <a:chExt cx="625477" cy="615952"/>
          </a:xfrm>
        </p:grpSpPr>
        <p:sp>
          <p:nvSpPr>
            <p:cNvPr id="2006" name="Google Shape;2006;p81"/>
            <p:cNvSpPr/>
            <p:nvPr/>
          </p:nvSpPr>
          <p:spPr>
            <a:xfrm>
              <a:off x="2111375" y="2084388"/>
              <a:ext cx="625477" cy="615952"/>
            </a:xfrm>
            <a:custGeom>
              <a:avLst/>
              <a:gdLst/>
              <a:ahLst/>
              <a:cxnLst/>
              <a:rect l="l" t="t" r="r" b="b"/>
              <a:pathLst>
                <a:path w="2907" h="2871" extrusionOk="0">
                  <a:moveTo>
                    <a:pt x="2813" y="1287"/>
                  </a:moveTo>
                  <a:cubicBezTo>
                    <a:pt x="2773" y="254"/>
                    <a:pt x="2773" y="254"/>
                    <a:pt x="2773" y="254"/>
                  </a:cubicBezTo>
                  <a:cubicBezTo>
                    <a:pt x="2771" y="200"/>
                    <a:pt x="2728" y="158"/>
                    <a:pt x="2674" y="158"/>
                  </a:cubicBezTo>
                  <a:cubicBezTo>
                    <a:pt x="2620" y="158"/>
                    <a:pt x="2620" y="158"/>
                    <a:pt x="2620" y="158"/>
                  </a:cubicBezTo>
                  <a:cubicBezTo>
                    <a:pt x="2565" y="158"/>
                    <a:pt x="2520" y="203"/>
                    <a:pt x="2520" y="258"/>
                  </a:cubicBezTo>
                  <a:cubicBezTo>
                    <a:pt x="2520" y="397"/>
                    <a:pt x="2520" y="397"/>
                    <a:pt x="2520" y="397"/>
                  </a:cubicBezTo>
                  <a:cubicBezTo>
                    <a:pt x="2344" y="397"/>
                    <a:pt x="2344" y="397"/>
                    <a:pt x="2344" y="397"/>
                  </a:cubicBezTo>
                  <a:cubicBezTo>
                    <a:pt x="2358" y="294"/>
                    <a:pt x="2327" y="190"/>
                    <a:pt x="2258" y="111"/>
                  </a:cubicBezTo>
                  <a:cubicBezTo>
                    <a:pt x="2242" y="93"/>
                    <a:pt x="2218" y="85"/>
                    <a:pt x="2194" y="90"/>
                  </a:cubicBezTo>
                  <a:cubicBezTo>
                    <a:pt x="2171" y="96"/>
                    <a:pt x="2152" y="114"/>
                    <a:pt x="2146" y="137"/>
                  </a:cubicBezTo>
                  <a:cubicBezTo>
                    <a:pt x="2094" y="332"/>
                    <a:pt x="2094" y="332"/>
                    <a:pt x="2094" y="332"/>
                  </a:cubicBezTo>
                  <a:cubicBezTo>
                    <a:pt x="1985" y="361"/>
                    <a:pt x="1985" y="361"/>
                    <a:pt x="1985" y="361"/>
                  </a:cubicBezTo>
                  <a:cubicBezTo>
                    <a:pt x="1906" y="282"/>
                    <a:pt x="1906" y="282"/>
                    <a:pt x="1906" y="282"/>
                  </a:cubicBezTo>
                  <a:cubicBezTo>
                    <a:pt x="1958" y="87"/>
                    <a:pt x="1958" y="87"/>
                    <a:pt x="1958" y="87"/>
                  </a:cubicBezTo>
                  <a:cubicBezTo>
                    <a:pt x="1964" y="63"/>
                    <a:pt x="1957" y="38"/>
                    <a:pt x="1939" y="22"/>
                  </a:cubicBezTo>
                  <a:cubicBezTo>
                    <a:pt x="1922" y="6"/>
                    <a:pt x="1897" y="0"/>
                    <a:pt x="1874" y="8"/>
                  </a:cubicBezTo>
                  <a:cubicBezTo>
                    <a:pt x="1760" y="46"/>
                    <a:pt x="1673" y="139"/>
                    <a:pt x="1642" y="255"/>
                  </a:cubicBezTo>
                  <a:cubicBezTo>
                    <a:pt x="1629" y="302"/>
                    <a:pt x="1627" y="350"/>
                    <a:pt x="1634" y="397"/>
                  </a:cubicBezTo>
                  <a:cubicBezTo>
                    <a:pt x="989" y="397"/>
                    <a:pt x="989" y="397"/>
                    <a:pt x="989" y="397"/>
                  </a:cubicBezTo>
                  <a:cubicBezTo>
                    <a:pt x="955" y="270"/>
                    <a:pt x="955" y="270"/>
                    <a:pt x="955" y="270"/>
                  </a:cubicBezTo>
                  <a:cubicBezTo>
                    <a:pt x="944" y="229"/>
                    <a:pt x="902" y="205"/>
                    <a:pt x="861" y="216"/>
                  </a:cubicBezTo>
                  <a:cubicBezTo>
                    <a:pt x="616" y="281"/>
                    <a:pt x="616" y="281"/>
                    <a:pt x="616" y="281"/>
                  </a:cubicBezTo>
                  <a:cubicBezTo>
                    <a:pt x="576" y="292"/>
                    <a:pt x="551" y="334"/>
                    <a:pt x="562" y="375"/>
                  </a:cubicBezTo>
                  <a:cubicBezTo>
                    <a:pt x="568" y="397"/>
                    <a:pt x="568" y="397"/>
                    <a:pt x="568" y="397"/>
                  </a:cubicBezTo>
                  <a:cubicBezTo>
                    <a:pt x="387" y="397"/>
                    <a:pt x="387" y="397"/>
                    <a:pt x="387" y="397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03"/>
                    <a:pt x="342" y="158"/>
                    <a:pt x="287" y="158"/>
                  </a:cubicBezTo>
                  <a:cubicBezTo>
                    <a:pt x="233" y="158"/>
                    <a:pt x="233" y="158"/>
                    <a:pt x="233" y="158"/>
                  </a:cubicBezTo>
                  <a:cubicBezTo>
                    <a:pt x="179" y="158"/>
                    <a:pt x="136" y="200"/>
                    <a:pt x="134" y="254"/>
                  </a:cubicBezTo>
                  <a:cubicBezTo>
                    <a:pt x="94" y="1287"/>
                    <a:pt x="94" y="1287"/>
                    <a:pt x="94" y="1287"/>
                  </a:cubicBezTo>
                  <a:cubicBezTo>
                    <a:pt x="40" y="1300"/>
                    <a:pt x="0" y="1348"/>
                    <a:pt x="0" y="1406"/>
                  </a:cubicBezTo>
                  <a:cubicBezTo>
                    <a:pt x="0" y="1527"/>
                    <a:pt x="0" y="1527"/>
                    <a:pt x="0" y="1527"/>
                  </a:cubicBezTo>
                  <a:cubicBezTo>
                    <a:pt x="0" y="1586"/>
                    <a:pt x="43" y="1636"/>
                    <a:pt x="100" y="1647"/>
                  </a:cubicBezTo>
                  <a:cubicBezTo>
                    <a:pt x="100" y="2681"/>
                    <a:pt x="100" y="2681"/>
                    <a:pt x="100" y="2681"/>
                  </a:cubicBezTo>
                  <a:cubicBezTo>
                    <a:pt x="100" y="2786"/>
                    <a:pt x="185" y="2871"/>
                    <a:pt x="290" y="2871"/>
                  </a:cubicBezTo>
                  <a:cubicBezTo>
                    <a:pt x="2267" y="2871"/>
                    <a:pt x="2267" y="2871"/>
                    <a:pt x="2267" y="2871"/>
                  </a:cubicBezTo>
                  <a:cubicBezTo>
                    <a:pt x="2291" y="2871"/>
                    <a:pt x="2310" y="2852"/>
                    <a:pt x="2310" y="2828"/>
                  </a:cubicBezTo>
                  <a:cubicBezTo>
                    <a:pt x="2310" y="2805"/>
                    <a:pt x="2291" y="2786"/>
                    <a:pt x="2267" y="2786"/>
                  </a:cubicBezTo>
                  <a:cubicBezTo>
                    <a:pt x="290" y="2786"/>
                    <a:pt x="290" y="2786"/>
                    <a:pt x="290" y="2786"/>
                  </a:cubicBezTo>
                  <a:cubicBezTo>
                    <a:pt x="232" y="2786"/>
                    <a:pt x="185" y="2739"/>
                    <a:pt x="185" y="2681"/>
                  </a:cubicBezTo>
                  <a:cubicBezTo>
                    <a:pt x="185" y="2590"/>
                    <a:pt x="185" y="2590"/>
                    <a:pt x="185" y="2590"/>
                  </a:cubicBezTo>
                  <a:cubicBezTo>
                    <a:pt x="2722" y="2590"/>
                    <a:pt x="2722" y="2590"/>
                    <a:pt x="2722" y="2590"/>
                  </a:cubicBezTo>
                  <a:cubicBezTo>
                    <a:pt x="2722" y="2681"/>
                    <a:pt x="2722" y="2681"/>
                    <a:pt x="2722" y="2681"/>
                  </a:cubicBezTo>
                  <a:cubicBezTo>
                    <a:pt x="2722" y="2739"/>
                    <a:pt x="2675" y="2786"/>
                    <a:pt x="2617" y="2786"/>
                  </a:cubicBezTo>
                  <a:cubicBezTo>
                    <a:pt x="2466" y="2786"/>
                    <a:pt x="2466" y="2786"/>
                    <a:pt x="2466" y="2786"/>
                  </a:cubicBezTo>
                  <a:cubicBezTo>
                    <a:pt x="2443" y="2786"/>
                    <a:pt x="2423" y="2805"/>
                    <a:pt x="2423" y="2828"/>
                  </a:cubicBezTo>
                  <a:cubicBezTo>
                    <a:pt x="2423" y="2852"/>
                    <a:pt x="2443" y="2871"/>
                    <a:pt x="2466" y="2871"/>
                  </a:cubicBezTo>
                  <a:cubicBezTo>
                    <a:pt x="2617" y="2871"/>
                    <a:pt x="2617" y="2871"/>
                    <a:pt x="2617" y="2871"/>
                  </a:cubicBezTo>
                  <a:cubicBezTo>
                    <a:pt x="2722" y="2871"/>
                    <a:pt x="2807" y="2786"/>
                    <a:pt x="2807" y="2681"/>
                  </a:cubicBezTo>
                  <a:cubicBezTo>
                    <a:pt x="2807" y="1647"/>
                    <a:pt x="2807" y="1647"/>
                    <a:pt x="2807" y="1647"/>
                  </a:cubicBezTo>
                  <a:cubicBezTo>
                    <a:pt x="2864" y="1636"/>
                    <a:pt x="2907" y="1586"/>
                    <a:pt x="2907" y="1527"/>
                  </a:cubicBezTo>
                  <a:cubicBezTo>
                    <a:pt x="2907" y="1406"/>
                    <a:pt x="2907" y="1406"/>
                    <a:pt x="2907" y="1406"/>
                  </a:cubicBezTo>
                  <a:cubicBezTo>
                    <a:pt x="2907" y="1348"/>
                    <a:pt x="2867" y="1300"/>
                    <a:pt x="2813" y="1287"/>
                  </a:cubicBezTo>
                  <a:close/>
                  <a:moveTo>
                    <a:pt x="2620" y="244"/>
                  </a:moveTo>
                  <a:cubicBezTo>
                    <a:pt x="2674" y="244"/>
                    <a:pt x="2674" y="244"/>
                    <a:pt x="2674" y="244"/>
                  </a:cubicBezTo>
                  <a:cubicBezTo>
                    <a:pt x="2682" y="244"/>
                    <a:pt x="2688" y="250"/>
                    <a:pt x="2688" y="257"/>
                  </a:cubicBezTo>
                  <a:cubicBezTo>
                    <a:pt x="2728" y="1284"/>
                    <a:pt x="2728" y="1284"/>
                    <a:pt x="2728" y="1284"/>
                  </a:cubicBezTo>
                  <a:cubicBezTo>
                    <a:pt x="2606" y="1284"/>
                    <a:pt x="2606" y="1284"/>
                    <a:pt x="2606" y="1284"/>
                  </a:cubicBezTo>
                  <a:cubicBezTo>
                    <a:pt x="2606" y="258"/>
                    <a:pt x="2606" y="258"/>
                    <a:pt x="2606" y="258"/>
                  </a:cubicBezTo>
                  <a:cubicBezTo>
                    <a:pt x="2606" y="250"/>
                    <a:pt x="2612" y="244"/>
                    <a:pt x="2620" y="244"/>
                  </a:cubicBezTo>
                  <a:close/>
                  <a:moveTo>
                    <a:pt x="2144" y="671"/>
                  </a:moveTo>
                  <a:cubicBezTo>
                    <a:pt x="2520" y="671"/>
                    <a:pt x="2520" y="671"/>
                    <a:pt x="2520" y="671"/>
                  </a:cubicBezTo>
                  <a:cubicBezTo>
                    <a:pt x="2520" y="1284"/>
                    <a:pt x="2520" y="1284"/>
                    <a:pt x="2520" y="1284"/>
                  </a:cubicBezTo>
                  <a:cubicBezTo>
                    <a:pt x="1896" y="1284"/>
                    <a:pt x="1896" y="1284"/>
                    <a:pt x="1896" y="1284"/>
                  </a:cubicBezTo>
                  <a:cubicBezTo>
                    <a:pt x="2051" y="703"/>
                    <a:pt x="2051" y="703"/>
                    <a:pt x="2051" y="703"/>
                  </a:cubicBezTo>
                  <a:cubicBezTo>
                    <a:pt x="2052" y="702"/>
                    <a:pt x="2053" y="701"/>
                    <a:pt x="2054" y="701"/>
                  </a:cubicBezTo>
                  <a:cubicBezTo>
                    <a:pt x="2085" y="695"/>
                    <a:pt x="2115" y="685"/>
                    <a:pt x="2144" y="671"/>
                  </a:cubicBezTo>
                  <a:close/>
                  <a:moveTo>
                    <a:pt x="2520" y="586"/>
                  </a:moveTo>
                  <a:cubicBezTo>
                    <a:pt x="2256" y="586"/>
                    <a:pt x="2256" y="586"/>
                    <a:pt x="2256" y="586"/>
                  </a:cubicBezTo>
                  <a:cubicBezTo>
                    <a:pt x="2284" y="556"/>
                    <a:pt x="2306" y="521"/>
                    <a:pt x="2321" y="482"/>
                  </a:cubicBezTo>
                  <a:cubicBezTo>
                    <a:pt x="2520" y="482"/>
                    <a:pt x="2520" y="482"/>
                    <a:pt x="2520" y="482"/>
                  </a:cubicBezTo>
                  <a:lnTo>
                    <a:pt x="2520" y="586"/>
                  </a:lnTo>
                  <a:close/>
                  <a:moveTo>
                    <a:pt x="1724" y="277"/>
                  </a:moveTo>
                  <a:cubicBezTo>
                    <a:pt x="1745" y="201"/>
                    <a:pt x="1796" y="138"/>
                    <a:pt x="1865" y="104"/>
                  </a:cubicBezTo>
                  <a:cubicBezTo>
                    <a:pt x="1820" y="271"/>
                    <a:pt x="1820" y="271"/>
                    <a:pt x="1820" y="271"/>
                  </a:cubicBezTo>
                  <a:cubicBezTo>
                    <a:pt x="1814" y="293"/>
                    <a:pt x="1821" y="317"/>
                    <a:pt x="1837" y="334"/>
                  </a:cubicBezTo>
                  <a:cubicBezTo>
                    <a:pt x="1933" y="429"/>
                    <a:pt x="1933" y="429"/>
                    <a:pt x="1933" y="429"/>
                  </a:cubicBezTo>
                  <a:cubicBezTo>
                    <a:pt x="1950" y="446"/>
                    <a:pt x="1974" y="452"/>
                    <a:pt x="1996" y="446"/>
                  </a:cubicBezTo>
                  <a:cubicBezTo>
                    <a:pt x="2127" y="411"/>
                    <a:pt x="2127" y="411"/>
                    <a:pt x="2127" y="411"/>
                  </a:cubicBezTo>
                  <a:cubicBezTo>
                    <a:pt x="2149" y="405"/>
                    <a:pt x="2167" y="388"/>
                    <a:pt x="2173" y="365"/>
                  </a:cubicBezTo>
                  <a:cubicBezTo>
                    <a:pt x="2218" y="198"/>
                    <a:pt x="2218" y="198"/>
                    <a:pt x="2218" y="198"/>
                  </a:cubicBezTo>
                  <a:cubicBezTo>
                    <a:pt x="2260" y="263"/>
                    <a:pt x="2273" y="343"/>
                    <a:pt x="2253" y="419"/>
                  </a:cubicBezTo>
                  <a:cubicBezTo>
                    <a:pt x="2226" y="520"/>
                    <a:pt x="2142" y="598"/>
                    <a:pt x="2038" y="617"/>
                  </a:cubicBezTo>
                  <a:cubicBezTo>
                    <a:pt x="2005" y="623"/>
                    <a:pt x="1978" y="648"/>
                    <a:pt x="1969" y="681"/>
                  </a:cubicBezTo>
                  <a:cubicBezTo>
                    <a:pt x="1808" y="1284"/>
                    <a:pt x="1808" y="1284"/>
                    <a:pt x="1808" y="1284"/>
                  </a:cubicBezTo>
                  <a:cubicBezTo>
                    <a:pt x="1668" y="1284"/>
                    <a:pt x="1668" y="1284"/>
                    <a:pt x="1668" y="1284"/>
                  </a:cubicBezTo>
                  <a:cubicBezTo>
                    <a:pt x="1839" y="646"/>
                    <a:pt x="1839" y="646"/>
                    <a:pt x="1839" y="646"/>
                  </a:cubicBezTo>
                  <a:cubicBezTo>
                    <a:pt x="1848" y="613"/>
                    <a:pt x="1837" y="578"/>
                    <a:pt x="1811" y="556"/>
                  </a:cubicBezTo>
                  <a:cubicBezTo>
                    <a:pt x="1731" y="488"/>
                    <a:pt x="1697" y="378"/>
                    <a:pt x="1724" y="277"/>
                  </a:cubicBezTo>
                  <a:close/>
                  <a:moveTo>
                    <a:pt x="1159" y="1284"/>
                  </a:moveTo>
                  <a:cubicBezTo>
                    <a:pt x="995" y="671"/>
                    <a:pt x="995" y="671"/>
                    <a:pt x="995" y="671"/>
                  </a:cubicBezTo>
                  <a:cubicBezTo>
                    <a:pt x="1744" y="671"/>
                    <a:pt x="1744" y="671"/>
                    <a:pt x="1744" y="671"/>
                  </a:cubicBezTo>
                  <a:cubicBezTo>
                    <a:pt x="1580" y="1284"/>
                    <a:pt x="1580" y="1284"/>
                    <a:pt x="1580" y="1284"/>
                  </a:cubicBezTo>
                  <a:lnTo>
                    <a:pt x="1159" y="1284"/>
                  </a:lnTo>
                  <a:close/>
                  <a:moveTo>
                    <a:pt x="1656" y="482"/>
                  </a:moveTo>
                  <a:cubicBezTo>
                    <a:pt x="1672" y="520"/>
                    <a:pt x="1693" y="555"/>
                    <a:pt x="1720" y="586"/>
                  </a:cubicBezTo>
                  <a:cubicBezTo>
                    <a:pt x="1020" y="586"/>
                    <a:pt x="1020" y="586"/>
                    <a:pt x="1020" y="586"/>
                  </a:cubicBezTo>
                  <a:cubicBezTo>
                    <a:pt x="1023" y="580"/>
                    <a:pt x="1023" y="580"/>
                    <a:pt x="1023" y="580"/>
                  </a:cubicBezTo>
                  <a:cubicBezTo>
                    <a:pt x="1029" y="564"/>
                    <a:pt x="1029" y="548"/>
                    <a:pt x="1025" y="532"/>
                  </a:cubicBezTo>
                  <a:cubicBezTo>
                    <a:pt x="1012" y="482"/>
                    <a:pt x="1012" y="482"/>
                    <a:pt x="1012" y="482"/>
                  </a:cubicBezTo>
                  <a:cubicBezTo>
                    <a:pt x="1656" y="482"/>
                    <a:pt x="1656" y="482"/>
                    <a:pt x="1656" y="482"/>
                  </a:cubicBezTo>
                  <a:close/>
                  <a:moveTo>
                    <a:pt x="875" y="300"/>
                  </a:moveTo>
                  <a:cubicBezTo>
                    <a:pt x="942" y="552"/>
                    <a:pt x="942" y="552"/>
                    <a:pt x="942" y="552"/>
                  </a:cubicBezTo>
                  <a:cubicBezTo>
                    <a:pt x="912" y="631"/>
                    <a:pt x="912" y="631"/>
                    <a:pt x="912" y="631"/>
                  </a:cubicBezTo>
                  <a:cubicBezTo>
                    <a:pt x="906" y="646"/>
                    <a:pt x="905" y="663"/>
                    <a:pt x="909" y="678"/>
                  </a:cubicBezTo>
                  <a:cubicBezTo>
                    <a:pt x="1071" y="1284"/>
                    <a:pt x="1071" y="1284"/>
                    <a:pt x="1071" y="1284"/>
                  </a:cubicBezTo>
                  <a:cubicBezTo>
                    <a:pt x="961" y="1284"/>
                    <a:pt x="961" y="1284"/>
                    <a:pt x="961" y="1284"/>
                  </a:cubicBezTo>
                  <a:cubicBezTo>
                    <a:pt x="806" y="706"/>
                    <a:pt x="806" y="706"/>
                    <a:pt x="806" y="706"/>
                  </a:cubicBezTo>
                  <a:cubicBezTo>
                    <a:pt x="802" y="690"/>
                    <a:pt x="793" y="676"/>
                    <a:pt x="780" y="666"/>
                  </a:cubicBezTo>
                  <a:cubicBezTo>
                    <a:pt x="714" y="613"/>
                    <a:pt x="714" y="613"/>
                    <a:pt x="714" y="613"/>
                  </a:cubicBezTo>
                  <a:cubicBezTo>
                    <a:pt x="647" y="361"/>
                    <a:pt x="647" y="361"/>
                    <a:pt x="647" y="361"/>
                  </a:cubicBezTo>
                  <a:lnTo>
                    <a:pt x="875" y="300"/>
                  </a:lnTo>
                  <a:close/>
                  <a:moveTo>
                    <a:pt x="387" y="671"/>
                  </a:moveTo>
                  <a:cubicBezTo>
                    <a:pt x="652" y="671"/>
                    <a:pt x="652" y="671"/>
                    <a:pt x="652" y="671"/>
                  </a:cubicBezTo>
                  <a:cubicBezTo>
                    <a:pt x="654" y="673"/>
                    <a:pt x="656" y="675"/>
                    <a:pt x="659" y="677"/>
                  </a:cubicBezTo>
                  <a:cubicBezTo>
                    <a:pt x="725" y="731"/>
                    <a:pt x="725" y="731"/>
                    <a:pt x="725" y="731"/>
                  </a:cubicBezTo>
                  <a:cubicBezTo>
                    <a:pt x="873" y="1284"/>
                    <a:pt x="873" y="1284"/>
                    <a:pt x="873" y="1284"/>
                  </a:cubicBezTo>
                  <a:cubicBezTo>
                    <a:pt x="387" y="1284"/>
                    <a:pt x="387" y="1284"/>
                    <a:pt x="387" y="1284"/>
                  </a:cubicBezTo>
                  <a:lnTo>
                    <a:pt x="387" y="671"/>
                  </a:lnTo>
                  <a:close/>
                  <a:moveTo>
                    <a:pt x="591" y="482"/>
                  </a:moveTo>
                  <a:cubicBezTo>
                    <a:pt x="619" y="586"/>
                    <a:pt x="619" y="586"/>
                    <a:pt x="619" y="586"/>
                  </a:cubicBezTo>
                  <a:cubicBezTo>
                    <a:pt x="387" y="586"/>
                    <a:pt x="387" y="586"/>
                    <a:pt x="387" y="586"/>
                  </a:cubicBezTo>
                  <a:cubicBezTo>
                    <a:pt x="387" y="482"/>
                    <a:pt x="387" y="482"/>
                    <a:pt x="387" y="482"/>
                  </a:cubicBezTo>
                  <a:lnTo>
                    <a:pt x="591" y="482"/>
                  </a:lnTo>
                  <a:close/>
                  <a:moveTo>
                    <a:pt x="233" y="244"/>
                  </a:moveTo>
                  <a:cubicBezTo>
                    <a:pt x="287" y="244"/>
                    <a:pt x="287" y="244"/>
                    <a:pt x="287" y="244"/>
                  </a:cubicBezTo>
                  <a:cubicBezTo>
                    <a:pt x="295" y="244"/>
                    <a:pt x="302" y="250"/>
                    <a:pt x="302" y="258"/>
                  </a:cubicBezTo>
                  <a:cubicBezTo>
                    <a:pt x="302" y="1284"/>
                    <a:pt x="302" y="1284"/>
                    <a:pt x="302" y="1284"/>
                  </a:cubicBezTo>
                  <a:cubicBezTo>
                    <a:pt x="179" y="1284"/>
                    <a:pt x="179" y="1284"/>
                    <a:pt x="179" y="1284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19" y="250"/>
                    <a:pt x="225" y="244"/>
                    <a:pt x="233" y="244"/>
                  </a:cubicBezTo>
                  <a:close/>
                  <a:moveTo>
                    <a:pt x="2822" y="1527"/>
                  </a:moveTo>
                  <a:cubicBezTo>
                    <a:pt x="2822" y="1547"/>
                    <a:pt x="2805" y="1564"/>
                    <a:pt x="2785" y="1564"/>
                  </a:cubicBezTo>
                  <a:cubicBezTo>
                    <a:pt x="490" y="1564"/>
                    <a:pt x="490" y="1564"/>
                    <a:pt x="490" y="1564"/>
                  </a:cubicBezTo>
                  <a:cubicBezTo>
                    <a:pt x="467" y="1564"/>
                    <a:pt x="448" y="1583"/>
                    <a:pt x="448" y="1606"/>
                  </a:cubicBezTo>
                  <a:cubicBezTo>
                    <a:pt x="448" y="1630"/>
                    <a:pt x="467" y="1649"/>
                    <a:pt x="490" y="1649"/>
                  </a:cubicBezTo>
                  <a:cubicBezTo>
                    <a:pt x="2722" y="1649"/>
                    <a:pt x="2722" y="1649"/>
                    <a:pt x="2722" y="1649"/>
                  </a:cubicBezTo>
                  <a:cubicBezTo>
                    <a:pt x="2722" y="2505"/>
                    <a:pt x="2722" y="2505"/>
                    <a:pt x="2722" y="2505"/>
                  </a:cubicBezTo>
                  <a:cubicBezTo>
                    <a:pt x="185" y="2505"/>
                    <a:pt x="185" y="2505"/>
                    <a:pt x="185" y="2505"/>
                  </a:cubicBezTo>
                  <a:cubicBezTo>
                    <a:pt x="185" y="1649"/>
                    <a:pt x="185" y="1649"/>
                    <a:pt x="185" y="1649"/>
                  </a:cubicBezTo>
                  <a:cubicBezTo>
                    <a:pt x="291" y="1649"/>
                    <a:pt x="291" y="1649"/>
                    <a:pt x="291" y="1649"/>
                  </a:cubicBezTo>
                  <a:cubicBezTo>
                    <a:pt x="315" y="1649"/>
                    <a:pt x="334" y="1630"/>
                    <a:pt x="334" y="1606"/>
                  </a:cubicBezTo>
                  <a:cubicBezTo>
                    <a:pt x="334" y="1583"/>
                    <a:pt x="315" y="1564"/>
                    <a:pt x="291" y="1564"/>
                  </a:cubicBezTo>
                  <a:cubicBezTo>
                    <a:pt x="122" y="1564"/>
                    <a:pt x="122" y="1564"/>
                    <a:pt x="122" y="1564"/>
                  </a:cubicBezTo>
                  <a:cubicBezTo>
                    <a:pt x="102" y="1564"/>
                    <a:pt x="85" y="1547"/>
                    <a:pt x="85" y="1527"/>
                  </a:cubicBezTo>
                  <a:cubicBezTo>
                    <a:pt x="85" y="1406"/>
                    <a:pt x="85" y="1406"/>
                    <a:pt x="85" y="1406"/>
                  </a:cubicBezTo>
                  <a:cubicBezTo>
                    <a:pt x="85" y="1385"/>
                    <a:pt x="102" y="1369"/>
                    <a:pt x="122" y="1369"/>
                  </a:cubicBezTo>
                  <a:cubicBezTo>
                    <a:pt x="2785" y="1369"/>
                    <a:pt x="2785" y="1369"/>
                    <a:pt x="2785" y="1369"/>
                  </a:cubicBezTo>
                  <a:cubicBezTo>
                    <a:pt x="2805" y="1369"/>
                    <a:pt x="2822" y="1385"/>
                    <a:pt x="2822" y="1406"/>
                  </a:cubicBezTo>
                  <a:lnTo>
                    <a:pt x="2822" y="1527"/>
                  </a:lnTo>
                  <a:close/>
                  <a:moveTo>
                    <a:pt x="2822" y="1527"/>
                  </a:moveTo>
                  <a:cubicBezTo>
                    <a:pt x="2822" y="1527"/>
                    <a:pt x="2822" y="1527"/>
                    <a:pt x="2822" y="15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07" name="Google Shape;2007;p81"/>
            <p:cNvSpPr/>
            <p:nvPr/>
          </p:nvSpPr>
          <p:spPr>
            <a:xfrm>
              <a:off x="2286000" y="2474913"/>
              <a:ext cx="276224" cy="111125"/>
            </a:xfrm>
            <a:custGeom>
              <a:avLst/>
              <a:gdLst/>
              <a:ahLst/>
              <a:cxnLst/>
              <a:rect l="l" t="t" r="r" b="b"/>
              <a:pathLst>
                <a:path w="1288" h="517" extrusionOk="0">
                  <a:moveTo>
                    <a:pt x="127" y="517"/>
                  </a:moveTo>
                  <a:cubicBezTo>
                    <a:pt x="1160" y="517"/>
                    <a:pt x="1160" y="517"/>
                    <a:pt x="1160" y="517"/>
                  </a:cubicBezTo>
                  <a:cubicBezTo>
                    <a:pt x="1230" y="517"/>
                    <a:pt x="1288" y="459"/>
                    <a:pt x="1288" y="389"/>
                  </a:cubicBezTo>
                  <a:cubicBezTo>
                    <a:pt x="1288" y="128"/>
                    <a:pt x="1288" y="128"/>
                    <a:pt x="1288" y="128"/>
                  </a:cubicBezTo>
                  <a:cubicBezTo>
                    <a:pt x="1288" y="58"/>
                    <a:pt x="1230" y="0"/>
                    <a:pt x="116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59"/>
                    <a:pt x="57" y="517"/>
                    <a:pt x="127" y="517"/>
                  </a:cubicBezTo>
                  <a:close/>
                  <a:moveTo>
                    <a:pt x="85" y="128"/>
                  </a:moveTo>
                  <a:cubicBezTo>
                    <a:pt x="85" y="105"/>
                    <a:pt x="104" y="86"/>
                    <a:pt x="127" y="86"/>
                  </a:cubicBezTo>
                  <a:cubicBezTo>
                    <a:pt x="1160" y="86"/>
                    <a:pt x="1160" y="86"/>
                    <a:pt x="1160" y="86"/>
                  </a:cubicBezTo>
                  <a:cubicBezTo>
                    <a:pt x="1183" y="86"/>
                    <a:pt x="1202" y="105"/>
                    <a:pt x="1202" y="128"/>
                  </a:cubicBezTo>
                  <a:cubicBezTo>
                    <a:pt x="1202" y="389"/>
                    <a:pt x="1202" y="389"/>
                    <a:pt x="1202" y="389"/>
                  </a:cubicBezTo>
                  <a:cubicBezTo>
                    <a:pt x="1202" y="412"/>
                    <a:pt x="1183" y="432"/>
                    <a:pt x="1160" y="432"/>
                  </a:cubicBezTo>
                  <a:cubicBezTo>
                    <a:pt x="127" y="432"/>
                    <a:pt x="127" y="432"/>
                    <a:pt x="127" y="432"/>
                  </a:cubicBezTo>
                  <a:cubicBezTo>
                    <a:pt x="104" y="432"/>
                    <a:pt x="85" y="412"/>
                    <a:pt x="85" y="389"/>
                  </a:cubicBezTo>
                  <a:lnTo>
                    <a:pt x="85" y="128"/>
                  </a:lnTo>
                  <a:close/>
                  <a:moveTo>
                    <a:pt x="85" y="128"/>
                  </a:moveTo>
                  <a:cubicBezTo>
                    <a:pt x="85" y="128"/>
                    <a:pt x="85" y="128"/>
                    <a:pt x="85" y="1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08" name="Google Shape;2008;p81"/>
          <p:cNvGrpSpPr/>
          <p:nvPr/>
        </p:nvGrpSpPr>
        <p:grpSpPr>
          <a:xfrm>
            <a:off x="1796077" y="2217854"/>
            <a:ext cx="484054" cy="482841"/>
            <a:chOff x="1058863" y="2073275"/>
            <a:chExt cx="633413" cy="631826"/>
          </a:xfrm>
        </p:grpSpPr>
        <p:sp>
          <p:nvSpPr>
            <p:cNvPr id="2009" name="Google Shape;2009;p81"/>
            <p:cNvSpPr/>
            <p:nvPr/>
          </p:nvSpPr>
          <p:spPr>
            <a:xfrm>
              <a:off x="1058863" y="2443163"/>
              <a:ext cx="298451" cy="261938"/>
            </a:xfrm>
            <a:custGeom>
              <a:avLst/>
              <a:gdLst/>
              <a:ahLst/>
              <a:cxnLst/>
              <a:rect l="l" t="t" r="r" b="b"/>
              <a:pathLst>
                <a:path w="1389" h="1221" extrusionOk="0">
                  <a:moveTo>
                    <a:pt x="1076" y="50"/>
                  </a:moveTo>
                  <a:cubicBezTo>
                    <a:pt x="1058" y="19"/>
                    <a:pt x="1025" y="0"/>
                    <a:pt x="990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64" y="0"/>
                    <a:pt x="331" y="19"/>
                    <a:pt x="313" y="50"/>
                  </a:cubicBezTo>
                  <a:cubicBezTo>
                    <a:pt x="18" y="561"/>
                    <a:pt x="18" y="561"/>
                    <a:pt x="18" y="561"/>
                  </a:cubicBezTo>
                  <a:cubicBezTo>
                    <a:pt x="0" y="592"/>
                    <a:pt x="0" y="630"/>
                    <a:pt x="18" y="660"/>
                  </a:cubicBezTo>
                  <a:cubicBezTo>
                    <a:pt x="313" y="1171"/>
                    <a:pt x="313" y="1171"/>
                    <a:pt x="313" y="1171"/>
                  </a:cubicBezTo>
                  <a:cubicBezTo>
                    <a:pt x="331" y="1202"/>
                    <a:pt x="364" y="1221"/>
                    <a:pt x="399" y="1221"/>
                  </a:cubicBezTo>
                  <a:cubicBezTo>
                    <a:pt x="481" y="1221"/>
                    <a:pt x="481" y="1221"/>
                    <a:pt x="481" y="1221"/>
                  </a:cubicBezTo>
                  <a:cubicBezTo>
                    <a:pt x="505" y="1221"/>
                    <a:pt x="524" y="1202"/>
                    <a:pt x="524" y="1179"/>
                  </a:cubicBezTo>
                  <a:cubicBezTo>
                    <a:pt x="524" y="1155"/>
                    <a:pt x="505" y="1136"/>
                    <a:pt x="481" y="1136"/>
                  </a:cubicBezTo>
                  <a:cubicBezTo>
                    <a:pt x="399" y="1136"/>
                    <a:pt x="399" y="1136"/>
                    <a:pt x="399" y="1136"/>
                  </a:cubicBezTo>
                  <a:cubicBezTo>
                    <a:pt x="394" y="1136"/>
                    <a:pt x="390" y="1133"/>
                    <a:pt x="387" y="1129"/>
                  </a:cubicBezTo>
                  <a:cubicBezTo>
                    <a:pt x="92" y="618"/>
                    <a:pt x="92" y="618"/>
                    <a:pt x="92" y="618"/>
                  </a:cubicBezTo>
                  <a:cubicBezTo>
                    <a:pt x="89" y="613"/>
                    <a:pt x="89" y="608"/>
                    <a:pt x="92" y="603"/>
                  </a:cubicBezTo>
                  <a:cubicBezTo>
                    <a:pt x="387" y="92"/>
                    <a:pt x="387" y="92"/>
                    <a:pt x="387" y="92"/>
                  </a:cubicBezTo>
                  <a:cubicBezTo>
                    <a:pt x="390" y="88"/>
                    <a:pt x="394" y="85"/>
                    <a:pt x="399" y="85"/>
                  </a:cubicBezTo>
                  <a:cubicBezTo>
                    <a:pt x="990" y="85"/>
                    <a:pt x="990" y="85"/>
                    <a:pt x="990" y="85"/>
                  </a:cubicBezTo>
                  <a:cubicBezTo>
                    <a:pt x="995" y="85"/>
                    <a:pt x="999" y="88"/>
                    <a:pt x="1002" y="92"/>
                  </a:cubicBezTo>
                  <a:cubicBezTo>
                    <a:pt x="1297" y="603"/>
                    <a:pt x="1297" y="603"/>
                    <a:pt x="1297" y="603"/>
                  </a:cubicBezTo>
                  <a:cubicBezTo>
                    <a:pt x="1300" y="608"/>
                    <a:pt x="1300" y="613"/>
                    <a:pt x="1297" y="618"/>
                  </a:cubicBezTo>
                  <a:cubicBezTo>
                    <a:pt x="1002" y="1129"/>
                    <a:pt x="1002" y="1129"/>
                    <a:pt x="1002" y="1129"/>
                  </a:cubicBezTo>
                  <a:cubicBezTo>
                    <a:pt x="999" y="1133"/>
                    <a:pt x="995" y="1136"/>
                    <a:pt x="990" y="1136"/>
                  </a:cubicBezTo>
                  <a:cubicBezTo>
                    <a:pt x="680" y="1136"/>
                    <a:pt x="680" y="1136"/>
                    <a:pt x="680" y="1136"/>
                  </a:cubicBezTo>
                  <a:cubicBezTo>
                    <a:pt x="657" y="1136"/>
                    <a:pt x="638" y="1155"/>
                    <a:pt x="638" y="1179"/>
                  </a:cubicBezTo>
                  <a:cubicBezTo>
                    <a:pt x="638" y="1202"/>
                    <a:pt x="657" y="1221"/>
                    <a:pt x="680" y="1221"/>
                  </a:cubicBezTo>
                  <a:cubicBezTo>
                    <a:pt x="990" y="1221"/>
                    <a:pt x="990" y="1221"/>
                    <a:pt x="990" y="1221"/>
                  </a:cubicBezTo>
                  <a:cubicBezTo>
                    <a:pt x="1025" y="1221"/>
                    <a:pt x="1058" y="1202"/>
                    <a:pt x="1076" y="1172"/>
                  </a:cubicBezTo>
                  <a:cubicBezTo>
                    <a:pt x="1371" y="660"/>
                    <a:pt x="1371" y="660"/>
                    <a:pt x="1371" y="660"/>
                  </a:cubicBezTo>
                  <a:cubicBezTo>
                    <a:pt x="1389" y="630"/>
                    <a:pt x="1389" y="592"/>
                    <a:pt x="1371" y="561"/>
                  </a:cubicBezTo>
                  <a:lnTo>
                    <a:pt x="1076" y="50"/>
                  </a:lnTo>
                  <a:close/>
                  <a:moveTo>
                    <a:pt x="1076" y="50"/>
                  </a:moveTo>
                  <a:cubicBezTo>
                    <a:pt x="1076" y="50"/>
                    <a:pt x="1076" y="50"/>
                    <a:pt x="1076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0" name="Google Shape;2010;p81"/>
            <p:cNvSpPr/>
            <p:nvPr/>
          </p:nvSpPr>
          <p:spPr>
            <a:xfrm>
              <a:off x="1141413" y="2506663"/>
              <a:ext cx="133350" cy="134938"/>
            </a:xfrm>
            <a:custGeom>
              <a:avLst/>
              <a:gdLst/>
              <a:ahLst/>
              <a:cxnLst/>
              <a:rect l="l" t="t" r="r" b="b"/>
              <a:pathLst>
                <a:path w="625" h="625" extrusionOk="0">
                  <a:moveTo>
                    <a:pt x="625" y="313"/>
                  </a:moveTo>
                  <a:cubicBezTo>
                    <a:pt x="625" y="140"/>
                    <a:pt x="485" y="0"/>
                    <a:pt x="313" y="0"/>
                  </a:cubicBezTo>
                  <a:cubicBezTo>
                    <a:pt x="140" y="0"/>
                    <a:pt x="0" y="140"/>
                    <a:pt x="0" y="313"/>
                  </a:cubicBezTo>
                  <a:cubicBezTo>
                    <a:pt x="0" y="485"/>
                    <a:pt x="140" y="625"/>
                    <a:pt x="313" y="625"/>
                  </a:cubicBezTo>
                  <a:cubicBezTo>
                    <a:pt x="485" y="625"/>
                    <a:pt x="625" y="485"/>
                    <a:pt x="625" y="313"/>
                  </a:cubicBezTo>
                  <a:close/>
                  <a:moveTo>
                    <a:pt x="85" y="313"/>
                  </a:moveTo>
                  <a:cubicBezTo>
                    <a:pt x="85" y="187"/>
                    <a:pt x="187" y="85"/>
                    <a:pt x="313" y="85"/>
                  </a:cubicBezTo>
                  <a:cubicBezTo>
                    <a:pt x="438" y="85"/>
                    <a:pt x="540" y="187"/>
                    <a:pt x="540" y="313"/>
                  </a:cubicBezTo>
                  <a:cubicBezTo>
                    <a:pt x="540" y="438"/>
                    <a:pt x="438" y="540"/>
                    <a:pt x="313" y="540"/>
                  </a:cubicBezTo>
                  <a:cubicBezTo>
                    <a:pt x="187" y="540"/>
                    <a:pt x="85" y="438"/>
                    <a:pt x="85" y="313"/>
                  </a:cubicBezTo>
                  <a:close/>
                  <a:moveTo>
                    <a:pt x="85" y="313"/>
                  </a:moveTo>
                  <a:cubicBezTo>
                    <a:pt x="85" y="313"/>
                    <a:pt x="85" y="313"/>
                    <a:pt x="85" y="3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1" name="Google Shape;2011;p81"/>
            <p:cNvSpPr/>
            <p:nvPr/>
          </p:nvSpPr>
          <p:spPr>
            <a:xfrm>
              <a:off x="1309688" y="2073275"/>
              <a:ext cx="382588" cy="382589"/>
            </a:xfrm>
            <a:custGeom>
              <a:avLst/>
              <a:gdLst/>
              <a:ahLst/>
              <a:cxnLst/>
              <a:rect l="l" t="t" r="r" b="b"/>
              <a:pathLst>
                <a:path w="1784" h="1780" extrusionOk="0">
                  <a:moveTo>
                    <a:pt x="1640" y="509"/>
                  </a:moveTo>
                  <a:cubicBezTo>
                    <a:pt x="1586" y="455"/>
                    <a:pt x="1586" y="455"/>
                    <a:pt x="1586" y="455"/>
                  </a:cubicBezTo>
                  <a:cubicBezTo>
                    <a:pt x="1560" y="428"/>
                    <a:pt x="1516" y="428"/>
                    <a:pt x="1489" y="455"/>
                  </a:cubicBezTo>
                  <a:cubicBezTo>
                    <a:pt x="1414" y="531"/>
                    <a:pt x="1414" y="531"/>
                    <a:pt x="1414" y="531"/>
                  </a:cubicBezTo>
                  <a:cubicBezTo>
                    <a:pt x="1253" y="370"/>
                    <a:pt x="1253" y="370"/>
                    <a:pt x="1253" y="370"/>
                  </a:cubicBezTo>
                  <a:cubicBezTo>
                    <a:pt x="1329" y="295"/>
                    <a:pt x="1329" y="295"/>
                    <a:pt x="1329" y="295"/>
                  </a:cubicBezTo>
                  <a:cubicBezTo>
                    <a:pt x="1356" y="268"/>
                    <a:pt x="1356" y="224"/>
                    <a:pt x="1329" y="198"/>
                  </a:cubicBezTo>
                  <a:cubicBezTo>
                    <a:pt x="1275" y="144"/>
                    <a:pt x="1275" y="144"/>
                    <a:pt x="1275" y="144"/>
                  </a:cubicBezTo>
                  <a:cubicBezTo>
                    <a:pt x="1132" y="0"/>
                    <a:pt x="898" y="0"/>
                    <a:pt x="754" y="144"/>
                  </a:cubicBezTo>
                  <a:cubicBezTo>
                    <a:pt x="655" y="243"/>
                    <a:pt x="655" y="243"/>
                    <a:pt x="655" y="243"/>
                  </a:cubicBezTo>
                  <a:cubicBezTo>
                    <a:pt x="608" y="290"/>
                    <a:pt x="608" y="367"/>
                    <a:pt x="655" y="414"/>
                  </a:cubicBezTo>
                  <a:cubicBezTo>
                    <a:pt x="794" y="553"/>
                    <a:pt x="794" y="553"/>
                    <a:pt x="794" y="553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651" y="594"/>
                    <a:pt x="651" y="594"/>
                    <a:pt x="651" y="594"/>
                  </a:cubicBezTo>
                  <a:cubicBezTo>
                    <a:pt x="638" y="575"/>
                    <a:pt x="612" y="569"/>
                    <a:pt x="592" y="582"/>
                  </a:cubicBezTo>
                  <a:cubicBezTo>
                    <a:pt x="572" y="594"/>
                    <a:pt x="566" y="621"/>
                    <a:pt x="579" y="640"/>
                  </a:cubicBezTo>
                  <a:cubicBezTo>
                    <a:pt x="629" y="718"/>
                    <a:pt x="629" y="718"/>
                    <a:pt x="629" y="718"/>
                  </a:cubicBezTo>
                  <a:cubicBezTo>
                    <a:pt x="549" y="798"/>
                    <a:pt x="549" y="798"/>
                    <a:pt x="549" y="798"/>
                  </a:cubicBezTo>
                  <a:cubicBezTo>
                    <a:pt x="509" y="736"/>
                    <a:pt x="509" y="736"/>
                    <a:pt x="509" y="736"/>
                  </a:cubicBezTo>
                  <a:cubicBezTo>
                    <a:pt x="496" y="716"/>
                    <a:pt x="470" y="711"/>
                    <a:pt x="450" y="723"/>
                  </a:cubicBezTo>
                  <a:cubicBezTo>
                    <a:pt x="430" y="736"/>
                    <a:pt x="425" y="762"/>
                    <a:pt x="437" y="782"/>
                  </a:cubicBezTo>
                  <a:cubicBezTo>
                    <a:pt x="487" y="859"/>
                    <a:pt x="487" y="859"/>
                    <a:pt x="487" y="859"/>
                  </a:cubicBezTo>
                  <a:cubicBezTo>
                    <a:pt x="407" y="940"/>
                    <a:pt x="407" y="940"/>
                    <a:pt x="407" y="940"/>
                  </a:cubicBezTo>
                  <a:cubicBezTo>
                    <a:pt x="367" y="878"/>
                    <a:pt x="367" y="878"/>
                    <a:pt x="367" y="878"/>
                  </a:cubicBezTo>
                  <a:cubicBezTo>
                    <a:pt x="355" y="858"/>
                    <a:pt x="328" y="852"/>
                    <a:pt x="308" y="865"/>
                  </a:cubicBezTo>
                  <a:cubicBezTo>
                    <a:pt x="289" y="878"/>
                    <a:pt x="283" y="904"/>
                    <a:pt x="296" y="924"/>
                  </a:cubicBezTo>
                  <a:cubicBezTo>
                    <a:pt x="345" y="1001"/>
                    <a:pt x="345" y="1001"/>
                    <a:pt x="345" y="1001"/>
                  </a:cubicBezTo>
                  <a:cubicBezTo>
                    <a:pt x="265" y="1081"/>
                    <a:pt x="265" y="1081"/>
                    <a:pt x="265" y="1081"/>
                  </a:cubicBezTo>
                  <a:cubicBezTo>
                    <a:pt x="225" y="1020"/>
                    <a:pt x="225" y="1020"/>
                    <a:pt x="225" y="1020"/>
                  </a:cubicBezTo>
                  <a:cubicBezTo>
                    <a:pt x="213" y="1000"/>
                    <a:pt x="186" y="994"/>
                    <a:pt x="167" y="1007"/>
                  </a:cubicBezTo>
                  <a:cubicBezTo>
                    <a:pt x="147" y="1020"/>
                    <a:pt x="141" y="1046"/>
                    <a:pt x="154" y="1066"/>
                  </a:cubicBezTo>
                  <a:cubicBezTo>
                    <a:pt x="203" y="1143"/>
                    <a:pt x="203" y="1143"/>
                    <a:pt x="203" y="1143"/>
                  </a:cubicBezTo>
                  <a:cubicBezTo>
                    <a:pt x="88" y="1258"/>
                    <a:pt x="88" y="1258"/>
                    <a:pt x="88" y="1258"/>
                  </a:cubicBezTo>
                  <a:cubicBezTo>
                    <a:pt x="72" y="1274"/>
                    <a:pt x="61" y="1296"/>
                    <a:pt x="58" y="1318"/>
                  </a:cubicBezTo>
                  <a:cubicBezTo>
                    <a:pt x="6" y="1655"/>
                    <a:pt x="6" y="1655"/>
                    <a:pt x="6" y="1655"/>
                  </a:cubicBezTo>
                  <a:cubicBezTo>
                    <a:pt x="0" y="1690"/>
                    <a:pt x="11" y="1724"/>
                    <a:pt x="36" y="1748"/>
                  </a:cubicBezTo>
                  <a:cubicBezTo>
                    <a:pt x="56" y="1769"/>
                    <a:pt x="83" y="1780"/>
                    <a:pt x="112" y="1780"/>
                  </a:cubicBezTo>
                  <a:cubicBezTo>
                    <a:pt x="117" y="1780"/>
                    <a:pt x="123" y="1779"/>
                    <a:pt x="129" y="1778"/>
                  </a:cubicBezTo>
                  <a:cubicBezTo>
                    <a:pt x="466" y="1726"/>
                    <a:pt x="466" y="1726"/>
                    <a:pt x="466" y="1726"/>
                  </a:cubicBezTo>
                  <a:cubicBezTo>
                    <a:pt x="488" y="1723"/>
                    <a:pt x="510" y="1712"/>
                    <a:pt x="526" y="1696"/>
                  </a:cubicBezTo>
                  <a:cubicBezTo>
                    <a:pt x="546" y="1676"/>
                    <a:pt x="546" y="1676"/>
                    <a:pt x="546" y="1676"/>
                  </a:cubicBezTo>
                  <a:cubicBezTo>
                    <a:pt x="585" y="1737"/>
                    <a:pt x="585" y="1737"/>
                    <a:pt x="585" y="1737"/>
                  </a:cubicBezTo>
                  <a:cubicBezTo>
                    <a:pt x="594" y="1750"/>
                    <a:pt x="607" y="1757"/>
                    <a:pt x="621" y="1757"/>
                  </a:cubicBezTo>
                  <a:cubicBezTo>
                    <a:pt x="629" y="1757"/>
                    <a:pt x="637" y="1755"/>
                    <a:pt x="644" y="1750"/>
                  </a:cubicBezTo>
                  <a:cubicBezTo>
                    <a:pt x="664" y="1737"/>
                    <a:pt x="670" y="1711"/>
                    <a:pt x="657" y="1691"/>
                  </a:cubicBezTo>
                  <a:cubicBezTo>
                    <a:pt x="608" y="1614"/>
                    <a:pt x="608" y="1614"/>
                    <a:pt x="608" y="1614"/>
                  </a:cubicBezTo>
                  <a:cubicBezTo>
                    <a:pt x="688" y="1534"/>
                    <a:pt x="688" y="1534"/>
                    <a:pt x="688" y="1534"/>
                  </a:cubicBezTo>
                  <a:cubicBezTo>
                    <a:pt x="727" y="1595"/>
                    <a:pt x="727" y="1595"/>
                    <a:pt x="727" y="1595"/>
                  </a:cubicBezTo>
                  <a:cubicBezTo>
                    <a:pt x="735" y="1608"/>
                    <a:pt x="749" y="1615"/>
                    <a:pt x="763" y="1615"/>
                  </a:cubicBezTo>
                  <a:cubicBezTo>
                    <a:pt x="771" y="1615"/>
                    <a:pt x="779" y="1613"/>
                    <a:pt x="786" y="1608"/>
                  </a:cubicBezTo>
                  <a:cubicBezTo>
                    <a:pt x="806" y="1596"/>
                    <a:pt x="812" y="1569"/>
                    <a:pt x="799" y="1549"/>
                  </a:cubicBezTo>
                  <a:cubicBezTo>
                    <a:pt x="749" y="1472"/>
                    <a:pt x="749" y="1472"/>
                    <a:pt x="749" y="1472"/>
                  </a:cubicBezTo>
                  <a:cubicBezTo>
                    <a:pt x="829" y="1392"/>
                    <a:pt x="829" y="1392"/>
                    <a:pt x="829" y="1392"/>
                  </a:cubicBezTo>
                  <a:cubicBezTo>
                    <a:pt x="869" y="1454"/>
                    <a:pt x="869" y="1454"/>
                    <a:pt x="869" y="1454"/>
                  </a:cubicBezTo>
                  <a:cubicBezTo>
                    <a:pt x="877" y="1466"/>
                    <a:pt x="891" y="1473"/>
                    <a:pt x="905" y="1473"/>
                  </a:cubicBezTo>
                  <a:cubicBezTo>
                    <a:pt x="913" y="1473"/>
                    <a:pt x="921" y="1471"/>
                    <a:pt x="928" y="1466"/>
                  </a:cubicBezTo>
                  <a:cubicBezTo>
                    <a:pt x="948" y="1454"/>
                    <a:pt x="953" y="1427"/>
                    <a:pt x="941" y="1408"/>
                  </a:cubicBezTo>
                  <a:cubicBezTo>
                    <a:pt x="891" y="1330"/>
                    <a:pt x="891" y="1330"/>
                    <a:pt x="891" y="1330"/>
                  </a:cubicBezTo>
                  <a:cubicBezTo>
                    <a:pt x="971" y="1250"/>
                    <a:pt x="971" y="1250"/>
                    <a:pt x="971" y="1250"/>
                  </a:cubicBezTo>
                  <a:cubicBezTo>
                    <a:pt x="1011" y="1312"/>
                    <a:pt x="1011" y="1312"/>
                    <a:pt x="1011" y="1312"/>
                  </a:cubicBezTo>
                  <a:cubicBezTo>
                    <a:pt x="1019" y="1325"/>
                    <a:pt x="1033" y="1331"/>
                    <a:pt x="1047" y="1331"/>
                  </a:cubicBezTo>
                  <a:cubicBezTo>
                    <a:pt x="1055" y="1331"/>
                    <a:pt x="1063" y="1329"/>
                    <a:pt x="1070" y="1325"/>
                  </a:cubicBezTo>
                  <a:cubicBezTo>
                    <a:pt x="1089" y="1312"/>
                    <a:pt x="1095" y="1286"/>
                    <a:pt x="1083" y="1266"/>
                  </a:cubicBezTo>
                  <a:cubicBezTo>
                    <a:pt x="1033" y="1189"/>
                    <a:pt x="1033" y="1189"/>
                    <a:pt x="1033" y="1189"/>
                  </a:cubicBezTo>
                  <a:cubicBezTo>
                    <a:pt x="1231" y="990"/>
                    <a:pt x="1231" y="990"/>
                    <a:pt x="1231" y="990"/>
                  </a:cubicBezTo>
                  <a:cubicBezTo>
                    <a:pt x="1370" y="1129"/>
                    <a:pt x="1370" y="1129"/>
                    <a:pt x="1370" y="1129"/>
                  </a:cubicBezTo>
                  <a:cubicBezTo>
                    <a:pt x="1394" y="1153"/>
                    <a:pt x="1424" y="1164"/>
                    <a:pt x="1455" y="1164"/>
                  </a:cubicBezTo>
                  <a:cubicBezTo>
                    <a:pt x="1486" y="1164"/>
                    <a:pt x="1517" y="1153"/>
                    <a:pt x="1541" y="1129"/>
                  </a:cubicBezTo>
                  <a:cubicBezTo>
                    <a:pt x="1640" y="1030"/>
                    <a:pt x="1640" y="1030"/>
                    <a:pt x="1640" y="1030"/>
                  </a:cubicBezTo>
                  <a:cubicBezTo>
                    <a:pt x="1784" y="886"/>
                    <a:pt x="1784" y="652"/>
                    <a:pt x="1640" y="509"/>
                  </a:cubicBezTo>
                  <a:close/>
                  <a:moveTo>
                    <a:pt x="465" y="1636"/>
                  </a:moveTo>
                  <a:cubicBezTo>
                    <a:pt x="462" y="1639"/>
                    <a:pt x="458" y="1641"/>
                    <a:pt x="453" y="1642"/>
                  </a:cubicBezTo>
                  <a:cubicBezTo>
                    <a:pt x="116" y="1694"/>
                    <a:pt x="116" y="1694"/>
                    <a:pt x="116" y="1694"/>
                  </a:cubicBezTo>
                  <a:cubicBezTo>
                    <a:pt x="106" y="1696"/>
                    <a:pt x="99" y="1691"/>
                    <a:pt x="96" y="1688"/>
                  </a:cubicBezTo>
                  <a:cubicBezTo>
                    <a:pt x="93" y="1685"/>
                    <a:pt x="88" y="1678"/>
                    <a:pt x="90" y="1668"/>
                  </a:cubicBezTo>
                  <a:cubicBezTo>
                    <a:pt x="142" y="1331"/>
                    <a:pt x="142" y="1331"/>
                    <a:pt x="142" y="1331"/>
                  </a:cubicBezTo>
                  <a:cubicBezTo>
                    <a:pt x="143" y="1326"/>
                    <a:pt x="145" y="1322"/>
                    <a:pt x="148" y="1319"/>
                  </a:cubicBezTo>
                  <a:cubicBezTo>
                    <a:pt x="251" y="1216"/>
                    <a:pt x="251" y="1216"/>
                    <a:pt x="251" y="1216"/>
                  </a:cubicBezTo>
                  <a:cubicBezTo>
                    <a:pt x="499" y="1602"/>
                    <a:pt x="499" y="1602"/>
                    <a:pt x="499" y="1602"/>
                  </a:cubicBezTo>
                  <a:lnTo>
                    <a:pt x="465" y="1636"/>
                  </a:lnTo>
                  <a:close/>
                  <a:moveTo>
                    <a:pt x="560" y="1541"/>
                  </a:moveTo>
                  <a:cubicBezTo>
                    <a:pt x="312" y="1155"/>
                    <a:pt x="312" y="1155"/>
                    <a:pt x="312" y="1155"/>
                  </a:cubicBezTo>
                  <a:cubicBezTo>
                    <a:pt x="392" y="1074"/>
                    <a:pt x="392" y="1074"/>
                    <a:pt x="392" y="1074"/>
                  </a:cubicBezTo>
                  <a:cubicBezTo>
                    <a:pt x="641" y="1461"/>
                    <a:pt x="641" y="1461"/>
                    <a:pt x="641" y="1461"/>
                  </a:cubicBezTo>
                  <a:lnTo>
                    <a:pt x="560" y="1541"/>
                  </a:lnTo>
                  <a:close/>
                  <a:moveTo>
                    <a:pt x="702" y="1399"/>
                  </a:moveTo>
                  <a:cubicBezTo>
                    <a:pt x="454" y="1013"/>
                    <a:pt x="454" y="1013"/>
                    <a:pt x="454" y="1013"/>
                  </a:cubicBezTo>
                  <a:cubicBezTo>
                    <a:pt x="534" y="933"/>
                    <a:pt x="534" y="933"/>
                    <a:pt x="534" y="933"/>
                  </a:cubicBezTo>
                  <a:cubicBezTo>
                    <a:pt x="782" y="1319"/>
                    <a:pt x="782" y="1319"/>
                    <a:pt x="782" y="1319"/>
                  </a:cubicBezTo>
                  <a:lnTo>
                    <a:pt x="702" y="1399"/>
                  </a:lnTo>
                  <a:close/>
                  <a:moveTo>
                    <a:pt x="844" y="1257"/>
                  </a:moveTo>
                  <a:cubicBezTo>
                    <a:pt x="596" y="871"/>
                    <a:pt x="596" y="871"/>
                    <a:pt x="596" y="871"/>
                  </a:cubicBezTo>
                  <a:cubicBezTo>
                    <a:pt x="676" y="791"/>
                    <a:pt x="676" y="791"/>
                    <a:pt x="676" y="791"/>
                  </a:cubicBezTo>
                  <a:cubicBezTo>
                    <a:pt x="924" y="1177"/>
                    <a:pt x="924" y="1177"/>
                    <a:pt x="924" y="1177"/>
                  </a:cubicBezTo>
                  <a:lnTo>
                    <a:pt x="844" y="1257"/>
                  </a:lnTo>
                  <a:close/>
                  <a:moveTo>
                    <a:pt x="1580" y="969"/>
                  </a:moveTo>
                  <a:cubicBezTo>
                    <a:pt x="1481" y="1069"/>
                    <a:pt x="1481" y="1069"/>
                    <a:pt x="1481" y="1069"/>
                  </a:cubicBezTo>
                  <a:cubicBezTo>
                    <a:pt x="1467" y="1083"/>
                    <a:pt x="1444" y="1083"/>
                    <a:pt x="1430" y="1069"/>
                  </a:cubicBezTo>
                  <a:cubicBezTo>
                    <a:pt x="1110" y="749"/>
                    <a:pt x="1110" y="749"/>
                    <a:pt x="1110" y="749"/>
                  </a:cubicBezTo>
                  <a:cubicBezTo>
                    <a:pt x="1093" y="732"/>
                    <a:pt x="1066" y="732"/>
                    <a:pt x="1050" y="749"/>
                  </a:cubicBezTo>
                  <a:cubicBezTo>
                    <a:pt x="1033" y="765"/>
                    <a:pt x="1033" y="792"/>
                    <a:pt x="1050" y="809"/>
                  </a:cubicBezTo>
                  <a:cubicBezTo>
                    <a:pt x="1171" y="930"/>
                    <a:pt x="1171" y="930"/>
                    <a:pt x="1171" y="930"/>
                  </a:cubicBezTo>
                  <a:cubicBezTo>
                    <a:pt x="986" y="1115"/>
                    <a:pt x="986" y="1115"/>
                    <a:pt x="986" y="1115"/>
                  </a:cubicBezTo>
                  <a:cubicBezTo>
                    <a:pt x="738" y="729"/>
                    <a:pt x="738" y="729"/>
                    <a:pt x="738" y="729"/>
                  </a:cubicBezTo>
                  <a:cubicBezTo>
                    <a:pt x="854" y="613"/>
                    <a:pt x="854" y="613"/>
                    <a:pt x="854" y="613"/>
                  </a:cubicBezTo>
                  <a:cubicBezTo>
                    <a:pt x="909" y="668"/>
                    <a:pt x="909" y="668"/>
                    <a:pt x="909" y="668"/>
                  </a:cubicBezTo>
                  <a:cubicBezTo>
                    <a:pt x="926" y="685"/>
                    <a:pt x="953" y="685"/>
                    <a:pt x="970" y="668"/>
                  </a:cubicBezTo>
                  <a:cubicBezTo>
                    <a:pt x="986" y="652"/>
                    <a:pt x="986" y="625"/>
                    <a:pt x="970" y="608"/>
                  </a:cubicBezTo>
                  <a:cubicBezTo>
                    <a:pt x="715" y="354"/>
                    <a:pt x="715" y="354"/>
                    <a:pt x="715" y="354"/>
                  </a:cubicBezTo>
                  <a:cubicBezTo>
                    <a:pt x="701" y="340"/>
                    <a:pt x="701" y="317"/>
                    <a:pt x="715" y="303"/>
                  </a:cubicBezTo>
                  <a:cubicBezTo>
                    <a:pt x="815" y="204"/>
                    <a:pt x="815" y="204"/>
                    <a:pt x="815" y="204"/>
                  </a:cubicBezTo>
                  <a:cubicBezTo>
                    <a:pt x="925" y="94"/>
                    <a:pt x="1105" y="94"/>
                    <a:pt x="1215" y="204"/>
                  </a:cubicBezTo>
                  <a:cubicBezTo>
                    <a:pt x="1257" y="246"/>
                    <a:pt x="1257" y="246"/>
                    <a:pt x="1257" y="246"/>
                  </a:cubicBezTo>
                  <a:cubicBezTo>
                    <a:pt x="1181" y="322"/>
                    <a:pt x="1181" y="322"/>
                    <a:pt x="1181" y="322"/>
                  </a:cubicBezTo>
                  <a:cubicBezTo>
                    <a:pt x="1155" y="348"/>
                    <a:pt x="1155" y="392"/>
                    <a:pt x="1181" y="419"/>
                  </a:cubicBezTo>
                  <a:cubicBezTo>
                    <a:pt x="1365" y="603"/>
                    <a:pt x="1365" y="603"/>
                    <a:pt x="1365" y="603"/>
                  </a:cubicBezTo>
                  <a:cubicBezTo>
                    <a:pt x="1392" y="629"/>
                    <a:pt x="1436" y="629"/>
                    <a:pt x="1462" y="603"/>
                  </a:cubicBezTo>
                  <a:cubicBezTo>
                    <a:pt x="1538" y="527"/>
                    <a:pt x="1538" y="527"/>
                    <a:pt x="1538" y="527"/>
                  </a:cubicBezTo>
                  <a:cubicBezTo>
                    <a:pt x="1580" y="569"/>
                    <a:pt x="1580" y="569"/>
                    <a:pt x="1580" y="569"/>
                  </a:cubicBezTo>
                  <a:cubicBezTo>
                    <a:pt x="1690" y="679"/>
                    <a:pt x="1690" y="859"/>
                    <a:pt x="1580" y="969"/>
                  </a:cubicBezTo>
                  <a:close/>
                  <a:moveTo>
                    <a:pt x="1580" y="969"/>
                  </a:moveTo>
                  <a:cubicBezTo>
                    <a:pt x="1580" y="969"/>
                    <a:pt x="1580" y="969"/>
                    <a:pt x="1580" y="9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12" name="Google Shape;2012;p81"/>
          <p:cNvSpPr/>
          <p:nvPr/>
        </p:nvSpPr>
        <p:spPr>
          <a:xfrm>
            <a:off x="2552283" y="1507027"/>
            <a:ext cx="421011" cy="476821"/>
          </a:xfrm>
          <a:custGeom>
            <a:avLst/>
            <a:gdLst/>
            <a:ahLst/>
            <a:cxnLst/>
            <a:rect l="l" t="t" r="r" b="b"/>
            <a:pathLst>
              <a:path w="2563" h="2907" extrusionOk="0">
                <a:moveTo>
                  <a:pt x="2521" y="0"/>
                </a:moveTo>
                <a:cubicBezTo>
                  <a:pt x="2384" y="0"/>
                  <a:pt x="2384" y="0"/>
                  <a:pt x="2384" y="0"/>
                </a:cubicBezTo>
                <a:cubicBezTo>
                  <a:pt x="2358" y="0"/>
                  <a:pt x="2333" y="10"/>
                  <a:pt x="2314" y="29"/>
                </a:cubicBezTo>
                <a:cubicBezTo>
                  <a:pt x="1877" y="458"/>
                  <a:pt x="1877" y="458"/>
                  <a:pt x="1877" y="458"/>
                </a:cubicBezTo>
                <a:cubicBezTo>
                  <a:pt x="1871" y="453"/>
                  <a:pt x="1871" y="453"/>
                  <a:pt x="1871" y="453"/>
                </a:cubicBezTo>
                <a:cubicBezTo>
                  <a:pt x="1850" y="432"/>
                  <a:pt x="1823" y="420"/>
                  <a:pt x="1793" y="420"/>
                </a:cubicBezTo>
                <a:cubicBezTo>
                  <a:pt x="1763" y="420"/>
                  <a:pt x="1736" y="432"/>
                  <a:pt x="1715" y="453"/>
                </a:cubicBezTo>
                <a:cubicBezTo>
                  <a:pt x="1616" y="552"/>
                  <a:pt x="1616" y="552"/>
                  <a:pt x="1616" y="552"/>
                </a:cubicBezTo>
                <a:cubicBezTo>
                  <a:pt x="1577" y="536"/>
                  <a:pt x="1534" y="527"/>
                  <a:pt x="1489" y="527"/>
                </a:cubicBezTo>
                <a:cubicBezTo>
                  <a:pt x="1489" y="481"/>
                  <a:pt x="1489" y="481"/>
                  <a:pt x="1489" y="481"/>
                </a:cubicBezTo>
                <a:cubicBezTo>
                  <a:pt x="1489" y="391"/>
                  <a:pt x="1416" y="317"/>
                  <a:pt x="1326" y="317"/>
                </a:cubicBezTo>
                <a:cubicBezTo>
                  <a:pt x="1164" y="317"/>
                  <a:pt x="1164" y="317"/>
                  <a:pt x="1164" y="317"/>
                </a:cubicBezTo>
                <a:cubicBezTo>
                  <a:pt x="1074" y="317"/>
                  <a:pt x="1001" y="391"/>
                  <a:pt x="1001" y="481"/>
                </a:cubicBezTo>
                <a:cubicBezTo>
                  <a:pt x="1001" y="527"/>
                  <a:pt x="1001" y="527"/>
                  <a:pt x="1001" y="527"/>
                </a:cubicBezTo>
                <a:cubicBezTo>
                  <a:pt x="888" y="527"/>
                  <a:pt x="788" y="582"/>
                  <a:pt x="726" y="667"/>
                </a:cubicBezTo>
                <a:cubicBezTo>
                  <a:pt x="417" y="667"/>
                  <a:pt x="417" y="667"/>
                  <a:pt x="417" y="667"/>
                </a:cubicBezTo>
                <a:cubicBezTo>
                  <a:pt x="359" y="667"/>
                  <a:pt x="305" y="702"/>
                  <a:pt x="281" y="755"/>
                </a:cubicBezTo>
                <a:cubicBezTo>
                  <a:pt x="16" y="1328"/>
                  <a:pt x="16" y="1328"/>
                  <a:pt x="16" y="1328"/>
                </a:cubicBezTo>
                <a:cubicBezTo>
                  <a:pt x="2" y="1359"/>
                  <a:pt x="0" y="1394"/>
                  <a:pt x="12" y="1426"/>
                </a:cubicBezTo>
                <a:cubicBezTo>
                  <a:pt x="24" y="1458"/>
                  <a:pt x="47" y="1484"/>
                  <a:pt x="78" y="1498"/>
                </a:cubicBezTo>
                <a:cubicBezTo>
                  <a:pt x="96" y="1506"/>
                  <a:pt x="114" y="1510"/>
                  <a:pt x="132" y="1510"/>
                </a:cubicBezTo>
                <a:cubicBezTo>
                  <a:pt x="180" y="1510"/>
                  <a:pt x="226" y="1482"/>
                  <a:pt x="248" y="1435"/>
                </a:cubicBezTo>
                <a:cubicBezTo>
                  <a:pt x="484" y="923"/>
                  <a:pt x="484" y="923"/>
                  <a:pt x="484" y="923"/>
                </a:cubicBezTo>
                <a:cubicBezTo>
                  <a:pt x="661" y="923"/>
                  <a:pt x="661" y="923"/>
                  <a:pt x="661" y="923"/>
                </a:cubicBezTo>
                <a:cubicBezTo>
                  <a:pt x="661" y="1190"/>
                  <a:pt x="661" y="1190"/>
                  <a:pt x="661" y="1190"/>
                </a:cubicBezTo>
                <a:cubicBezTo>
                  <a:pt x="573" y="1224"/>
                  <a:pt x="510" y="1310"/>
                  <a:pt x="510" y="1410"/>
                </a:cubicBezTo>
                <a:cubicBezTo>
                  <a:pt x="510" y="2568"/>
                  <a:pt x="510" y="2568"/>
                  <a:pt x="510" y="2568"/>
                </a:cubicBezTo>
                <a:cubicBezTo>
                  <a:pt x="451" y="2571"/>
                  <a:pt x="405" y="2619"/>
                  <a:pt x="405" y="2678"/>
                </a:cubicBezTo>
                <a:cubicBezTo>
                  <a:pt x="405" y="2796"/>
                  <a:pt x="405" y="2796"/>
                  <a:pt x="405" y="2796"/>
                </a:cubicBezTo>
                <a:cubicBezTo>
                  <a:pt x="405" y="2857"/>
                  <a:pt x="454" y="2907"/>
                  <a:pt x="515" y="2907"/>
                </a:cubicBezTo>
                <a:cubicBezTo>
                  <a:pt x="1656" y="2907"/>
                  <a:pt x="1656" y="2907"/>
                  <a:pt x="1656" y="2907"/>
                </a:cubicBezTo>
                <a:cubicBezTo>
                  <a:pt x="1680" y="2907"/>
                  <a:pt x="1699" y="2888"/>
                  <a:pt x="1699" y="2864"/>
                </a:cubicBezTo>
                <a:cubicBezTo>
                  <a:pt x="1699" y="2841"/>
                  <a:pt x="1680" y="2822"/>
                  <a:pt x="1656" y="2822"/>
                </a:cubicBezTo>
                <a:cubicBezTo>
                  <a:pt x="515" y="2822"/>
                  <a:pt x="515" y="2822"/>
                  <a:pt x="515" y="2822"/>
                </a:cubicBezTo>
                <a:cubicBezTo>
                  <a:pt x="501" y="2822"/>
                  <a:pt x="490" y="2810"/>
                  <a:pt x="490" y="2796"/>
                </a:cubicBezTo>
                <a:cubicBezTo>
                  <a:pt x="490" y="2678"/>
                  <a:pt x="490" y="2678"/>
                  <a:pt x="490" y="2678"/>
                </a:cubicBezTo>
                <a:cubicBezTo>
                  <a:pt x="490" y="2664"/>
                  <a:pt x="501" y="2653"/>
                  <a:pt x="515" y="2653"/>
                </a:cubicBezTo>
                <a:cubicBezTo>
                  <a:pt x="1974" y="2653"/>
                  <a:pt x="1974" y="2653"/>
                  <a:pt x="1974" y="2653"/>
                </a:cubicBezTo>
                <a:cubicBezTo>
                  <a:pt x="1988" y="2653"/>
                  <a:pt x="2000" y="2664"/>
                  <a:pt x="2000" y="2678"/>
                </a:cubicBezTo>
                <a:cubicBezTo>
                  <a:pt x="2000" y="2796"/>
                  <a:pt x="2000" y="2796"/>
                  <a:pt x="2000" y="2796"/>
                </a:cubicBezTo>
                <a:cubicBezTo>
                  <a:pt x="2000" y="2810"/>
                  <a:pt x="1988" y="2822"/>
                  <a:pt x="1974" y="2822"/>
                </a:cubicBezTo>
                <a:cubicBezTo>
                  <a:pt x="1855" y="2822"/>
                  <a:pt x="1855" y="2822"/>
                  <a:pt x="1855" y="2822"/>
                </a:cubicBezTo>
                <a:cubicBezTo>
                  <a:pt x="1831" y="2822"/>
                  <a:pt x="1812" y="2841"/>
                  <a:pt x="1812" y="2864"/>
                </a:cubicBezTo>
                <a:cubicBezTo>
                  <a:pt x="1812" y="2888"/>
                  <a:pt x="1831" y="2907"/>
                  <a:pt x="1855" y="2907"/>
                </a:cubicBezTo>
                <a:cubicBezTo>
                  <a:pt x="1974" y="2907"/>
                  <a:pt x="1974" y="2907"/>
                  <a:pt x="1974" y="2907"/>
                </a:cubicBezTo>
                <a:cubicBezTo>
                  <a:pt x="2035" y="2907"/>
                  <a:pt x="2085" y="2857"/>
                  <a:pt x="2085" y="2796"/>
                </a:cubicBezTo>
                <a:cubicBezTo>
                  <a:pt x="2085" y="2678"/>
                  <a:pt x="2085" y="2678"/>
                  <a:pt x="2085" y="2678"/>
                </a:cubicBezTo>
                <a:cubicBezTo>
                  <a:pt x="2085" y="2619"/>
                  <a:pt x="2038" y="2571"/>
                  <a:pt x="1980" y="2568"/>
                </a:cubicBezTo>
                <a:cubicBezTo>
                  <a:pt x="1980" y="1410"/>
                  <a:pt x="1980" y="1410"/>
                  <a:pt x="1980" y="1410"/>
                </a:cubicBezTo>
                <a:cubicBezTo>
                  <a:pt x="1980" y="1310"/>
                  <a:pt x="1917" y="1224"/>
                  <a:pt x="1828" y="1190"/>
                </a:cubicBezTo>
                <a:cubicBezTo>
                  <a:pt x="1828" y="867"/>
                  <a:pt x="1828" y="867"/>
                  <a:pt x="1828" y="867"/>
                </a:cubicBezTo>
                <a:cubicBezTo>
                  <a:pt x="1828" y="845"/>
                  <a:pt x="1826" y="823"/>
                  <a:pt x="1822" y="802"/>
                </a:cubicBezTo>
                <a:cubicBezTo>
                  <a:pt x="1943" y="681"/>
                  <a:pt x="1943" y="681"/>
                  <a:pt x="1943" y="681"/>
                </a:cubicBezTo>
                <a:cubicBezTo>
                  <a:pt x="1964" y="660"/>
                  <a:pt x="1975" y="633"/>
                  <a:pt x="1975" y="603"/>
                </a:cubicBezTo>
                <a:cubicBezTo>
                  <a:pt x="1975" y="573"/>
                  <a:pt x="1964" y="546"/>
                  <a:pt x="1943" y="525"/>
                </a:cubicBezTo>
                <a:cubicBezTo>
                  <a:pt x="1937" y="519"/>
                  <a:pt x="1937" y="519"/>
                  <a:pt x="1937" y="519"/>
                </a:cubicBezTo>
                <a:cubicBezTo>
                  <a:pt x="2374" y="89"/>
                  <a:pt x="2374" y="89"/>
                  <a:pt x="2374" y="89"/>
                </a:cubicBezTo>
                <a:cubicBezTo>
                  <a:pt x="2377" y="87"/>
                  <a:pt x="2380" y="85"/>
                  <a:pt x="2384" y="85"/>
                </a:cubicBezTo>
                <a:cubicBezTo>
                  <a:pt x="2521" y="85"/>
                  <a:pt x="2521" y="85"/>
                  <a:pt x="2521" y="85"/>
                </a:cubicBezTo>
                <a:cubicBezTo>
                  <a:pt x="2544" y="85"/>
                  <a:pt x="2563" y="66"/>
                  <a:pt x="2563" y="43"/>
                </a:cubicBezTo>
                <a:cubicBezTo>
                  <a:pt x="2563" y="19"/>
                  <a:pt x="2544" y="0"/>
                  <a:pt x="2521" y="0"/>
                </a:cubicBezTo>
                <a:close/>
                <a:moveTo>
                  <a:pt x="1164" y="402"/>
                </a:moveTo>
                <a:cubicBezTo>
                  <a:pt x="1326" y="402"/>
                  <a:pt x="1326" y="402"/>
                  <a:pt x="1326" y="402"/>
                </a:cubicBezTo>
                <a:cubicBezTo>
                  <a:pt x="1369" y="402"/>
                  <a:pt x="1404" y="437"/>
                  <a:pt x="1404" y="481"/>
                </a:cubicBezTo>
                <a:cubicBezTo>
                  <a:pt x="1404" y="527"/>
                  <a:pt x="1404" y="527"/>
                  <a:pt x="1404" y="527"/>
                </a:cubicBezTo>
                <a:cubicBezTo>
                  <a:pt x="1086" y="527"/>
                  <a:pt x="1086" y="527"/>
                  <a:pt x="1086" y="527"/>
                </a:cubicBezTo>
                <a:cubicBezTo>
                  <a:pt x="1086" y="481"/>
                  <a:pt x="1086" y="481"/>
                  <a:pt x="1086" y="481"/>
                </a:cubicBezTo>
                <a:cubicBezTo>
                  <a:pt x="1086" y="437"/>
                  <a:pt x="1121" y="402"/>
                  <a:pt x="1164" y="402"/>
                </a:cubicBezTo>
                <a:close/>
                <a:moveTo>
                  <a:pt x="468" y="838"/>
                </a:moveTo>
                <a:cubicBezTo>
                  <a:pt x="445" y="838"/>
                  <a:pt x="424" y="851"/>
                  <a:pt x="414" y="872"/>
                </a:cubicBezTo>
                <a:cubicBezTo>
                  <a:pt x="170" y="1400"/>
                  <a:pt x="170" y="1400"/>
                  <a:pt x="170" y="1400"/>
                </a:cubicBezTo>
                <a:cubicBezTo>
                  <a:pt x="161" y="1421"/>
                  <a:pt x="135" y="1430"/>
                  <a:pt x="114" y="1421"/>
                </a:cubicBezTo>
                <a:cubicBezTo>
                  <a:pt x="93" y="1411"/>
                  <a:pt x="83" y="1385"/>
                  <a:pt x="93" y="1364"/>
                </a:cubicBezTo>
                <a:cubicBezTo>
                  <a:pt x="358" y="790"/>
                  <a:pt x="358" y="790"/>
                  <a:pt x="358" y="790"/>
                </a:cubicBezTo>
                <a:cubicBezTo>
                  <a:pt x="369" y="767"/>
                  <a:pt x="392" y="752"/>
                  <a:pt x="417" y="752"/>
                </a:cubicBezTo>
                <a:cubicBezTo>
                  <a:pt x="681" y="752"/>
                  <a:pt x="681" y="752"/>
                  <a:pt x="681" y="752"/>
                </a:cubicBezTo>
                <a:cubicBezTo>
                  <a:pt x="671" y="779"/>
                  <a:pt x="665" y="808"/>
                  <a:pt x="663" y="838"/>
                </a:cubicBezTo>
                <a:lnTo>
                  <a:pt x="468" y="838"/>
                </a:lnTo>
                <a:close/>
                <a:moveTo>
                  <a:pt x="595" y="2191"/>
                </a:moveTo>
                <a:cubicBezTo>
                  <a:pt x="975" y="2191"/>
                  <a:pt x="975" y="2191"/>
                  <a:pt x="975" y="2191"/>
                </a:cubicBezTo>
                <a:cubicBezTo>
                  <a:pt x="977" y="2195"/>
                  <a:pt x="980" y="2199"/>
                  <a:pt x="982" y="2203"/>
                </a:cubicBezTo>
                <a:cubicBezTo>
                  <a:pt x="1037" y="2298"/>
                  <a:pt x="1135" y="2355"/>
                  <a:pt x="1245" y="2355"/>
                </a:cubicBezTo>
                <a:cubicBezTo>
                  <a:pt x="1354" y="2355"/>
                  <a:pt x="1453" y="2298"/>
                  <a:pt x="1508" y="2203"/>
                </a:cubicBezTo>
                <a:cubicBezTo>
                  <a:pt x="1510" y="2199"/>
                  <a:pt x="1512" y="2195"/>
                  <a:pt x="1514" y="2191"/>
                </a:cubicBezTo>
                <a:cubicBezTo>
                  <a:pt x="1895" y="2191"/>
                  <a:pt x="1895" y="2191"/>
                  <a:pt x="1895" y="2191"/>
                </a:cubicBezTo>
                <a:cubicBezTo>
                  <a:pt x="1895" y="2568"/>
                  <a:pt x="1895" y="2568"/>
                  <a:pt x="1895" y="2568"/>
                </a:cubicBezTo>
                <a:cubicBezTo>
                  <a:pt x="595" y="2568"/>
                  <a:pt x="595" y="2568"/>
                  <a:pt x="595" y="2568"/>
                </a:cubicBezTo>
                <a:lnTo>
                  <a:pt x="595" y="2191"/>
                </a:lnTo>
                <a:close/>
                <a:moveTo>
                  <a:pt x="1895" y="2106"/>
                </a:moveTo>
                <a:cubicBezTo>
                  <a:pt x="1544" y="2106"/>
                  <a:pt x="1544" y="2106"/>
                  <a:pt x="1544" y="2106"/>
                </a:cubicBezTo>
                <a:cubicBezTo>
                  <a:pt x="1556" y="2036"/>
                  <a:pt x="1545" y="1964"/>
                  <a:pt x="1508" y="1900"/>
                </a:cubicBezTo>
                <a:cubicBezTo>
                  <a:pt x="1423" y="1753"/>
                  <a:pt x="1423" y="1753"/>
                  <a:pt x="1423" y="1753"/>
                </a:cubicBezTo>
                <a:cubicBezTo>
                  <a:pt x="1895" y="1753"/>
                  <a:pt x="1895" y="1753"/>
                  <a:pt x="1895" y="1753"/>
                </a:cubicBezTo>
                <a:lnTo>
                  <a:pt x="1895" y="2106"/>
                </a:lnTo>
                <a:close/>
                <a:moveTo>
                  <a:pt x="1434" y="1942"/>
                </a:moveTo>
                <a:cubicBezTo>
                  <a:pt x="1473" y="2011"/>
                  <a:pt x="1473" y="2092"/>
                  <a:pt x="1434" y="2161"/>
                </a:cubicBezTo>
                <a:cubicBezTo>
                  <a:pt x="1394" y="2229"/>
                  <a:pt x="1324" y="2270"/>
                  <a:pt x="1245" y="2270"/>
                </a:cubicBezTo>
                <a:cubicBezTo>
                  <a:pt x="1166" y="2270"/>
                  <a:pt x="1095" y="2229"/>
                  <a:pt x="1056" y="2161"/>
                </a:cubicBezTo>
                <a:cubicBezTo>
                  <a:pt x="1016" y="2092"/>
                  <a:pt x="1016" y="2011"/>
                  <a:pt x="1056" y="1942"/>
                </a:cubicBezTo>
                <a:cubicBezTo>
                  <a:pt x="1245" y="1615"/>
                  <a:pt x="1245" y="1615"/>
                  <a:pt x="1245" y="1615"/>
                </a:cubicBezTo>
                <a:lnTo>
                  <a:pt x="1434" y="1942"/>
                </a:lnTo>
                <a:close/>
                <a:moveTo>
                  <a:pt x="982" y="1900"/>
                </a:moveTo>
                <a:cubicBezTo>
                  <a:pt x="945" y="1964"/>
                  <a:pt x="933" y="2036"/>
                  <a:pt x="946" y="2106"/>
                </a:cubicBezTo>
                <a:cubicBezTo>
                  <a:pt x="595" y="2106"/>
                  <a:pt x="595" y="2106"/>
                  <a:pt x="595" y="2106"/>
                </a:cubicBezTo>
                <a:cubicBezTo>
                  <a:pt x="595" y="1753"/>
                  <a:pt x="595" y="1753"/>
                  <a:pt x="595" y="1753"/>
                </a:cubicBezTo>
                <a:cubicBezTo>
                  <a:pt x="1066" y="1753"/>
                  <a:pt x="1066" y="1753"/>
                  <a:pt x="1066" y="1753"/>
                </a:cubicBezTo>
                <a:lnTo>
                  <a:pt x="982" y="1900"/>
                </a:lnTo>
                <a:close/>
                <a:moveTo>
                  <a:pt x="1895" y="1410"/>
                </a:moveTo>
                <a:cubicBezTo>
                  <a:pt x="1895" y="1668"/>
                  <a:pt x="1895" y="1668"/>
                  <a:pt x="1895" y="1668"/>
                </a:cubicBezTo>
                <a:cubicBezTo>
                  <a:pt x="1374" y="1668"/>
                  <a:pt x="1374" y="1668"/>
                  <a:pt x="1374" y="1668"/>
                </a:cubicBezTo>
                <a:cubicBezTo>
                  <a:pt x="1296" y="1534"/>
                  <a:pt x="1296" y="1534"/>
                  <a:pt x="1296" y="1534"/>
                </a:cubicBezTo>
                <a:cubicBezTo>
                  <a:pt x="1286" y="1516"/>
                  <a:pt x="1266" y="1504"/>
                  <a:pt x="1245" y="1504"/>
                </a:cubicBezTo>
                <a:cubicBezTo>
                  <a:pt x="1223" y="1504"/>
                  <a:pt x="1204" y="1516"/>
                  <a:pt x="1193" y="1534"/>
                </a:cubicBezTo>
                <a:cubicBezTo>
                  <a:pt x="1116" y="1668"/>
                  <a:pt x="1116" y="1668"/>
                  <a:pt x="1116" y="1668"/>
                </a:cubicBezTo>
                <a:cubicBezTo>
                  <a:pt x="595" y="1668"/>
                  <a:pt x="595" y="1668"/>
                  <a:pt x="595" y="1668"/>
                </a:cubicBezTo>
                <a:cubicBezTo>
                  <a:pt x="595" y="1410"/>
                  <a:pt x="595" y="1410"/>
                  <a:pt x="595" y="1410"/>
                </a:cubicBezTo>
                <a:cubicBezTo>
                  <a:pt x="595" y="1327"/>
                  <a:pt x="662" y="1260"/>
                  <a:pt x="744" y="1260"/>
                </a:cubicBezTo>
                <a:cubicBezTo>
                  <a:pt x="871" y="1260"/>
                  <a:pt x="871" y="1260"/>
                  <a:pt x="871" y="1260"/>
                </a:cubicBezTo>
                <a:cubicBezTo>
                  <a:pt x="895" y="1260"/>
                  <a:pt x="914" y="1241"/>
                  <a:pt x="914" y="1218"/>
                </a:cubicBezTo>
                <a:cubicBezTo>
                  <a:pt x="914" y="1194"/>
                  <a:pt x="895" y="1175"/>
                  <a:pt x="871" y="1175"/>
                </a:cubicBezTo>
                <a:cubicBezTo>
                  <a:pt x="746" y="1175"/>
                  <a:pt x="746" y="1175"/>
                  <a:pt x="746" y="1175"/>
                </a:cubicBezTo>
                <a:cubicBezTo>
                  <a:pt x="746" y="867"/>
                  <a:pt x="746" y="867"/>
                  <a:pt x="746" y="867"/>
                </a:cubicBezTo>
                <a:cubicBezTo>
                  <a:pt x="746" y="726"/>
                  <a:pt x="861" y="612"/>
                  <a:pt x="1002" y="612"/>
                </a:cubicBezTo>
                <a:cubicBezTo>
                  <a:pt x="1487" y="612"/>
                  <a:pt x="1487" y="612"/>
                  <a:pt x="1487" y="612"/>
                </a:cubicBezTo>
                <a:cubicBezTo>
                  <a:pt x="1628" y="612"/>
                  <a:pt x="1743" y="726"/>
                  <a:pt x="1743" y="867"/>
                </a:cubicBezTo>
                <a:cubicBezTo>
                  <a:pt x="1743" y="1175"/>
                  <a:pt x="1743" y="1175"/>
                  <a:pt x="1743" y="1175"/>
                </a:cubicBezTo>
                <a:cubicBezTo>
                  <a:pt x="1070" y="1175"/>
                  <a:pt x="1070" y="1175"/>
                  <a:pt x="1070" y="1175"/>
                </a:cubicBezTo>
                <a:cubicBezTo>
                  <a:pt x="1046" y="1175"/>
                  <a:pt x="1027" y="1194"/>
                  <a:pt x="1027" y="1218"/>
                </a:cubicBezTo>
                <a:cubicBezTo>
                  <a:pt x="1027" y="1241"/>
                  <a:pt x="1046" y="1260"/>
                  <a:pt x="1070" y="1260"/>
                </a:cubicBezTo>
                <a:cubicBezTo>
                  <a:pt x="1745" y="1260"/>
                  <a:pt x="1745" y="1260"/>
                  <a:pt x="1745" y="1260"/>
                </a:cubicBezTo>
                <a:cubicBezTo>
                  <a:pt x="1828" y="1260"/>
                  <a:pt x="1895" y="1327"/>
                  <a:pt x="1895" y="1410"/>
                </a:cubicBezTo>
                <a:close/>
                <a:moveTo>
                  <a:pt x="1883" y="621"/>
                </a:moveTo>
                <a:cubicBezTo>
                  <a:pt x="1791" y="713"/>
                  <a:pt x="1791" y="713"/>
                  <a:pt x="1791" y="713"/>
                </a:cubicBezTo>
                <a:cubicBezTo>
                  <a:pt x="1767" y="667"/>
                  <a:pt x="1734" y="626"/>
                  <a:pt x="1693" y="595"/>
                </a:cubicBezTo>
                <a:cubicBezTo>
                  <a:pt x="1775" y="513"/>
                  <a:pt x="1775" y="513"/>
                  <a:pt x="1775" y="513"/>
                </a:cubicBezTo>
                <a:cubicBezTo>
                  <a:pt x="1780" y="508"/>
                  <a:pt x="1786" y="506"/>
                  <a:pt x="1793" y="506"/>
                </a:cubicBezTo>
                <a:cubicBezTo>
                  <a:pt x="1800" y="506"/>
                  <a:pt x="1806" y="508"/>
                  <a:pt x="1811" y="513"/>
                </a:cubicBezTo>
                <a:cubicBezTo>
                  <a:pt x="1883" y="585"/>
                  <a:pt x="1883" y="585"/>
                  <a:pt x="1883" y="585"/>
                </a:cubicBezTo>
                <a:cubicBezTo>
                  <a:pt x="1888" y="590"/>
                  <a:pt x="1890" y="596"/>
                  <a:pt x="1890" y="603"/>
                </a:cubicBezTo>
                <a:cubicBezTo>
                  <a:pt x="1890" y="610"/>
                  <a:pt x="1888" y="616"/>
                  <a:pt x="1883" y="621"/>
                </a:cubicBezTo>
                <a:close/>
                <a:moveTo>
                  <a:pt x="1883" y="621"/>
                </a:moveTo>
                <a:cubicBezTo>
                  <a:pt x="1883" y="621"/>
                  <a:pt x="1883" y="621"/>
                  <a:pt x="1883" y="621"/>
                </a:cubicBez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2013" name="Google Shape;2013;p81"/>
          <p:cNvGrpSpPr/>
          <p:nvPr/>
        </p:nvGrpSpPr>
        <p:grpSpPr>
          <a:xfrm>
            <a:off x="1797290" y="1574875"/>
            <a:ext cx="476774" cy="340901"/>
            <a:chOff x="1060450" y="1231900"/>
            <a:chExt cx="623886" cy="446089"/>
          </a:xfrm>
        </p:grpSpPr>
        <p:sp>
          <p:nvSpPr>
            <p:cNvPr id="2014" name="Google Shape;2014;p81"/>
            <p:cNvSpPr/>
            <p:nvPr/>
          </p:nvSpPr>
          <p:spPr>
            <a:xfrm>
              <a:off x="1060450" y="1231900"/>
              <a:ext cx="623886" cy="446089"/>
            </a:xfrm>
            <a:custGeom>
              <a:avLst/>
              <a:gdLst/>
              <a:ahLst/>
              <a:cxnLst/>
              <a:rect l="l" t="t" r="r" b="b"/>
              <a:pathLst>
                <a:path w="2907" h="2082" extrusionOk="0">
                  <a:moveTo>
                    <a:pt x="2698" y="1059"/>
                  </a:moveTo>
                  <a:cubicBezTo>
                    <a:pt x="1325" y="1059"/>
                    <a:pt x="1325" y="1059"/>
                    <a:pt x="1325" y="1059"/>
                  </a:cubicBezTo>
                  <a:cubicBezTo>
                    <a:pt x="1325" y="347"/>
                    <a:pt x="1325" y="347"/>
                    <a:pt x="1325" y="347"/>
                  </a:cubicBezTo>
                  <a:cubicBezTo>
                    <a:pt x="1325" y="267"/>
                    <a:pt x="1260" y="202"/>
                    <a:pt x="1180" y="202"/>
                  </a:cubicBezTo>
                  <a:cubicBezTo>
                    <a:pt x="532" y="202"/>
                    <a:pt x="532" y="202"/>
                    <a:pt x="532" y="202"/>
                  </a:cubicBezTo>
                  <a:cubicBezTo>
                    <a:pt x="523" y="92"/>
                    <a:pt x="523" y="92"/>
                    <a:pt x="523" y="92"/>
                  </a:cubicBezTo>
                  <a:cubicBezTo>
                    <a:pt x="520" y="40"/>
                    <a:pt x="476" y="0"/>
                    <a:pt x="424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39" y="0"/>
                    <a:pt x="196" y="40"/>
                    <a:pt x="192" y="92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65" y="202"/>
                    <a:pt x="0" y="267"/>
                    <a:pt x="0" y="347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473"/>
                    <a:pt x="19" y="492"/>
                    <a:pt x="42" y="492"/>
                  </a:cubicBezTo>
                  <a:cubicBezTo>
                    <a:pt x="66" y="492"/>
                    <a:pt x="85" y="473"/>
                    <a:pt x="85" y="449"/>
                  </a:cubicBezTo>
                  <a:cubicBezTo>
                    <a:pt x="85" y="347"/>
                    <a:pt x="85" y="347"/>
                    <a:pt x="85" y="347"/>
                  </a:cubicBezTo>
                  <a:cubicBezTo>
                    <a:pt x="85" y="314"/>
                    <a:pt x="112" y="287"/>
                    <a:pt x="145" y="287"/>
                  </a:cubicBezTo>
                  <a:cubicBezTo>
                    <a:pt x="1180" y="287"/>
                    <a:pt x="1180" y="287"/>
                    <a:pt x="1180" y="287"/>
                  </a:cubicBezTo>
                  <a:cubicBezTo>
                    <a:pt x="1213" y="287"/>
                    <a:pt x="1240" y="314"/>
                    <a:pt x="1240" y="347"/>
                  </a:cubicBezTo>
                  <a:cubicBezTo>
                    <a:pt x="1240" y="1937"/>
                    <a:pt x="1240" y="1937"/>
                    <a:pt x="1240" y="1937"/>
                  </a:cubicBezTo>
                  <a:cubicBezTo>
                    <a:pt x="1240" y="1970"/>
                    <a:pt x="1213" y="1996"/>
                    <a:pt x="1180" y="1996"/>
                  </a:cubicBezTo>
                  <a:cubicBezTo>
                    <a:pt x="145" y="1996"/>
                    <a:pt x="145" y="1996"/>
                    <a:pt x="145" y="1996"/>
                  </a:cubicBezTo>
                  <a:cubicBezTo>
                    <a:pt x="112" y="1996"/>
                    <a:pt x="85" y="1970"/>
                    <a:pt x="85" y="1937"/>
                  </a:cubicBezTo>
                  <a:cubicBezTo>
                    <a:pt x="85" y="648"/>
                    <a:pt x="85" y="648"/>
                    <a:pt x="85" y="648"/>
                  </a:cubicBezTo>
                  <a:cubicBezTo>
                    <a:pt x="85" y="624"/>
                    <a:pt x="66" y="605"/>
                    <a:pt x="42" y="605"/>
                  </a:cubicBezTo>
                  <a:cubicBezTo>
                    <a:pt x="19" y="605"/>
                    <a:pt x="0" y="624"/>
                    <a:pt x="0" y="648"/>
                  </a:cubicBezTo>
                  <a:cubicBezTo>
                    <a:pt x="0" y="1937"/>
                    <a:pt x="0" y="1937"/>
                    <a:pt x="0" y="1937"/>
                  </a:cubicBezTo>
                  <a:cubicBezTo>
                    <a:pt x="0" y="2017"/>
                    <a:pt x="65" y="2082"/>
                    <a:pt x="145" y="2082"/>
                  </a:cubicBezTo>
                  <a:cubicBezTo>
                    <a:pt x="2507" y="2082"/>
                    <a:pt x="2507" y="2082"/>
                    <a:pt x="2507" y="2082"/>
                  </a:cubicBezTo>
                  <a:cubicBezTo>
                    <a:pt x="2593" y="2082"/>
                    <a:pt x="2663" y="2011"/>
                    <a:pt x="2663" y="1925"/>
                  </a:cubicBezTo>
                  <a:cubicBezTo>
                    <a:pt x="2663" y="1477"/>
                    <a:pt x="2663" y="1477"/>
                    <a:pt x="2663" y="1477"/>
                  </a:cubicBezTo>
                  <a:cubicBezTo>
                    <a:pt x="2698" y="1477"/>
                    <a:pt x="2698" y="1477"/>
                    <a:pt x="2698" y="1477"/>
                  </a:cubicBezTo>
                  <a:cubicBezTo>
                    <a:pt x="2753" y="1477"/>
                    <a:pt x="2806" y="1455"/>
                    <a:pt x="2845" y="1416"/>
                  </a:cubicBezTo>
                  <a:cubicBezTo>
                    <a:pt x="2885" y="1376"/>
                    <a:pt x="2907" y="1324"/>
                    <a:pt x="2907" y="1268"/>
                  </a:cubicBezTo>
                  <a:cubicBezTo>
                    <a:pt x="2907" y="1153"/>
                    <a:pt x="2813" y="1059"/>
                    <a:pt x="2698" y="1059"/>
                  </a:cubicBezTo>
                  <a:close/>
                  <a:moveTo>
                    <a:pt x="277" y="98"/>
                  </a:moveTo>
                  <a:cubicBezTo>
                    <a:pt x="278" y="90"/>
                    <a:pt x="284" y="85"/>
                    <a:pt x="291" y="85"/>
                  </a:cubicBezTo>
                  <a:cubicBezTo>
                    <a:pt x="424" y="85"/>
                    <a:pt x="424" y="85"/>
                    <a:pt x="424" y="85"/>
                  </a:cubicBezTo>
                  <a:cubicBezTo>
                    <a:pt x="432" y="85"/>
                    <a:pt x="438" y="91"/>
                    <a:pt x="439" y="98"/>
                  </a:cubicBezTo>
                  <a:cubicBezTo>
                    <a:pt x="446" y="202"/>
                    <a:pt x="446" y="202"/>
                    <a:pt x="446" y="202"/>
                  </a:cubicBezTo>
                  <a:cubicBezTo>
                    <a:pt x="269" y="202"/>
                    <a:pt x="269" y="202"/>
                    <a:pt x="269" y="202"/>
                  </a:cubicBezTo>
                  <a:lnTo>
                    <a:pt x="277" y="98"/>
                  </a:lnTo>
                  <a:close/>
                  <a:moveTo>
                    <a:pt x="2507" y="1996"/>
                  </a:moveTo>
                  <a:cubicBezTo>
                    <a:pt x="1999" y="1996"/>
                    <a:pt x="1999" y="1996"/>
                    <a:pt x="1999" y="1996"/>
                  </a:cubicBezTo>
                  <a:cubicBezTo>
                    <a:pt x="1999" y="1802"/>
                    <a:pt x="1999" y="1802"/>
                    <a:pt x="1999" y="1802"/>
                  </a:cubicBezTo>
                  <a:cubicBezTo>
                    <a:pt x="1999" y="1767"/>
                    <a:pt x="2028" y="1738"/>
                    <a:pt x="2063" y="1738"/>
                  </a:cubicBezTo>
                  <a:cubicBezTo>
                    <a:pt x="2578" y="1738"/>
                    <a:pt x="2578" y="1738"/>
                    <a:pt x="2578" y="1738"/>
                  </a:cubicBezTo>
                  <a:cubicBezTo>
                    <a:pt x="2578" y="1925"/>
                    <a:pt x="2578" y="1925"/>
                    <a:pt x="2578" y="1925"/>
                  </a:cubicBezTo>
                  <a:cubicBezTo>
                    <a:pt x="2578" y="1965"/>
                    <a:pt x="2546" y="1996"/>
                    <a:pt x="2507" y="1996"/>
                  </a:cubicBezTo>
                  <a:close/>
                  <a:moveTo>
                    <a:pt x="2785" y="1356"/>
                  </a:moveTo>
                  <a:cubicBezTo>
                    <a:pt x="2762" y="1379"/>
                    <a:pt x="2731" y="1392"/>
                    <a:pt x="2698" y="1392"/>
                  </a:cubicBezTo>
                  <a:cubicBezTo>
                    <a:pt x="2498" y="1392"/>
                    <a:pt x="2498" y="1392"/>
                    <a:pt x="2498" y="1392"/>
                  </a:cubicBezTo>
                  <a:cubicBezTo>
                    <a:pt x="2475" y="1392"/>
                    <a:pt x="2456" y="1411"/>
                    <a:pt x="2456" y="1435"/>
                  </a:cubicBezTo>
                  <a:cubicBezTo>
                    <a:pt x="2456" y="1458"/>
                    <a:pt x="2475" y="1477"/>
                    <a:pt x="2498" y="1477"/>
                  </a:cubicBezTo>
                  <a:cubicBezTo>
                    <a:pt x="2578" y="1477"/>
                    <a:pt x="2578" y="1477"/>
                    <a:pt x="2578" y="1477"/>
                  </a:cubicBezTo>
                  <a:cubicBezTo>
                    <a:pt x="2578" y="1653"/>
                    <a:pt x="2578" y="1653"/>
                    <a:pt x="2578" y="1653"/>
                  </a:cubicBezTo>
                  <a:cubicBezTo>
                    <a:pt x="2063" y="1653"/>
                    <a:pt x="2063" y="1653"/>
                    <a:pt x="2063" y="1653"/>
                  </a:cubicBezTo>
                  <a:cubicBezTo>
                    <a:pt x="1981" y="1653"/>
                    <a:pt x="1914" y="1720"/>
                    <a:pt x="1914" y="1802"/>
                  </a:cubicBezTo>
                  <a:cubicBezTo>
                    <a:pt x="1914" y="1996"/>
                    <a:pt x="1914" y="1996"/>
                    <a:pt x="1914" y="1996"/>
                  </a:cubicBezTo>
                  <a:cubicBezTo>
                    <a:pt x="1312" y="1996"/>
                    <a:pt x="1312" y="1996"/>
                    <a:pt x="1312" y="1996"/>
                  </a:cubicBezTo>
                  <a:cubicBezTo>
                    <a:pt x="1320" y="1978"/>
                    <a:pt x="1325" y="1958"/>
                    <a:pt x="1325" y="1937"/>
                  </a:cubicBezTo>
                  <a:cubicBezTo>
                    <a:pt x="1325" y="1477"/>
                    <a:pt x="1325" y="1477"/>
                    <a:pt x="1325" y="1477"/>
                  </a:cubicBezTo>
                  <a:cubicBezTo>
                    <a:pt x="2299" y="1477"/>
                    <a:pt x="2299" y="1477"/>
                    <a:pt x="2299" y="1477"/>
                  </a:cubicBezTo>
                  <a:cubicBezTo>
                    <a:pt x="2323" y="1477"/>
                    <a:pt x="2342" y="1458"/>
                    <a:pt x="2342" y="1435"/>
                  </a:cubicBezTo>
                  <a:cubicBezTo>
                    <a:pt x="2342" y="1411"/>
                    <a:pt x="2323" y="1392"/>
                    <a:pt x="2299" y="1392"/>
                  </a:cubicBezTo>
                  <a:cubicBezTo>
                    <a:pt x="1325" y="1392"/>
                    <a:pt x="1325" y="1392"/>
                    <a:pt x="1325" y="1392"/>
                  </a:cubicBezTo>
                  <a:cubicBezTo>
                    <a:pt x="1325" y="1144"/>
                    <a:pt x="1325" y="1144"/>
                    <a:pt x="1325" y="1144"/>
                  </a:cubicBezTo>
                  <a:cubicBezTo>
                    <a:pt x="2698" y="1144"/>
                    <a:pt x="2698" y="1144"/>
                    <a:pt x="2698" y="1144"/>
                  </a:cubicBezTo>
                  <a:cubicBezTo>
                    <a:pt x="2766" y="1144"/>
                    <a:pt x="2822" y="1200"/>
                    <a:pt x="2822" y="1268"/>
                  </a:cubicBezTo>
                  <a:cubicBezTo>
                    <a:pt x="2822" y="1301"/>
                    <a:pt x="2809" y="1332"/>
                    <a:pt x="2785" y="1356"/>
                  </a:cubicBezTo>
                  <a:close/>
                  <a:moveTo>
                    <a:pt x="2785" y="1356"/>
                  </a:moveTo>
                  <a:cubicBezTo>
                    <a:pt x="2785" y="1356"/>
                    <a:pt x="2785" y="1356"/>
                    <a:pt x="2785" y="135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5" name="Google Shape;2015;p81"/>
            <p:cNvSpPr/>
            <p:nvPr/>
          </p:nvSpPr>
          <p:spPr>
            <a:xfrm>
              <a:off x="1227138" y="1568450"/>
              <a:ext cx="68263" cy="61913"/>
            </a:xfrm>
            <a:custGeom>
              <a:avLst/>
              <a:gdLst/>
              <a:ahLst/>
              <a:cxnLst/>
              <a:rect l="l" t="t" r="r" b="b"/>
              <a:pathLst>
                <a:path w="318" h="286" extrusionOk="0">
                  <a:moveTo>
                    <a:pt x="76" y="286"/>
                  </a:moveTo>
                  <a:cubicBezTo>
                    <a:pt x="241" y="286"/>
                    <a:pt x="241" y="286"/>
                    <a:pt x="241" y="286"/>
                  </a:cubicBezTo>
                  <a:cubicBezTo>
                    <a:pt x="283" y="286"/>
                    <a:pt x="318" y="252"/>
                    <a:pt x="318" y="210"/>
                  </a:cubicBezTo>
                  <a:cubicBezTo>
                    <a:pt x="318" y="77"/>
                    <a:pt x="318" y="77"/>
                    <a:pt x="318" y="77"/>
                  </a:cubicBezTo>
                  <a:cubicBezTo>
                    <a:pt x="318" y="35"/>
                    <a:pt x="283" y="0"/>
                    <a:pt x="24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4" y="0"/>
                    <a:pt x="0" y="35"/>
                    <a:pt x="0" y="77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52"/>
                    <a:pt x="34" y="286"/>
                    <a:pt x="76" y="286"/>
                  </a:cubicBezTo>
                  <a:close/>
                  <a:moveTo>
                    <a:pt x="85" y="86"/>
                  </a:moveTo>
                  <a:cubicBezTo>
                    <a:pt x="233" y="86"/>
                    <a:pt x="233" y="86"/>
                    <a:pt x="233" y="86"/>
                  </a:cubicBezTo>
                  <a:cubicBezTo>
                    <a:pt x="233" y="201"/>
                    <a:pt x="233" y="201"/>
                    <a:pt x="233" y="201"/>
                  </a:cubicBezTo>
                  <a:cubicBezTo>
                    <a:pt x="85" y="201"/>
                    <a:pt x="85" y="201"/>
                    <a:pt x="85" y="201"/>
                  </a:cubicBezTo>
                  <a:lnTo>
                    <a:pt x="85" y="86"/>
                  </a:lnTo>
                  <a:close/>
                  <a:moveTo>
                    <a:pt x="85" y="86"/>
                  </a:moveTo>
                  <a:cubicBezTo>
                    <a:pt x="85" y="86"/>
                    <a:pt x="85" y="86"/>
                    <a:pt x="85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6" name="Google Shape;2016;p81"/>
            <p:cNvSpPr/>
            <p:nvPr/>
          </p:nvSpPr>
          <p:spPr>
            <a:xfrm>
              <a:off x="1109663" y="1323975"/>
              <a:ext cx="185739" cy="136526"/>
            </a:xfrm>
            <a:custGeom>
              <a:avLst/>
              <a:gdLst/>
              <a:ahLst/>
              <a:cxnLst/>
              <a:rect l="l" t="t" r="r" b="b"/>
              <a:pathLst>
                <a:path w="871" h="639" extrusionOk="0">
                  <a:moveTo>
                    <a:pt x="871" y="88"/>
                  </a:moveTo>
                  <a:cubicBezTo>
                    <a:pt x="871" y="40"/>
                    <a:pt x="831" y="0"/>
                    <a:pt x="78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0" y="600"/>
                    <a:pt x="39" y="639"/>
                    <a:pt x="88" y="639"/>
                  </a:cubicBezTo>
                  <a:cubicBezTo>
                    <a:pt x="783" y="639"/>
                    <a:pt x="783" y="639"/>
                    <a:pt x="783" y="639"/>
                  </a:cubicBezTo>
                  <a:cubicBezTo>
                    <a:pt x="831" y="639"/>
                    <a:pt x="871" y="600"/>
                    <a:pt x="871" y="551"/>
                  </a:cubicBezTo>
                  <a:lnTo>
                    <a:pt x="871" y="88"/>
                  </a:lnTo>
                  <a:close/>
                  <a:moveTo>
                    <a:pt x="88" y="85"/>
                  </a:moveTo>
                  <a:cubicBezTo>
                    <a:pt x="783" y="85"/>
                    <a:pt x="783" y="85"/>
                    <a:pt x="783" y="85"/>
                  </a:cubicBezTo>
                  <a:cubicBezTo>
                    <a:pt x="784" y="85"/>
                    <a:pt x="786" y="86"/>
                    <a:pt x="786" y="88"/>
                  </a:cubicBezTo>
                  <a:cubicBezTo>
                    <a:pt x="786" y="379"/>
                    <a:pt x="786" y="379"/>
                    <a:pt x="786" y="379"/>
                  </a:cubicBezTo>
                  <a:cubicBezTo>
                    <a:pt x="85" y="379"/>
                    <a:pt x="85" y="379"/>
                    <a:pt x="85" y="379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6"/>
                    <a:pt x="86" y="85"/>
                    <a:pt x="88" y="85"/>
                  </a:cubicBezTo>
                  <a:close/>
                  <a:moveTo>
                    <a:pt x="783" y="554"/>
                  </a:moveTo>
                  <a:cubicBezTo>
                    <a:pt x="88" y="554"/>
                    <a:pt x="88" y="554"/>
                    <a:pt x="88" y="554"/>
                  </a:cubicBezTo>
                  <a:cubicBezTo>
                    <a:pt x="86" y="554"/>
                    <a:pt x="85" y="553"/>
                    <a:pt x="85" y="551"/>
                  </a:cubicBezTo>
                  <a:cubicBezTo>
                    <a:pt x="85" y="464"/>
                    <a:pt x="85" y="464"/>
                    <a:pt x="85" y="464"/>
                  </a:cubicBezTo>
                  <a:cubicBezTo>
                    <a:pt x="786" y="464"/>
                    <a:pt x="786" y="464"/>
                    <a:pt x="786" y="464"/>
                  </a:cubicBezTo>
                  <a:cubicBezTo>
                    <a:pt x="786" y="551"/>
                    <a:pt x="786" y="551"/>
                    <a:pt x="786" y="551"/>
                  </a:cubicBezTo>
                  <a:cubicBezTo>
                    <a:pt x="786" y="553"/>
                    <a:pt x="784" y="554"/>
                    <a:pt x="783" y="554"/>
                  </a:cubicBezTo>
                  <a:close/>
                  <a:moveTo>
                    <a:pt x="783" y="554"/>
                  </a:moveTo>
                  <a:cubicBezTo>
                    <a:pt x="783" y="554"/>
                    <a:pt x="783" y="554"/>
                    <a:pt x="783" y="55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7" name="Google Shape;2017;p81"/>
            <p:cNvSpPr/>
            <p:nvPr/>
          </p:nvSpPr>
          <p:spPr>
            <a:xfrm>
              <a:off x="1112838" y="15795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3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8" name="Google Shape;2018;p81"/>
            <p:cNvSpPr/>
            <p:nvPr/>
          </p:nvSpPr>
          <p:spPr>
            <a:xfrm>
              <a:off x="1146175" y="1579563"/>
              <a:ext cx="17463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2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9" name="Google Shape;2019;p81"/>
            <p:cNvSpPr/>
            <p:nvPr/>
          </p:nvSpPr>
          <p:spPr>
            <a:xfrm>
              <a:off x="1177925" y="1579563"/>
              <a:ext cx="19050" cy="39688"/>
            </a:xfrm>
            <a:custGeom>
              <a:avLst/>
              <a:gdLst/>
              <a:ahLst/>
              <a:cxnLst/>
              <a:rect l="l" t="t" r="r" b="b"/>
              <a:pathLst>
                <a:path w="85" h="185" extrusionOk="0">
                  <a:moveTo>
                    <a:pt x="0" y="4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66"/>
                    <a:pt x="19" y="185"/>
                    <a:pt x="43" y="185"/>
                  </a:cubicBezTo>
                  <a:cubicBezTo>
                    <a:pt x="66" y="185"/>
                    <a:pt x="85" y="166"/>
                    <a:pt x="85" y="1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0" name="Google Shape;2020;p81"/>
            <p:cNvSpPr/>
            <p:nvPr/>
          </p:nvSpPr>
          <p:spPr>
            <a:xfrm>
              <a:off x="1379538" y="1493838"/>
              <a:ext cx="252414" cy="19050"/>
            </a:xfrm>
            <a:custGeom>
              <a:avLst/>
              <a:gdLst/>
              <a:ahLst/>
              <a:cxnLst/>
              <a:rect l="l" t="t" r="r" b="b"/>
              <a:pathLst>
                <a:path w="1175" h="86" extrusionOk="0">
                  <a:moveTo>
                    <a:pt x="11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2" y="86"/>
                  </a:cubicBezTo>
                  <a:cubicBezTo>
                    <a:pt x="1132" y="86"/>
                    <a:pt x="1132" y="86"/>
                    <a:pt x="1132" y="86"/>
                  </a:cubicBezTo>
                  <a:cubicBezTo>
                    <a:pt x="1156" y="86"/>
                    <a:pt x="1175" y="67"/>
                    <a:pt x="1175" y="43"/>
                  </a:cubicBezTo>
                  <a:cubicBezTo>
                    <a:pt x="1175" y="19"/>
                    <a:pt x="1156" y="0"/>
                    <a:pt x="1132" y="0"/>
                  </a:cubicBezTo>
                  <a:close/>
                  <a:moveTo>
                    <a:pt x="1132" y="0"/>
                  </a:moveTo>
                  <a:cubicBezTo>
                    <a:pt x="1132" y="0"/>
                    <a:pt x="1132" y="0"/>
                    <a:pt x="11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1" name="Google Shape;2021;p81"/>
            <p:cNvSpPr/>
            <p:nvPr/>
          </p:nvSpPr>
          <p:spPr>
            <a:xfrm>
              <a:off x="1125538" y="1487488"/>
              <a:ext cx="153988" cy="53975"/>
            </a:xfrm>
            <a:custGeom>
              <a:avLst/>
              <a:gdLst/>
              <a:ahLst/>
              <a:cxnLst/>
              <a:rect l="l" t="t" r="r" b="b"/>
              <a:pathLst>
                <a:path w="719" h="252" extrusionOk="0">
                  <a:moveTo>
                    <a:pt x="719" y="126"/>
                  </a:moveTo>
                  <a:cubicBezTo>
                    <a:pt x="719" y="57"/>
                    <a:pt x="662" y="0"/>
                    <a:pt x="59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57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593" y="252"/>
                    <a:pt x="593" y="252"/>
                    <a:pt x="593" y="252"/>
                  </a:cubicBezTo>
                  <a:cubicBezTo>
                    <a:pt x="662" y="252"/>
                    <a:pt x="719" y="196"/>
                    <a:pt x="719" y="126"/>
                  </a:cubicBezTo>
                  <a:close/>
                  <a:moveTo>
                    <a:pt x="85" y="126"/>
                  </a:moveTo>
                  <a:cubicBezTo>
                    <a:pt x="85" y="104"/>
                    <a:pt x="104" y="85"/>
                    <a:pt x="126" y="85"/>
                  </a:cubicBezTo>
                  <a:cubicBezTo>
                    <a:pt x="593" y="85"/>
                    <a:pt x="593" y="85"/>
                    <a:pt x="593" y="85"/>
                  </a:cubicBezTo>
                  <a:cubicBezTo>
                    <a:pt x="615" y="85"/>
                    <a:pt x="633" y="104"/>
                    <a:pt x="633" y="126"/>
                  </a:cubicBezTo>
                  <a:cubicBezTo>
                    <a:pt x="633" y="149"/>
                    <a:pt x="615" y="167"/>
                    <a:pt x="593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04" y="167"/>
                    <a:pt x="85" y="149"/>
                    <a:pt x="85" y="126"/>
                  </a:cubicBez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22" name="Google Shape;2022;p81"/>
          <p:cNvGrpSpPr/>
          <p:nvPr/>
        </p:nvGrpSpPr>
        <p:grpSpPr>
          <a:xfrm>
            <a:off x="1063094" y="3739166"/>
            <a:ext cx="476774" cy="479199"/>
            <a:chOff x="0" y="4064000"/>
            <a:chExt cx="623886" cy="627060"/>
          </a:xfrm>
        </p:grpSpPr>
        <p:sp>
          <p:nvSpPr>
            <p:cNvPr id="2023" name="Google Shape;2023;p81"/>
            <p:cNvSpPr/>
            <p:nvPr/>
          </p:nvSpPr>
          <p:spPr>
            <a:xfrm>
              <a:off x="0" y="4064000"/>
              <a:ext cx="623886" cy="627060"/>
            </a:xfrm>
            <a:custGeom>
              <a:avLst/>
              <a:gdLst/>
              <a:ahLst/>
              <a:cxnLst/>
              <a:rect l="l" t="t" r="r" b="b"/>
              <a:pathLst>
                <a:path w="2909" h="2917" extrusionOk="0">
                  <a:moveTo>
                    <a:pt x="2877" y="1018"/>
                  </a:moveTo>
                  <a:cubicBezTo>
                    <a:pt x="2091" y="233"/>
                    <a:pt x="2091" y="233"/>
                    <a:pt x="2091" y="233"/>
                  </a:cubicBezTo>
                  <a:cubicBezTo>
                    <a:pt x="2074" y="216"/>
                    <a:pt x="2047" y="216"/>
                    <a:pt x="2031" y="233"/>
                  </a:cubicBezTo>
                  <a:cubicBezTo>
                    <a:pt x="2014" y="249"/>
                    <a:pt x="2014" y="276"/>
                    <a:pt x="2031" y="293"/>
                  </a:cubicBezTo>
                  <a:cubicBezTo>
                    <a:pt x="2817" y="1079"/>
                    <a:pt x="2817" y="1079"/>
                    <a:pt x="2817" y="1079"/>
                  </a:cubicBezTo>
                  <a:cubicBezTo>
                    <a:pt x="2821" y="1084"/>
                    <a:pt x="2824" y="1090"/>
                    <a:pt x="2824" y="1097"/>
                  </a:cubicBezTo>
                  <a:cubicBezTo>
                    <a:pt x="2824" y="1104"/>
                    <a:pt x="2821" y="1110"/>
                    <a:pt x="2817" y="1115"/>
                  </a:cubicBezTo>
                  <a:cubicBezTo>
                    <a:pt x="2718" y="1213"/>
                    <a:pt x="2718" y="1213"/>
                    <a:pt x="2718" y="1213"/>
                  </a:cubicBezTo>
                  <a:cubicBezTo>
                    <a:pt x="2708" y="1223"/>
                    <a:pt x="2692" y="1223"/>
                    <a:pt x="2682" y="1213"/>
                  </a:cubicBezTo>
                  <a:cubicBezTo>
                    <a:pt x="1706" y="238"/>
                    <a:pt x="1706" y="238"/>
                    <a:pt x="1706" y="238"/>
                  </a:cubicBezTo>
                  <a:cubicBezTo>
                    <a:pt x="1702" y="233"/>
                    <a:pt x="1699" y="226"/>
                    <a:pt x="1699" y="220"/>
                  </a:cubicBezTo>
                  <a:cubicBezTo>
                    <a:pt x="1699" y="213"/>
                    <a:pt x="1702" y="206"/>
                    <a:pt x="1706" y="201"/>
                  </a:cubicBezTo>
                  <a:cubicBezTo>
                    <a:pt x="1805" y="103"/>
                    <a:pt x="1805" y="103"/>
                    <a:pt x="1805" y="103"/>
                  </a:cubicBezTo>
                  <a:cubicBezTo>
                    <a:pt x="1815" y="93"/>
                    <a:pt x="1831" y="93"/>
                    <a:pt x="1841" y="103"/>
                  </a:cubicBezTo>
                  <a:cubicBezTo>
                    <a:pt x="1890" y="152"/>
                    <a:pt x="1890" y="152"/>
                    <a:pt x="1890" y="152"/>
                  </a:cubicBezTo>
                  <a:cubicBezTo>
                    <a:pt x="1907" y="169"/>
                    <a:pt x="1934" y="169"/>
                    <a:pt x="1950" y="152"/>
                  </a:cubicBezTo>
                  <a:cubicBezTo>
                    <a:pt x="1967" y="135"/>
                    <a:pt x="1967" y="109"/>
                    <a:pt x="1950" y="92"/>
                  </a:cubicBezTo>
                  <a:cubicBezTo>
                    <a:pt x="1901" y="43"/>
                    <a:pt x="1901" y="43"/>
                    <a:pt x="1901" y="43"/>
                  </a:cubicBezTo>
                  <a:cubicBezTo>
                    <a:pt x="1858" y="0"/>
                    <a:pt x="1788" y="0"/>
                    <a:pt x="1744" y="43"/>
                  </a:cubicBezTo>
                  <a:cubicBezTo>
                    <a:pt x="1646" y="141"/>
                    <a:pt x="1646" y="141"/>
                    <a:pt x="1646" y="141"/>
                  </a:cubicBezTo>
                  <a:cubicBezTo>
                    <a:pt x="1625" y="162"/>
                    <a:pt x="1614" y="190"/>
                    <a:pt x="1614" y="220"/>
                  </a:cubicBezTo>
                  <a:cubicBezTo>
                    <a:pt x="1614" y="247"/>
                    <a:pt x="1623" y="272"/>
                    <a:pt x="1641" y="292"/>
                  </a:cubicBezTo>
                  <a:cubicBezTo>
                    <a:pt x="1592" y="341"/>
                    <a:pt x="1592" y="341"/>
                    <a:pt x="1592" y="341"/>
                  </a:cubicBezTo>
                  <a:cubicBezTo>
                    <a:pt x="1572" y="323"/>
                    <a:pt x="1547" y="314"/>
                    <a:pt x="1520" y="314"/>
                  </a:cubicBezTo>
                  <a:cubicBezTo>
                    <a:pt x="1490" y="314"/>
                    <a:pt x="1462" y="325"/>
                    <a:pt x="1441" y="346"/>
                  </a:cubicBezTo>
                  <a:cubicBezTo>
                    <a:pt x="1343" y="444"/>
                    <a:pt x="1343" y="444"/>
                    <a:pt x="1343" y="444"/>
                  </a:cubicBezTo>
                  <a:cubicBezTo>
                    <a:pt x="1322" y="465"/>
                    <a:pt x="1311" y="493"/>
                    <a:pt x="1311" y="523"/>
                  </a:cubicBezTo>
                  <a:cubicBezTo>
                    <a:pt x="1311" y="550"/>
                    <a:pt x="1320" y="575"/>
                    <a:pt x="1338" y="595"/>
                  </a:cubicBezTo>
                  <a:cubicBezTo>
                    <a:pt x="1036" y="897"/>
                    <a:pt x="1036" y="897"/>
                    <a:pt x="1036" y="897"/>
                  </a:cubicBezTo>
                  <a:cubicBezTo>
                    <a:pt x="1013" y="920"/>
                    <a:pt x="1000" y="951"/>
                    <a:pt x="1000" y="984"/>
                  </a:cubicBezTo>
                  <a:cubicBezTo>
                    <a:pt x="1000" y="1016"/>
                    <a:pt x="1013" y="1047"/>
                    <a:pt x="1036" y="1070"/>
                  </a:cubicBezTo>
                  <a:cubicBezTo>
                    <a:pt x="1133" y="1167"/>
                    <a:pt x="1133" y="1167"/>
                    <a:pt x="1133" y="1167"/>
                  </a:cubicBezTo>
                  <a:cubicBezTo>
                    <a:pt x="1170" y="1204"/>
                    <a:pt x="1226" y="1214"/>
                    <a:pt x="1273" y="1191"/>
                  </a:cubicBezTo>
                  <a:cubicBezTo>
                    <a:pt x="1356" y="1150"/>
                    <a:pt x="1356" y="1150"/>
                    <a:pt x="1356" y="1150"/>
                  </a:cubicBezTo>
                  <a:cubicBezTo>
                    <a:pt x="1370" y="1143"/>
                    <a:pt x="1387" y="1146"/>
                    <a:pt x="1398" y="1157"/>
                  </a:cubicBezTo>
                  <a:cubicBezTo>
                    <a:pt x="1410" y="1169"/>
                    <a:pt x="1410" y="1169"/>
                    <a:pt x="1410" y="1169"/>
                  </a:cubicBezTo>
                  <a:cubicBezTo>
                    <a:pt x="866" y="1714"/>
                    <a:pt x="866" y="1714"/>
                    <a:pt x="866" y="1714"/>
                  </a:cubicBezTo>
                  <a:cubicBezTo>
                    <a:pt x="799" y="1781"/>
                    <a:pt x="706" y="1814"/>
                    <a:pt x="612" y="1805"/>
                  </a:cubicBezTo>
                  <a:cubicBezTo>
                    <a:pt x="446" y="1790"/>
                    <a:pt x="283" y="1848"/>
                    <a:pt x="165" y="1966"/>
                  </a:cubicBezTo>
                  <a:cubicBezTo>
                    <a:pt x="63" y="2068"/>
                    <a:pt x="6" y="2204"/>
                    <a:pt x="3" y="2350"/>
                  </a:cubicBezTo>
                  <a:cubicBezTo>
                    <a:pt x="0" y="2495"/>
                    <a:pt x="52" y="2633"/>
                    <a:pt x="150" y="2739"/>
                  </a:cubicBezTo>
                  <a:cubicBezTo>
                    <a:pt x="255" y="2851"/>
                    <a:pt x="396" y="2914"/>
                    <a:pt x="549" y="2917"/>
                  </a:cubicBezTo>
                  <a:cubicBezTo>
                    <a:pt x="553" y="2917"/>
                    <a:pt x="556" y="2917"/>
                    <a:pt x="560" y="2917"/>
                  </a:cubicBezTo>
                  <a:cubicBezTo>
                    <a:pt x="709" y="2917"/>
                    <a:pt x="848" y="2860"/>
                    <a:pt x="953" y="2754"/>
                  </a:cubicBezTo>
                  <a:cubicBezTo>
                    <a:pt x="1072" y="2636"/>
                    <a:pt x="1131" y="2472"/>
                    <a:pt x="1114" y="2305"/>
                  </a:cubicBezTo>
                  <a:cubicBezTo>
                    <a:pt x="1106" y="2224"/>
                    <a:pt x="1132" y="2140"/>
                    <a:pt x="1186" y="2076"/>
                  </a:cubicBezTo>
                  <a:cubicBezTo>
                    <a:pt x="1201" y="2057"/>
                    <a:pt x="1199" y="2031"/>
                    <a:pt x="1181" y="2015"/>
                  </a:cubicBezTo>
                  <a:cubicBezTo>
                    <a:pt x="1163" y="2000"/>
                    <a:pt x="1136" y="2003"/>
                    <a:pt x="1121" y="2021"/>
                  </a:cubicBezTo>
                  <a:cubicBezTo>
                    <a:pt x="1052" y="2103"/>
                    <a:pt x="1019" y="2209"/>
                    <a:pt x="1029" y="2313"/>
                  </a:cubicBezTo>
                  <a:cubicBezTo>
                    <a:pt x="1043" y="2455"/>
                    <a:pt x="994" y="2593"/>
                    <a:pt x="893" y="2694"/>
                  </a:cubicBezTo>
                  <a:cubicBezTo>
                    <a:pt x="802" y="2785"/>
                    <a:pt x="680" y="2835"/>
                    <a:pt x="551" y="2832"/>
                  </a:cubicBezTo>
                  <a:cubicBezTo>
                    <a:pt x="421" y="2830"/>
                    <a:pt x="301" y="2776"/>
                    <a:pt x="213" y="2681"/>
                  </a:cubicBezTo>
                  <a:cubicBezTo>
                    <a:pt x="43" y="2497"/>
                    <a:pt x="49" y="2204"/>
                    <a:pt x="226" y="2027"/>
                  </a:cubicBezTo>
                  <a:cubicBezTo>
                    <a:pt x="325" y="1927"/>
                    <a:pt x="463" y="1877"/>
                    <a:pt x="604" y="1890"/>
                  </a:cubicBezTo>
                  <a:cubicBezTo>
                    <a:pt x="724" y="1902"/>
                    <a:pt x="841" y="1859"/>
                    <a:pt x="926" y="1774"/>
                  </a:cubicBezTo>
                  <a:cubicBezTo>
                    <a:pt x="1471" y="1229"/>
                    <a:pt x="1471" y="1229"/>
                    <a:pt x="1471" y="1229"/>
                  </a:cubicBezTo>
                  <a:cubicBezTo>
                    <a:pt x="1690" y="1449"/>
                    <a:pt x="1690" y="1449"/>
                    <a:pt x="1690" y="1449"/>
                  </a:cubicBezTo>
                  <a:cubicBezTo>
                    <a:pt x="1263" y="1876"/>
                    <a:pt x="1263" y="1876"/>
                    <a:pt x="1263" y="1876"/>
                  </a:cubicBezTo>
                  <a:cubicBezTo>
                    <a:pt x="1246" y="1893"/>
                    <a:pt x="1246" y="1920"/>
                    <a:pt x="1263" y="1937"/>
                  </a:cubicBezTo>
                  <a:cubicBezTo>
                    <a:pt x="1271" y="1945"/>
                    <a:pt x="1282" y="1949"/>
                    <a:pt x="1293" y="1949"/>
                  </a:cubicBezTo>
                  <a:cubicBezTo>
                    <a:pt x="1304" y="1949"/>
                    <a:pt x="1315" y="1945"/>
                    <a:pt x="1323" y="1937"/>
                  </a:cubicBezTo>
                  <a:cubicBezTo>
                    <a:pt x="1751" y="1509"/>
                    <a:pt x="1751" y="1509"/>
                    <a:pt x="1751" y="1509"/>
                  </a:cubicBezTo>
                  <a:cubicBezTo>
                    <a:pt x="1763" y="1521"/>
                    <a:pt x="1763" y="1521"/>
                    <a:pt x="1763" y="1521"/>
                  </a:cubicBezTo>
                  <a:cubicBezTo>
                    <a:pt x="1774" y="1532"/>
                    <a:pt x="1776" y="1550"/>
                    <a:pt x="1770" y="1564"/>
                  </a:cubicBezTo>
                  <a:cubicBezTo>
                    <a:pt x="1729" y="1646"/>
                    <a:pt x="1729" y="1646"/>
                    <a:pt x="1729" y="1646"/>
                  </a:cubicBezTo>
                  <a:cubicBezTo>
                    <a:pt x="1706" y="1693"/>
                    <a:pt x="1716" y="1750"/>
                    <a:pt x="1752" y="1787"/>
                  </a:cubicBezTo>
                  <a:cubicBezTo>
                    <a:pt x="1850" y="1884"/>
                    <a:pt x="1850" y="1884"/>
                    <a:pt x="1850" y="1884"/>
                  </a:cubicBezTo>
                  <a:cubicBezTo>
                    <a:pt x="1873" y="1908"/>
                    <a:pt x="1905" y="1919"/>
                    <a:pt x="1936" y="1919"/>
                  </a:cubicBezTo>
                  <a:cubicBezTo>
                    <a:pt x="1967" y="1919"/>
                    <a:pt x="1999" y="1908"/>
                    <a:pt x="2022" y="1884"/>
                  </a:cubicBezTo>
                  <a:cubicBezTo>
                    <a:pt x="2324" y="1582"/>
                    <a:pt x="2324" y="1582"/>
                    <a:pt x="2324" y="1582"/>
                  </a:cubicBezTo>
                  <a:cubicBezTo>
                    <a:pt x="2344" y="1599"/>
                    <a:pt x="2370" y="1609"/>
                    <a:pt x="2397" y="1609"/>
                  </a:cubicBezTo>
                  <a:cubicBezTo>
                    <a:pt x="2427" y="1609"/>
                    <a:pt x="2454" y="1598"/>
                    <a:pt x="2475" y="1577"/>
                  </a:cubicBezTo>
                  <a:cubicBezTo>
                    <a:pt x="2574" y="1478"/>
                    <a:pt x="2574" y="1478"/>
                    <a:pt x="2574" y="1478"/>
                  </a:cubicBezTo>
                  <a:cubicBezTo>
                    <a:pt x="2615" y="1437"/>
                    <a:pt x="2617" y="1371"/>
                    <a:pt x="2579" y="1327"/>
                  </a:cubicBezTo>
                  <a:cubicBezTo>
                    <a:pt x="2628" y="1279"/>
                    <a:pt x="2628" y="1279"/>
                    <a:pt x="2628" y="1279"/>
                  </a:cubicBezTo>
                  <a:cubicBezTo>
                    <a:pt x="2648" y="1297"/>
                    <a:pt x="2674" y="1306"/>
                    <a:pt x="2700" y="1306"/>
                  </a:cubicBezTo>
                  <a:cubicBezTo>
                    <a:pt x="2729" y="1306"/>
                    <a:pt x="2757" y="1295"/>
                    <a:pt x="2779" y="1273"/>
                  </a:cubicBezTo>
                  <a:cubicBezTo>
                    <a:pt x="2877" y="1175"/>
                    <a:pt x="2877" y="1175"/>
                    <a:pt x="2877" y="1175"/>
                  </a:cubicBezTo>
                  <a:cubicBezTo>
                    <a:pt x="2898" y="1154"/>
                    <a:pt x="2909" y="1126"/>
                    <a:pt x="2909" y="1097"/>
                  </a:cubicBezTo>
                  <a:cubicBezTo>
                    <a:pt x="2909" y="1067"/>
                    <a:pt x="2898" y="1039"/>
                    <a:pt x="2877" y="1018"/>
                  </a:cubicBezTo>
                  <a:close/>
                  <a:moveTo>
                    <a:pt x="1653" y="401"/>
                  </a:moveTo>
                  <a:cubicBezTo>
                    <a:pt x="1701" y="353"/>
                    <a:pt x="1701" y="353"/>
                    <a:pt x="1701" y="353"/>
                  </a:cubicBezTo>
                  <a:cubicBezTo>
                    <a:pt x="2567" y="1219"/>
                    <a:pt x="2567" y="1219"/>
                    <a:pt x="2567" y="1219"/>
                  </a:cubicBezTo>
                  <a:cubicBezTo>
                    <a:pt x="2519" y="1267"/>
                    <a:pt x="2519" y="1267"/>
                    <a:pt x="2519" y="1267"/>
                  </a:cubicBezTo>
                  <a:lnTo>
                    <a:pt x="1653" y="401"/>
                  </a:lnTo>
                  <a:close/>
                  <a:moveTo>
                    <a:pt x="1962" y="1823"/>
                  </a:moveTo>
                  <a:cubicBezTo>
                    <a:pt x="1948" y="1838"/>
                    <a:pt x="1924" y="1838"/>
                    <a:pt x="1910" y="1823"/>
                  </a:cubicBezTo>
                  <a:cubicBezTo>
                    <a:pt x="1813" y="1726"/>
                    <a:pt x="1813" y="1726"/>
                    <a:pt x="1813" y="1726"/>
                  </a:cubicBezTo>
                  <a:cubicBezTo>
                    <a:pt x="1802" y="1715"/>
                    <a:pt x="1799" y="1698"/>
                    <a:pt x="1806" y="1684"/>
                  </a:cubicBezTo>
                  <a:cubicBezTo>
                    <a:pt x="1846" y="1601"/>
                    <a:pt x="1846" y="1601"/>
                    <a:pt x="1846" y="1601"/>
                  </a:cubicBezTo>
                  <a:cubicBezTo>
                    <a:pt x="1869" y="1554"/>
                    <a:pt x="1860" y="1498"/>
                    <a:pt x="1823" y="1461"/>
                  </a:cubicBezTo>
                  <a:cubicBezTo>
                    <a:pt x="1459" y="1097"/>
                    <a:pt x="1459" y="1097"/>
                    <a:pt x="1459" y="1097"/>
                  </a:cubicBezTo>
                  <a:cubicBezTo>
                    <a:pt x="1422" y="1060"/>
                    <a:pt x="1365" y="1051"/>
                    <a:pt x="1319" y="1074"/>
                  </a:cubicBezTo>
                  <a:cubicBezTo>
                    <a:pt x="1236" y="1114"/>
                    <a:pt x="1236" y="1114"/>
                    <a:pt x="1236" y="1114"/>
                  </a:cubicBezTo>
                  <a:cubicBezTo>
                    <a:pt x="1222" y="1121"/>
                    <a:pt x="1205" y="1118"/>
                    <a:pt x="1193" y="1107"/>
                  </a:cubicBezTo>
                  <a:cubicBezTo>
                    <a:pt x="1096" y="1010"/>
                    <a:pt x="1096" y="1010"/>
                    <a:pt x="1096" y="1010"/>
                  </a:cubicBezTo>
                  <a:cubicBezTo>
                    <a:pt x="1089" y="1003"/>
                    <a:pt x="1085" y="993"/>
                    <a:pt x="1085" y="984"/>
                  </a:cubicBezTo>
                  <a:cubicBezTo>
                    <a:pt x="1085" y="974"/>
                    <a:pt x="1089" y="965"/>
                    <a:pt x="1096" y="958"/>
                  </a:cubicBezTo>
                  <a:cubicBezTo>
                    <a:pt x="1398" y="656"/>
                    <a:pt x="1398" y="656"/>
                    <a:pt x="1398" y="656"/>
                  </a:cubicBezTo>
                  <a:cubicBezTo>
                    <a:pt x="2264" y="1522"/>
                    <a:pt x="2264" y="1522"/>
                    <a:pt x="2264" y="1522"/>
                  </a:cubicBezTo>
                  <a:lnTo>
                    <a:pt x="1962" y="1823"/>
                  </a:lnTo>
                  <a:close/>
                  <a:moveTo>
                    <a:pt x="2513" y="1418"/>
                  </a:moveTo>
                  <a:cubicBezTo>
                    <a:pt x="2415" y="1516"/>
                    <a:pt x="2415" y="1516"/>
                    <a:pt x="2415" y="1516"/>
                  </a:cubicBezTo>
                  <a:cubicBezTo>
                    <a:pt x="2410" y="1521"/>
                    <a:pt x="2404" y="1524"/>
                    <a:pt x="2397" y="1524"/>
                  </a:cubicBezTo>
                  <a:cubicBezTo>
                    <a:pt x="2390" y="1524"/>
                    <a:pt x="2384" y="1521"/>
                    <a:pt x="2379" y="1516"/>
                  </a:cubicBezTo>
                  <a:cubicBezTo>
                    <a:pt x="1403" y="541"/>
                    <a:pt x="1403" y="541"/>
                    <a:pt x="1403" y="541"/>
                  </a:cubicBezTo>
                  <a:cubicBezTo>
                    <a:pt x="1398" y="536"/>
                    <a:pt x="1396" y="530"/>
                    <a:pt x="1396" y="523"/>
                  </a:cubicBezTo>
                  <a:cubicBezTo>
                    <a:pt x="1396" y="516"/>
                    <a:pt x="1398" y="509"/>
                    <a:pt x="1403" y="505"/>
                  </a:cubicBezTo>
                  <a:cubicBezTo>
                    <a:pt x="1502" y="406"/>
                    <a:pt x="1502" y="406"/>
                    <a:pt x="1502" y="406"/>
                  </a:cubicBezTo>
                  <a:cubicBezTo>
                    <a:pt x="1506" y="402"/>
                    <a:pt x="1513" y="399"/>
                    <a:pt x="1520" y="399"/>
                  </a:cubicBezTo>
                  <a:cubicBezTo>
                    <a:pt x="1526" y="399"/>
                    <a:pt x="1533" y="402"/>
                    <a:pt x="1538" y="406"/>
                  </a:cubicBezTo>
                  <a:cubicBezTo>
                    <a:pt x="2513" y="1382"/>
                    <a:pt x="2513" y="1382"/>
                    <a:pt x="2513" y="1382"/>
                  </a:cubicBezTo>
                  <a:cubicBezTo>
                    <a:pt x="2523" y="1392"/>
                    <a:pt x="2523" y="1408"/>
                    <a:pt x="2513" y="1418"/>
                  </a:cubicBezTo>
                  <a:close/>
                  <a:moveTo>
                    <a:pt x="2513" y="1418"/>
                  </a:moveTo>
                  <a:cubicBezTo>
                    <a:pt x="2513" y="1418"/>
                    <a:pt x="2513" y="1418"/>
                    <a:pt x="2513" y="14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4" name="Google Shape;2024;p81"/>
            <p:cNvSpPr/>
            <p:nvPr/>
          </p:nvSpPr>
          <p:spPr>
            <a:xfrm>
              <a:off x="53975" y="4511675"/>
              <a:ext cx="131763" cy="119063"/>
            </a:xfrm>
            <a:custGeom>
              <a:avLst/>
              <a:gdLst/>
              <a:ahLst/>
              <a:cxnLst/>
              <a:rect l="l" t="t" r="r" b="b"/>
              <a:pathLst>
                <a:path w="613" h="560" extrusionOk="0">
                  <a:moveTo>
                    <a:pt x="504" y="82"/>
                  </a:moveTo>
                  <a:cubicBezTo>
                    <a:pt x="452" y="29"/>
                    <a:pt x="381" y="0"/>
                    <a:pt x="306" y="0"/>
                  </a:cubicBezTo>
                  <a:cubicBezTo>
                    <a:pt x="232" y="0"/>
                    <a:pt x="161" y="29"/>
                    <a:pt x="109" y="82"/>
                  </a:cubicBezTo>
                  <a:cubicBezTo>
                    <a:pt x="0" y="191"/>
                    <a:pt x="0" y="369"/>
                    <a:pt x="109" y="478"/>
                  </a:cubicBezTo>
                  <a:cubicBezTo>
                    <a:pt x="161" y="531"/>
                    <a:pt x="232" y="560"/>
                    <a:pt x="306" y="560"/>
                  </a:cubicBezTo>
                  <a:cubicBezTo>
                    <a:pt x="381" y="560"/>
                    <a:pt x="452" y="531"/>
                    <a:pt x="504" y="478"/>
                  </a:cubicBezTo>
                  <a:cubicBezTo>
                    <a:pt x="613" y="369"/>
                    <a:pt x="613" y="191"/>
                    <a:pt x="504" y="82"/>
                  </a:cubicBezTo>
                  <a:close/>
                  <a:moveTo>
                    <a:pt x="444" y="418"/>
                  </a:moveTo>
                  <a:cubicBezTo>
                    <a:pt x="407" y="455"/>
                    <a:pt x="358" y="475"/>
                    <a:pt x="306" y="475"/>
                  </a:cubicBezTo>
                  <a:cubicBezTo>
                    <a:pt x="255" y="475"/>
                    <a:pt x="206" y="455"/>
                    <a:pt x="169" y="418"/>
                  </a:cubicBezTo>
                  <a:cubicBezTo>
                    <a:pt x="132" y="381"/>
                    <a:pt x="112" y="332"/>
                    <a:pt x="112" y="280"/>
                  </a:cubicBezTo>
                  <a:cubicBezTo>
                    <a:pt x="112" y="228"/>
                    <a:pt x="132" y="179"/>
                    <a:pt x="169" y="143"/>
                  </a:cubicBezTo>
                  <a:cubicBezTo>
                    <a:pt x="206" y="106"/>
                    <a:pt x="255" y="86"/>
                    <a:pt x="306" y="86"/>
                  </a:cubicBezTo>
                  <a:cubicBezTo>
                    <a:pt x="358" y="86"/>
                    <a:pt x="407" y="106"/>
                    <a:pt x="444" y="143"/>
                  </a:cubicBezTo>
                  <a:cubicBezTo>
                    <a:pt x="481" y="179"/>
                    <a:pt x="501" y="228"/>
                    <a:pt x="501" y="280"/>
                  </a:cubicBezTo>
                  <a:cubicBezTo>
                    <a:pt x="501" y="332"/>
                    <a:pt x="481" y="381"/>
                    <a:pt x="444" y="418"/>
                  </a:cubicBezTo>
                  <a:close/>
                  <a:moveTo>
                    <a:pt x="444" y="418"/>
                  </a:moveTo>
                  <a:cubicBezTo>
                    <a:pt x="444" y="418"/>
                    <a:pt x="444" y="418"/>
                    <a:pt x="444" y="41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5" name="Google Shape;2025;p81"/>
            <p:cNvSpPr/>
            <p:nvPr/>
          </p:nvSpPr>
          <p:spPr>
            <a:xfrm>
              <a:off x="315913" y="4262438"/>
              <a:ext cx="112713" cy="111125"/>
            </a:xfrm>
            <a:custGeom>
              <a:avLst/>
              <a:gdLst/>
              <a:ahLst/>
              <a:cxnLst/>
              <a:rect l="l" t="t" r="r" b="b"/>
              <a:pathLst>
                <a:path w="522" h="517" extrusionOk="0">
                  <a:moveTo>
                    <a:pt x="505" y="444"/>
                  </a:move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3"/>
                    <a:pt x="0" y="60"/>
                    <a:pt x="17" y="77"/>
                  </a:cubicBezTo>
                  <a:cubicBezTo>
                    <a:pt x="445" y="505"/>
                    <a:pt x="445" y="505"/>
                    <a:pt x="445" y="505"/>
                  </a:cubicBezTo>
                  <a:cubicBezTo>
                    <a:pt x="453" y="513"/>
                    <a:pt x="464" y="517"/>
                    <a:pt x="475" y="517"/>
                  </a:cubicBezTo>
                  <a:cubicBezTo>
                    <a:pt x="486" y="517"/>
                    <a:pt x="497" y="513"/>
                    <a:pt x="505" y="505"/>
                  </a:cubicBezTo>
                  <a:cubicBezTo>
                    <a:pt x="522" y="488"/>
                    <a:pt x="522" y="461"/>
                    <a:pt x="505" y="444"/>
                  </a:cubicBezTo>
                  <a:close/>
                  <a:moveTo>
                    <a:pt x="505" y="444"/>
                  </a:moveTo>
                  <a:cubicBezTo>
                    <a:pt x="505" y="444"/>
                    <a:pt x="505" y="444"/>
                    <a:pt x="505" y="4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26" name="Google Shape;2026;p81"/>
          <p:cNvGrpSpPr/>
          <p:nvPr/>
        </p:nvGrpSpPr>
        <p:grpSpPr>
          <a:xfrm>
            <a:off x="1063094" y="2225133"/>
            <a:ext cx="476774" cy="474351"/>
            <a:chOff x="0" y="2082800"/>
            <a:chExt cx="623886" cy="620716"/>
          </a:xfrm>
        </p:grpSpPr>
        <p:sp>
          <p:nvSpPr>
            <p:cNvPr id="2027" name="Google Shape;2027;p81"/>
            <p:cNvSpPr/>
            <p:nvPr/>
          </p:nvSpPr>
          <p:spPr>
            <a:xfrm>
              <a:off x="0" y="2082800"/>
              <a:ext cx="623886" cy="620716"/>
            </a:xfrm>
            <a:custGeom>
              <a:avLst/>
              <a:gdLst/>
              <a:ahLst/>
              <a:cxnLst/>
              <a:rect l="l" t="t" r="r" b="b"/>
              <a:pathLst>
                <a:path w="2907" h="2889" extrusionOk="0">
                  <a:moveTo>
                    <a:pt x="2728" y="225"/>
                  </a:moveTo>
                  <a:cubicBezTo>
                    <a:pt x="2635" y="225"/>
                    <a:pt x="2635" y="225"/>
                    <a:pt x="2635" y="225"/>
                  </a:cubicBezTo>
                  <a:cubicBezTo>
                    <a:pt x="2635" y="134"/>
                    <a:pt x="2635" y="134"/>
                    <a:pt x="2635" y="134"/>
                  </a:cubicBezTo>
                  <a:cubicBezTo>
                    <a:pt x="2635" y="60"/>
                    <a:pt x="2575" y="0"/>
                    <a:pt x="2502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31" y="0"/>
                    <a:pt x="271" y="60"/>
                    <a:pt x="271" y="134"/>
                  </a:cubicBezTo>
                  <a:cubicBezTo>
                    <a:pt x="271" y="225"/>
                    <a:pt x="271" y="225"/>
                    <a:pt x="271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80" y="225"/>
                    <a:pt x="0" y="305"/>
                    <a:pt x="0" y="40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67"/>
                    <a:pt x="19" y="486"/>
                    <a:pt x="42" y="486"/>
                  </a:cubicBezTo>
                  <a:cubicBezTo>
                    <a:pt x="66" y="486"/>
                    <a:pt x="85" y="467"/>
                    <a:pt x="85" y="443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5" y="352"/>
                    <a:pt x="127" y="310"/>
                    <a:pt x="178" y="310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1" y="1547"/>
                    <a:pt x="271" y="1547"/>
                    <a:pt x="271" y="1547"/>
                  </a:cubicBezTo>
                  <a:cubicBezTo>
                    <a:pt x="271" y="1621"/>
                    <a:pt x="331" y="1681"/>
                    <a:pt x="404" y="1681"/>
                  </a:cubicBezTo>
                  <a:cubicBezTo>
                    <a:pt x="2502" y="1681"/>
                    <a:pt x="2502" y="1681"/>
                    <a:pt x="2502" y="1681"/>
                  </a:cubicBezTo>
                  <a:cubicBezTo>
                    <a:pt x="2575" y="1681"/>
                    <a:pt x="2635" y="1621"/>
                    <a:pt x="2635" y="1547"/>
                  </a:cubicBezTo>
                  <a:cubicBezTo>
                    <a:pt x="2635" y="310"/>
                    <a:pt x="2635" y="310"/>
                    <a:pt x="2635" y="310"/>
                  </a:cubicBezTo>
                  <a:cubicBezTo>
                    <a:pt x="2728" y="310"/>
                    <a:pt x="2728" y="310"/>
                    <a:pt x="2728" y="310"/>
                  </a:cubicBezTo>
                  <a:cubicBezTo>
                    <a:pt x="2779" y="310"/>
                    <a:pt x="2821" y="352"/>
                    <a:pt x="2821" y="404"/>
                  </a:cubicBezTo>
                  <a:cubicBezTo>
                    <a:pt x="2821" y="1856"/>
                    <a:pt x="2821" y="1856"/>
                    <a:pt x="2821" y="1856"/>
                  </a:cubicBezTo>
                  <a:cubicBezTo>
                    <a:pt x="85" y="1856"/>
                    <a:pt x="85" y="1856"/>
                    <a:pt x="85" y="1856"/>
                  </a:cubicBezTo>
                  <a:cubicBezTo>
                    <a:pt x="85" y="642"/>
                    <a:pt x="85" y="642"/>
                    <a:pt x="85" y="642"/>
                  </a:cubicBezTo>
                  <a:cubicBezTo>
                    <a:pt x="85" y="619"/>
                    <a:pt x="66" y="600"/>
                    <a:pt x="42" y="600"/>
                  </a:cubicBezTo>
                  <a:cubicBezTo>
                    <a:pt x="19" y="600"/>
                    <a:pt x="0" y="619"/>
                    <a:pt x="0" y="642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0" y="2203"/>
                    <a:pt x="80" y="2283"/>
                    <a:pt x="178" y="2283"/>
                  </a:cubicBezTo>
                  <a:cubicBezTo>
                    <a:pt x="1001" y="2283"/>
                    <a:pt x="1001" y="2283"/>
                    <a:pt x="1001" y="2283"/>
                  </a:cubicBezTo>
                  <a:cubicBezTo>
                    <a:pt x="932" y="2533"/>
                    <a:pt x="932" y="2533"/>
                    <a:pt x="932" y="2533"/>
                  </a:cubicBezTo>
                  <a:cubicBezTo>
                    <a:pt x="824" y="2533"/>
                    <a:pt x="824" y="2533"/>
                    <a:pt x="824" y="2533"/>
                  </a:cubicBezTo>
                  <a:cubicBezTo>
                    <a:pt x="750" y="2533"/>
                    <a:pt x="690" y="2593"/>
                    <a:pt x="690" y="2666"/>
                  </a:cubicBezTo>
                  <a:cubicBezTo>
                    <a:pt x="690" y="2756"/>
                    <a:pt x="690" y="2756"/>
                    <a:pt x="690" y="2756"/>
                  </a:cubicBezTo>
                  <a:cubicBezTo>
                    <a:pt x="690" y="2829"/>
                    <a:pt x="750" y="2889"/>
                    <a:pt x="824" y="2889"/>
                  </a:cubicBezTo>
                  <a:cubicBezTo>
                    <a:pt x="1772" y="2889"/>
                    <a:pt x="1772" y="2889"/>
                    <a:pt x="1772" y="2889"/>
                  </a:cubicBezTo>
                  <a:cubicBezTo>
                    <a:pt x="1795" y="2889"/>
                    <a:pt x="1814" y="2870"/>
                    <a:pt x="1814" y="2847"/>
                  </a:cubicBezTo>
                  <a:cubicBezTo>
                    <a:pt x="1814" y="2823"/>
                    <a:pt x="1795" y="2804"/>
                    <a:pt x="1772" y="2804"/>
                  </a:cubicBezTo>
                  <a:cubicBezTo>
                    <a:pt x="824" y="2804"/>
                    <a:pt x="824" y="2804"/>
                    <a:pt x="824" y="2804"/>
                  </a:cubicBezTo>
                  <a:cubicBezTo>
                    <a:pt x="797" y="2804"/>
                    <a:pt x="775" y="2782"/>
                    <a:pt x="775" y="2756"/>
                  </a:cubicBezTo>
                  <a:cubicBezTo>
                    <a:pt x="775" y="2666"/>
                    <a:pt x="775" y="2666"/>
                    <a:pt x="775" y="2666"/>
                  </a:cubicBezTo>
                  <a:cubicBezTo>
                    <a:pt x="775" y="2640"/>
                    <a:pt x="797" y="2618"/>
                    <a:pt x="824" y="2618"/>
                  </a:cubicBezTo>
                  <a:cubicBezTo>
                    <a:pt x="2083" y="2618"/>
                    <a:pt x="2083" y="2618"/>
                    <a:pt x="2083" y="2618"/>
                  </a:cubicBezTo>
                  <a:cubicBezTo>
                    <a:pt x="2109" y="2618"/>
                    <a:pt x="2131" y="2640"/>
                    <a:pt x="2131" y="2666"/>
                  </a:cubicBezTo>
                  <a:cubicBezTo>
                    <a:pt x="2131" y="2756"/>
                    <a:pt x="2131" y="2756"/>
                    <a:pt x="2131" y="2756"/>
                  </a:cubicBezTo>
                  <a:cubicBezTo>
                    <a:pt x="2131" y="2782"/>
                    <a:pt x="2109" y="2804"/>
                    <a:pt x="2083" y="2804"/>
                  </a:cubicBezTo>
                  <a:cubicBezTo>
                    <a:pt x="1970" y="2804"/>
                    <a:pt x="1970" y="2804"/>
                    <a:pt x="1970" y="2804"/>
                  </a:cubicBezTo>
                  <a:cubicBezTo>
                    <a:pt x="1947" y="2804"/>
                    <a:pt x="1928" y="2823"/>
                    <a:pt x="1928" y="2847"/>
                  </a:cubicBezTo>
                  <a:cubicBezTo>
                    <a:pt x="1928" y="2870"/>
                    <a:pt x="1947" y="2889"/>
                    <a:pt x="1970" y="2889"/>
                  </a:cubicBezTo>
                  <a:cubicBezTo>
                    <a:pt x="2083" y="2889"/>
                    <a:pt x="2083" y="2889"/>
                    <a:pt x="2083" y="2889"/>
                  </a:cubicBezTo>
                  <a:cubicBezTo>
                    <a:pt x="2156" y="2889"/>
                    <a:pt x="2216" y="2829"/>
                    <a:pt x="2216" y="2756"/>
                  </a:cubicBezTo>
                  <a:cubicBezTo>
                    <a:pt x="2216" y="2666"/>
                    <a:pt x="2216" y="2666"/>
                    <a:pt x="2216" y="2666"/>
                  </a:cubicBezTo>
                  <a:cubicBezTo>
                    <a:pt x="2216" y="2593"/>
                    <a:pt x="2156" y="2533"/>
                    <a:pt x="2083" y="2533"/>
                  </a:cubicBezTo>
                  <a:cubicBezTo>
                    <a:pt x="1974" y="2533"/>
                    <a:pt x="1974" y="2533"/>
                    <a:pt x="1974" y="2533"/>
                  </a:cubicBezTo>
                  <a:cubicBezTo>
                    <a:pt x="1905" y="2283"/>
                    <a:pt x="1905" y="2283"/>
                    <a:pt x="1905" y="2283"/>
                  </a:cubicBezTo>
                  <a:cubicBezTo>
                    <a:pt x="2728" y="2283"/>
                    <a:pt x="2728" y="2283"/>
                    <a:pt x="2728" y="2283"/>
                  </a:cubicBezTo>
                  <a:cubicBezTo>
                    <a:pt x="2826" y="2283"/>
                    <a:pt x="2907" y="2203"/>
                    <a:pt x="2907" y="2105"/>
                  </a:cubicBezTo>
                  <a:cubicBezTo>
                    <a:pt x="2907" y="404"/>
                    <a:pt x="2907" y="404"/>
                    <a:pt x="2907" y="404"/>
                  </a:cubicBezTo>
                  <a:cubicBezTo>
                    <a:pt x="2907" y="305"/>
                    <a:pt x="2826" y="225"/>
                    <a:pt x="2728" y="225"/>
                  </a:cubicBezTo>
                  <a:close/>
                  <a:moveTo>
                    <a:pt x="2550" y="1547"/>
                  </a:moveTo>
                  <a:cubicBezTo>
                    <a:pt x="2550" y="1574"/>
                    <a:pt x="2529" y="1595"/>
                    <a:pt x="2502" y="1595"/>
                  </a:cubicBezTo>
                  <a:cubicBezTo>
                    <a:pt x="404" y="1595"/>
                    <a:pt x="404" y="1595"/>
                    <a:pt x="404" y="1595"/>
                  </a:cubicBezTo>
                  <a:cubicBezTo>
                    <a:pt x="378" y="1595"/>
                    <a:pt x="356" y="1574"/>
                    <a:pt x="356" y="1547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6" y="107"/>
                    <a:pt x="378" y="85"/>
                    <a:pt x="404" y="85"/>
                  </a:cubicBezTo>
                  <a:cubicBezTo>
                    <a:pt x="2502" y="85"/>
                    <a:pt x="2502" y="85"/>
                    <a:pt x="2502" y="85"/>
                  </a:cubicBezTo>
                  <a:cubicBezTo>
                    <a:pt x="2529" y="85"/>
                    <a:pt x="2550" y="107"/>
                    <a:pt x="2550" y="134"/>
                  </a:cubicBezTo>
                  <a:lnTo>
                    <a:pt x="2550" y="1547"/>
                  </a:lnTo>
                  <a:close/>
                  <a:moveTo>
                    <a:pt x="1705" y="1941"/>
                  </a:moveTo>
                  <a:cubicBezTo>
                    <a:pt x="1689" y="2008"/>
                    <a:pt x="1689" y="2008"/>
                    <a:pt x="1689" y="2008"/>
                  </a:cubicBezTo>
                  <a:cubicBezTo>
                    <a:pt x="1687" y="2020"/>
                    <a:pt x="1677" y="2028"/>
                    <a:pt x="1665" y="2028"/>
                  </a:cubicBezTo>
                  <a:cubicBezTo>
                    <a:pt x="1241" y="2028"/>
                    <a:pt x="1241" y="2028"/>
                    <a:pt x="1241" y="2028"/>
                  </a:cubicBezTo>
                  <a:cubicBezTo>
                    <a:pt x="1230" y="2028"/>
                    <a:pt x="1219" y="2020"/>
                    <a:pt x="1217" y="2008"/>
                  </a:cubicBezTo>
                  <a:cubicBezTo>
                    <a:pt x="1201" y="1941"/>
                    <a:pt x="1201" y="1941"/>
                    <a:pt x="1201" y="1941"/>
                  </a:cubicBezTo>
                  <a:lnTo>
                    <a:pt x="1705" y="1941"/>
                  </a:lnTo>
                  <a:close/>
                  <a:moveTo>
                    <a:pt x="1886" y="2533"/>
                  </a:moveTo>
                  <a:cubicBezTo>
                    <a:pt x="1020" y="2533"/>
                    <a:pt x="1020" y="2533"/>
                    <a:pt x="1020" y="2533"/>
                  </a:cubicBezTo>
                  <a:cubicBezTo>
                    <a:pt x="1090" y="2283"/>
                    <a:pt x="1090" y="2283"/>
                    <a:pt x="1090" y="2283"/>
                  </a:cubicBezTo>
                  <a:cubicBezTo>
                    <a:pt x="1816" y="2283"/>
                    <a:pt x="1816" y="2283"/>
                    <a:pt x="1816" y="2283"/>
                  </a:cubicBezTo>
                  <a:lnTo>
                    <a:pt x="1886" y="2533"/>
                  </a:lnTo>
                  <a:close/>
                  <a:moveTo>
                    <a:pt x="2728" y="2198"/>
                  </a:moveTo>
                  <a:cubicBezTo>
                    <a:pt x="178" y="2198"/>
                    <a:pt x="178" y="2198"/>
                    <a:pt x="178" y="2198"/>
                  </a:cubicBezTo>
                  <a:cubicBezTo>
                    <a:pt x="127" y="2198"/>
                    <a:pt x="85" y="2156"/>
                    <a:pt x="85" y="2105"/>
                  </a:cubicBezTo>
                  <a:cubicBezTo>
                    <a:pt x="85" y="1941"/>
                    <a:pt x="85" y="1941"/>
                    <a:pt x="85" y="1941"/>
                  </a:cubicBezTo>
                  <a:cubicBezTo>
                    <a:pt x="1113" y="1941"/>
                    <a:pt x="1113" y="1941"/>
                    <a:pt x="1113" y="1941"/>
                  </a:cubicBezTo>
                  <a:cubicBezTo>
                    <a:pt x="1134" y="2028"/>
                    <a:pt x="1134" y="2028"/>
                    <a:pt x="1134" y="2028"/>
                  </a:cubicBezTo>
                  <a:cubicBezTo>
                    <a:pt x="1145" y="2078"/>
                    <a:pt x="1190" y="2113"/>
                    <a:pt x="1241" y="2113"/>
                  </a:cubicBezTo>
                  <a:cubicBezTo>
                    <a:pt x="1665" y="2113"/>
                    <a:pt x="1665" y="2113"/>
                    <a:pt x="1665" y="2113"/>
                  </a:cubicBezTo>
                  <a:cubicBezTo>
                    <a:pt x="1716" y="2113"/>
                    <a:pt x="1761" y="2078"/>
                    <a:pt x="1772" y="2028"/>
                  </a:cubicBezTo>
                  <a:cubicBezTo>
                    <a:pt x="1793" y="1941"/>
                    <a:pt x="1793" y="1941"/>
                    <a:pt x="1793" y="1941"/>
                  </a:cubicBezTo>
                  <a:cubicBezTo>
                    <a:pt x="2821" y="1941"/>
                    <a:pt x="2821" y="1941"/>
                    <a:pt x="2821" y="1941"/>
                  </a:cubicBezTo>
                  <a:cubicBezTo>
                    <a:pt x="2821" y="2105"/>
                    <a:pt x="2821" y="2105"/>
                    <a:pt x="2821" y="2105"/>
                  </a:cubicBezTo>
                  <a:cubicBezTo>
                    <a:pt x="2821" y="2156"/>
                    <a:pt x="2779" y="2198"/>
                    <a:pt x="2728" y="2198"/>
                  </a:cubicBezTo>
                  <a:close/>
                  <a:moveTo>
                    <a:pt x="2728" y="2198"/>
                  </a:moveTo>
                  <a:cubicBezTo>
                    <a:pt x="2728" y="2198"/>
                    <a:pt x="2728" y="2198"/>
                    <a:pt x="2728" y="219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8" name="Google Shape;2028;p81"/>
            <p:cNvSpPr/>
            <p:nvPr/>
          </p:nvSpPr>
          <p:spPr>
            <a:xfrm>
              <a:off x="123825" y="2124075"/>
              <a:ext cx="376238" cy="276226"/>
            </a:xfrm>
            <a:custGeom>
              <a:avLst/>
              <a:gdLst/>
              <a:ahLst/>
              <a:cxnLst/>
              <a:rect l="l" t="t" r="r" b="b"/>
              <a:pathLst>
                <a:path w="1758" h="1282" extrusionOk="0">
                  <a:moveTo>
                    <a:pt x="1649" y="504"/>
                  </a:moveTo>
                  <a:cubicBezTo>
                    <a:pt x="1649" y="249"/>
                    <a:pt x="1649" y="249"/>
                    <a:pt x="1649" y="249"/>
                  </a:cubicBezTo>
                  <a:cubicBezTo>
                    <a:pt x="1649" y="188"/>
                    <a:pt x="1600" y="139"/>
                    <a:pt x="1538" y="139"/>
                  </a:cubicBezTo>
                  <a:cubicBezTo>
                    <a:pt x="1038" y="139"/>
                    <a:pt x="1038" y="139"/>
                    <a:pt x="1038" y="139"/>
                  </a:cubicBezTo>
                  <a:cubicBezTo>
                    <a:pt x="1037" y="137"/>
                    <a:pt x="1036" y="136"/>
                    <a:pt x="1035" y="135"/>
                  </a:cubicBezTo>
                  <a:cubicBezTo>
                    <a:pt x="925" y="26"/>
                    <a:pt x="925" y="26"/>
                    <a:pt x="925" y="26"/>
                  </a:cubicBezTo>
                  <a:cubicBezTo>
                    <a:pt x="900" y="0"/>
                    <a:pt x="858" y="0"/>
                    <a:pt x="833" y="26"/>
                  </a:cubicBezTo>
                  <a:cubicBezTo>
                    <a:pt x="723" y="135"/>
                    <a:pt x="723" y="135"/>
                    <a:pt x="723" y="135"/>
                  </a:cubicBezTo>
                  <a:cubicBezTo>
                    <a:pt x="698" y="161"/>
                    <a:pt x="698" y="202"/>
                    <a:pt x="723" y="227"/>
                  </a:cubicBezTo>
                  <a:cubicBezTo>
                    <a:pt x="833" y="337"/>
                    <a:pt x="833" y="337"/>
                    <a:pt x="833" y="337"/>
                  </a:cubicBezTo>
                  <a:cubicBezTo>
                    <a:pt x="834" y="338"/>
                    <a:pt x="835" y="339"/>
                    <a:pt x="836" y="340"/>
                  </a:cubicBezTo>
                  <a:cubicBezTo>
                    <a:pt x="836" y="508"/>
                    <a:pt x="836" y="508"/>
                    <a:pt x="836" y="508"/>
                  </a:cubicBezTo>
                  <a:cubicBezTo>
                    <a:pt x="692" y="508"/>
                    <a:pt x="692" y="508"/>
                    <a:pt x="692" y="508"/>
                  </a:cubicBezTo>
                  <a:cubicBezTo>
                    <a:pt x="660" y="508"/>
                    <a:pt x="631" y="528"/>
                    <a:pt x="620" y="558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297" y="607"/>
                    <a:pt x="297" y="607"/>
                    <a:pt x="297" y="607"/>
                  </a:cubicBezTo>
                  <a:cubicBezTo>
                    <a:pt x="278" y="544"/>
                    <a:pt x="220" y="498"/>
                    <a:pt x="151" y="498"/>
                  </a:cubicBezTo>
                  <a:cubicBezTo>
                    <a:pt x="68" y="498"/>
                    <a:pt x="0" y="566"/>
                    <a:pt x="0" y="650"/>
                  </a:cubicBezTo>
                  <a:cubicBezTo>
                    <a:pt x="0" y="733"/>
                    <a:pt x="68" y="801"/>
                    <a:pt x="151" y="801"/>
                  </a:cubicBezTo>
                  <a:cubicBezTo>
                    <a:pt x="220" y="801"/>
                    <a:pt x="278" y="755"/>
                    <a:pt x="297" y="692"/>
                  </a:cubicBezTo>
                  <a:cubicBezTo>
                    <a:pt x="570" y="692"/>
                    <a:pt x="570" y="692"/>
                    <a:pt x="570" y="692"/>
                  </a:cubicBezTo>
                  <a:cubicBezTo>
                    <a:pt x="563" y="715"/>
                    <a:pt x="566" y="739"/>
                    <a:pt x="580" y="758"/>
                  </a:cubicBezTo>
                  <a:cubicBezTo>
                    <a:pt x="594" y="779"/>
                    <a:pt x="618" y="791"/>
                    <a:pt x="643" y="791"/>
                  </a:cubicBezTo>
                  <a:cubicBezTo>
                    <a:pt x="836" y="791"/>
                    <a:pt x="836" y="791"/>
                    <a:pt x="836" y="791"/>
                  </a:cubicBezTo>
                  <a:cubicBezTo>
                    <a:pt x="836" y="984"/>
                    <a:pt x="836" y="984"/>
                    <a:pt x="836" y="984"/>
                  </a:cubicBezTo>
                  <a:cubicBezTo>
                    <a:pt x="806" y="984"/>
                    <a:pt x="806" y="984"/>
                    <a:pt x="806" y="984"/>
                  </a:cubicBezTo>
                  <a:cubicBezTo>
                    <a:pt x="764" y="984"/>
                    <a:pt x="730" y="1018"/>
                    <a:pt x="730" y="1061"/>
                  </a:cubicBezTo>
                  <a:cubicBezTo>
                    <a:pt x="730" y="1206"/>
                    <a:pt x="730" y="1206"/>
                    <a:pt x="730" y="1206"/>
                  </a:cubicBezTo>
                  <a:cubicBezTo>
                    <a:pt x="730" y="1248"/>
                    <a:pt x="764" y="1282"/>
                    <a:pt x="806" y="1282"/>
                  </a:cubicBezTo>
                  <a:cubicBezTo>
                    <a:pt x="952" y="1282"/>
                    <a:pt x="952" y="1282"/>
                    <a:pt x="952" y="1282"/>
                  </a:cubicBezTo>
                  <a:cubicBezTo>
                    <a:pt x="994" y="1282"/>
                    <a:pt x="1028" y="1248"/>
                    <a:pt x="1028" y="1206"/>
                  </a:cubicBezTo>
                  <a:cubicBezTo>
                    <a:pt x="1028" y="1061"/>
                    <a:pt x="1028" y="1061"/>
                    <a:pt x="1028" y="1061"/>
                  </a:cubicBezTo>
                  <a:cubicBezTo>
                    <a:pt x="1028" y="1018"/>
                    <a:pt x="994" y="984"/>
                    <a:pt x="952" y="984"/>
                  </a:cubicBezTo>
                  <a:cubicBezTo>
                    <a:pt x="922" y="984"/>
                    <a:pt x="922" y="984"/>
                    <a:pt x="922" y="984"/>
                  </a:cubicBezTo>
                  <a:cubicBezTo>
                    <a:pt x="922" y="791"/>
                    <a:pt x="922" y="791"/>
                    <a:pt x="922" y="791"/>
                  </a:cubicBezTo>
                  <a:cubicBezTo>
                    <a:pt x="1066" y="791"/>
                    <a:pt x="1066" y="791"/>
                    <a:pt x="1066" y="791"/>
                  </a:cubicBezTo>
                  <a:cubicBezTo>
                    <a:pt x="1098" y="791"/>
                    <a:pt x="1127" y="771"/>
                    <a:pt x="1138" y="742"/>
                  </a:cubicBezTo>
                  <a:cubicBezTo>
                    <a:pt x="1157" y="692"/>
                    <a:pt x="1157" y="692"/>
                    <a:pt x="1157" y="692"/>
                  </a:cubicBezTo>
                  <a:cubicBezTo>
                    <a:pt x="1461" y="692"/>
                    <a:pt x="1461" y="692"/>
                    <a:pt x="1461" y="692"/>
                  </a:cubicBezTo>
                  <a:cubicBezTo>
                    <a:pt x="1480" y="755"/>
                    <a:pt x="1538" y="801"/>
                    <a:pt x="1607" y="801"/>
                  </a:cubicBezTo>
                  <a:cubicBezTo>
                    <a:pt x="1690" y="801"/>
                    <a:pt x="1758" y="733"/>
                    <a:pt x="1758" y="650"/>
                  </a:cubicBezTo>
                  <a:cubicBezTo>
                    <a:pt x="1758" y="581"/>
                    <a:pt x="1712" y="523"/>
                    <a:pt x="1649" y="504"/>
                  </a:cubicBezTo>
                  <a:close/>
                  <a:moveTo>
                    <a:pt x="943" y="1197"/>
                  </a:moveTo>
                  <a:cubicBezTo>
                    <a:pt x="815" y="1197"/>
                    <a:pt x="815" y="1197"/>
                    <a:pt x="815" y="1197"/>
                  </a:cubicBezTo>
                  <a:cubicBezTo>
                    <a:pt x="815" y="1069"/>
                    <a:pt x="815" y="1069"/>
                    <a:pt x="815" y="1069"/>
                  </a:cubicBezTo>
                  <a:cubicBezTo>
                    <a:pt x="943" y="1069"/>
                    <a:pt x="943" y="1069"/>
                    <a:pt x="943" y="1069"/>
                  </a:cubicBezTo>
                  <a:lnTo>
                    <a:pt x="943" y="1197"/>
                  </a:lnTo>
                  <a:close/>
                  <a:moveTo>
                    <a:pt x="798" y="181"/>
                  </a:moveTo>
                  <a:cubicBezTo>
                    <a:pt x="879" y="100"/>
                    <a:pt x="879" y="100"/>
                    <a:pt x="879" y="100"/>
                  </a:cubicBezTo>
                  <a:cubicBezTo>
                    <a:pt x="960" y="181"/>
                    <a:pt x="960" y="181"/>
                    <a:pt x="960" y="181"/>
                  </a:cubicBezTo>
                  <a:cubicBezTo>
                    <a:pt x="879" y="263"/>
                    <a:pt x="879" y="263"/>
                    <a:pt x="879" y="263"/>
                  </a:cubicBezTo>
                  <a:lnTo>
                    <a:pt x="798" y="181"/>
                  </a:lnTo>
                  <a:close/>
                  <a:moveTo>
                    <a:pt x="922" y="340"/>
                  </a:moveTo>
                  <a:cubicBezTo>
                    <a:pt x="923" y="339"/>
                    <a:pt x="924" y="338"/>
                    <a:pt x="925" y="337"/>
                  </a:cubicBezTo>
                  <a:cubicBezTo>
                    <a:pt x="1035" y="227"/>
                    <a:pt x="1035" y="227"/>
                    <a:pt x="1035" y="227"/>
                  </a:cubicBezTo>
                  <a:cubicBezTo>
                    <a:pt x="1036" y="226"/>
                    <a:pt x="1037" y="225"/>
                    <a:pt x="1038" y="224"/>
                  </a:cubicBezTo>
                  <a:cubicBezTo>
                    <a:pt x="1538" y="224"/>
                    <a:pt x="1538" y="224"/>
                    <a:pt x="1538" y="224"/>
                  </a:cubicBezTo>
                  <a:cubicBezTo>
                    <a:pt x="1553" y="224"/>
                    <a:pt x="1564" y="235"/>
                    <a:pt x="1564" y="249"/>
                  </a:cubicBezTo>
                  <a:cubicBezTo>
                    <a:pt x="1564" y="504"/>
                    <a:pt x="1564" y="504"/>
                    <a:pt x="1564" y="504"/>
                  </a:cubicBezTo>
                  <a:cubicBezTo>
                    <a:pt x="1515" y="519"/>
                    <a:pt x="1476" y="558"/>
                    <a:pt x="1461" y="607"/>
                  </a:cubicBezTo>
                  <a:cubicBezTo>
                    <a:pt x="1188" y="607"/>
                    <a:pt x="1188" y="607"/>
                    <a:pt x="1188" y="607"/>
                  </a:cubicBezTo>
                  <a:cubicBezTo>
                    <a:pt x="1195" y="585"/>
                    <a:pt x="1192" y="561"/>
                    <a:pt x="1178" y="541"/>
                  </a:cubicBezTo>
                  <a:cubicBezTo>
                    <a:pt x="1164" y="520"/>
                    <a:pt x="1140" y="508"/>
                    <a:pt x="1115" y="508"/>
                  </a:cubicBezTo>
                  <a:cubicBezTo>
                    <a:pt x="922" y="508"/>
                    <a:pt x="922" y="508"/>
                    <a:pt x="922" y="508"/>
                  </a:cubicBezTo>
                  <a:lnTo>
                    <a:pt x="922" y="340"/>
                  </a:lnTo>
                  <a:close/>
                  <a:moveTo>
                    <a:pt x="151" y="716"/>
                  </a:moveTo>
                  <a:cubicBezTo>
                    <a:pt x="115" y="716"/>
                    <a:pt x="85" y="686"/>
                    <a:pt x="85" y="650"/>
                  </a:cubicBezTo>
                  <a:cubicBezTo>
                    <a:pt x="85" y="613"/>
                    <a:pt x="115" y="583"/>
                    <a:pt x="151" y="583"/>
                  </a:cubicBezTo>
                  <a:cubicBezTo>
                    <a:pt x="188" y="583"/>
                    <a:pt x="218" y="613"/>
                    <a:pt x="218" y="650"/>
                  </a:cubicBezTo>
                  <a:cubicBezTo>
                    <a:pt x="218" y="686"/>
                    <a:pt x="188" y="716"/>
                    <a:pt x="151" y="716"/>
                  </a:cubicBezTo>
                  <a:close/>
                  <a:moveTo>
                    <a:pt x="1060" y="706"/>
                  </a:moveTo>
                  <a:cubicBezTo>
                    <a:pt x="655" y="706"/>
                    <a:pt x="655" y="706"/>
                    <a:pt x="655" y="706"/>
                  </a:cubicBezTo>
                  <a:cubicBezTo>
                    <a:pt x="698" y="593"/>
                    <a:pt x="698" y="593"/>
                    <a:pt x="698" y="593"/>
                  </a:cubicBezTo>
                  <a:cubicBezTo>
                    <a:pt x="1103" y="593"/>
                    <a:pt x="1103" y="593"/>
                    <a:pt x="1103" y="593"/>
                  </a:cubicBezTo>
                  <a:lnTo>
                    <a:pt x="1060" y="706"/>
                  </a:lnTo>
                  <a:close/>
                  <a:moveTo>
                    <a:pt x="1607" y="716"/>
                  </a:moveTo>
                  <a:cubicBezTo>
                    <a:pt x="1570" y="716"/>
                    <a:pt x="1540" y="686"/>
                    <a:pt x="1540" y="650"/>
                  </a:cubicBezTo>
                  <a:cubicBezTo>
                    <a:pt x="1540" y="613"/>
                    <a:pt x="1570" y="583"/>
                    <a:pt x="1607" y="583"/>
                  </a:cubicBezTo>
                  <a:cubicBezTo>
                    <a:pt x="1643" y="583"/>
                    <a:pt x="1673" y="613"/>
                    <a:pt x="1673" y="650"/>
                  </a:cubicBezTo>
                  <a:cubicBezTo>
                    <a:pt x="1673" y="686"/>
                    <a:pt x="1643" y="716"/>
                    <a:pt x="1607" y="716"/>
                  </a:cubicBezTo>
                  <a:close/>
                  <a:moveTo>
                    <a:pt x="1607" y="716"/>
                  </a:moveTo>
                  <a:cubicBezTo>
                    <a:pt x="1607" y="716"/>
                    <a:pt x="1607" y="716"/>
                    <a:pt x="1607" y="71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9" name="Google Shape;2029;p81"/>
            <p:cNvSpPr/>
            <p:nvPr/>
          </p:nvSpPr>
          <p:spPr>
            <a:xfrm>
              <a:off x="123825" y="2311400"/>
              <a:ext cx="122238" cy="19050"/>
            </a:xfrm>
            <a:custGeom>
              <a:avLst/>
              <a:gdLst/>
              <a:ahLst/>
              <a:cxnLst/>
              <a:rect l="l" t="t" r="r" b="b"/>
              <a:pathLst>
                <a:path w="575" h="86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3" y="86"/>
                  </a:cubicBezTo>
                  <a:cubicBezTo>
                    <a:pt x="532" y="86"/>
                    <a:pt x="532" y="86"/>
                    <a:pt x="532" y="86"/>
                  </a:cubicBezTo>
                  <a:cubicBezTo>
                    <a:pt x="556" y="86"/>
                    <a:pt x="575" y="66"/>
                    <a:pt x="575" y="43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0" name="Google Shape;2030;p81"/>
            <p:cNvSpPr/>
            <p:nvPr/>
          </p:nvSpPr>
          <p:spPr>
            <a:xfrm>
              <a:off x="123825" y="2344738"/>
              <a:ext cx="122238" cy="17463"/>
            </a:xfrm>
            <a:custGeom>
              <a:avLst/>
              <a:gdLst/>
              <a:ahLst/>
              <a:cxnLst/>
              <a:rect l="l" t="t" r="r" b="b"/>
              <a:pathLst>
                <a:path w="575" h="85" extrusionOk="0">
                  <a:moveTo>
                    <a:pt x="532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532" y="85"/>
                    <a:pt x="532" y="85"/>
                    <a:pt x="532" y="85"/>
                  </a:cubicBezTo>
                  <a:cubicBezTo>
                    <a:pt x="556" y="85"/>
                    <a:pt x="575" y="66"/>
                    <a:pt x="575" y="42"/>
                  </a:cubicBezTo>
                  <a:cubicBezTo>
                    <a:pt x="575" y="19"/>
                    <a:pt x="556" y="0"/>
                    <a:pt x="532" y="0"/>
                  </a:cubicBezTo>
                  <a:close/>
                  <a:moveTo>
                    <a:pt x="532" y="0"/>
                  </a:moveTo>
                  <a:cubicBezTo>
                    <a:pt x="532" y="0"/>
                    <a:pt x="532" y="0"/>
                    <a:pt x="5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1" name="Google Shape;2031;p81"/>
            <p:cNvSpPr/>
            <p:nvPr/>
          </p:nvSpPr>
          <p:spPr>
            <a:xfrm>
              <a:off x="123825" y="2376488"/>
              <a:ext cx="95250" cy="19050"/>
            </a:xfrm>
            <a:custGeom>
              <a:avLst/>
              <a:gdLst/>
              <a:ahLst/>
              <a:cxnLst/>
              <a:rect l="l" t="t" r="r" b="b"/>
              <a:pathLst>
                <a:path w="447" h="85" extrusionOk="0">
                  <a:moveTo>
                    <a:pt x="40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28" y="85"/>
                    <a:pt x="447" y="66"/>
                    <a:pt x="447" y="43"/>
                  </a:cubicBezTo>
                  <a:cubicBezTo>
                    <a:pt x="447" y="19"/>
                    <a:pt x="428" y="0"/>
                    <a:pt x="404" y="0"/>
                  </a:cubicBezTo>
                  <a:close/>
                  <a:moveTo>
                    <a:pt x="404" y="0"/>
                  </a:moveTo>
                  <a:cubicBezTo>
                    <a:pt x="404" y="0"/>
                    <a:pt x="404" y="0"/>
                    <a:pt x="40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2" name="Google Shape;2032;p81"/>
            <p:cNvSpPr/>
            <p:nvPr/>
          </p:nvSpPr>
          <p:spPr>
            <a:xfrm>
              <a:off x="411163" y="2305050"/>
              <a:ext cx="44450" cy="47625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2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6"/>
                    <a:pt x="4" y="180"/>
                    <a:pt x="14" y="191"/>
                  </a:cubicBezTo>
                  <a:cubicBezTo>
                    <a:pt x="23" y="202"/>
                    <a:pt x="37" y="209"/>
                    <a:pt x="51" y="210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200"/>
                    <a:pt x="207" y="177"/>
                  </a:cubicBezTo>
                  <a:cubicBezTo>
                    <a:pt x="209" y="154"/>
                    <a:pt x="191" y="133"/>
                    <a:pt x="168" y="132"/>
                  </a:cubicBezTo>
                  <a:close/>
                  <a:moveTo>
                    <a:pt x="168" y="132"/>
                  </a:moveTo>
                  <a:cubicBezTo>
                    <a:pt x="168" y="132"/>
                    <a:pt x="168" y="132"/>
                    <a:pt x="168" y="13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3" name="Google Shape;2033;p81"/>
            <p:cNvSpPr/>
            <p:nvPr/>
          </p:nvSpPr>
          <p:spPr>
            <a:xfrm>
              <a:off x="377825" y="2335213"/>
              <a:ext cx="44450" cy="46038"/>
            </a:xfrm>
            <a:custGeom>
              <a:avLst/>
              <a:gdLst/>
              <a:ahLst/>
              <a:cxnLst/>
              <a:rect l="l" t="t" r="r" b="b"/>
              <a:pathLst>
                <a:path w="209" h="217" extrusionOk="0">
                  <a:moveTo>
                    <a:pt x="168" y="131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25"/>
                    <a:pt x="81" y="4"/>
                    <a:pt x="57" y="2"/>
                  </a:cubicBezTo>
                  <a:cubicBezTo>
                    <a:pt x="34" y="0"/>
                    <a:pt x="13" y="17"/>
                    <a:pt x="11" y="40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65"/>
                    <a:pt x="4" y="180"/>
                    <a:pt x="14" y="191"/>
                  </a:cubicBezTo>
                  <a:cubicBezTo>
                    <a:pt x="23" y="202"/>
                    <a:pt x="37" y="209"/>
                    <a:pt x="52" y="210"/>
                  </a:cubicBezTo>
                  <a:cubicBezTo>
                    <a:pt x="162" y="216"/>
                    <a:pt x="162" y="216"/>
                    <a:pt x="162" y="216"/>
                  </a:cubicBezTo>
                  <a:cubicBezTo>
                    <a:pt x="163" y="217"/>
                    <a:pt x="164" y="217"/>
                    <a:pt x="165" y="217"/>
                  </a:cubicBezTo>
                  <a:cubicBezTo>
                    <a:pt x="187" y="217"/>
                    <a:pt x="206" y="199"/>
                    <a:pt x="207" y="177"/>
                  </a:cubicBezTo>
                  <a:cubicBezTo>
                    <a:pt x="209" y="153"/>
                    <a:pt x="191" y="133"/>
                    <a:pt x="168" y="131"/>
                  </a:cubicBezTo>
                  <a:close/>
                  <a:moveTo>
                    <a:pt x="168" y="131"/>
                  </a:moveTo>
                  <a:cubicBezTo>
                    <a:pt x="168" y="131"/>
                    <a:pt x="168" y="131"/>
                    <a:pt x="168" y="13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34" name="Google Shape;2034;p81"/>
          <p:cNvGrpSpPr/>
          <p:nvPr/>
        </p:nvGrpSpPr>
        <p:grpSpPr>
          <a:xfrm>
            <a:off x="1063094" y="2971232"/>
            <a:ext cx="476774" cy="463428"/>
            <a:chOff x="0" y="3059113"/>
            <a:chExt cx="623886" cy="606423"/>
          </a:xfrm>
        </p:grpSpPr>
        <p:sp>
          <p:nvSpPr>
            <p:cNvPr id="2035" name="Google Shape;2035;p81"/>
            <p:cNvSpPr/>
            <p:nvPr/>
          </p:nvSpPr>
          <p:spPr>
            <a:xfrm>
              <a:off x="0" y="3059113"/>
              <a:ext cx="623886" cy="606423"/>
            </a:xfrm>
            <a:custGeom>
              <a:avLst/>
              <a:gdLst/>
              <a:ahLst/>
              <a:cxnLst/>
              <a:rect l="l" t="t" r="r" b="b"/>
              <a:pathLst>
                <a:path w="2907" h="2823" extrusionOk="0">
                  <a:moveTo>
                    <a:pt x="2907" y="366"/>
                  </a:moveTo>
                  <a:cubicBezTo>
                    <a:pt x="2907" y="264"/>
                    <a:pt x="2907" y="264"/>
                    <a:pt x="2907" y="264"/>
                  </a:cubicBezTo>
                  <a:cubicBezTo>
                    <a:pt x="2907" y="203"/>
                    <a:pt x="2857" y="153"/>
                    <a:pt x="2796" y="153"/>
                  </a:cubicBezTo>
                  <a:cubicBezTo>
                    <a:pt x="1933" y="153"/>
                    <a:pt x="1933" y="153"/>
                    <a:pt x="1933" y="153"/>
                  </a:cubicBezTo>
                  <a:cubicBezTo>
                    <a:pt x="1933" y="111"/>
                    <a:pt x="1933" y="111"/>
                    <a:pt x="1933" y="111"/>
                  </a:cubicBezTo>
                  <a:cubicBezTo>
                    <a:pt x="1933" y="50"/>
                    <a:pt x="1883" y="0"/>
                    <a:pt x="1822" y="0"/>
                  </a:cubicBezTo>
                  <a:cubicBezTo>
                    <a:pt x="1315" y="0"/>
                    <a:pt x="1315" y="0"/>
                    <a:pt x="1315" y="0"/>
                  </a:cubicBezTo>
                  <a:cubicBezTo>
                    <a:pt x="1292" y="0"/>
                    <a:pt x="1273" y="19"/>
                    <a:pt x="1273" y="43"/>
                  </a:cubicBezTo>
                  <a:cubicBezTo>
                    <a:pt x="1273" y="66"/>
                    <a:pt x="1292" y="85"/>
                    <a:pt x="1315" y="85"/>
                  </a:cubicBezTo>
                  <a:cubicBezTo>
                    <a:pt x="1822" y="85"/>
                    <a:pt x="1822" y="85"/>
                    <a:pt x="1822" y="85"/>
                  </a:cubicBezTo>
                  <a:cubicBezTo>
                    <a:pt x="1836" y="85"/>
                    <a:pt x="1847" y="97"/>
                    <a:pt x="1847" y="111"/>
                  </a:cubicBezTo>
                  <a:cubicBezTo>
                    <a:pt x="1847" y="519"/>
                    <a:pt x="1847" y="519"/>
                    <a:pt x="1847" y="519"/>
                  </a:cubicBezTo>
                  <a:cubicBezTo>
                    <a:pt x="1847" y="533"/>
                    <a:pt x="1836" y="544"/>
                    <a:pt x="1822" y="544"/>
                  </a:cubicBezTo>
                  <a:cubicBezTo>
                    <a:pt x="1084" y="544"/>
                    <a:pt x="1084" y="544"/>
                    <a:pt x="1084" y="544"/>
                  </a:cubicBezTo>
                  <a:cubicBezTo>
                    <a:pt x="1070" y="544"/>
                    <a:pt x="1059" y="533"/>
                    <a:pt x="1059" y="519"/>
                  </a:cubicBezTo>
                  <a:cubicBezTo>
                    <a:pt x="1059" y="111"/>
                    <a:pt x="1059" y="111"/>
                    <a:pt x="1059" y="111"/>
                  </a:cubicBezTo>
                  <a:cubicBezTo>
                    <a:pt x="1059" y="97"/>
                    <a:pt x="1070" y="85"/>
                    <a:pt x="1084" y="85"/>
                  </a:cubicBezTo>
                  <a:cubicBezTo>
                    <a:pt x="1117" y="85"/>
                    <a:pt x="1117" y="85"/>
                    <a:pt x="1117" y="85"/>
                  </a:cubicBezTo>
                  <a:cubicBezTo>
                    <a:pt x="1140" y="85"/>
                    <a:pt x="1159" y="66"/>
                    <a:pt x="1159" y="43"/>
                  </a:cubicBezTo>
                  <a:cubicBezTo>
                    <a:pt x="1159" y="19"/>
                    <a:pt x="1140" y="0"/>
                    <a:pt x="1117" y="0"/>
                  </a:cubicBezTo>
                  <a:cubicBezTo>
                    <a:pt x="1084" y="0"/>
                    <a:pt x="1084" y="0"/>
                    <a:pt x="1084" y="0"/>
                  </a:cubicBezTo>
                  <a:cubicBezTo>
                    <a:pt x="1023" y="0"/>
                    <a:pt x="974" y="50"/>
                    <a:pt x="974" y="111"/>
                  </a:cubicBezTo>
                  <a:cubicBezTo>
                    <a:pt x="974" y="153"/>
                    <a:pt x="974" y="153"/>
                    <a:pt x="974" y="15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49" y="153"/>
                    <a:pt x="0" y="203"/>
                    <a:pt x="0" y="264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427"/>
                    <a:pt x="49" y="476"/>
                    <a:pt x="110" y="476"/>
                  </a:cubicBezTo>
                  <a:cubicBezTo>
                    <a:pt x="974" y="476"/>
                    <a:pt x="974" y="476"/>
                    <a:pt x="974" y="476"/>
                  </a:cubicBezTo>
                  <a:cubicBezTo>
                    <a:pt x="974" y="519"/>
                    <a:pt x="974" y="519"/>
                    <a:pt x="974" y="519"/>
                  </a:cubicBezTo>
                  <a:cubicBezTo>
                    <a:pt x="974" y="580"/>
                    <a:pt x="1023" y="630"/>
                    <a:pt x="1084" y="630"/>
                  </a:cubicBezTo>
                  <a:cubicBezTo>
                    <a:pt x="1128" y="630"/>
                    <a:pt x="1128" y="630"/>
                    <a:pt x="1128" y="630"/>
                  </a:cubicBezTo>
                  <a:cubicBezTo>
                    <a:pt x="1128" y="755"/>
                    <a:pt x="1128" y="755"/>
                    <a:pt x="1128" y="755"/>
                  </a:cubicBezTo>
                  <a:cubicBezTo>
                    <a:pt x="1128" y="834"/>
                    <a:pt x="1192" y="899"/>
                    <a:pt x="1272" y="899"/>
                  </a:cubicBezTo>
                  <a:cubicBezTo>
                    <a:pt x="1304" y="899"/>
                    <a:pt x="1304" y="899"/>
                    <a:pt x="1304" y="899"/>
                  </a:cubicBezTo>
                  <a:cubicBezTo>
                    <a:pt x="1304" y="985"/>
                    <a:pt x="1304" y="985"/>
                    <a:pt x="1304" y="985"/>
                  </a:cubicBezTo>
                  <a:cubicBezTo>
                    <a:pt x="1304" y="1047"/>
                    <a:pt x="1350" y="1098"/>
                    <a:pt x="1410" y="1106"/>
                  </a:cubicBezTo>
                  <a:cubicBezTo>
                    <a:pt x="1410" y="2500"/>
                    <a:pt x="1410" y="2500"/>
                    <a:pt x="1410" y="2500"/>
                  </a:cubicBezTo>
                  <a:cubicBezTo>
                    <a:pt x="99" y="2500"/>
                    <a:pt x="99" y="2500"/>
                    <a:pt x="99" y="2500"/>
                  </a:cubicBezTo>
                  <a:cubicBezTo>
                    <a:pt x="44" y="2500"/>
                    <a:pt x="0" y="2545"/>
                    <a:pt x="0" y="2599"/>
                  </a:cubicBezTo>
                  <a:cubicBezTo>
                    <a:pt x="0" y="2724"/>
                    <a:pt x="0" y="2724"/>
                    <a:pt x="0" y="2724"/>
                  </a:cubicBezTo>
                  <a:cubicBezTo>
                    <a:pt x="0" y="2779"/>
                    <a:pt x="44" y="2823"/>
                    <a:pt x="99" y="2823"/>
                  </a:cubicBezTo>
                  <a:cubicBezTo>
                    <a:pt x="2457" y="2823"/>
                    <a:pt x="2457" y="2823"/>
                    <a:pt x="2457" y="2823"/>
                  </a:cubicBezTo>
                  <a:cubicBezTo>
                    <a:pt x="2480" y="2823"/>
                    <a:pt x="2500" y="2804"/>
                    <a:pt x="2500" y="2781"/>
                  </a:cubicBezTo>
                  <a:cubicBezTo>
                    <a:pt x="2500" y="2757"/>
                    <a:pt x="2480" y="2738"/>
                    <a:pt x="2457" y="2738"/>
                  </a:cubicBezTo>
                  <a:cubicBezTo>
                    <a:pt x="99" y="2738"/>
                    <a:pt x="99" y="2738"/>
                    <a:pt x="99" y="2738"/>
                  </a:cubicBezTo>
                  <a:cubicBezTo>
                    <a:pt x="91" y="2738"/>
                    <a:pt x="85" y="2732"/>
                    <a:pt x="85" y="2724"/>
                  </a:cubicBezTo>
                  <a:cubicBezTo>
                    <a:pt x="85" y="2599"/>
                    <a:pt x="85" y="2599"/>
                    <a:pt x="85" y="2599"/>
                  </a:cubicBezTo>
                  <a:cubicBezTo>
                    <a:pt x="85" y="2592"/>
                    <a:pt x="91" y="2585"/>
                    <a:pt x="99" y="2585"/>
                  </a:cubicBezTo>
                  <a:cubicBezTo>
                    <a:pt x="2807" y="2585"/>
                    <a:pt x="2807" y="2585"/>
                    <a:pt x="2807" y="2585"/>
                  </a:cubicBezTo>
                  <a:cubicBezTo>
                    <a:pt x="2815" y="2585"/>
                    <a:pt x="2821" y="2592"/>
                    <a:pt x="2821" y="2599"/>
                  </a:cubicBezTo>
                  <a:cubicBezTo>
                    <a:pt x="2821" y="2724"/>
                    <a:pt x="2821" y="2724"/>
                    <a:pt x="2821" y="2724"/>
                  </a:cubicBezTo>
                  <a:cubicBezTo>
                    <a:pt x="2821" y="2732"/>
                    <a:pt x="2815" y="2738"/>
                    <a:pt x="2807" y="2738"/>
                  </a:cubicBezTo>
                  <a:cubicBezTo>
                    <a:pt x="2656" y="2738"/>
                    <a:pt x="2656" y="2738"/>
                    <a:pt x="2656" y="2738"/>
                  </a:cubicBezTo>
                  <a:cubicBezTo>
                    <a:pt x="2632" y="2738"/>
                    <a:pt x="2613" y="2757"/>
                    <a:pt x="2613" y="2781"/>
                  </a:cubicBezTo>
                  <a:cubicBezTo>
                    <a:pt x="2613" y="2804"/>
                    <a:pt x="2632" y="2823"/>
                    <a:pt x="2656" y="2823"/>
                  </a:cubicBezTo>
                  <a:cubicBezTo>
                    <a:pt x="2807" y="2823"/>
                    <a:pt x="2807" y="2823"/>
                    <a:pt x="2807" y="2823"/>
                  </a:cubicBezTo>
                  <a:cubicBezTo>
                    <a:pt x="2862" y="2823"/>
                    <a:pt x="2907" y="2779"/>
                    <a:pt x="2907" y="2724"/>
                  </a:cubicBezTo>
                  <a:cubicBezTo>
                    <a:pt x="2907" y="2599"/>
                    <a:pt x="2907" y="2599"/>
                    <a:pt x="2907" y="2599"/>
                  </a:cubicBezTo>
                  <a:cubicBezTo>
                    <a:pt x="2907" y="2545"/>
                    <a:pt x="2862" y="2500"/>
                    <a:pt x="2807" y="2500"/>
                  </a:cubicBezTo>
                  <a:cubicBezTo>
                    <a:pt x="1496" y="2500"/>
                    <a:pt x="1496" y="2500"/>
                    <a:pt x="1496" y="2500"/>
                  </a:cubicBezTo>
                  <a:cubicBezTo>
                    <a:pt x="1496" y="1106"/>
                    <a:pt x="1496" y="1106"/>
                    <a:pt x="1496" y="1106"/>
                  </a:cubicBezTo>
                  <a:cubicBezTo>
                    <a:pt x="1556" y="1098"/>
                    <a:pt x="1602" y="1047"/>
                    <a:pt x="1602" y="985"/>
                  </a:cubicBezTo>
                  <a:cubicBezTo>
                    <a:pt x="1602" y="899"/>
                    <a:pt x="1602" y="899"/>
                    <a:pt x="1602" y="899"/>
                  </a:cubicBezTo>
                  <a:cubicBezTo>
                    <a:pt x="1634" y="899"/>
                    <a:pt x="1634" y="899"/>
                    <a:pt x="1634" y="899"/>
                  </a:cubicBezTo>
                  <a:cubicBezTo>
                    <a:pt x="1714" y="899"/>
                    <a:pt x="1779" y="834"/>
                    <a:pt x="1779" y="755"/>
                  </a:cubicBezTo>
                  <a:cubicBezTo>
                    <a:pt x="1779" y="630"/>
                    <a:pt x="1779" y="630"/>
                    <a:pt x="1779" y="630"/>
                  </a:cubicBezTo>
                  <a:cubicBezTo>
                    <a:pt x="1822" y="630"/>
                    <a:pt x="1822" y="630"/>
                    <a:pt x="1822" y="630"/>
                  </a:cubicBezTo>
                  <a:cubicBezTo>
                    <a:pt x="1883" y="630"/>
                    <a:pt x="1933" y="580"/>
                    <a:pt x="1933" y="519"/>
                  </a:cubicBezTo>
                  <a:cubicBezTo>
                    <a:pt x="1933" y="476"/>
                    <a:pt x="1933" y="476"/>
                    <a:pt x="1933" y="476"/>
                  </a:cubicBezTo>
                  <a:cubicBezTo>
                    <a:pt x="2796" y="476"/>
                    <a:pt x="2796" y="476"/>
                    <a:pt x="2796" y="476"/>
                  </a:cubicBezTo>
                  <a:cubicBezTo>
                    <a:pt x="2857" y="476"/>
                    <a:pt x="2907" y="427"/>
                    <a:pt x="2907" y="366"/>
                  </a:cubicBezTo>
                  <a:close/>
                  <a:moveTo>
                    <a:pt x="110" y="391"/>
                  </a:moveTo>
                  <a:cubicBezTo>
                    <a:pt x="96" y="391"/>
                    <a:pt x="85" y="380"/>
                    <a:pt x="85" y="366"/>
                  </a:cubicBezTo>
                  <a:cubicBezTo>
                    <a:pt x="85" y="264"/>
                    <a:pt x="85" y="264"/>
                    <a:pt x="85" y="264"/>
                  </a:cubicBezTo>
                  <a:cubicBezTo>
                    <a:pt x="85" y="250"/>
                    <a:pt x="96" y="238"/>
                    <a:pt x="110" y="238"/>
                  </a:cubicBezTo>
                  <a:cubicBezTo>
                    <a:pt x="974" y="238"/>
                    <a:pt x="974" y="238"/>
                    <a:pt x="974" y="238"/>
                  </a:cubicBezTo>
                  <a:cubicBezTo>
                    <a:pt x="974" y="391"/>
                    <a:pt x="974" y="391"/>
                    <a:pt x="974" y="391"/>
                  </a:cubicBezTo>
                  <a:lnTo>
                    <a:pt x="110" y="391"/>
                  </a:lnTo>
                  <a:close/>
                  <a:moveTo>
                    <a:pt x="1517" y="985"/>
                  </a:moveTo>
                  <a:cubicBezTo>
                    <a:pt x="1517" y="1005"/>
                    <a:pt x="1501" y="1022"/>
                    <a:pt x="1480" y="1022"/>
                  </a:cubicBezTo>
                  <a:cubicBezTo>
                    <a:pt x="1426" y="1022"/>
                    <a:pt x="1426" y="1022"/>
                    <a:pt x="1426" y="1022"/>
                  </a:cubicBezTo>
                  <a:cubicBezTo>
                    <a:pt x="1406" y="1022"/>
                    <a:pt x="1389" y="1005"/>
                    <a:pt x="1389" y="985"/>
                  </a:cubicBezTo>
                  <a:cubicBezTo>
                    <a:pt x="1389" y="899"/>
                    <a:pt x="1389" y="899"/>
                    <a:pt x="1389" y="899"/>
                  </a:cubicBezTo>
                  <a:cubicBezTo>
                    <a:pt x="1517" y="899"/>
                    <a:pt x="1517" y="899"/>
                    <a:pt x="1517" y="899"/>
                  </a:cubicBezTo>
                  <a:lnTo>
                    <a:pt x="1517" y="985"/>
                  </a:lnTo>
                  <a:close/>
                  <a:moveTo>
                    <a:pt x="1693" y="755"/>
                  </a:moveTo>
                  <a:cubicBezTo>
                    <a:pt x="1693" y="787"/>
                    <a:pt x="1667" y="814"/>
                    <a:pt x="1634" y="814"/>
                  </a:cubicBezTo>
                  <a:cubicBezTo>
                    <a:pt x="1272" y="814"/>
                    <a:pt x="1272" y="814"/>
                    <a:pt x="1272" y="814"/>
                  </a:cubicBezTo>
                  <a:cubicBezTo>
                    <a:pt x="1239" y="814"/>
                    <a:pt x="1213" y="787"/>
                    <a:pt x="1213" y="755"/>
                  </a:cubicBezTo>
                  <a:cubicBezTo>
                    <a:pt x="1213" y="630"/>
                    <a:pt x="1213" y="630"/>
                    <a:pt x="1213" y="630"/>
                  </a:cubicBezTo>
                  <a:cubicBezTo>
                    <a:pt x="1693" y="630"/>
                    <a:pt x="1693" y="630"/>
                    <a:pt x="1693" y="630"/>
                  </a:cubicBezTo>
                  <a:lnTo>
                    <a:pt x="1693" y="755"/>
                  </a:lnTo>
                  <a:close/>
                  <a:moveTo>
                    <a:pt x="1933" y="238"/>
                  </a:moveTo>
                  <a:cubicBezTo>
                    <a:pt x="2796" y="238"/>
                    <a:pt x="2796" y="238"/>
                    <a:pt x="2796" y="238"/>
                  </a:cubicBezTo>
                  <a:cubicBezTo>
                    <a:pt x="2810" y="238"/>
                    <a:pt x="2821" y="250"/>
                    <a:pt x="2821" y="264"/>
                  </a:cubicBezTo>
                  <a:cubicBezTo>
                    <a:pt x="2821" y="366"/>
                    <a:pt x="2821" y="366"/>
                    <a:pt x="2821" y="366"/>
                  </a:cubicBezTo>
                  <a:cubicBezTo>
                    <a:pt x="2821" y="380"/>
                    <a:pt x="2810" y="391"/>
                    <a:pt x="2796" y="391"/>
                  </a:cubicBezTo>
                  <a:cubicBezTo>
                    <a:pt x="1933" y="391"/>
                    <a:pt x="1933" y="391"/>
                    <a:pt x="1933" y="391"/>
                  </a:cubicBezTo>
                  <a:lnTo>
                    <a:pt x="1933" y="238"/>
                  </a:lnTo>
                  <a:close/>
                  <a:moveTo>
                    <a:pt x="1933" y="238"/>
                  </a:moveTo>
                  <a:cubicBezTo>
                    <a:pt x="1933" y="238"/>
                    <a:pt x="1933" y="238"/>
                    <a:pt x="1933" y="23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6" name="Google Shape;2036;p81"/>
            <p:cNvSpPr/>
            <p:nvPr/>
          </p:nvSpPr>
          <p:spPr>
            <a:xfrm>
              <a:off x="277813" y="3094038"/>
              <a:ext cx="68263" cy="66675"/>
            </a:xfrm>
            <a:custGeom>
              <a:avLst/>
              <a:gdLst/>
              <a:ahLst/>
              <a:cxnLst/>
              <a:rect l="l" t="t" r="r" b="b"/>
              <a:pathLst>
                <a:path w="314" h="315" extrusionOk="0">
                  <a:moveTo>
                    <a:pt x="314" y="158"/>
                  </a:moveTo>
                  <a:cubicBezTo>
                    <a:pt x="314" y="71"/>
                    <a:pt x="244" y="0"/>
                    <a:pt x="157" y="0"/>
                  </a:cubicBezTo>
                  <a:cubicBezTo>
                    <a:pt x="70" y="0"/>
                    <a:pt x="0" y="71"/>
                    <a:pt x="0" y="158"/>
                  </a:cubicBezTo>
                  <a:cubicBezTo>
                    <a:pt x="0" y="245"/>
                    <a:pt x="70" y="315"/>
                    <a:pt x="157" y="315"/>
                  </a:cubicBezTo>
                  <a:cubicBezTo>
                    <a:pt x="244" y="315"/>
                    <a:pt x="314" y="245"/>
                    <a:pt x="314" y="158"/>
                  </a:cubicBezTo>
                  <a:close/>
                  <a:moveTo>
                    <a:pt x="85" y="158"/>
                  </a:moveTo>
                  <a:cubicBezTo>
                    <a:pt x="85" y="118"/>
                    <a:pt x="117" y="86"/>
                    <a:pt x="157" y="86"/>
                  </a:cubicBezTo>
                  <a:cubicBezTo>
                    <a:pt x="197" y="86"/>
                    <a:pt x="229" y="118"/>
                    <a:pt x="229" y="158"/>
                  </a:cubicBezTo>
                  <a:cubicBezTo>
                    <a:pt x="229" y="198"/>
                    <a:pt x="197" y="230"/>
                    <a:pt x="157" y="230"/>
                  </a:cubicBezTo>
                  <a:cubicBezTo>
                    <a:pt x="117" y="230"/>
                    <a:pt x="85" y="198"/>
                    <a:pt x="85" y="158"/>
                  </a:cubicBezTo>
                  <a:close/>
                  <a:moveTo>
                    <a:pt x="85" y="158"/>
                  </a:moveTo>
                  <a:cubicBezTo>
                    <a:pt x="85" y="158"/>
                    <a:pt x="85" y="158"/>
                    <a:pt x="85" y="15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7" name="Google Shape;2037;p81"/>
            <p:cNvSpPr/>
            <p:nvPr/>
          </p:nvSpPr>
          <p:spPr>
            <a:xfrm>
              <a:off x="214313" y="3509963"/>
              <a:ext cx="52388" cy="36513"/>
            </a:xfrm>
            <a:custGeom>
              <a:avLst/>
              <a:gdLst/>
              <a:ahLst/>
              <a:cxnLst/>
              <a:rect l="l" t="t" r="r" b="b"/>
              <a:pathLst>
                <a:path w="246" h="171" extrusionOk="0">
                  <a:moveTo>
                    <a:pt x="11" y="29"/>
                  </a:moveTo>
                  <a:cubicBezTo>
                    <a:pt x="0" y="49"/>
                    <a:pt x="8" y="75"/>
                    <a:pt x="29" y="86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83" y="169"/>
                    <a:pt x="190" y="171"/>
                    <a:pt x="197" y="171"/>
                  </a:cubicBezTo>
                  <a:cubicBezTo>
                    <a:pt x="212" y="171"/>
                    <a:pt x="227" y="163"/>
                    <a:pt x="235" y="148"/>
                  </a:cubicBezTo>
                  <a:cubicBezTo>
                    <a:pt x="246" y="128"/>
                    <a:pt x="238" y="102"/>
                    <a:pt x="217" y="9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48" y="0"/>
                    <a:pt x="22" y="8"/>
                    <a:pt x="11" y="29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8" name="Google Shape;2038;p81"/>
            <p:cNvSpPr/>
            <p:nvPr/>
          </p:nvSpPr>
          <p:spPr>
            <a:xfrm>
              <a:off x="190500" y="3549650"/>
              <a:ext cx="69850" cy="26988"/>
            </a:xfrm>
            <a:custGeom>
              <a:avLst/>
              <a:gdLst/>
              <a:ahLst/>
              <a:cxnLst/>
              <a:rect l="l" t="t" r="r" b="b"/>
              <a:pathLst>
                <a:path w="327" h="127" extrusionOk="0">
                  <a:moveTo>
                    <a:pt x="4" y="39"/>
                  </a:moveTo>
                  <a:cubicBezTo>
                    <a:pt x="0" y="63"/>
                    <a:pt x="16" y="84"/>
                    <a:pt x="39" y="88"/>
                  </a:cubicBezTo>
                  <a:cubicBezTo>
                    <a:pt x="274" y="127"/>
                    <a:pt x="274" y="127"/>
                    <a:pt x="274" y="127"/>
                  </a:cubicBezTo>
                  <a:cubicBezTo>
                    <a:pt x="277" y="127"/>
                    <a:pt x="279" y="127"/>
                    <a:pt x="281" y="127"/>
                  </a:cubicBezTo>
                  <a:cubicBezTo>
                    <a:pt x="302" y="127"/>
                    <a:pt x="320" y="112"/>
                    <a:pt x="323" y="92"/>
                  </a:cubicBezTo>
                  <a:cubicBezTo>
                    <a:pt x="327" y="68"/>
                    <a:pt x="311" y="46"/>
                    <a:pt x="288" y="4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29" y="0"/>
                    <a:pt x="7" y="16"/>
                    <a:pt x="4" y="39"/>
                  </a:cubicBezTo>
                  <a:close/>
                  <a:moveTo>
                    <a:pt x="4" y="39"/>
                  </a:moveTo>
                  <a:cubicBezTo>
                    <a:pt x="4" y="39"/>
                    <a:pt x="4" y="39"/>
                    <a:pt x="4" y="3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9" name="Google Shape;2039;p81"/>
            <p:cNvSpPr/>
            <p:nvPr/>
          </p:nvSpPr>
          <p:spPr>
            <a:xfrm>
              <a:off x="242888" y="3482975"/>
              <a:ext cx="36513" cy="31750"/>
            </a:xfrm>
            <a:custGeom>
              <a:avLst/>
              <a:gdLst/>
              <a:ahLst/>
              <a:cxnLst/>
              <a:rect l="l" t="t" r="r" b="b"/>
              <a:pathLst>
                <a:path w="170" h="144" extrusionOk="0">
                  <a:moveTo>
                    <a:pt x="97" y="136"/>
                  </a:moveTo>
                  <a:cubicBezTo>
                    <a:pt x="104" y="141"/>
                    <a:pt x="113" y="144"/>
                    <a:pt x="122" y="144"/>
                  </a:cubicBezTo>
                  <a:cubicBezTo>
                    <a:pt x="135" y="144"/>
                    <a:pt x="148" y="138"/>
                    <a:pt x="156" y="126"/>
                  </a:cubicBezTo>
                  <a:cubicBezTo>
                    <a:pt x="170" y="107"/>
                    <a:pt x="166" y="80"/>
                    <a:pt x="146" y="67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54" y="0"/>
                    <a:pt x="27" y="5"/>
                    <a:pt x="13" y="24"/>
                  </a:cubicBezTo>
                  <a:cubicBezTo>
                    <a:pt x="0" y="43"/>
                    <a:pt x="4" y="70"/>
                    <a:pt x="23" y="83"/>
                  </a:cubicBezTo>
                  <a:lnTo>
                    <a:pt x="97" y="136"/>
                  </a:lnTo>
                  <a:close/>
                  <a:moveTo>
                    <a:pt x="97" y="136"/>
                  </a:moveTo>
                  <a:cubicBezTo>
                    <a:pt x="97" y="136"/>
                    <a:pt x="97" y="136"/>
                    <a:pt x="97" y="13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0" name="Google Shape;2040;p81"/>
            <p:cNvSpPr/>
            <p:nvPr/>
          </p:nvSpPr>
          <p:spPr>
            <a:xfrm>
              <a:off x="357188" y="3509963"/>
              <a:ext cx="52388" cy="36513"/>
            </a:xfrm>
            <a:custGeom>
              <a:avLst/>
              <a:gdLst/>
              <a:ahLst/>
              <a:cxnLst/>
              <a:rect l="l" t="t" r="r" b="b"/>
              <a:pathLst>
                <a:path w="246" h="171" extrusionOk="0">
                  <a:moveTo>
                    <a:pt x="49" y="171"/>
                  </a:moveTo>
                  <a:cubicBezTo>
                    <a:pt x="56" y="171"/>
                    <a:pt x="63" y="169"/>
                    <a:pt x="69" y="166"/>
                  </a:cubicBezTo>
                  <a:cubicBezTo>
                    <a:pt x="217" y="86"/>
                    <a:pt x="217" y="86"/>
                    <a:pt x="217" y="86"/>
                  </a:cubicBezTo>
                  <a:cubicBezTo>
                    <a:pt x="238" y="75"/>
                    <a:pt x="246" y="49"/>
                    <a:pt x="235" y="29"/>
                  </a:cubicBezTo>
                  <a:cubicBezTo>
                    <a:pt x="224" y="8"/>
                    <a:pt x="198" y="0"/>
                    <a:pt x="177" y="1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8" y="102"/>
                    <a:pt x="0" y="128"/>
                    <a:pt x="11" y="148"/>
                  </a:cubicBezTo>
                  <a:cubicBezTo>
                    <a:pt x="19" y="163"/>
                    <a:pt x="34" y="171"/>
                    <a:pt x="49" y="171"/>
                  </a:cubicBezTo>
                  <a:close/>
                  <a:moveTo>
                    <a:pt x="49" y="171"/>
                  </a:moveTo>
                  <a:cubicBezTo>
                    <a:pt x="49" y="171"/>
                    <a:pt x="49" y="171"/>
                    <a:pt x="49" y="1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1" name="Google Shape;2041;p81"/>
            <p:cNvSpPr/>
            <p:nvPr/>
          </p:nvSpPr>
          <p:spPr>
            <a:xfrm>
              <a:off x="363538" y="3549650"/>
              <a:ext cx="69850" cy="26988"/>
            </a:xfrm>
            <a:custGeom>
              <a:avLst/>
              <a:gdLst/>
              <a:ahLst/>
              <a:cxnLst/>
              <a:rect l="l" t="t" r="r" b="b"/>
              <a:pathLst>
                <a:path w="327" h="127" extrusionOk="0">
                  <a:moveTo>
                    <a:pt x="46" y="127"/>
                  </a:moveTo>
                  <a:cubicBezTo>
                    <a:pt x="48" y="127"/>
                    <a:pt x="50" y="127"/>
                    <a:pt x="53" y="127"/>
                  </a:cubicBezTo>
                  <a:cubicBezTo>
                    <a:pt x="288" y="88"/>
                    <a:pt x="288" y="88"/>
                    <a:pt x="288" y="88"/>
                  </a:cubicBezTo>
                  <a:cubicBezTo>
                    <a:pt x="311" y="84"/>
                    <a:pt x="327" y="63"/>
                    <a:pt x="323" y="39"/>
                  </a:cubicBezTo>
                  <a:cubicBezTo>
                    <a:pt x="320" y="16"/>
                    <a:pt x="298" y="0"/>
                    <a:pt x="275" y="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16" y="46"/>
                    <a:pt x="0" y="68"/>
                    <a:pt x="4" y="92"/>
                  </a:cubicBezTo>
                  <a:cubicBezTo>
                    <a:pt x="7" y="112"/>
                    <a:pt x="25" y="127"/>
                    <a:pt x="46" y="127"/>
                  </a:cubicBezTo>
                  <a:close/>
                  <a:moveTo>
                    <a:pt x="46" y="127"/>
                  </a:moveTo>
                  <a:cubicBezTo>
                    <a:pt x="46" y="127"/>
                    <a:pt x="46" y="127"/>
                    <a:pt x="46" y="1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2" name="Google Shape;2042;p81"/>
            <p:cNvSpPr/>
            <p:nvPr/>
          </p:nvSpPr>
          <p:spPr>
            <a:xfrm>
              <a:off x="342900" y="3482975"/>
              <a:ext cx="36513" cy="31750"/>
            </a:xfrm>
            <a:custGeom>
              <a:avLst/>
              <a:gdLst/>
              <a:ahLst/>
              <a:cxnLst/>
              <a:rect l="l" t="t" r="r" b="b"/>
              <a:pathLst>
                <a:path w="170" h="144" extrusionOk="0">
                  <a:moveTo>
                    <a:pt x="157" y="24"/>
                  </a:moveTo>
                  <a:cubicBezTo>
                    <a:pt x="143" y="5"/>
                    <a:pt x="116" y="0"/>
                    <a:pt x="97" y="1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5" y="80"/>
                    <a:pt x="0" y="107"/>
                    <a:pt x="14" y="126"/>
                  </a:cubicBezTo>
                  <a:cubicBezTo>
                    <a:pt x="22" y="138"/>
                    <a:pt x="35" y="144"/>
                    <a:pt x="48" y="144"/>
                  </a:cubicBezTo>
                  <a:cubicBezTo>
                    <a:pt x="57" y="144"/>
                    <a:pt x="66" y="141"/>
                    <a:pt x="73" y="136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66" y="70"/>
                    <a:pt x="170" y="43"/>
                    <a:pt x="157" y="24"/>
                  </a:cubicBezTo>
                  <a:close/>
                  <a:moveTo>
                    <a:pt x="157" y="24"/>
                  </a:moveTo>
                  <a:cubicBezTo>
                    <a:pt x="157" y="24"/>
                    <a:pt x="157" y="24"/>
                    <a:pt x="157" y="2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p82"/>
          <p:cNvSpPr txBox="1">
            <a:spLocks noGrp="1"/>
          </p:cNvSpPr>
          <p:nvPr>
            <p:ph type="title"/>
          </p:nvPr>
        </p:nvSpPr>
        <p:spPr>
          <a:xfrm>
            <a:off x="720000" y="3450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048" name="Google Shape;2048;p82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13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sz="1400" dirty="0">
                <a:cs typeface="B Nazanin" panose="00000400000000000000" pitchFamily="2" charset="-78"/>
              </a:rPr>
              <a:t>در اینجا مجموعه ای از منابع جایگزین که سبک متناسب با این الگو است:</a:t>
            </a:r>
          </a:p>
          <a:p>
            <a:pPr marL="0" lvl="0" indent="0" algn="r" rtl="1">
              <a:buNone/>
            </a:pPr>
            <a:r>
              <a:rPr lang="fa-IR" sz="1400" dirty="0">
                <a:cs typeface="B Nazanin" panose="00000400000000000000" pitchFamily="2" charset="-78"/>
              </a:rPr>
              <a:t>
</a:t>
            </a:r>
            <a:r>
              <a:rPr lang="fa-IR" sz="2000" dirty="0">
                <a:solidFill>
                  <a:schemeClr val="dk2"/>
                </a:solidFill>
                <a:latin typeface="Allerta Stencil"/>
                <a:ea typeface="Allerta Stencil"/>
                <a:cs typeface="B Nazanin" panose="00000400000000000000" pitchFamily="2" charset="-78"/>
                <a:sym typeface="Allerta Stencil"/>
              </a:rPr>
              <a:t>بردار</a:t>
            </a:r>
            <a:endParaRPr sz="2000" dirty="0">
              <a:solidFill>
                <a:schemeClr val="dk2"/>
              </a:solidFill>
              <a:latin typeface="Allerta Stencil"/>
              <a:ea typeface="Allerta Stencil"/>
              <a:cs typeface="B Nazanin" panose="00000400000000000000" pitchFamily="2" charset="-78"/>
              <a:sym typeface="Allerta Stencil"/>
            </a:endParaRPr>
          </a:p>
          <a:p>
            <a:pPr lvl="0" indent="-317500" algn="r" rtl="1">
              <a:buClr>
                <a:schemeClr val="dk2"/>
              </a:buClr>
              <a:buSzPts val="1400"/>
            </a:pPr>
            <a:r>
              <a:rPr lang="fa-IR" sz="1400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پس زمینه فروش فن اوری بافت گرادیان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2049" name="Google Shape;2049;p82"/>
          <p:cNvGrpSpPr/>
          <p:nvPr/>
        </p:nvGrpSpPr>
        <p:grpSpPr>
          <a:xfrm rot="5400000">
            <a:off x="584263" y="2953476"/>
            <a:ext cx="1297137" cy="1025675"/>
            <a:chOff x="4926013" y="554038"/>
            <a:chExt cx="1297137" cy="1025675"/>
          </a:xfrm>
        </p:grpSpPr>
        <p:sp>
          <p:nvSpPr>
            <p:cNvPr id="2050" name="Google Shape;2050;p82"/>
            <p:cNvSpPr/>
            <p:nvPr/>
          </p:nvSpPr>
          <p:spPr>
            <a:xfrm>
              <a:off x="6089650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1" name="Google Shape;2051;p82"/>
            <p:cNvSpPr/>
            <p:nvPr/>
          </p:nvSpPr>
          <p:spPr>
            <a:xfrm>
              <a:off x="5857875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2" name="Google Shape;2052;p82"/>
            <p:cNvSpPr/>
            <p:nvPr/>
          </p:nvSpPr>
          <p:spPr>
            <a:xfrm>
              <a:off x="5624513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3" name="Google Shape;2053;p82"/>
            <p:cNvSpPr/>
            <p:nvPr/>
          </p:nvSpPr>
          <p:spPr>
            <a:xfrm>
              <a:off x="60896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4" name="Google Shape;2054;p82"/>
            <p:cNvSpPr/>
            <p:nvPr/>
          </p:nvSpPr>
          <p:spPr>
            <a:xfrm>
              <a:off x="5857875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5" name="Google Shape;2055;p82"/>
            <p:cNvSpPr/>
            <p:nvPr/>
          </p:nvSpPr>
          <p:spPr>
            <a:xfrm>
              <a:off x="5624513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6" name="Google Shape;2056;p82"/>
            <p:cNvSpPr/>
            <p:nvPr/>
          </p:nvSpPr>
          <p:spPr>
            <a:xfrm>
              <a:off x="53911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7" name="Google Shape;2057;p82"/>
            <p:cNvSpPr/>
            <p:nvPr/>
          </p:nvSpPr>
          <p:spPr>
            <a:xfrm>
              <a:off x="5157788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8" name="Google Shape;2058;p82"/>
            <p:cNvSpPr/>
            <p:nvPr/>
          </p:nvSpPr>
          <p:spPr>
            <a:xfrm>
              <a:off x="60896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59" name="Google Shape;2059;p82"/>
            <p:cNvSpPr/>
            <p:nvPr/>
          </p:nvSpPr>
          <p:spPr>
            <a:xfrm>
              <a:off x="5857875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0" name="Google Shape;2060;p82"/>
            <p:cNvSpPr/>
            <p:nvPr/>
          </p:nvSpPr>
          <p:spPr>
            <a:xfrm>
              <a:off x="56245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1" name="Google Shape;2061;p82"/>
            <p:cNvSpPr/>
            <p:nvPr/>
          </p:nvSpPr>
          <p:spPr>
            <a:xfrm>
              <a:off x="53911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2" name="Google Shape;2062;p82"/>
            <p:cNvSpPr/>
            <p:nvPr/>
          </p:nvSpPr>
          <p:spPr>
            <a:xfrm>
              <a:off x="5157788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3" name="Google Shape;2063;p82"/>
            <p:cNvSpPr/>
            <p:nvPr/>
          </p:nvSpPr>
          <p:spPr>
            <a:xfrm>
              <a:off x="49260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4" name="Google Shape;2064;p82"/>
            <p:cNvSpPr/>
            <p:nvPr/>
          </p:nvSpPr>
          <p:spPr>
            <a:xfrm>
              <a:off x="6089650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5" name="Google Shape;2065;p82"/>
            <p:cNvSpPr/>
            <p:nvPr/>
          </p:nvSpPr>
          <p:spPr>
            <a:xfrm>
              <a:off x="5857875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6" name="Google Shape;2066;p82"/>
            <p:cNvSpPr/>
            <p:nvPr/>
          </p:nvSpPr>
          <p:spPr>
            <a:xfrm>
              <a:off x="60896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7" name="Google Shape;2067;p82"/>
            <p:cNvSpPr/>
            <p:nvPr/>
          </p:nvSpPr>
          <p:spPr>
            <a:xfrm>
              <a:off x="5857875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8" name="Google Shape;2068;p82"/>
            <p:cNvSpPr/>
            <p:nvPr/>
          </p:nvSpPr>
          <p:spPr>
            <a:xfrm>
              <a:off x="5624513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69" name="Google Shape;2069;p82"/>
            <p:cNvSpPr/>
            <p:nvPr/>
          </p:nvSpPr>
          <p:spPr>
            <a:xfrm>
              <a:off x="53911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70" name="Google Shape;2070;p82"/>
          <p:cNvGrpSpPr/>
          <p:nvPr/>
        </p:nvGrpSpPr>
        <p:grpSpPr>
          <a:xfrm>
            <a:off x="2339288" y="2953463"/>
            <a:ext cx="1297137" cy="1025675"/>
            <a:chOff x="4926013" y="554038"/>
            <a:chExt cx="1297137" cy="1025675"/>
          </a:xfrm>
        </p:grpSpPr>
        <p:sp>
          <p:nvSpPr>
            <p:cNvPr id="2071" name="Google Shape;2071;p82"/>
            <p:cNvSpPr/>
            <p:nvPr/>
          </p:nvSpPr>
          <p:spPr>
            <a:xfrm>
              <a:off x="6089650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2" name="Google Shape;2072;p82"/>
            <p:cNvSpPr/>
            <p:nvPr/>
          </p:nvSpPr>
          <p:spPr>
            <a:xfrm>
              <a:off x="5857875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3" name="Google Shape;2073;p82"/>
            <p:cNvSpPr/>
            <p:nvPr/>
          </p:nvSpPr>
          <p:spPr>
            <a:xfrm>
              <a:off x="5624513" y="55403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4" name="Google Shape;2074;p82"/>
            <p:cNvSpPr/>
            <p:nvPr/>
          </p:nvSpPr>
          <p:spPr>
            <a:xfrm>
              <a:off x="60896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5" name="Google Shape;2075;p82"/>
            <p:cNvSpPr/>
            <p:nvPr/>
          </p:nvSpPr>
          <p:spPr>
            <a:xfrm>
              <a:off x="5857875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6" name="Google Shape;2076;p82"/>
            <p:cNvSpPr/>
            <p:nvPr/>
          </p:nvSpPr>
          <p:spPr>
            <a:xfrm>
              <a:off x="5624513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7" name="Google Shape;2077;p82"/>
            <p:cNvSpPr/>
            <p:nvPr/>
          </p:nvSpPr>
          <p:spPr>
            <a:xfrm>
              <a:off x="5391150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8" name="Google Shape;2078;p82"/>
            <p:cNvSpPr/>
            <p:nvPr/>
          </p:nvSpPr>
          <p:spPr>
            <a:xfrm>
              <a:off x="5157788" y="776288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79" name="Google Shape;2079;p82"/>
            <p:cNvSpPr/>
            <p:nvPr/>
          </p:nvSpPr>
          <p:spPr>
            <a:xfrm>
              <a:off x="60896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0" name="Google Shape;2080;p82"/>
            <p:cNvSpPr/>
            <p:nvPr/>
          </p:nvSpPr>
          <p:spPr>
            <a:xfrm>
              <a:off x="5857875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1" name="Google Shape;2081;p82"/>
            <p:cNvSpPr/>
            <p:nvPr/>
          </p:nvSpPr>
          <p:spPr>
            <a:xfrm>
              <a:off x="56245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2" name="Google Shape;2082;p82"/>
            <p:cNvSpPr/>
            <p:nvPr/>
          </p:nvSpPr>
          <p:spPr>
            <a:xfrm>
              <a:off x="5391150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3" name="Google Shape;2083;p82"/>
            <p:cNvSpPr/>
            <p:nvPr/>
          </p:nvSpPr>
          <p:spPr>
            <a:xfrm>
              <a:off x="5157788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4" name="Google Shape;2084;p82"/>
            <p:cNvSpPr/>
            <p:nvPr/>
          </p:nvSpPr>
          <p:spPr>
            <a:xfrm>
              <a:off x="4926013" y="100012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5" name="Google Shape;2085;p82"/>
            <p:cNvSpPr/>
            <p:nvPr/>
          </p:nvSpPr>
          <p:spPr>
            <a:xfrm>
              <a:off x="6089650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6" name="Google Shape;2086;p82"/>
            <p:cNvSpPr/>
            <p:nvPr/>
          </p:nvSpPr>
          <p:spPr>
            <a:xfrm>
              <a:off x="5857875" y="1222376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7" name="Google Shape;2087;p82"/>
            <p:cNvSpPr/>
            <p:nvPr/>
          </p:nvSpPr>
          <p:spPr>
            <a:xfrm>
              <a:off x="60896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8" name="Google Shape;2088;p82"/>
            <p:cNvSpPr/>
            <p:nvPr/>
          </p:nvSpPr>
          <p:spPr>
            <a:xfrm>
              <a:off x="5857875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89" name="Google Shape;2089;p82"/>
            <p:cNvSpPr/>
            <p:nvPr/>
          </p:nvSpPr>
          <p:spPr>
            <a:xfrm>
              <a:off x="5624513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90" name="Google Shape;2090;p82"/>
            <p:cNvSpPr/>
            <p:nvPr/>
          </p:nvSpPr>
          <p:spPr>
            <a:xfrm>
              <a:off x="5391150" y="1446213"/>
              <a:ext cx="133500" cy="1335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2091" name="Google Shape;2091;p82"/>
          <p:cNvGrpSpPr/>
          <p:nvPr/>
        </p:nvGrpSpPr>
        <p:grpSpPr>
          <a:xfrm>
            <a:off x="4572000" y="2571776"/>
            <a:ext cx="3784601" cy="544511"/>
            <a:chOff x="530225" y="3368676"/>
            <a:chExt cx="3784601" cy="544511"/>
          </a:xfrm>
        </p:grpSpPr>
        <p:sp>
          <p:nvSpPr>
            <p:cNvPr id="2092" name="Google Shape;2092;p82"/>
            <p:cNvSpPr/>
            <p:nvPr/>
          </p:nvSpPr>
          <p:spPr>
            <a:xfrm>
              <a:off x="530225" y="3368676"/>
              <a:ext cx="3670294" cy="544511"/>
            </a:xfrm>
            <a:custGeom>
              <a:avLst/>
              <a:gdLst/>
              <a:ahLst/>
              <a:cxnLst/>
              <a:rect l="l" t="t" r="r" b="b"/>
              <a:pathLst>
                <a:path w="17597" h="2612" extrusionOk="0">
                  <a:moveTo>
                    <a:pt x="17548" y="1693"/>
                  </a:moveTo>
                  <a:cubicBezTo>
                    <a:pt x="16200" y="1693"/>
                    <a:pt x="16200" y="1693"/>
                    <a:pt x="16200" y="1693"/>
                  </a:cubicBezTo>
                  <a:cubicBezTo>
                    <a:pt x="15459" y="952"/>
                    <a:pt x="15459" y="952"/>
                    <a:pt x="15459" y="952"/>
                  </a:cubicBezTo>
                  <a:cubicBezTo>
                    <a:pt x="15442" y="936"/>
                    <a:pt x="15419" y="926"/>
                    <a:pt x="15396" y="926"/>
                  </a:cubicBezTo>
                  <a:cubicBezTo>
                    <a:pt x="9833" y="926"/>
                    <a:pt x="9833" y="926"/>
                    <a:pt x="9833" y="926"/>
                  </a:cubicBezTo>
                  <a:cubicBezTo>
                    <a:pt x="8932" y="26"/>
                    <a:pt x="8932" y="26"/>
                    <a:pt x="8932" y="26"/>
                  </a:cubicBezTo>
                  <a:cubicBezTo>
                    <a:pt x="8916" y="9"/>
                    <a:pt x="8893" y="0"/>
                    <a:pt x="8870" y="0"/>
                  </a:cubicBezTo>
                  <a:cubicBezTo>
                    <a:pt x="2616" y="0"/>
                    <a:pt x="2616" y="0"/>
                    <a:pt x="2616" y="0"/>
                  </a:cubicBezTo>
                  <a:cubicBezTo>
                    <a:pt x="2592" y="0"/>
                    <a:pt x="2570" y="9"/>
                    <a:pt x="2553" y="26"/>
                  </a:cubicBezTo>
                  <a:cubicBezTo>
                    <a:pt x="453" y="2126"/>
                    <a:pt x="453" y="2126"/>
                    <a:pt x="453" y="2126"/>
                  </a:cubicBezTo>
                  <a:cubicBezTo>
                    <a:pt x="443" y="2136"/>
                    <a:pt x="437" y="2148"/>
                    <a:pt x="432" y="2161"/>
                  </a:cubicBezTo>
                  <a:cubicBezTo>
                    <a:pt x="386" y="2119"/>
                    <a:pt x="326" y="2093"/>
                    <a:pt x="259" y="2093"/>
                  </a:cubicBezTo>
                  <a:cubicBezTo>
                    <a:pt x="116" y="2093"/>
                    <a:pt x="0" y="2210"/>
                    <a:pt x="0" y="2353"/>
                  </a:cubicBezTo>
                  <a:cubicBezTo>
                    <a:pt x="0" y="2496"/>
                    <a:pt x="116" y="2612"/>
                    <a:pt x="259" y="2612"/>
                  </a:cubicBezTo>
                  <a:cubicBezTo>
                    <a:pt x="402" y="2612"/>
                    <a:pt x="519" y="2496"/>
                    <a:pt x="519" y="2353"/>
                  </a:cubicBezTo>
                  <a:cubicBezTo>
                    <a:pt x="519" y="2326"/>
                    <a:pt x="514" y="2300"/>
                    <a:pt x="506" y="2276"/>
                  </a:cubicBezTo>
                  <a:cubicBezTo>
                    <a:pt x="532" y="2278"/>
                    <a:pt x="558" y="2271"/>
                    <a:pt x="578" y="2252"/>
                  </a:cubicBezTo>
                  <a:cubicBezTo>
                    <a:pt x="2653" y="177"/>
                    <a:pt x="2653" y="177"/>
                    <a:pt x="2653" y="177"/>
                  </a:cubicBezTo>
                  <a:cubicBezTo>
                    <a:pt x="8833" y="177"/>
                    <a:pt x="8833" y="177"/>
                    <a:pt x="8833" y="177"/>
                  </a:cubicBezTo>
                  <a:cubicBezTo>
                    <a:pt x="9734" y="1077"/>
                    <a:pt x="9734" y="1077"/>
                    <a:pt x="9734" y="1077"/>
                  </a:cubicBezTo>
                  <a:cubicBezTo>
                    <a:pt x="9750" y="1094"/>
                    <a:pt x="9773" y="1103"/>
                    <a:pt x="9796" y="1103"/>
                  </a:cubicBezTo>
                  <a:cubicBezTo>
                    <a:pt x="15359" y="1103"/>
                    <a:pt x="15359" y="1103"/>
                    <a:pt x="15359" y="1103"/>
                  </a:cubicBezTo>
                  <a:cubicBezTo>
                    <a:pt x="16101" y="1845"/>
                    <a:pt x="16101" y="1845"/>
                    <a:pt x="16101" y="1845"/>
                  </a:cubicBezTo>
                  <a:cubicBezTo>
                    <a:pt x="16117" y="1861"/>
                    <a:pt x="16140" y="1870"/>
                    <a:pt x="16163" y="1870"/>
                  </a:cubicBezTo>
                  <a:cubicBezTo>
                    <a:pt x="17548" y="1870"/>
                    <a:pt x="17548" y="1870"/>
                    <a:pt x="17548" y="1870"/>
                  </a:cubicBezTo>
                  <a:cubicBezTo>
                    <a:pt x="17597" y="1870"/>
                    <a:pt x="17491" y="1831"/>
                    <a:pt x="17491" y="1782"/>
                  </a:cubicBezTo>
                  <a:cubicBezTo>
                    <a:pt x="17491" y="1733"/>
                    <a:pt x="17597" y="1693"/>
                    <a:pt x="17548" y="1693"/>
                  </a:cubicBezTo>
                  <a:close/>
                  <a:moveTo>
                    <a:pt x="259" y="2553"/>
                  </a:moveTo>
                  <a:cubicBezTo>
                    <a:pt x="149" y="2553"/>
                    <a:pt x="59" y="2463"/>
                    <a:pt x="59" y="2353"/>
                  </a:cubicBezTo>
                  <a:cubicBezTo>
                    <a:pt x="59" y="2242"/>
                    <a:pt x="149" y="2152"/>
                    <a:pt x="259" y="2152"/>
                  </a:cubicBezTo>
                  <a:cubicBezTo>
                    <a:pt x="370" y="2152"/>
                    <a:pt x="460" y="2242"/>
                    <a:pt x="460" y="2353"/>
                  </a:cubicBezTo>
                  <a:cubicBezTo>
                    <a:pt x="460" y="2463"/>
                    <a:pt x="370" y="2553"/>
                    <a:pt x="259" y="2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93" name="Google Shape;2093;p82"/>
            <p:cNvSpPr/>
            <p:nvPr/>
          </p:nvSpPr>
          <p:spPr>
            <a:xfrm>
              <a:off x="4162425" y="3663951"/>
              <a:ext cx="152401" cy="152401"/>
            </a:xfrm>
            <a:custGeom>
              <a:avLst/>
              <a:gdLst/>
              <a:ahLst/>
              <a:cxnLst/>
              <a:rect l="l" t="t" r="r" b="b"/>
              <a:pathLst>
                <a:path w="732" h="732" extrusionOk="0">
                  <a:moveTo>
                    <a:pt x="366" y="0"/>
                  </a:moveTo>
                  <a:cubicBezTo>
                    <a:pt x="568" y="0"/>
                    <a:pt x="732" y="164"/>
                    <a:pt x="732" y="366"/>
                  </a:cubicBezTo>
                  <a:cubicBezTo>
                    <a:pt x="732" y="568"/>
                    <a:pt x="568" y="732"/>
                    <a:pt x="366" y="732"/>
                  </a:cubicBezTo>
                  <a:cubicBezTo>
                    <a:pt x="164" y="732"/>
                    <a:pt x="0" y="568"/>
                    <a:pt x="0" y="366"/>
                  </a:cubicBezTo>
                  <a:cubicBezTo>
                    <a:pt x="0" y="164"/>
                    <a:pt x="164" y="0"/>
                    <a:pt x="366" y="0"/>
                  </a:cubicBezTo>
                  <a:close/>
                  <a:moveTo>
                    <a:pt x="425" y="555"/>
                  </a:moveTo>
                  <a:cubicBezTo>
                    <a:pt x="530" y="555"/>
                    <a:pt x="555" y="470"/>
                    <a:pt x="555" y="366"/>
                  </a:cubicBezTo>
                  <a:cubicBezTo>
                    <a:pt x="555" y="262"/>
                    <a:pt x="471" y="177"/>
                    <a:pt x="366" y="177"/>
                  </a:cubicBezTo>
                  <a:cubicBezTo>
                    <a:pt x="262" y="177"/>
                    <a:pt x="177" y="262"/>
                    <a:pt x="177" y="366"/>
                  </a:cubicBezTo>
                  <a:cubicBezTo>
                    <a:pt x="177" y="470"/>
                    <a:pt x="321" y="555"/>
                    <a:pt x="425" y="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94" name="Google Shape;2094;p82"/>
          <p:cNvSpPr/>
          <p:nvPr/>
        </p:nvSpPr>
        <p:spPr>
          <a:xfrm>
            <a:off x="4572000" y="3645076"/>
            <a:ext cx="1281116" cy="223839"/>
          </a:xfrm>
          <a:custGeom>
            <a:avLst/>
            <a:gdLst/>
            <a:ahLst/>
            <a:cxnLst/>
            <a:rect l="l" t="t" r="r" b="b"/>
            <a:pathLst>
              <a:path w="6144" h="1075" extrusionOk="0">
                <a:moveTo>
                  <a:pt x="5885" y="0"/>
                </a:moveTo>
                <a:cubicBezTo>
                  <a:pt x="5766" y="0"/>
                  <a:pt x="5666" y="81"/>
                  <a:pt x="5636" y="190"/>
                </a:cubicBezTo>
                <a:cubicBezTo>
                  <a:pt x="5632" y="188"/>
                  <a:pt x="5627" y="187"/>
                  <a:pt x="5623" y="187"/>
                </a:cubicBezTo>
                <a:cubicBezTo>
                  <a:pt x="3633" y="187"/>
                  <a:pt x="3633" y="187"/>
                  <a:pt x="3633" y="187"/>
                </a:cubicBezTo>
                <a:cubicBezTo>
                  <a:pt x="3625" y="187"/>
                  <a:pt x="3618" y="190"/>
                  <a:pt x="3612" y="196"/>
                </a:cubicBezTo>
                <a:cubicBezTo>
                  <a:pt x="2961" y="847"/>
                  <a:pt x="2961" y="847"/>
                  <a:pt x="2961" y="847"/>
                </a:cubicBezTo>
                <a:cubicBezTo>
                  <a:pt x="516" y="847"/>
                  <a:pt x="516" y="847"/>
                  <a:pt x="516" y="847"/>
                </a:cubicBezTo>
                <a:cubicBezTo>
                  <a:pt x="517" y="836"/>
                  <a:pt x="519" y="826"/>
                  <a:pt x="519" y="815"/>
                </a:cubicBezTo>
                <a:cubicBezTo>
                  <a:pt x="519" y="672"/>
                  <a:pt x="403" y="555"/>
                  <a:pt x="259" y="555"/>
                </a:cubicBezTo>
                <a:cubicBezTo>
                  <a:pt x="116" y="555"/>
                  <a:pt x="0" y="672"/>
                  <a:pt x="0" y="815"/>
                </a:cubicBezTo>
                <a:cubicBezTo>
                  <a:pt x="0" y="958"/>
                  <a:pt x="116" y="1075"/>
                  <a:pt x="259" y="1075"/>
                </a:cubicBezTo>
                <a:cubicBezTo>
                  <a:pt x="370" y="1075"/>
                  <a:pt x="465" y="1004"/>
                  <a:pt x="502" y="906"/>
                </a:cubicBezTo>
                <a:cubicBezTo>
                  <a:pt x="2973" y="906"/>
                  <a:pt x="2973" y="906"/>
                  <a:pt x="2973" y="906"/>
                </a:cubicBezTo>
                <a:cubicBezTo>
                  <a:pt x="2981" y="906"/>
                  <a:pt x="2988" y="903"/>
                  <a:pt x="2994" y="897"/>
                </a:cubicBezTo>
                <a:cubicBezTo>
                  <a:pt x="3645" y="246"/>
                  <a:pt x="3645" y="246"/>
                  <a:pt x="3645" y="246"/>
                </a:cubicBezTo>
                <a:cubicBezTo>
                  <a:pt x="5623" y="246"/>
                  <a:pt x="5623" y="246"/>
                  <a:pt x="5623" y="246"/>
                </a:cubicBezTo>
                <a:cubicBezTo>
                  <a:pt x="5624" y="246"/>
                  <a:pt x="5625" y="245"/>
                  <a:pt x="5626" y="245"/>
                </a:cubicBezTo>
                <a:cubicBezTo>
                  <a:pt x="5626" y="250"/>
                  <a:pt x="5625" y="255"/>
                  <a:pt x="5625" y="260"/>
                </a:cubicBezTo>
                <a:cubicBezTo>
                  <a:pt x="5625" y="403"/>
                  <a:pt x="5741" y="519"/>
                  <a:pt x="5885" y="519"/>
                </a:cubicBezTo>
                <a:cubicBezTo>
                  <a:pt x="6028" y="519"/>
                  <a:pt x="6144" y="403"/>
                  <a:pt x="6144" y="260"/>
                </a:cubicBezTo>
                <a:cubicBezTo>
                  <a:pt x="6144" y="116"/>
                  <a:pt x="6028" y="0"/>
                  <a:pt x="5885" y="0"/>
                </a:cubicBezTo>
                <a:close/>
                <a:moveTo>
                  <a:pt x="259" y="1015"/>
                </a:moveTo>
                <a:cubicBezTo>
                  <a:pt x="149" y="1015"/>
                  <a:pt x="59" y="926"/>
                  <a:pt x="59" y="815"/>
                </a:cubicBezTo>
                <a:cubicBezTo>
                  <a:pt x="59" y="704"/>
                  <a:pt x="149" y="614"/>
                  <a:pt x="259" y="614"/>
                </a:cubicBezTo>
                <a:cubicBezTo>
                  <a:pt x="370" y="614"/>
                  <a:pt x="460" y="704"/>
                  <a:pt x="460" y="815"/>
                </a:cubicBezTo>
                <a:cubicBezTo>
                  <a:pt x="460" y="826"/>
                  <a:pt x="459" y="837"/>
                  <a:pt x="457" y="847"/>
                </a:cubicBezTo>
                <a:cubicBezTo>
                  <a:pt x="447" y="847"/>
                  <a:pt x="447" y="847"/>
                  <a:pt x="447" y="847"/>
                </a:cubicBezTo>
                <a:cubicBezTo>
                  <a:pt x="430" y="847"/>
                  <a:pt x="426" y="901"/>
                  <a:pt x="438" y="904"/>
                </a:cubicBezTo>
                <a:cubicBezTo>
                  <a:pt x="405" y="970"/>
                  <a:pt x="338" y="1015"/>
                  <a:pt x="259" y="1015"/>
                </a:cubicBezTo>
                <a:close/>
                <a:moveTo>
                  <a:pt x="5885" y="460"/>
                </a:moveTo>
                <a:cubicBezTo>
                  <a:pt x="5774" y="460"/>
                  <a:pt x="5684" y="370"/>
                  <a:pt x="5684" y="260"/>
                </a:cubicBezTo>
                <a:cubicBezTo>
                  <a:pt x="5684" y="149"/>
                  <a:pt x="5774" y="59"/>
                  <a:pt x="5885" y="59"/>
                </a:cubicBezTo>
                <a:cubicBezTo>
                  <a:pt x="5995" y="59"/>
                  <a:pt x="6085" y="149"/>
                  <a:pt x="6085" y="260"/>
                </a:cubicBezTo>
                <a:cubicBezTo>
                  <a:pt x="6085" y="370"/>
                  <a:pt x="5995" y="460"/>
                  <a:pt x="5885" y="46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5" name="Google Shape;2095;p82"/>
          <p:cNvSpPr/>
          <p:nvPr/>
        </p:nvSpPr>
        <p:spPr>
          <a:xfrm>
            <a:off x="4491025" y="3116263"/>
            <a:ext cx="3865567" cy="700084"/>
          </a:xfrm>
          <a:custGeom>
            <a:avLst/>
            <a:gdLst/>
            <a:ahLst/>
            <a:cxnLst/>
            <a:rect l="l" t="t" r="r" b="b"/>
            <a:pathLst>
              <a:path w="18535" h="3358" extrusionOk="0">
                <a:moveTo>
                  <a:pt x="18275" y="2839"/>
                </a:moveTo>
                <a:cubicBezTo>
                  <a:pt x="18142" y="2839"/>
                  <a:pt x="18033" y="2940"/>
                  <a:pt x="18018" y="3069"/>
                </a:cubicBezTo>
                <a:cubicBezTo>
                  <a:pt x="10054" y="3069"/>
                  <a:pt x="10054" y="3069"/>
                  <a:pt x="10054" y="3069"/>
                </a:cubicBezTo>
                <a:cubicBezTo>
                  <a:pt x="6994" y="8"/>
                  <a:pt x="6994" y="8"/>
                  <a:pt x="6994" y="8"/>
                </a:cubicBezTo>
                <a:cubicBezTo>
                  <a:pt x="6988" y="3"/>
                  <a:pt x="6981" y="0"/>
                  <a:pt x="6973" y="0"/>
                </a:cubicBezTo>
                <a:cubicBezTo>
                  <a:pt x="1433" y="0"/>
                  <a:pt x="1433" y="0"/>
                  <a:pt x="1433" y="0"/>
                </a:cubicBezTo>
                <a:cubicBezTo>
                  <a:pt x="1426" y="0"/>
                  <a:pt x="1418" y="3"/>
                  <a:pt x="1413" y="8"/>
                </a:cubicBezTo>
                <a:cubicBezTo>
                  <a:pt x="407" y="1013"/>
                  <a:pt x="407" y="1013"/>
                  <a:pt x="407" y="1013"/>
                </a:cubicBezTo>
                <a:cubicBezTo>
                  <a:pt x="366" y="984"/>
                  <a:pt x="315" y="967"/>
                  <a:pt x="260" y="967"/>
                </a:cubicBezTo>
                <a:cubicBezTo>
                  <a:pt x="117" y="967"/>
                  <a:pt x="0" y="1084"/>
                  <a:pt x="0" y="1227"/>
                </a:cubicBezTo>
                <a:cubicBezTo>
                  <a:pt x="0" y="1370"/>
                  <a:pt x="117" y="1486"/>
                  <a:pt x="260" y="1486"/>
                </a:cubicBezTo>
                <a:cubicBezTo>
                  <a:pt x="403" y="1486"/>
                  <a:pt x="520" y="1370"/>
                  <a:pt x="520" y="1227"/>
                </a:cubicBezTo>
                <a:cubicBezTo>
                  <a:pt x="520" y="1160"/>
                  <a:pt x="493" y="1099"/>
                  <a:pt x="451" y="1053"/>
                </a:cubicBezTo>
                <a:cubicBezTo>
                  <a:pt x="1446" y="59"/>
                  <a:pt x="1446" y="59"/>
                  <a:pt x="1446" y="59"/>
                </a:cubicBezTo>
                <a:cubicBezTo>
                  <a:pt x="6960" y="59"/>
                  <a:pt x="6960" y="59"/>
                  <a:pt x="6960" y="59"/>
                </a:cubicBezTo>
                <a:cubicBezTo>
                  <a:pt x="10021" y="3119"/>
                  <a:pt x="10021" y="3119"/>
                  <a:pt x="10021" y="3119"/>
                </a:cubicBezTo>
                <a:cubicBezTo>
                  <a:pt x="10026" y="3125"/>
                  <a:pt x="10034" y="3128"/>
                  <a:pt x="10042" y="3128"/>
                </a:cubicBezTo>
                <a:cubicBezTo>
                  <a:pt x="18018" y="3128"/>
                  <a:pt x="18018" y="3128"/>
                  <a:pt x="18018" y="3128"/>
                </a:cubicBezTo>
                <a:cubicBezTo>
                  <a:pt x="18033" y="3257"/>
                  <a:pt x="18142" y="3358"/>
                  <a:pt x="18275" y="3358"/>
                </a:cubicBezTo>
                <a:cubicBezTo>
                  <a:pt x="18418" y="3358"/>
                  <a:pt x="18535" y="3241"/>
                  <a:pt x="18535" y="3098"/>
                </a:cubicBezTo>
                <a:cubicBezTo>
                  <a:pt x="18535" y="2955"/>
                  <a:pt x="18418" y="2839"/>
                  <a:pt x="18275" y="2839"/>
                </a:cubicBezTo>
                <a:close/>
                <a:moveTo>
                  <a:pt x="260" y="1427"/>
                </a:moveTo>
                <a:cubicBezTo>
                  <a:pt x="149" y="1427"/>
                  <a:pt x="59" y="1337"/>
                  <a:pt x="59" y="1227"/>
                </a:cubicBezTo>
                <a:cubicBezTo>
                  <a:pt x="59" y="1116"/>
                  <a:pt x="149" y="1026"/>
                  <a:pt x="260" y="1026"/>
                </a:cubicBezTo>
                <a:cubicBezTo>
                  <a:pt x="303" y="1026"/>
                  <a:pt x="343" y="1040"/>
                  <a:pt x="376" y="1063"/>
                </a:cubicBezTo>
                <a:cubicBezTo>
                  <a:pt x="377" y="1069"/>
                  <a:pt x="379" y="1075"/>
                  <a:pt x="383" y="1079"/>
                </a:cubicBezTo>
                <a:cubicBezTo>
                  <a:pt x="389" y="1085"/>
                  <a:pt x="397" y="1088"/>
                  <a:pt x="404" y="1088"/>
                </a:cubicBezTo>
                <a:cubicBezTo>
                  <a:pt x="439" y="1124"/>
                  <a:pt x="461" y="1173"/>
                  <a:pt x="461" y="1227"/>
                </a:cubicBezTo>
                <a:cubicBezTo>
                  <a:pt x="461" y="1337"/>
                  <a:pt x="371" y="1427"/>
                  <a:pt x="260" y="1427"/>
                </a:cubicBezTo>
                <a:close/>
                <a:moveTo>
                  <a:pt x="18275" y="3299"/>
                </a:moveTo>
                <a:cubicBezTo>
                  <a:pt x="18174" y="3299"/>
                  <a:pt x="18092" y="3224"/>
                  <a:pt x="18077" y="3128"/>
                </a:cubicBezTo>
                <a:cubicBezTo>
                  <a:pt x="18088" y="3128"/>
                  <a:pt x="18088" y="3128"/>
                  <a:pt x="18088" y="3128"/>
                </a:cubicBezTo>
                <a:cubicBezTo>
                  <a:pt x="18104" y="3128"/>
                  <a:pt x="18117" y="3114"/>
                  <a:pt x="18117" y="3098"/>
                </a:cubicBezTo>
                <a:cubicBezTo>
                  <a:pt x="18117" y="3082"/>
                  <a:pt x="18104" y="3069"/>
                  <a:pt x="18088" y="3069"/>
                </a:cubicBezTo>
                <a:cubicBezTo>
                  <a:pt x="18077" y="3069"/>
                  <a:pt x="18077" y="3069"/>
                  <a:pt x="18077" y="3069"/>
                </a:cubicBezTo>
                <a:cubicBezTo>
                  <a:pt x="18092" y="2972"/>
                  <a:pt x="18174" y="2898"/>
                  <a:pt x="18275" y="2898"/>
                </a:cubicBezTo>
                <a:cubicBezTo>
                  <a:pt x="18386" y="2898"/>
                  <a:pt x="18476" y="2988"/>
                  <a:pt x="18476" y="3098"/>
                </a:cubicBezTo>
                <a:cubicBezTo>
                  <a:pt x="18476" y="3209"/>
                  <a:pt x="18386" y="3299"/>
                  <a:pt x="18275" y="329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6" name="Google Shape;2096;p82"/>
          <p:cNvSpPr/>
          <p:nvPr/>
        </p:nvSpPr>
        <p:spPr>
          <a:xfrm>
            <a:off x="6846013" y="4058988"/>
            <a:ext cx="1577983" cy="358776"/>
          </a:xfrm>
          <a:custGeom>
            <a:avLst/>
            <a:gdLst/>
            <a:ahLst/>
            <a:cxnLst/>
            <a:rect l="l" t="t" r="r" b="b"/>
            <a:pathLst>
              <a:path w="7565" h="1723" extrusionOk="0">
                <a:moveTo>
                  <a:pt x="7306" y="1203"/>
                </a:moveTo>
                <a:cubicBezTo>
                  <a:pt x="7188" y="1203"/>
                  <a:pt x="7089" y="1283"/>
                  <a:pt x="7058" y="1390"/>
                </a:cubicBezTo>
                <a:cubicBezTo>
                  <a:pt x="1362" y="1390"/>
                  <a:pt x="1362" y="1390"/>
                  <a:pt x="1362" y="1390"/>
                </a:cubicBezTo>
                <a:cubicBezTo>
                  <a:pt x="428" y="456"/>
                  <a:pt x="428" y="456"/>
                  <a:pt x="428" y="456"/>
                </a:cubicBezTo>
                <a:cubicBezTo>
                  <a:pt x="483" y="408"/>
                  <a:pt x="519" y="338"/>
                  <a:pt x="519" y="260"/>
                </a:cubicBezTo>
                <a:cubicBezTo>
                  <a:pt x="519" y="117"/>
                  <a:pt x="403" y="0"/>
                  <a:pt x="259" y="0"/>
                </a:cubicBezTo>
                <a:cubicBezTo>
                  <a:pt x="116" y="0"/>
                  <a:pt x="0" y="117"/>
                  <a:pt x="0" y="260"/>
                </a:cubicBezTo>
                <a:cubicBezTo>
                  <a:pt x="0" y="403"/>
                  <a:pt x="116" y="519"/>
                  <a:pt x="259" y="519"/>
                </a:cubicBezTo>
                <a:cubicBezTo>
                  <a:pt x="302" y="519"/>
                  <a:pt x="342" y="508"/>
                  <a:pt x="378" y="489"/>
                </a:cubicBezTo>
                <a:cubicBezTo>
                  <a:pt x="1329" y="1441"/>
                  <a:pt x="1329" y="1441"/>
                  <a:pt x="1329" y="1441"/>
                </a:cubicBezTo>
                <a:cubicBezTo>
                  <a:pt x="1335" y="1446"/>
                  <a:pt x="1342" y="1449"/>
                  <a:pt x="1350" y="1449"/>
                </a:cubicBezTo>
                <a:cubicBezTo>
                  <a:pt x="7047" y="1449"/>
                  <a:pt x="7047" y="1449"/>
                  <a:pt x="7047" y="1449"/>
                </a:cubicBezTo>
                <a:cubicBezTo>
                  <a:pt x="7047" y="1454"/>
                  <a:pt x="7046" y="1458"/>
                  <a:pt x="7046" y="1463"/>
                </a:cubicBezTo>
                <a:cubicBezTo>
                  <a:pt x="7046" y="1606"/>
                  <a:pt x="7162" y="1723"/>
                  <a:pt x="7306" y="1723"/>
                </a:cubicBezTo>
                <a:cubicBezTo>
                  <a:pt x="7449" y="1723"/>
                  <a:pt x="7565" y="1606"/>
                  <a:pt x="7565" y="1463"/>
                </a:cubicBezTo>
                <a:cubicBezTo>
                  <a:pt x="7565" y="1320"/>
                  <a:pt x="7449" y="1203"/>
                  <a:pt x="7306" y="1203"/>
                </a:cubicBezTo>
                <a:close/>
                <a:moveTo>
                  <a:pt x="59" y="260"/>
                </a:moveTo>
                <a:cubicBezTo>
                  <a:pt x="59" y="149"/>
                  <a:pt x="149" y="59"/>
                  <a:pt x="259" y="59"/>
                </a:cubicBezTo>
                <a:cubicBezTo>
                  <a:pt x="370" y="59"/>
                  <a:pt x="460" y="149"/>
                  <a:pt x="460" y="260"/>
                </a:cubicBezTo>
                <a:cubicBezTo>
                  <a:pt x="460" y="322"/>
                  <a:pt x="431" y="377"/>
                  <a:pt x="386" y="414"/>
                </a:cubicBezTo>
                <a:cubicBezTo>
                  <a:pt x="386" y="414"/>
                  <a:pt x="327" y="434"/>
                  <a:pt x="335" y="445"/>
                </a:cubicBezTo>
                <a:cubicBezTo>
                  <a:pt x="312" y="455"/>
                  <a:pt x="286" y="460"/>
                  <a:pt x="259" y="460"/>
                </a:cubicBezTo>
                <a:cubicBezTo>
                  <a:pt x="149" y="460"/>
                  <a:pt x="59" y="370"/>
                  <a:pt x="59" y="260"/>
                </a:cubicBezTo>
                <a:close/>
                <a:moveTo>
                  <a:pt x="7306" y="1664"/>
                </a:moveTo>
                <a:cubicBezTo>
                  <a:pt x="7195" y="1664"/>
                  <a:pt x="7105" y="1574"/>
                  <a:pt x="7105" y="1463"/>
                </a:cubicBezTo>
                <a:cubicBezTo>
                  <a:pt x="7105" y="1452"/>
                  <a:pt x="7107" y="1442"/>
                  <a:pt x="7108" y="1432"/>
                </a:cubicBezTo>
                <a:cubicBezTo>
                  <a:pt x="7110" y="1428"/>
                  <a:pt x="7111" y="1424"/>
                  <a:pt x="7111" y="1420"/>
                </a:cubicBezTo>
                <a:cubicBezTo>
                  <a:pt x="7111" y="1419"/>
                  <a:pt x="7110" y="1419"/>
                  <a:pt x="7110" y="1419"/>
                </a:cubicBezTo>
                <a:cubicBezTo>
                  <a:pt x="7131" y="1329"/>
                  <a:pt x="7210" y="1262"/>
                  <a:pt x="7306" y="1262"/>
                </a:cubicBezTo>
                <a:cubicBezTo>
                  <a:pt x="7416" y="1262"/>
                  <a:pt x="7506" y="1352"/>
                  <a:pt x="7506" y="1463"/>
                </a:cubicBezTo>
                <a:cubicBezTo>
                  <a:pt x="7506" y="1574"/>
                  <a:pt x="7416" y="1664"/>
                  <a:pt x="7306" y="166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7" name="Google Shape;2097;p82"/>
          <p:cNvSpPr/>
          <p:nvPr/>
        </p:nvSpPr>
        <p:spPr>
          <a:xfrm>
            <a:off x="7116750" y="3185500"/>
            <a:ext cx="1239844" cy="347661"/>
          </a:xfrm>
          <a:custGeom>
            <a:avLst/>
            <a:gdLst/>
            <a:ahLst/>
            <a:cxnLst/>
            <a:rect l="l" t="t" r="r" b="b"/>
            <a:pathLst>
              <a:path w="5944" h="1662" extrusionOk="0">
                <a:moveTo>
                  <a:pt x="5010" y="467"/>
                </a:moveTo>
                <a:cubicBezTo>
                  <a:pt x="5021" y="230"/>
                  <a:pt x="5217" y="40"/>
                  <a:pt x="5457" y="40"/>
                </a:cubicBezTo>
                <a:cubicBezTo>
                  <a:pt x="5703" y="40"/>
                  <a:pt x="5904" y="240"/>
                  <a:pt x="5904" y="487"/>
                </a:cubicBezTo>
                <a:cubicBezTo>
                  <a:pt x="5904" y="733"/>
                  <a:pt x="5703" y="934"/>
                  <a:pt x="5457" y="934"/>
                </a:cubicBezTo>
                <a:cubicBezTo>
                  <a:pt x="5217" y="934"/>
                  <a:pt x="5021" y="744"/>
                  <a:pt x="5010" y="507"/>
                </a:cubicBezTo>
                <a:cubicBezTo>
                  <a:pt x="5102" y="507"/>
                  <a:pt x="5102" y="507"/>
                  <a:pt x="5102" y="507"/>
                </a:cubicBezTo>
                <a:cubicBezTo>
                  <a:pt x="5113" y="693"/>
                  <a:pt x="5267" y="842"/>
                  <a:pt x="5457" y="842"/>
                </a:cubicBezTo>
                <a:cubicBezTo>
                  <a:pt x="5653" y="842"/>
                  <a:pt x="5812" y="683"/>
                  <a:pt x="5812" y="487"/>
                </a:cubicBezTo>
                <a:cubicBezTo>
                  <a:pt x="5812" y="291"/>
                  <a:pt x="5653" y="131"/>
                  <a:pt x="5457" y="131"/>
                </a:cubicBezTo>
                <a:cubicBezTo>
                  <a:pt x="5267" y="131"/>
                  <a:pt x="5113" y="280"/>
                  <a:pt x="5102" y="467"/>
                </a:cubicBezTo>
                <a:cubicBezTo>
                  <a:pt x="5010" y="467"/>
                  <a:pt x="5010" y="467"/>
                  <a:pt x="5010" y="467"/>
                </a:cubicBezTo>
                <a:moveTo>
                  <a:pt x="5457" y="0"/>
                </a:moveTo>
                <a:cubicBezTo>
                  <a:pt x="5195" y="0"/>
                  <a:pt x="4981" y="208"/>
                  <a:pt x="4971" y="467"/>
                </a:cubicBezTo>
                <a:cubicBezTo>
                  <a:pt x="1110" y="467"/>
                  <a:pt x="1110" y="467"/>
                  <a:pt x="1110" y="467"/>
                </a:cubicBezTo>
                <a:cubicBezTo>
                  <a:pt x="251" y="1391"/>
                  <a:pt x="251" y="1391"/>
                  <a:pt x="251" y="1391"/>
                </a:cubicBezTo>
                <a:cubicBezTo>
                  <a:pt x="225" y="1373"/>
                  <a:pt x="195" y="1364"/>
                  <a:pt x="165" y="1364"/>
                </a:cubicBezTo>
                <a:cubicBezTo>
                  <a:pt x="125" y="1364"/>
                  <a:pt x="85" y="1379"/>
                  <a:pt x="56" y="1411"/>
                </a:cubicBezTo>
                <a:cubicBezTo>
                  <a:pt x="0" y="1471"/>
                  <a:pt x="3" y="1566"/>
                  <a:pt x="64" y="1622"/>
                </a:cubicBezTo>
                <a:cubicBezTo>
                  <a:pt x="92" y="1649"/>
                  <a:pt x="129" y="1662"/>
                  <a:pt x="165" y="1662"/>
                </a:cubicBezTo>
                <a:cubicBezTo>
                  <a:pt x="205" y="1662"/>
                  <a:pt x="245" y="1646"/>
                  <a:pt x="275" y="1614"/>
                </a:cubicBezTo>
                <a:cubicBezTo>
                  <a:pt x="327" y="1559"/>
                  <a:pt x="327" y="1475"/>
                  <a:pt x="280" y="1418"/>
                </a:cubicBezTo>
                <a:cubicBezTo>
                  <a:pt x="1128" y="507"/>
                  <a:pt x="1128" y="507"/>
                  <a:pt x="1128" y="507"/>
                </a:cubicBezTo>
                <a:cubicBezTo>
                  <a:pt x="4971" y="507"/>
                  <a:pt x="4971" y="507"/>
                  <a:pt x="4971" y="507"/>
                </a:cubicBezTo>
                <a:cubicBezTo>
                  <a:pt x="4981" y="766"/>
                  <a:pt x="5195" y="974"/>
                  <a:pt x="5457" y="974"/>
                </a:cubicBezTo>
                <a:cubicBezTo>
                  <a:pt x="5725" y="974"/>
                  <a:pt x="5944" y="755"/>
                  <a:pt x="5944" y="487"/>
                </a:cubicBezTo>
                <a:cubicBezTo>
                  <a:pt x="5944" y="218"/>
                  <a:pt x="5725" y="0"/>
                  <a:pt x="5457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8" name="Google Shape;2098;p82"/>
          <p:cNvSpPr/>
          <p:nvPr/>
        </p:nvSpPr>
        <p:spPr>
          <a:xfrm>
            <a:off x="4847426" y="4064551"/>
            <a:ext cx="730253" cy="347663"/>
          </a:xfrm>
          <a:custGeom>
            <a:avLst/>
            <a:gdLst/>
            <a:ahLst/>
            <a:cxnLst/>
            <a:rect l="l" t="t" r="r" b="b"/>
            <a:pathLst>
              <a:path w="3496" h="1663" extrusionOk="0">
                <a:moveTo>
                  <a:pt x="2546" y="467"/>
                </a:moveTo>
                <a:cubicBezTo>
                  <a:pt x="2556" y="303"/>
                  <a:pt x="2693" y="172"/>
                  <a:pt x="2860" y="172"/>
                </a:cubicBezTo>
                <a:cubicBezTo>
                  <a:pt x="2927" y="172"/>
                  <a:pt x="2998" y="192"/>
                  <a:pt x="3068" y="240"/>
                </a:cubicBezTo>
                <a:cubicBezTo>
                  <a:pt x="3083" y="250"/>
                  <a:pt x="3097" y="263"/>
                  <a:pt x="3107" y="279"/>
                </a:cubicBezTo>
                <a:cubicBezTo>
                  <a:pt x="3280" y="532"/>
                  <a:pt x="3101" y="803"/>
                  <a:pt x="2860" y="803"/>
                </a:cubicBezTo>
                <a:cubicBezTo>
                  <a:pt x="2693" y="803"/>
                  <a:pt x="2556" y="672"/>
                  <a:pt x="2546" y="507"/>
                </a:cubicBezTo>
                <a:cubicBezTo>
                  <a:pt x="2774" y="507"/>
                  <a:pt x="2774" y="507"/>
                  <a:pt x="2774" y="507"/>
                </a:cubicBezTo>
                <a:cubicBezTo>
                  <a:pt x="2783" y="546"/>
                  <a:pt x="2818" y="576"/>
                  <a:pt x="2860" y="576"/>
                </a:cubicBezTo>
                <a:cubicBezTo>
                  <a:pt x="2881" y="576"/>
                  <a:pt x="2903" y="569"/>
                  <a:pt x="2925" y="552"/>
                </a:cubicBezTo>
                <a:cubicBezTo>
                  <a:pt x="2981" y="479"/>
                  <a:pt x="2930" y="399"/>
                  <a:pt x="2860" y="399"/>
                </a:cubicBezTo>
                <a:cubicBezTo>
                  <a:pt x="2818" y="399"/>
                  <a:pt x="2783" y="428"/>
                  <a:pt x="2774" y="467"/>
                </a:cubicBezTo>
                <a:cubicBezTo>
                  <a:pt x="2546" y="467"/>
                  <a:pt x="2546" y="467"/>
                  <a:pt x="2546" y="467"/>
                </a:cubicBezTo>
                <a:moveTo>
                  <a:pt x="2414" y="467"/>
                </a:moveTo>
                <a:cubicBezTo>
                  <a:pt x="2425" y="230"/>
                  <a:pt x="2620" y="40"/>
                  <a:pt x="2860" y="40"/>
                </a:cubicBezTo>
                <a:cubicBezTo>
                  <a:pt x="3195" y="40"/>
                  <a:pt x="3445" y="410"/>
                  <a:pt x="3223" y="763"/>
                </a:cubicBezTo>
                <a:cubicBezTo>
                  <a:pt x="3201" y="798"/>
                  <a:pt x="3171" y="828"/>
                  <a:pt x="3135" y="851"/>
                </a:cubicBezTo>
                <a:cubicBezTo>
                  <a:pt x="3042" y="909"/>
                  <a:pt x="2948" y="935"/>
                  <a:pt x="2860" y="935"/>
                </a:cubicBezTo>
                <a:cubicBezTo>
                  <a:pt x="2620" y="935"/>
                  <a:pt x="2425" y="745"/>
                  <a:pt x="2414" y="507"/>
                </a:cubicBezTo>
                <a:cubicBezTo>
                  <a:pt x="2506" y="507"/>
                  <a:pt x="2506" y="507"/>
                  <a:pt x="2506" y="507"/>
                </a:cubicBezTo>
                <a:cubicBezTo>
                  <a:pt x="2516" y="694"/>
                  <a:pt x="2671" y="843"/>
                  <a:pt x="2860" y="843"/>
                </a:cubicBezTo>
                <a:cubicBezTo>
                  <a:pt x="2932" y="843"/>
                  <a:pt x="3008" y="822"/>
                  <a:pt x="3083" y="774"/>
                </a:cubicBezTo>
                <a:cubicBezTo>
                  <a:pt x="3108" y="757"/>
                  <a:pt x="3130" y="736"/>
                  <a:pt x="3146" y="710"/>
                </a:cubicBezTo>
                <a:cubicBezTo>
                  <a:pt x="3327" y="429"/>
                  <a:pt x="3128" y="132"/>
                  <a:pt x="2860" y="132"/>
                </a:cubicBezTo>
                <a:cubicBezTo>
                  <a:pt x="2671" y="132"/>
                  <a:pt x="2516" y="281"/>
                  <a:pt x="2506" y="467"/>
                </a:cubicBezTo>
                <a:cubicBezTo>
                  <a:pt x="2414" y="467"/>
                  <a:pt x="2414" y="467"/>
                  <a:pt x="2414" y="467"/>
                </a:cubicBezTo>
                <a:moveTo>
                  <a:pt x="2860" y="0"/>
                </a:moveTo>
                <a:cubicBezTo>
                  <a:pt x="2598" y="0"/>
                  <a:pt x="2385" y="208"/>
                  <a:pt x="2374" y="467"/>
                </a:cubicBezTo>
                <a:cubicBezTo>
                  <a:pt x="1100" y="467"/>
                  <a:pt x="1100" y="467"/>
                  <a:pt x="1100" y="467"/>
                </a:cubicBezTo>
                <a:cubicBezTo>
                  <a:pt x="241" y="1392"/>
                  <a:pt x="241" y="1392"/>
                  <a:pt x="241" y="1392"/>
                </a:cubicBezTo>
                <a:cubicBezTo>
                  <a:pt x="215" y="1373"/>
                  <a:pt x="185" y="1364"/>
                  <a:pt x="155" y="1364"/>
                </a:cubicBezTo>
                <a:cubicBezTo>
                  <a:pt x="83" y="1364"/>
                  <a:pt x="11" y="1416"/>
                  <a:pt x="0" y="1518"/>
                </a:cubicBezTo>
                <a:cubicBezTo>
                  <a:pt x="17" y="1615"/>
                  <a:pt x="86" y="1663"/>
                  <a:pt x="155" y="1663"/>
                </a:cubicBezTo>
                <a:cubicBezTo>
                  <a:pt x="195" y="1663"/>
                  <a:pt x="235" y="1647"/>
                  <a:pt x="265" y="1615"/>
                </a:cubicBezTo>
                <a:cubicBezTo>
                  <a:pt x="316" y="1560"/>
                  <a:pt x="317" y="1476"/>
                  <a:pt x="270" y="1419"/>
                </a:cubicBezTo>
                <a:cubicBezTo>
                  <a:pt x="1118" y="507"/>
                  <a:pt x="1118" y="507"/>
                  <a:pt x="1118" y="507"/>
                </a:cubicBezTo>
                <a:cubicBezTo>
                  <a:pt x="2374" y="507"/>
                  <a:pt x="2374" y="507"/>
                  <a:pt x="2374" y="507"/>
                </a:cubicBezTo>
                <a:cubicBezTo>
                  <a:pt x="2385" y="766"/>
                  <a:pt x="2598" y="974"/>
                  <a:pt x="2860" y="974"/>
                </a:cubicBezTo>
                <a:cubicBezTo>
                  <a:pt x="3224" y="974"/>
                  <a:pt x="3496" y="573"/>
                  <a:pt x="3257" y="189"/>
                </a:cubicBezTo>
                <a:cubicBezTo>
                  <a:pt x="3232" y="149"/>
                  <a:pt x="3197" y="115"/>
                  <a:pt x="3157" y="90"/>
                </a:cubicBezTo>
                <a:cubicBezTo>
                  <a:pt x="3057" y="28"/>
                  <a:pt x="2955" y="0"/>
                  <a:pt x="2860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99" name="Google Shape;2099;p82"/>
          <p:cNvSpPr/>
          <p:nvPr/>
        </p:nvSpPr>
        <p:spPr>
          <a:xfrm>
            <a:off x="5449025" y="4397726"/>
            <a:ext cx="1397004" cy="44450"/>
          </a:xfrm>
          <a:custGeom>
            <a:avLst/>
            <a:gdLst/>
            <a:ahLst/>
            <a:cxnLst/>
            <a:rect l="l" t="t" r="r" b="b"/>
            <a:pathLst>
              <a:path w="6694" h="208" extrusionOk="0">
                <a:moveTo>
                  <a:pt x="6590" y="0"/>
                </a:moveTo>
                <a:cubicBezTo>
                  <a:pt x="6537" y="0"/>
                  <a:pt x="6494" y="39"/>
                  <a:pt x="6487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1" y="108"/>
                  <a:pt x="1" y="117"/>
                </a:cubicBezTo>
                <a:cubicBezTo>
                  <a:pt x="1" y="118"/>
                  <a:pt x="1" y="118"/>
                  <a:pt x="1" y="118"/>
                </a:cubicBezTo>
                <a:cubicBezTo>
                  <a:pt x="6487" y="118"/>
                  <a:pt x="6487" y="118"/>
                  <a:pt x="6487" y="118"/>
                </a:cubicBezTo>
                <a:cubicBezTo>
                  <a:pt x="6494" y="169"/>
                  <a:pt x="6537" y="208"/>
                  <a:pt x="6590" y="208"/>
                </a:cubicBezTo>
                <a:cubicBezTo>
                  <a:pt x="6590" y="208"/>
                  <a:pt x="6590" y="208"/>
                  <a:pt x="6590" y="208"/>
                </a:cubicBezTo>
                <a:cubicBezTo>
                  <a:pt x="6647" y="208"/>
                  <a:pt x="6694" y="162"/>
                  <a:pt x="6694" y="104"/>
                </a:cubicBezTo>
                <a:cubicBezTo>
                  <a:pt x="6694" y="47"/>
                  <a:pt x="6647" y="0"/>
                  <a:pt x="6590" y="0"/>
                </a:cubicBezTo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p50"/>
          <p:cNvSpPr/>
          <p:nvPr/>
        </p:nvSpPr>
        <p:spPr>
          <a:xfrm>
            <a:off x="3839250" y="955975"/>
            <a:ext cx="1465500" cy="13104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00" name="Google Shape;1200;p50"/>
          <p:cNvSpPr txBox="1">
            <a:spLocks noGrp="1"/>
          </p:cNvSpPr>
          <p:nvPr>
            <p:ph type="title"/>
          </p:nvPr>
        </p:nvSpPr>
        <p:spPr>
          <a:xfrm>
            <a:off x="993900" y="2571750"/>
            <a:ext cx="7156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ارائه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01" name="Google Shape;1201;p50"/>
          <p:cNvSpPr txBox="1">
            <a:spLocks noGrp="1"/>
          </p:cNvSpPr>
          <p:nvPr>
            <p:ph type="title" idx="2"/>
          </p:nvPr>
        </p:nvSpPr>
        <p:spPr>
          <a:xfrm>
            <a:off x="4005750" y="1190275"/>
            <a:ext cx="113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202" name="Google Shape;1202;p50"/>
          <p:cNvSpPr txBox="1">
            <a:spLocks noGrp="1"/>
          </p:cNvSpPr>
          <p:nvPr>
            <p:ph type="subTitle" idx="1"/>
          </p:nvPr>
        </p:nvSpPr>
        <p:spPr>
          <a:xfrm>
            <a:off x="1885950" y="3559050"/>
            <a:ext cx="53721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شما می توانید یک زیرنویس را در اینجا وارد کنید اگر به ان نیاز دارید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5232855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A5B7C6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A5B7C6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rgbClr val="213B55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rgbClr val="213B55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4928958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</a:rPr>
                    <a:t>     </a:t>
                  </a: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052575" y="1765913"/>
            <a:ext cx="363425" cy="363425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1703363" y="1765913"/>
            <a:ext cx="387325" cy="363425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2482750" y="1765575"/>
            <a:ext cx="312900" cy="364100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3234350" y="1765913"/>
            <a:ext cx="370375" cy="363425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4015600" y="1765913"/>
            <a:ext cx="313275" cy="363425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4751413" y="1790938"/>
            <a:ext cx="363400" cy="313375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5464975" y="1765913"/>
            <a:ext cx="363425" cy="363425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6229956" y="1766300"/>
            <a:ext cx="362650" cy="362650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6957013" y="1766288"/>
            <a:ext cx="363425" cy="362675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7728969" y="1766013"/>
            <a:ext cx="363400" cy="363225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7728956" y="2328519"/>
            <a:ext cx="363425" cy="364700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6957013" y="2328869"/>
            <a:ext cx="363425" cy="364000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6229569" y="2329156"/>
            <a:ext cx="363425" cy="363425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5464000" y="2329156"/>
            <a:ext cx="365375" cy="363425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4749313" y="2328656"/>
            <a:ext cx="367600" cy="364425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3990538" y="2329156"/>
            <a:ext cx="363400" cy="363425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3305713" y="2329144"/>
            <a:ext cx="227650" cy="36345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2457875" y="2329156"/>
            <a:ext cx="362650" cy="363425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1715313" y="2329156"/>
            <a:ext cx="363425" cy="363425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048338" y="2329544"/>
            <a:ext cx="371900" cy="362650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052588" y="2935221"/>
            <a:ext cx="363400" cy="364000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1714550" y="2935421"/>
            <a:ext cx="364950" cy="3636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2457488" y="2935508"/>
            <a:ext cx="363425" cy="363425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3316525" y="2935121"/>
            <a:ext cx="206025" cy="3642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3990525" y="2935508"/>
            <a:ext cx="363425" cy="363425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4751400" y="2935508"/>
            <a:ext cx="363425" cy="363425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5464975" y="2960958"/>
            <a:ext cx="363425" cy="312525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6199969" y="2935471"/>
            <a:ext cx="422625" cy="363500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6957400" y="2960971"/>
            <a:ext cx="362650" cy="312500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7727406" y="2935508"/>
            <a:ext cx="366525" cy="363425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7728956" y="3454994"/>
            <a:ext cx="363425" cy="363225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6229581" y="3480306"/>
            <a:ext cx="363400" cy="3126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5501625" y="3454606"/>
            <a:ext cx="290125" cy="364000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6957013" y="3480344"/>
            <a:ext cx="363425" cy="312525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4771075" y="3454069"/>
            <a:ext cx="324075" cy="365075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3990150" y="3480319"/>
            <a:ext cx="364175" cy="312575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3233588" y="3454519"/>
            <a:ext cx="371900" cy="364175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2457488" y="3454906"/>
            <a:ext cx="363425" cy="363400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1694713" y="3454981"/>
            <a:ext cx="404625" cy="363250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099250" y="3454644"/>
            <a:ext cx="270075" cy="363925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052588" y="4013725"/>
            <a:ext cx="363400" cy="237175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1729975" y="3950600"/>
            <a:ext cx="334100" cy="363425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2504175" y="3950988"/>
            <a:ext cx="270050" cy="362650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3234713" y="3949825"/>
            <a:ext cx="369650" cy="364975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4008413" y="3950125"/>
            <a:ext cx="327650" cy="364375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4751400" y="3976013"/>
            <a:ext cx="363425" cy="3126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5462875" y="3950175"/>
            <a:ext cx="367625" cy="364275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6255419" y="3950613"/>
            <a:ext cx="311725" cy="363400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6953150" y="3950500"/>
            <a:ext cx="371150" cy="363625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7728969" y="3950975"/>
            <a:ext cx="363400" cy="362675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اهداف و نتایج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51"/>
          <p:cNvSpPr txBox="1">
            <a:spLocks noGrp="1"/>
          </p:cNvSpPr>
          <p:nvPr>
            <p:ph type="title"/>
          </p:nvPr>
        </p:nvSpPr>
        <p:spPr>
          <a:xfrm>
            <a:off x="703713" y="1943250"/>
            <a:ext cx="3501600" cy="7542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درباره مهندسی عمران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08" name="Google Shape;1208;p51"/>
          <p:cNvSpPr txBox="1">
            <a:spLocks noGrp="1"/>
          </p:cNvSpPr>
          <p:nvPr>
            <p:ph type="body" idx="1"/>
          </p:nvPr>
        </p:nvSpPr>
        <p:spPr>
          <a:xfrm>
            <a:off x="4572025" y="1287300"/>
            <a:ext cx="3852000" cy="25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ایا می دانید چه چیزی به شما کمک می کند تا نقطه نظر خود را روشن کنید؟ لیست هایی مانند این:
</a:t>
            </a:r>
            <a:br>
              <a:rPr lang="en" dirty="0">
                <a:cs typeface="B Nazanin" panose="00000400000000000000" pitchFamily="2" charset="-78"/>
              </a:rPr>
            </a:br>
            <a:endParaRPr dirty="0">
              <a:cs typeface="B Nazanin" panose="00000400000000000000" pitchFamily="2" charset="-78"/>
            </a:endParaRPr>
          </a:p>
          <a:p>
            <a:pPr lvl="0" indent="-323850" algn="r" rtl="1">
              <a:buClr>
                <a:schemeClr val="dk2"/>
              </a:buClr>
              <a:buSzPts val="1500"/>
            </a:pPr>
            <a:r>
              <a:rPr lang="fa-IR" dirty="0">
                <a:cs typeface="B Nazanin" panose="00000400000000000000" pitchFamily="2" charset="-78"/>
              </a:rPr>
              <a:t>انها ساده هستند 
شما می توانید ایده های خود را به وضوح سازماندهی کنید
هرگز خرید شیر را فراموش نخواهید کرد!</a:t>
            </a: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1600"/>
              </a:spcBef>
              <a:buNone/>
            </a:pPr>
            <a:r>
              <a:rPr lang="fa-IR" dirty="0">
                <a:cs typeface="B Nazanin" panose="00000400000000000000" pitchFamily="2" charset="-78"/>
              </a:rPr>
              <a:t>و مهمترین چیز: مخاطبان نقطه ارائه شما را از دست نخواهند داد
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52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صنایع مهندسی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4" name="Google Shape;1214;p52"/>
          <p:cNvSpPr txBox="1">
            <a:spLocks noGrp="1"/>
          </p:cNvSpPr>
          <p:nvPr>
            <p:ph type="subTitle" idx="1"/>
          </p:nvPr>
        </p:nvSpPr>
        <p:spPr>
          <a:xfrm>
            <a:off x="1290775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هوافضا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5" name="Google Shape;1215;p52"/>
          <p:cNvSpPr txBox="1">
            <a:spLocks noGrp="1"/>
          </p:cNvSpPr>
          <p:nvPr>
            <p:ph type="subTitle" idx="2"/>
          </p:nvPr>
        </p:nvSpPr>
        <p:spPr>
          <a:xfrm>
            <a:off x="4945650" y="2786624"/>
            <a:ext cx="2907600" cy="39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کشتی سازی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6" name="Google Shape;1216;p52"/>
          <p:cNvSpPr txBox="1">
            <a:spLocks noGrp="1"/>
          </p:cNvSpPr>
          <p:nvPr>
            <p:ph type="subTitle" idx="3"/>
          </p:nvPr>
        </p:nvSpPr>
        <p:spPr>
          <a:xfrm>
            <a:off x="1290775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217" name="Google Shape;1217;p52"/>
          <p:cNvSpPr txBox="1">
            <a:spLocks noGrp="1"/>
          </p:cNvSpPr>
          <p:nvPr>
            <p:ph type="subTitle" idx="4"/>
          </p:nvPr>
        </p:nvSpPr>
        <p:spPr>
          <a:xfrm>
            <a:off x="4945650" y="3196625"/>
            <a:ext cx="2907600" cy="91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218" name="Google Shape;1218;p52"/>
          <p:cNvSpPr/>
          <p:nvPr/>
        </p:nvSpPr>
        <p:spPr>
          <a:xfrm>
            <a:off x="2269825" y="1710725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19" name="Google Shape;1219;p52"/>
          <p:cNvSpPr/>
          <p:nvPr/>
        </p:nvSpPr>
        <p:spPr>
          <a:xfrm>
            <a:off x="5924689" y="1710725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20" name="Google Shape;1220;p52"/>
          <p:cNvGrpSpPr/>
          <p:nvPr/>
        </p:nvGrpSpPr>
        <p:grpSpPr>
          <a:xfrm>
            <a:off x="6193819" y="1896833"/>
            <a:ext cx="411263" cy="476774"/>
            <a:chOff x="9499600" y="2081213"/>
            <a:chExt cx="538161" cy="623886"/>
          </a:xfrm>
        </p:grpSpPr>
        <p:sp>
          <p:nvSpPr>
            <p:cNvPr id="1221" name="Google Shape;1221;p52"/>
            <p:cNvSpPr/>
            <p:nvPr/>
          </p:nvSpPr>
          <p:spPr>
            <a:xfrm>
              <a:off x="9602788" y="2081213"/>
              <a:ext cx="239713" cy="412749"/>
            </a:xfrm>
            <a:custGeom>
              <a:avLst/>
              <a:gdLst/>
              <a:ahLst/>
              <a:cxnLst/>
              <a:rect l="l" t="t" r="r" b="b"/>
              <a:pathLst>
                <a:path w="1118" h="1922" extrusionOk="0">
                  <a:moveTo>
                    <a:pt x="42" y="1922"/>
                  </a:moveTo>
                  <a:cubicBezTo>
                    <a:pt x="66" y="1922"/>
                    <a:pt x="85" y="1903"/>
                    <a:pt x="85" y="1879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17"/>
                    <a:pt x="117" y="85"/>
                    <a:pt x="156" y="85"/>
                  </a:cubicBezTo>
                  <a:cubicBezTo>
                    <a:pt x="1075" y="85"/>
                    <a:pt x="1075" y="85"/>
                    <a:pt x="1075" y="85"/>
                  </a:cubicBezTo>
                  <a:cubicBezTo>
                    <a:pt x="1099" y="85"/>
                    <a:pt x="1118" y="66"/>
                    <a:pt x="1118" y="43"/>
                  </a:cubicBezTo>
                  <a:cubicBezTo>
                    <a:pt x="1118" y="19"/>
                    <a:pt x="1099" y="0"/>
                    <a:pt x="107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70" y="0"/>
                    <a:pt x="0" y="70"/>
                    <a:pt x="0" y="156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03"/>
                    <a:pt x="19" y="1922"/>
                    <a:pt x="42" y="1922"/>
                  </a:cubicBezTo>
                  <a:close/>
                  <a:moveTo>
                    <a:pt x="42" y="1922"/>
                  </a:moveTo>
                  <a:cubicBezTo>
                    <a:pt x="42" y="1922"/>
                    <a:pt x="42" y="1922"/>
                    <a:pt x="42" y="192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2" name="Google Shape;1222;p52"/>
            <p:cNvSpPr/>
            <p:nvPr/>
          </p:nvSpPr>
          <p:spPr>
            <a:xfrm>
              <a:off x="9655175" y="2133601"/>
              <a:ext cx="228600" cy="146050"/>
            </a:xfrm>
            <a:custGeom>
              <a:avLst/>
              <a:gdLst/>
              <a:ahLst/>
              <a:cxnLst/>
              <a:rect l="l" t="t" r="r" b="b"/>
              <a:pathLst>
                <a:path w="1064" h="682" extrusionOk="0">
                  <a:moveTo>
                    <a:pt x="1064" y="100"/>
                  </a:moveTo>
                  <a:cubicBezTo>
                    <a:pt x="1064" y="45"/>
                    <a:pt x="1019" y="0"/>
                    <a:pt x="96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5"/>
                    <a:pt x="0" y="10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38"/>
                    <a:pt x="44" y="682"/>
                    <a:pt x="99" y="682"/>
                  </a:cubicBezTo>
                  <a:cubicBezTo>
                    <a:pt x="964" y="682"/>
                    <a:pt x="964" y="682"/>
                    <a:pt x="964" y="682"/>
                  </a:cubicBezTo>
                  <a:cubicBezTo>
                    <a:pt x="1019" y="682"/>
                    <a:pt x="1064" y="638"/>
                    <a:pt x="1064" y="583"/>
                  </a:cubicBezTo>
                  <a:lnTo>
                    <a:pt x="1064" y="100"/>
                  </a:lnTo>
                  <a:close/>
                  <a:moveTo>
                    <a:pt x="99" y="86"/>
                  </a:moveTo>
                  <a:cubicBezTo>
                    <a:pt x="964" y="86"/>
                    <a:pt x="964" y="86"/>
                    <a:pt x="964" y="86"/>
                  </a:cubicBezTo>
                  <a:cubicBezTo>
                    <a:pt x="972" y="86"/>
                    <a:pt x="978" y="92"/>
                    <a:pt x="978" y="100"/>
                  </a:cubicBezTo>
                  <a:cubicBezTo>
                    <a:pt x="978" y="424"/>
                    <a:pt x="978" y="424"/>
                    <a:pt x="978" y="424"/>
                  </a:cubicBezTo>
                  <a:cubicBezTo>
                    <a:pt x="85" y="424"/>
                    <a:pt x="85" y="424"/>
                    <a:pt x="85" y="42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92"/>
                    <a:pt x="91" y="86"/>
                    <a:pt x="99" y="86"/>
                  </a:cubicBezTo>
                  <a:close/>
                  <a:moveTo>
                    <a:pt x="964" y="597"/>
                  </a:moveTo>
                  <a:cubicBezTo>
                    <a:pt x="99" y="597"/>
                    <a:pt x="99" y="597"/>
                    <a:pt x="99" y="597"/>
                  </a:cubicBezTo>
                  <a:cubicBezTo>
                    <a:pt x="91" y="597"/>
                    <a:pt x="85" y="591"/>
                    <a:pt x="85" y="583"/>
                  </a:cubicBezTo>
                  <a:cubicBezTo>
                    <a:pt x="85" y="509"/>
                    <a:pt x="85" y="509"/>
                    <a:pt x="85" y="509"/>
                  </a:cubicBezTo>
                  <a:cubicBezTo>
                    <a:pt x="978" y="509"/>
                    <a:pt x="978" y="509"/>
                    <a:pt x="978" y="509"/>
                  </a:cubicBezTo>
                  <a:cubicBezTo>
                    <a:pt x="978" y="583"/>
                    <a:pt x="978" y="583"/>
                    <a:pt x="978" y="583"/>
                  </a:cubicBezTo>
                  <a:cubicBezTo>
                    <a:pt x="978" y="591"/>
                    <a:pt x="972" y="597"/>
                    <a:pt x="964" y="597"/>
                  </a:cubicBezTo>
                  <a:close/>
                  <a:moveTo>
                    <a:pt x="964" y="597"/>
                  </a:moveTo>
                  <a:cubicBezTo>
                    <a:pt x="964" y="597"/>
                    <a:pt x="964" y="597"/>
                    <a:pt x="964" y="5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3" name="Google Shape;1223;p52"/>
            <p:cNvSpPr/>
            <p:nvPr/>
          </p:nvSpPr>
          <p:spPr>
            <a:xfrm>
              <a:off x="9812338" y="2192338"/>
              <a:ext cx="39688" cy="19050"/>
            </a:xfrm>
            <a:custGeom>
              <a:avLst/>
              <a:gdLst/>
              <a:ahLst/>
              <a:cxnLst/>
              <a:rect l="l" t="t" r="r" b="b"/>
              <a:pathLst>
                <a:path w="184" h="85" extrusionOk="0">
                  <a:moveTo>
                    <a:pt x="43" y="85"/>
                  </a:moveTo>
                  <a:cubicBezTo>
                    <a:pt x="141" y="85"/>
                    <a:pt x="141" y="85"/>
                    <a:pt x="141" y="85"/>
                  </a:cubicBezTo>
                  <a:cubicBezTo>
                    <a:pt x="165" y="85"/>
                    <a:pt x="184" y="66"/>
                    <a:pt x="184" y="42"/>
                  </a:cubicBezTo>
                  <a:cubicBezTo>
                    <a:pt x="184" y="19"/>
                    <a:pt x="165" y="0"/>
                    <a:pt x="14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lose/>
                  <a:moveTo>
                    <a:pt x="43" y="85"/>
                  </a:moveTo>
                  <a:cubicBezTo>
                    <a:pt x="43" y="85"/>
                    <a:pt x="43" y="85"/>
                    <a:pt x="43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4" name="Google Shape;1224;p52"/>
            <p:cNvSpPr/>
            <p:nvPr/>
          </p:nvSpPr>
          <p:spPr>
            <a:xfrm>
              <a:off x="9674225" y="2298701"/>
              <a:ext cx="188913" cy="188913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882" y="441"/>
                  </a:moveTo>
                  <a:cubicBezTo>
                    <a:pt x="882" y="198"/>
                    <a:pt x="684" y="0"/>
                    <a:pt x="441" y="0"/>
                  </a:cubicBezTo>
                  <a:cubicBezTo>
                    <a:pt x="197" y="0"/>
                    <a:pt x="0" y="198"/>
                    <a:pt x="0" y="441"/>
                  </a:cubicBezTo>
                  <a:cubicBezTo>
                    <a:pt x="0" y="684"/>
                    <a:pt x="197" y="882"/>
                    <a:pt x="441" y="882"/>
                  </a:cubicBezTo>
                  <a:cubicBezTo>
                    <a:pt x="684" y="882"/>
                    <a:pt x="882" y="684"/>
                    <a:pt x="882" y="441"/>
                  </a:cubicBezTo>
                  <a:close/>
                  <a:moveTo>
                    <a:pt x="441" y="797"/>
                  </a:moveTo>
                  <a:cubicBezTo>
                    <a:pt x="244" y="797"/>
                    <a:pt x="85" y="637"/>
                    <a:pt x="85" y="441"/>
                  </a:cubicBezTo>
                  <a:cubicBezTo>
                    <a:pt x="85" y="244"/>
                    <a:pt x="244" y="85"/>
                    <a:pt x="441" y="85"/>
                  </a:cubicBezTo>
                  <a:cubicBezTo>
                    <a:pt x="637" y="85"/>
                    <a:pt x="797" y="244"/>
                    <a:pt x="797" y="441"/>
                  </a:cubicBezTo>
                  <a:cubicBezTo>
                    <a:pt x="797" y="637"/>
                    <a:pt x="637" y="797"/>
                    <a:pt x="441" y="797"/>
                  </a:cubicBezTo>
                  <a:close/>
                  <a:moveTo>
                    <a:pt x="441" y="797"/>
                  </a:moveTo>
                  <a:cubicBezTo>
                    <a:pt x="441" y="797"/>
                    <a:pt x="441" y="797"/>
                    <a:pt x="441" y="79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5" name="Google Shape;1225;p52"/>
            <p:cNvSpPr/>
            <p:nvPr/>
          </p:nvSpPr>
          <p:spPr>
            <a:xfrm>
              <a:off x="9729788" y="2506663"/>
              <a:ext cx="77788" cy="19050"/>
            </a:xfrm>
            <a:custGeom>
              <a:avLst/>
              <a:gdLst/>
              <a:ahLst/>
              <a:cxnLst/>
              <a:rect l="l" t="t" r="r" b="b"/>
              <a:pathLst>
                <a:path w="359" h="85" extrusionOk="0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317" y="85"/>
                    <a:pt x="317" y="85"/>
                    <a:pt x="317" y="85"/>
                  </a:cubicBezTo>
                  <a:cubicBezTo>
                    <a:pt x="340" y="85"/>
                    <a:pt x="359" y="66"/>
                    <a:pt x="359" y="42"/>
                  </a:cubicBezTo>
                  <a:cubicBezTo>
                    <a:pt x="359" y="19"/>
                    <a:pt x="340" y="0"/>
                    <a:pt x="317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6" name="Google Shape;1226;p52"/>
            <p:cNvSpPr/>
            <p:nvPr/>
          </p:nvSpPr>
          <p:spPr>
            <a:xfrm>
              <a:off x="9499600" y="2081213"/>
              <a:ext cx="538161" cy="623886"/>
            </a:xfrm>
            <a:custGeom>
              <a:avLst/>
              <a:gdLst/>
              <a:ahLst/>
              <a:cxnLst/>
              <a:rect l="l" t="t" r="r" b="b"/>
              <a:pathLst>
                <a:path w="2502" h="2907" extrusionOk="0">
                  <a:moveTo>
                    <a:pt x="2425" y="1133"/>
                  </a:moveTo>
                  <a:cubicBezTo>
                    <a:pt x="2403" y="1133"/>
                    <a:pt x="2403" y="1133"/>
                    <a:pt x="2403" y="1133"/>
                  </a:cubicBezTo>
                  <a:cubicBezTo>
                    <a:pt x="2403" y="1082"/>
                    <a:pt x="2403" y="1082"/>
                    <a:pt x="2403" y="1082"/>
                  </a:cubicBezTo>
                  <a:cubicBezTo>
                    <a:pt x="2403" y="1059"/>
                    <a:pt x="2384" y="1040"/>
                    <a:pt x="2361" y="1040"/>
                  </a:cubicBezTo>
                  <a:cubicBezTo>
                    <a:pt x="2337" y="1040"/>
                    <a:pt x="2318" y="1059"/>
                    <a:pt x="2318" y="1082"/>
                  </a:cubicBezTo>
                  <a:cubicBezTo>
                    <a:pt x="2318" y="1133"/>
                    <a:pt x="2318" y="1133"/>
                    <a:pt x="2318" y="1133"/>
                  </a:cubicBezTo>
                  <a:cubicBezTo>
                    <a:pt x="2296" y="1133"/>
                    <a:pt x="2296" y="1133"/>
                    <a:pt x="2296" y="1133"/>
                  </a:cubicBezTo>
                  <a:cubicBezTo>
                    <a:pt x="2254" y="1133"/>
                    <a:pt x="2219" y="1167"/>
                    <a:pt x="2219" y="1210"/>
                  </a:cubicBezTo>
                  <a:cubicBezTo>
                    <a:pt x="2219" y="1469"/>
                    <a:pt x="2219" y="1469"/>
                    <a:pt x="2219" y="1469"/>
                  </a:cubicBezTo>
                  <a:cubicBezTo>
                    <a:pt x="2219" y="1529"/>
                    <a:pt x="2262" y="1578"/>
                    <a:pt x="2318" y="1589"/>
                  </a:cubicBezTo>
                  <a:cubicBezTo>
                    <a:pt x="2318" y="2511"/>
                    <a:pt x="2318" y="2511"/>
                    <a:pt x="2318" y="2511"/>
                  </a:cubicBezTo>
                  <a:cubicBezTo>
                    <a:pt x="2318" y="2594"/>
                    <a:pt x="2286" y="2672"/>
                    <a:pt x="2227" y="2731"/>
                  </a:cubicBezTo>
                  <a:cubicBezTo>
                    <a:pt x="2168" y="2790"/>
                    <a:pt x="2090" y="2822"/>
                    <a:pt x="2007" y="2822"/>
                  </a:cubicBezTo>
                  <a:cubicBezTo>
                    <a:pt x="1836" y="2822"/>
                    <a:pt x="1696" y="2682"/>
                    <a:pt x="1696" y="2511"/>
                  </a:cubicBezTo>
                  <a:cubicBezTo>
                    <a:pt x="1696" y="2326"/>
                    <a:pt x="1696" y="2326"/>
                    <a:pt x="1696" y="2326"/>
                  </a:cubicBezTo>
                  <a:cubicBezTo>
                    <a:pt x="1872" y="2326"/>
                    <a:pt x="1872" y="2326"/>
                    <a:pt x="1872" y="2326"/>
                  </a:cubicBezTo>
                  <a:cubicBezTo>
                    <a:pt x="1958" y="2326"/>
                    <a:pt x="2028" y="2256"/>
                    <a:pt x="2028" y="2170"/>
                  </a:cubicBezTo>
                  <a:cubicBezTo>
                    <a:pt x="2028" y="156"/>
                    <a:pt x="2028" y="156"/>
                    <a:pt x="2028" y="156"/>
                  </a:cubicBezTo>
                  <a:cubicBezTo>
                    <a:pt x="2028" y="70"/>
                    <a:pt x="1958" y="0"/>
                    <a:pt x="1872" y="0"/>
                  </a:cubicBezTo>
                  <a:cubicBezTo>
                    <a:pt x="1750" y="0"/>
                    <a:pt x="1750" y="0"/>
                    <a:pt x="1750" y="0"/>
                  </a:cubicBezTo>
                  <a:cubicBezTo>
                    <a:pt x="1726" y="0"/>
                    <a:pt x="1707" y="19"/>
                    <a:pt x="1707" y="43"/>
                  </a:cubicBezTo>
                  <a:cubicBezTo>
                    <a:pt x="1707" y="66"/>
                    <a:pt x="1726" y="85"/>
                    <a:pt x="1750" y="85"/>
                  </a:cubicBezTo>
                  <a:cubicBezTo>
                    <a:pt x="1872" y="85"/>
                    <a:pt x="1872" y="85"/>
                    <a:pt x="1872" y="85"/>
                  </a:cubicBezTo>
                  <a:cubicBezTo>
                    <a:pt x="1911" y="85"/>
                    <a:pt x="1943" y="117"/>
                    <a:pt x="1943" y="156"/>
                  </a:cubicBezTo>
                  <a:cubicBezTo>
                    <a:pt x="1943" y="2170"/>
                    <a:pt x="1943" y="2170"/>
                    <a:pt x="1943" y="2170"/>
                  </a:cubicBezTo>
                  <a:cubicBezTo>
                    <a:pt x="1943" y="2209"/>
                    <a:pt x="1911" y="2241"/>
                    <a:pt x="1872" y="2241"/>
                  </a:cubicBezTo>
                  <a:cubicBezTo>
                    <a:pt x="1696" y="2241"/>
                    <a:pt x="1696" y="2241"/>
                    <a:pt x="1696" y="2241"/>
                  </a:cubicBezTo>
                  <a:cubicBezTo>
                    <a:pt x="1696" y="2150"/>
                    <a:pt x="1696" y="2150"/>
                    <a:pt x="1696" y="2150"/>
                  </a:cubicBezTo>
                  <a:cubicBezTo>
                    <a:pt x="1747" y="2132"/>
                    <a:pt x="1784" y="2084"/>
                    <a:pt x="1784" y="2027"/>
                  </a:cubicBezTo>
                  <a:cubicBezTo>
                    <a:pt x="1784" y="1956"/>
                    <a:pt x="1726" y="1898"/>
                    <a:pt x="1654" y="1898"/>
                  </a:cubicBezTo>
                  <a:cubicBezTo>
                    <a:pt x="1583" y="1898"/>
                    <a:pt x="1525" y="1956"/>
                    <a:pt x="1525" y="2027"/>
                  </a:cubicBezTo>
                  <a:cubicBezTo>
                    <a:pt x="1525" y="2083"/>
                    <a:pt x="1561" y="2131"/>
                    <a:pt x="1611" y="2149"/>
                  </a:cubicBezTo>
                  <a:cubicBezTo>
                    <a:pt x="1611" y="2241"/>
                    <a:pt x="1611" y="2241"/>
                    <a:pt x="1611" y="2241"/>
                  </a:cubicBezTo>
                  <a:cubicBezTo>
                    <a:pt x="892" y="2241"/>
                    <a:pt x="892" y="2241"/>
                    <a:pt x="892" y="2241"/>
                  </a:cubicBezTo>
                  <a:cubicBezTo>
                    <a:pt x="892" y="2149"/>
                    <a:pt x="892" y="2149"/>
                    <a:pt x="892" y="2149"/>
                  </a:cubicBezTo>
                  <a:cubicBezTo>
                    <a:pt x="942" y="2132"/>
                    <a:pt x="978" y="2084"/>
                    <a:pt x="978" y="2027"/>
                  </a:cubicBezTo>
                  <a:cubicBezTo>
                    <a:pt x="978" y="1956"/>
                    <a:pt x="920" y="1898"/>
                    <a:pt x="849" y="1898"/>
                  </a:cubicBezTo>
                  <a:cubicBezTo>
                    <a:pt x="778" y="1898"/>
                    <a:pt x="720" y="1956"/>
                    <a:pt x="720" y="2027"/>
                  </a:cubicBezTo>
                  <a:cubicBezTo>
                    <a:pt x="720" y="2084"/>
                    <a:pt x="756" y="2132"/>
                    <a:pt x="807" y="2149"/>
                  </a:cubicBezTo>
                  <a:cubicBezTo>
                    <a:pt x="807" y="2241"/>
                    <a:pt x="807" y="2241"/>
                    <a:pt x="807" y="2241"/>
                  </a:cubicBezTo>
                  <a:cubicBezTo>
                    <a:pt x="632" y="2241"/>
                    <a:pt x="632" y="2241"/>
                    <a:pt x="632" y="2241"/>
                  </a:cubicBezTo>
                  <a:cubicBezTo>
                    <a:pt x="593" y="2241"/>
                    <a:pt x="561" y="2209"/>
                    <a:pt x="561" y="2170"/>
                  </a:cubicBezTo>
                  <a:cubicBezTo>
                    <a:pt x="561" y="2078"/>
                    <a:pt x="561" y="2078"/>
                    <a:pt x="561" y="2078"/>
                  </a:cubicBezTo>
                  <a:cubicBezTo>
                    <a:pt x="561" y="2054"/>
                    <a:pt x="542" y="2035"/>
                    <a:pt x="518" y="2035"/>
                  </a:cubicBezTo>
                  <a:cubicBezTo>
                    <a:pt x="495" y="2035"/>
                    <a:pt x="476" y="2054"/>
                    <a:pt x="476" y="2078"/>
                  </a:cubicBezTo>
                  <a:cubicBezTo>
                    <a:pt x="476" y="2170"/>
                    <a:pt x="476" y="2170"/>
                    <a:pt x="476" y="2170"/>
                  </a:cubicBezTo>
                  <a:cubicBezTo>
                    <a:pt x="476" y="2256"/>
                    <a:pt x="546" y="2326"/>
                    <a:pt x="632" y="2326"/>
                  </a:cubicBezTo>
                  <a:cubicBezTo>
                    <a:pt x="807" y="2326"/>
                    <a:pt x="807" y="2326"/>
                    <a:pt x="807" y="2326"/>
                  </a:cubicBezTo>
                  <a:cubicBezTo>
                    <a:pt x="807" y="2511"/>
                    <a:pt x="807" y="2511"/>
                    <a:pt x="807" y="2511"/>
                  </a:cubicBezTo>
                  <a:cubicBezTo>
                    <a:pt x="807" y="2682"/>
                    <a:pt x="667" y="2822"/>
                    <a:pt x="496" y="2822"/>
                  </a:cubicBezTo>
                  <a:cubicBezTo>
                    <a:pt x="412" y="2822"/>
                    <a:pt x="334" y="2790"/>
                    <a:pt x="276" y="2731"/>
                  </a:cubicBezTo>
                  <a:cubicBezTo>
                    <a:pt x="217" y="2672"/>
                    <a:pt x="184" y="2594"/>
                    <a:pt x="184" y="2511"/>
                  </a:cubicBezTo>
                  <a:cubicBezTo>
                    <a:pt x="184" y="1589"/>
                    <a:pt x="184" y="1589"/>
                    <a:pt x="184" y="1589"/>
                  </a:cubicBezTo>
                  <a:cubicBezTo>
                    <a:pt x="241" y="1578"/>
                    <a:pt x="283" y="1529"/>
                    <a:pt x="283" y="1469"/>
                  </a:cubicBezTo>
                  <a:cubicBezTo>
                    <a:pt x="283" y="1210"/>
                    <a:pt x="283" y="1210"/>
                    <a:pt x="283" y="1210"/>
                  </a:cubicBezTo>
                  <a:cubicBezTo>
                    <a:pt x="283" y="1167"/>
                    <a:pt x="249" y="1133"/>
                    <a:pt x="207" y="1133"/>
                  </a:cubicBezTo>
                  <a:cubicBezTo>
                    <a:pt x="184" y="1133"/>
                    <a:pt x="184" y="1133"/>
                    <a:pt x="184" y="1133"/>
                  </a:cubicBezTo>
                  <a:cubicBezTo>
                    <a:pt x="184" y="1082"/>
                    <a:pt x="184" y="1082"/>
                    <a:pt x="184" y="1082"/>
                  </a:cubicBezTo>
                  <a:cubicBezTo>
                    <a:pt x="184" y="1059"/>
                    <a:pt x="165" y="1040"/>
                    <a:pt x="142" y="1040"/>
                  </a:cubicBezTo>
                  <a:cubicBezTo>
                    <a:pt x="118" y="1040"/>
                    <a:pt x="99" y="1059"/>
                    <a:pt x="99" y="1082"/>
                  </a:cubicBezTo>
                  <a:cubicBezTo>
                    <a:pt x="99" y="1133"/>
                    <a:pt x="99" y="1133"/>
                    <a:pt x="99" y="1133"/>
                  </a:cubicBezTo>
                  <a:cubicBezTo>
                    <a:pt x="77" y="1133"/>
                    <a:pt x="77" y="1133"/>
                    <a:pt x="77" y="1133"/>
                  </a:cubicBezTo>
                  <a:cubicBezTo>
                    <a:pt x="35" y="1133"/>
                    <a:pt x="0" y="1167"/>
                    <a:pt x="0" y="1210"/>
                  </a:cubicBezTo>
                  <a:cubicBezTo>
                    <a:pt x="0" y="1469"/>
                    <a:pt x="0" y="1469"/>
                    <a:pt x="0" y="1469"/>
                  </a:cubicBezTo>
                  <a:cubicBezTo>
                    <a:pt x="0" y="1529"/>
                    <a:pt x="43" y="1578"/>
                    <a:pt x="99" y="1589"/>
                  </a:cubicBezTo>
                  <a:cubicBezTo>
                    <a:pt x="99" y="2511"/>
                    <a:pt x="99" y="2511"/>
                    <a:pt x="99" y="2511"/>
                  </a:cubicBezTo>
                  <a:cubicBezTo>
                    <a:pt x="99" y="2617"/>
                    <a:pt x="141" y="2716"/>
                    <a:pt x="215" y="2791"/>
                  </a:cubicBezTo>
                  <a:cubicBezTo>
                    <a:pt x="290" y="2866"/>
                    <a:pt x="390" y="2907"/>
                    <a:pt x="496" y="2907"/>
                  </a:cubicBezTo>
                  <a:cubicBezTo>
                    <a:pt x="714" y="2907"/>
                    <a:pt x="892" y="2729"/>
                    <a:pt x="892" y="2511"/>
                  </a:cubicBezTo>
                  <a:cubicBezTo>
                    <a:pt x="892" y="2326"/>
                    <a:pt x="892" y="2326"/>
                    <a:pt x="892" y="2326"/>
                  </a:cubicBezTo>
                  <a:cubicBezTo>
                    <a:pt x="1611" y="2326"/>
                    <a:pt x="1611" y="2326"/>
                    <a:pt x="1611" y="2326"/>
                  </a:cubicBezTo>
                  <a:cubicBezTo>
                    <a:pt x="1611" y="2511"/>
                    <a:pt x="1611" y="2511"/>
                    <a:pt x="1611" y="2511"/>
                  </a:cubicBezTo>
                  <a:cubicBezTo>
                    <a:pt x="1611" y="2729"/>
                    <a:pt x="1789" y="2907"/>
                    <a:pt x="2007" y="2907"/>
                  </a:cubicBezTo>
                  <a:cubicBezTo>
                    <a:pt x="2113" y="2907"/>
                    <a:pt x="2212" y="2866"/>
                    <a:pt x="2287" y="2791"/>
                  </a:cubicBezTo>
                  <a:cubicBezTo>
                    <a:pt x="2362" y="2716"/>
                    <a:pt x="2403" y="2617"/>
                    <a:pt x="2403" y="2511"/>
                  </a:cubicBezTo>
                  <a:cubicBezTo>
                    <a:pt x="2403" y="1589"/>
                    <a:pt x="2403" y="1589"/>
                    <a:pt x="2403" y="1589"/>
                  </a:cubicBezTo>
                  <a:cubicBezTo>
                    <a:pt x="2459" y="1578"/>
                    <a:pt x="2502" y="1529"/>
                    <a:pt x="2502" y="1469"/>
                  </a:cubicBezTo>
                  <a:cubicBezTo>
                    <a:pt x="2502" y="1210"/>
                    <a:pt x="2502" y="1210"/>
                    <a:pt x="2502" y="1210"/>
                  </a:cubicBezTo>
                  <a:cubicBezTo>
                    <a:pt x="2502" y="1167"/>
                    <a:pt x="2468" y="1133"/>
                    <a:pt x="2425" y="1133"/>
                  </a:cubicBezTo>
                  <a:close/>
                  <a:moveTo>
                    <a:pt x="1654" y="1983"/>
                  </a:moveTo>
                  <a:cubicBezTo>
                    <a:pt x="1679" y="1983"/>
                    <a:pt x="1698" y="2003"/>
                    <a:pt x="1698" y="2027"/>
                  </a:cubicBezTo>
                  <a:cubicBezTo>
                    <a:pt x="1698" y="2052"/>
                    <a:pt x="1679" y="2071"/>
                    <a:pt x="1654" y="2071"/>
                  </a:cubicBezTo>
                  <a:cubicBezTo>
                    <a:pt x="1630" y="2071"/>
                    <a:pt x="1610" y="2052"/>
                    <a:pt x="1610" y="2027"/>
                  </a:cubicBezTo>
                  <a:cubicBezTo>
                    <a:pt x="1610" y="2003"/>
                    <a:pt x="1630" y="1983"/>
                    <a:pt x="1654" y="1983"/>
                  </a:cubicBezTo>
                  <a:close/>
                  <a:moveTo>
                    <a:pt x="849" y="1983"/>
                  </a:moveTo>
                  <a:cubicBezTo>
                    <a:pt x="873" y="1983"/>
                    <a:pt x="893" y="2003"/>
                    <a:pt x="893" y="2027"/>
                  </a:cubicBezTo>
                  <a:cubicBezTo>
                    <a:pt x="893" y="2052"/>
                    <a:pt x="873" y="2071"/>
                    <a:pt x="849" y="2071"/>
                  </a:cubicBezTo>
                  <a:cubicBezTo>
                    <a:pt x="825" y="2071"/>
                    <a:pt x="805" y="2052"/>
                    <a:pt x="805" y="2027"/>
                  </a:cubicBezTo>
                  <a:cubicBezTo>
                    <a:pt x="805" y="2003"/>
                    <a:pt x="825" y="1983"/>
                    <a:pt x="849" y="1983"/>
                  </a:cubicBezTo>
                  <a:close/>
                  <a:moveTo>
                    <a:pt x="86" y="1469"/>
                  </a:moveTo>
                  <a:cubicBezTo>
                    <a:pt x="86" y="1218"/>
                    <a:pt x="86" y="1218"/>
                    <a:pt x="86" y="1218"/>
                  </a:cubicBezTo>
                  <a:cubicBezTo>
                    <a:pt x="198" y="1218"/>
                    <a:pt x="198" y="1218"/>
                    <a:pt x="198" y="1218"/>
                  </a:cubicBezTo>
                  <a:cubicBezTo>
                    <a:pt x="198" y="1469"/>
                    <a:pt x="198" y="1469"/>
                    <a:pt x="198" y="1469"/>
                  </a:cubicBezTo>
                  <a:cubicBezTo>
                    <a:pt x="198" y="1490"/>
                    <a:pt x="182" y="1506"/>
                    <a:pt x="161" y="1506"/>
                  </a:cubicBezTo>
                  <a:cubicBezTo>
                    <a:pt x="123" y="1506"/>
                    <a:pt x="123" y="1506"/>
                    <a:pt x="123" y="1506"/>
                  </a:cubicBezTo>
                  <a:cubicBezTo>
                    <a:pt x="102" y="1506"/>
                    <a:pt x="86" y="1490"/>
                    <a:pt x="86" y="1469"/>
                  </a:cubicBezTo>
                  <a:close/>
                  <a:moveTo>
                    <a:pt x="2417" y="1469"/>
                  </a:moveTo>
                  <a:cubicBezTo>
                    <a:pt x="2417" y="1490"/>
                    <a:pt x="2400" y="1506"/>
                    <a:pt x="2380" y="1506"/>
                  </a:cubicBezTo>
                  <a:cubicBezTo>
                    <a:pt x="2341" y="1506"/>
                    <a:pt x="2341" y="1506"/>
                    <a:pt x="2341" y="1506"/>
                  </a:cubicBezTo>
                  <a:cubicBezTo>
                    <a:pt x="2321" y="1506"/>
                    <a:pt x="2304" y="1490"/>
                    <a:pt x="2304" y="1469"/>
                  </a:cubicBezTo>
                  <a:cubicBezTo>
                    <a:pt x="2304" y="1218"/>
                    <a:pt x="2304" y="1218"/>
                    <a:pt x="2304" y="1218"/>
                  </a:cubicBezTo>
                  <a:cubicBezTo>
                    <a:pt x="2417" y="1218"/>
                    <a:pt x="2417" y="1218"/>
                    <a:pt x="2417" y="1218"/>
                  </a:cubicBezTo>
                  <a:lnTo>
                    <a:pt x="2417" y="1469"/>
                  </a:lnTo>
                  <a:close/>
                  <a:moveTo>
                    <a:pt x="2417" y="1469"/>
                  </a:moveTo>
                  <a:cubicBezTo>
                    <a:pt x="2417" y="1469"/>
                    <a:pt x="2417" y="1469"/>
                    <a:pt x="2417" y="14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7" name="Google Shape;1227;p52"/>
            <p:cNvSpPr/>
            <p:nvPr/>
          </p:nvSpPr>
          <p:spPr>
            <a:xfrm>
              <a:off x="9655175" y="2298701"/>
              <a:ext cx="39688" cy="39688"/>
            </a:xfrm>
            <a:custGeom>
              <a:avLst/>
              <a:gdLst/>
              <a:ahLst/>
              <a:cxnLst/>
              <a:rect l="l" t="t" r="r" b="b"/>
              <a:pathLst>
                <a:path w="186" h="186" extrusionOk="0">
                  <a:moveTo>
                    <a:pt x="186" y="42"/>
                  </a:moveTo>
                  <a:cubicBezTo>
                    <a:pt x="186" y="19"/>
                    <a:pt x="167" y="0"/>
                    <a:pt x="14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67"/>
                    <a:pt x="19" y="186"/>
                    <a:pt x="42" y="186"/>
                  </a:cubicBezTo>
                  <a:cubicBezTo>
                    <a:pt x="66" y="186"/>
                    <a:pt x="85" y="167"/>
                    <a:pt x="85" y="143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67" y="85"/>
                    <a:pt x="186" y="66"/>
                    <a:pt x="186" y="42"/>
                  </a:cubicBezTo>
                  <a:close/>
                  <a:moveTo>
                    <a:pt x="186" y="42"/>
                  </a:moveTo>
                  <a:cubicBezTo>
                    <a:pt x="186" y="42"/>
                    <a:pt x="186" y="42"/>
                    <a:pt x="186" y="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8" name="Google Shape;1228;p52"/>
            <p:cNvSpPr/>
            <p:nvPr/>
          </p:nvSpPr>
          <p:spPr>
            <a:xfrm>
              <a:off x="9842500" y="2298701"/>
              <a:ext cx="41275" cy="39688"/>
            </a:xfrm>
            <a:custGeom>
              <a:avLst/>
              <a:gdLst/>
              <a:ahLst/>
              <a:cxnLst/>
              <a:rect l="l" t="t" r="r" b="b"/>
              <a:pathLst>
                <a:path w="187" h="186" extrusionOk="0">
                  <a:moveTo>
                    <a:pt x="144" y="186"/>
                  </a:moveTo>
                  <a:cubicBezTo>
                    <a:pt x="168" y="186"/>
                    <a:pt x="187" y="167"/>
                    <a:pt x="187" y="143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7" y="29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1" y="167"/>
                    <a:pt x="120" y="186"/>
                    <a:pt x="144" y="186"/>
                  </a:cubicBezTo>
                  <a:close/>
                  <a:moveTo>
                    <a:pt x="144" y="186"/>
                  </a:moveTo>
                  <a:cubicBezTo>
                    <a:pt x="144" y="186"/>
                    <a:pt x="144" y="186"/>
                    <a:pt x="144" y="1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29" name="Google Shape;1229;p52"/>
            <p:cNvSpPr/>
            <p:nvPr/>
          </p:nvSpPr>
          <p:spPr>
            <a:xfrm>
              <a:off x="9720263" y="2343151"/>
              <a:ext cx="96838" cy="96838"/>
            </a:xfrm>
            <a:custGeom>
              <a:avLst/>
              <a:gdLst/>
              <a:ahLst/>
              <a:cxnLst/>
              <a:rect l="l" t="t" r="r" b="b"/>
              <a:pathLst>
                <a:path w="445" h="453" extrusionOk="0">
                  <a:moveTo>
                    <a:pt x="373" y="34"/>
                  </a:moveTo>
                  <a:cubicBezTo>
                    <a:pt x="339" y="0"/>
                    <a:pt x="283" y="0"/>
                    <a:pt x="249" y="34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10" y="274"/>
                    <a:pt x="0" y="296"/>
                    <a:pt x="0" y="319"/>
                  </a:cubicBezTo>
                  <a:cubicBezTo>
                    <a:pt x="0" y="343"/>
                    <a:pt x="10" y="365"/>
                    <a:pt x="26" y="381"/>
                  </a:cubicBezTo>
                  <a:cubicBezTo>
                    <a:pt x="72" y="427"/>
                    <a:pt x="72" y="427"/>
                    <a:pt x="72" y="427"/>
                  </a:cubicBezTo>
                  <a:cubicBezTo>
                    <a:pt x="89" y="445"/>
                    <a:pt x="112" y="453"/>
                    <a:pt x="134" y="453"/>
                  </a:cubicBezTo>
                  <a:cubicBezTo>
                    <a:pt x="157" y="453"/>
                    <a:pt x="179" y="445"/>
                    <a:pt x="197" y="427"/>
                  </a:cubicBezTo>
                  <a:cubicBezTo>
                    <a:pt x="419" y="205"/>
                    <a:pt x="419" y="205"/>
                    <a:pt x="419" y="205"/>
                  </a:cubicBezTo>
                  <a:cubicBezTo>
                    <a:pt x="436" y="188"/>
                    <a:pt x="445" y="166"/>
                    <a:pt x="445" y="142"/>
                  </a:cubicBezTo>
                  <a:cubicBezTo>
                    <a:pt x="445" y="119"/>
                    <a:pt x="436" y="97"/>
                    <a:pt x="419" y="80"/>
                  </a:cubicBezTo>
                  <a:lnTo>
                    <a:pt x="373" y="34"/>
                  </a:lnTo>
                  <a:close/>
                  <a:moveTo>
                    <a:pt x="359" y="144"/>
                  </a:moveTo>
                  <a:cubicBezTo>
                    <a:pt x="136" y="367"/>
                    <a:pt x="136" y="367"/>
                    <a:pt x="136" y="367"/>
                  </a:cubicBezTo>
                  <a:cubicBezTo>
                    <a:pt x="135" y="368"/>
                    <a:pt x="133" y="368"/>
                    <a:pt x="132" y="367"/>
                  </a:cubicBezTo>
                  <a:cubicBezTo>
                    <a:pt x="86" y="321"/>
                    <a:pt x="86" y="321"/>
                    <a:pt x="86" y="321"/>
                  </a:cubicBezTo>
                  <a:cubicBezTo>
                    <a:pt x="86" y="321"/>
                    <a:pt x="86" y="320"/>
                    <a:pt x="86" y="319"/>
                  </a:cubicBezTo>
                  <a:cubicBezTo>
                    <a:pt x="86" y="318"/>
                    <a:pt x="86" y="317"/>
                    <a:pt x="86" y="317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10" y="93"/>
                    <a:pt x="312" y="93"/>
                    <a:pt x="313" y="94"/>
                  </a:cubicBezTo>
                  <a:cubicBezTo>
                    <a:pt x="359" y="140"/>
                    <a:pt x="359" y="140"/>
                    <a:pt x="359" y="140"/>
                  </a:cubicBezTo>
                  <a:cubicBezTo>
                    <a:pt x="359" y="141"/>
                    <a:pt x="360" y="141"/>
                    <a:pt x="360" y="142"/>
                  </a:cubicBezTo>
                  <a:cubicBezTo>
                    <a:pt x="360" y="144"/>
                    <a:pt x="359" y="144"/>
                    <a:pt x="359" y="144"/>
                  </a:cubicBezTo>
                  <a:close/>
                  <a:moveTo>
                    <a:pt x="359" y="144"/>
                  </a:moveTo>
                  <a:cubicBezTo>
                    <a:pt x="359" y="144"/>
                    <a:pt x="359" y="144"/>
                    <a:pt x="359" y="14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30" name="Google Shape;1230;p52"/>
          <p:cNvGrpSpPr/>
          <p:nvPr/>
        </p:nvGrpSpPr>
        <p:grpSpPr>
          <a:xfrm>
            <a:off x="2605061" y="1896833"/>
            <a:ext cx="279029" cy="476774"/>
            <a:chOff x="7497763" y="2081213"/>
            <a:chExt cx="365125" cy="623886"/>
          </a:xfrm>
        </p:grpSpPr>
        <p:sp>
          <p:nvSpPr>
            <p:cNvPr id="1231" name="Google Shape;1231;p52"/>
            <p:cNvSpPr/>
            <p:nvPr/>
          </p:nvSpPr>
          <p:spPr>
            <a:xfrm>
              <a:off x="7589838" y="2290763"/>
              <a:ext cx="139701" cy="139700"/>
            </a:xfrm>
            <a:custGeom>
              <a:avLst/>
              <a:gdLst/>
              <a:ahLst/>
              <a:cxnLst/>
              <a:rect l="l" t="t" r="r" b="b"/>
              <a:pathLst>
                <a:path w="648" h="649" extrusionOk="0">
                  <a:moveTo>
                    <a:pt x="0" y="325"/>
                  </a:moveTo>
                  <a:cubicBezTo>
                    <a:pt x="0" y="503"/>
                    <a:pt x="145" y="649"/>
                    <a:pt x="324" y="649"/>
                  </a:cubicBezTo>
                  <a:cubicBezTo>
                    <a:pt x="503" y="649"/>
                    <a:pt x="648" y="503"/>
                    <a:pt x="648" y="325"/>
                  </a:cubicBezTo>
                  <a:cubicBezTo>
                    <a:pt x="648" y="146"/>
                    <a:pt x="503" y="0"/>
                    <a:pt x="324" y="0"/>
                  </a:cubicBezTo>
                  <a:cubicBezTo>
                    <a:pt x="145" y="0"/>
                    <a:pt x="0" y="146"/>
                    <a:pt x="0" y="325"/>
                  </a:cubicBezTo>
                  <a:close/>
                  <a:moveTo>
                    <a:pt x="523" y="192"/>
                  </a:moveTo>
                  <a:cubicBezTo>
                    <a:pt x="307" y="286"/>
                    <a:pt x="307" y="286"/>
                    <a:pt x="307" y="286"/>
                  </a:cubicBezTo>
                  <a:cubicBezTo>
                    <a:pt x="286" y="295"/>
                    <a:pt x="276" y="320"/>
                    <a:pt x="285" y="342"/>
                  </a:cubicBezTo>
                  <a:cubicBezTo>
                    <a:pt x="292" y="358"/>
                    <a:pt x="308" y="367"/>
                    <a:pt x="324" y="367"/>
                  </a:cubicBezTo>
                  <a:cubicBezTo>
                    <a:pt x="330" y="367"/>
                    <a:pt x="336" y="366"/>
                    <a:pt x="341" y="364"/>
                  </a:cubicBezTo>
                  <a:cubicBezTo>
                    <a:pt x="557" y="270"/>
                    <a:pt x="557" y="270"/>
                    <a:pt x="557" y="270"/>
                  </a:cubicBezTo>
                  <a:cubicBezTo>
                    <a:pt x="561" y="287"/>
                    <a:pt x="563" y="306"/>
                    <a:pt x="563" y="325"/>
                  </a:cubicBezTo>
                  <a:cubicBezTo>
                    <a:pt x="563" y="456"/>
                    <a:pt x="456" y="564"/>
                    <a:pt x="324" y="564"/>
                  </a:cubicBezTo>
                  <a:cubicBezTo>
                    <a:pt x="192" y="564"/>
                    <a:pt x="85" y="456"/>
                    <a:pt x="85" y="325"/>
                  </a:cubicBezTo>
                  <a:cubicBezTo>
                    <a:pt x="85" y="193"/>
                    <a:pt x="192" y="86"/>
                    <a:pt x="324" y="86"/>
                  </a:cubicBezTo>
                  <a:cubicBezTo>
                    <a:pt x="407" y="86"/>
                    <a:pt x="480" y="128"/>
                    <a:pt x="523" y="192"/>
                  </a:cubicBezTo>
                  <a:close/>
                  <a:moveTo>
                    <a:pt x="523" y="192"/>
                  </a:moveTo>
                  <a:cubicBezTo>
                    <a:pt x="523" y="192"/>
                    <a:pt x="523" y="192"/>
                    <a:pt x="523" y="19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2" name="Google Shape;1232;p52"/>
            <p:cNvSpPr/>
            <p:nvPr/>
          </p:nvSpPr>
          <p:spPr>
            <a:xfrm>
              <a:off x="7548563" y="2132013"/>
              <a:ext cx="220662" cy="141288"/>
            </a:xfrm>
            <a:custGeom>
              <a:avLst/>
              <a:gdLst/>
              <a:ahLst/>
              <a:cxnLst/>
              <a:rect l="l" t="t" r="r" b="b"/>
              <a:pathLst>
                <a:path w="1024" h="656" extrusionOk="0">
                  <a:moveTo>
                    <a:pt x="1024" y="99"/>
                  </a:moveTo>
                  <a:cubicBezTo>
                    <a:pt x="1024" y="44"/>
                    <a:pt x="980" y="0"/>
                    <a:pt x="92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4" y="0"/>
                    <a:pt x="0" y="44"/>
                    <a:pt x="0" y="99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612"/>
                    <a:pt x="44" y="656"/>
                    <a:pt x="99" y="656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80" y="656"/>
                    <a:pt x="1024" y="612"/>
                    <a:pt x="1024" y="557"/>
                  </a:cubicBezTo>
                  <a:lnTo>
                    <a:pt x="1024" y="99"/>
                  </a:lnTo>
                  <a:close/>
                  <a:moveTo>
                    <a:pt x="939" y="99"/>
                  </a:moveTo>
                  <a:cubicBezTo>
                    <a:pt x="939" y="294"/>
                    <a:pt x="939" y="294"/>
                    <a:pt x="939" y="294"/>
                  </a:cubicBezTo>
                  <a:cubicBezTo>
                    <a:pt x="911" y="291"/>
                    <a:pt x="884" y="284"/>
                    <a:pt x="858" y="274"/>
                  </a:cubicBezTo>
                  <a:cubicBezTo>
                    <a:pt x="820" y="259"/>
                    <a:pt x="794" y="238"/>
                    <a:pt x="769" y="219"/>
                  </a:cubicBezTo>
                  <a:cubicBezTo>
                    <a:pt x="737" y="194"/>
                    <a:pt x="704" y="167"/>
                    <a:pt x="653" y="159"/>
                  </a:cubicBezTo>
                  <a:cubicBezTo>
                    <a:pt x="603" y="150"/>
                    <a:pt x="549" y="160"/>
                    <a:pt x="494" y="189"/>
                  </a:cubicBezTo>
                  <a:cubicBezTo>
                    <a:pt x="486" y="150"/>
                    <a:pt x="474" y="115"/>
                    <a:pt x="462" y="85"/>
                  </a:cubicBezTo>
                  <a:cubicBezTo>
                    <a:pt x="925" y="85"/>
                    <a:pt x="925" y="85"/>
                    <a:pt x="925" y="85"/>
                  </a:cubicBezTo>
                  <a:cubicBezTo>
                    <a:pt x="933" y="85"/>
                    <a:pt x="939" y="91"/>
                    <a:pt x="939" y="99"/>
                  </a:cubicBezTo>
                  <a:close/>
                  <a:moveTo>
                    <a:pt x="85" y="557"/>
                  </a:moveTo>
                  <a:cubicBezTo>
                    <a:pt x="85" y="99"/>
                    <a:pt x="85" y="99"/>
                    <a:pt x="85" y="99"/>
                  </a:cubicBezTo>
                  <a:cubicBezTo>
                    <a:pt x="85" y="91"/>
                    <a:pt x="91" y="85"/>
                    <a:pt x="99" y="85"/>
                  </a:cubicBezTo>
                  <a:cubicBezTo>
                    <a:pt x="368" y="85"/>
                    <a:pt x="368" y="85"/>
                    <a:pt x="368" y="85"/>
                  </a:cubicBezTo>
                  <a:cubicBezTo>
                    <a:pt x="398" y="144"/>
                    <a:pt x="427" y="231"/>
                    <a:pt x="420" y="335"/>
                  </a:cubicBezTo>
                  <a:cubicBezTo>
                    <a:pt x="415" y="419"/>
                    <a:pt x="388" y="499"/>
                    <a:pt x="340" y="571"/>
                  </a:cubicBezTo>
                  <a:cubicBezTo>
                    <a:pt x="99" y="571"/>
                    <a:pt x="99" y="571"/>
                    <a:pt x="99" y="571"/>
                  </a:cubicBezTo>
                  <a:cubicBezTo>
                    <a:pt x="91" y="571"/>
                    <a:pt x="85" y="565"/>
                    <a:pt x="85" y="557"/>
                  </a:cubicBezTo>
                  <a:close/>
                  <a:moveTo>
                    <a:pt x="925" y="571"/>
                  </a:moveTo>
                  <a:cubicBezTo>
                    <a:pt x="439" y="571"/>
                    <a:pt x="439" y="571"/>
                    <a:pt x="439" y="571"/>
                  </a:cubicBezTo>
                  <a:cubicBezTo>
                    <a:pt x="478" y="499"/>
                    <a:pt x="500" y="422"/>
                    <a:pt x="505" y="341"/>
                  </a:cubicBezTo>
                  <a:cubicBezTo>
                    <a:pt x="506" y="320"/>
                    <a:pt x="506" y="300"/>
                    <a:pt x="505" y="280"/>
                  </a:cubicBezTo>
                  <a:cubicBezTo>
                    <a:pt x="555" y="248"/>
                    <a:pt x="599" y="236"/>
                    <a:pt x="638" y="242"/>
                  </a:cubicBezTo>
                  <a:cubicBezTo>
                    <a:pt x="669" y="248"/>
                    <a:pt x="689" y="264"/>
                    <a:pt x="717" y="286"/>
                  </a:cubicBezTo>
                  <a:cubicBezTo>
                    <a:pt x="743" y="307"/>
                    <a:pt x="777" y="333"/>
                    <a:pt x="827" y="353"/>
                  </a:cubicBezTo>
                  <a:cubicBezTo>
                    <a:pt x="862" y="367"/>
                    <a:pt x="900" y="376"/>
                    <a:pt x="939" y="379"/>
                  </a:cubicBezTo>
                  <a:cubicBezTo>
                    <a:pt x="939" y="557"/>
                    <a:pt x="939" y="557"/>
                    <a:pt x="939" y="557"/>
                  </a:cubicBezTo>
                  <a:cubicBezTo>
                    <a:pt x="939" y="565"/>
                    <a:pt x="933" y="571"/>
                    <a:pt x="925" y="571"/>
                  </a:cubicBezTo>
                  <a:close/>
                  <a:moveTo>
                    <a:pt x="925" y="571"/>
                  </a:moveTo>
                  <a:cubicBezTo>
                    <a:pt x="925" y="571"/>
                    <a:pt x="925" y="571"/>
                    <a:pt x="925" y="57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3" name="Google Shape;1233;p52"/>
            <p:cNvSpPr/>
            <p:nvPr/>
          </p:nvSpPr>
          <p:spPr>
            <a:xfrm>
              <a:off x="7548563" y="2290763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65" y="0"/>
                  </a:moveTo>
                  <a:cubicBezTo>
                    <a:pt x="29" y="0"/>
                    <a:pt x="0" y="30"/>
                    <a:pt x="0" y="6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8"/>
                    <a:pt x="19" y="187"/>
                    <a:pt x="42" y="187"/>
                  </a:cubicBezTo>
                  <a:cubicBezTo>
                    <a:pt x="66" y="187"/>
                    <a:pt x="85" y="168"/>
                    <a:pt x="85" y="144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67" y="86"/>
                    <a:pt x="186" y="67"/>
                    <a:pt x="186" y="43"/>
                  </a:cubicBezTo>
                  <a:cubicBezTo>
                    <a:pt x="186" y="20"/>
                    <a:pt x="167" y="0"/>
                    <a:pt x="144" y="0"/>
                  </a:cubicBezTo>
                  <a:lnTo>
                    <a:pt x="65" y="0"/>
                  </a:ln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4" name="Google Shape;1234;p52"/>
            <p:cNvSpPr/>
            <p:nvPr/>
          </p:nvSpPr>
          <p:spPr>
            <a:xfrm>
              <a:off x="7729538" y="2290763"/>
              <a:ext cx="39688" cy="41275"/>
            </a:xfrm>
            <a:custGeom>
              <a:avLst/>
              <a:gdLst/>
              <a:ahLst/>
              <a:cxnLst/>
              <a:rect l="l" t="t" r="r" b="b"/>
              <a:pathLst>
                <a:path w="186" h="187" extrusionOk="0">
                  <a:moveTo>
                    <a:pt x="144" y="187"/>
                  </a:moveTo>
                  <a:cubicBezTo>
                    <a:pt x="167" y="187"/>
                    <a:pt x="186" y="168"/>
                    <a:pt x="186" y="144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86" y="30"/>
                    <a:pt x="157" y="0"/>
                    <a:pt x="12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101" y="168"/>
                    <a:pt x="120" y="187"/>
                    <a:pt x="144" y="187"/>
                  </a:cubicBezTo>
                  <a:close/>
                  <a:moveTo>
                    <a:pt x="144" y="187"/>
                  </a:moveTo>
                  <a:cubicBezTo>
                    <a:pt x="144" y="187"/>
                    <a:pt x="144" y="187"/>
                    <a:pt x="144" y="18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35" name="Google Shape;1235;p52"/>
            <p:cNvSpPr/>
            <p:nvPr/>
          </p:nvSpPr>
          <p:spPr>
            <a:xfrm>
              <a:off x="7497763" y="2081213"/>
              <a:ext cx="365125" cy="623886"/>
            </a:xfrm>
            <a:custGeom>
              <a:avLst/>
              <a:gdLst/>
              <a:ahLst/>
              <a:cxnLst/>
              <a:rect l="l" t="t" r="r" b="b"/>
              <a:pathLst>
                <a:path w="1698" h="2907" extrusionOk="0">
                  <a:moveTo>
                    <a:pt x="1576" y="252"/>
                  </a:moveTo>
                  <a:cubicBezTo>
                    <a:pt x="1502" y="252"/>
                    <a:pt x="1502" y="252"/>
                    <a:pt x="1502" y="252"/>
                  </a:cubicBezTo>
                  <a:cubicBezTo>
                    <a:pt x="1502" y="168"/>
                    <a:pt x="1502" y="168"/>
                    <a:pt x="1502" y="168"/>
                  </a:cubicBezTo>
                  <a:cubicBezTo>
                    <a:pt x="1502" y="75"/>
                    <a:pt x="1427" y="0"/>
                    <a:pt x="1334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46" y="0"/>
                    <a:pt x="1227" y="19"/>
                    <a:pt x="1227" y="43"/>
                  </a:cubicBezTo>
                  <a:cubicBezTo>
                    <a:pt x="1227" y="66"/>
                    <a:pt x="1246" y="85"/>
                    <a:pt x="1270" y="85"/>
                  </a:cubicBezTo>
                  <a:cubicBezTo>
                    <a:pt x="1334" y="85"/>
                    <a:pt x="1334" y="85"/>
                    <a:pt x="1334" y="85"/>
                  </a:cubicBezTo>
                  <a:cubicBezTo>
                    <a:pt x="1380" y="85"/>
                    <a:pt x="1417" y="122"/>
                    <a:pt x="1417" y="168"/>
                  </a:cubicBezTo>
                  <a:cubicBezTo>
                    <a:pt x="1417" y="1118"/>
                    <a:pt x="1417" y="1118"/>
                    <a:pt x="1417" y="1118"/>
                  </a:cubicBezTo>
                  <a:cubicBezTo>
                    <a:pt x="1417" y="1485"/>
                    <a:pt x="1118" y="1783"/>
                    <a:pt x="751" y="1783"/>
                  </a:cubicBezTo>
                  <a:cubicBezTo>
                    <a:pt x="573" y="1783"/>
                    <a:pt x="406" y="1714"/>
                    <a:pt x="280" y="1588"/>
                  </a:cubicBezTo>
                  <a:cubicBezTo>
                    <a:pt x="155" y="1462"/>
                    <a:pt x="86" y="1295"/>
                    <a:pt x="86" y="1118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22"/>
                    <a:pt x="123" y="85"/>
                    <a:pt x="168" y="85"/>
                  </a:cubicBezTo>
                  <a:cubicBezTo>
                    <a:pt x="1071" y="85"/>
                    <a:pt x="1071" y="85"/>
                    <a:pt x="1071" y="85"/>
                  </a:cubicBezTo>
                  <a:cubicBezTo>
                    <a:pt x="1094" y="85"/>
                    <a:pt x="1114" y="66"/>
                    <a:pt x="1114" y="43"/>
                  </a:cubicBezTo>
                  <a:cubicBezTo>
                    <a:pt x="1114" y="19"/>
                    <a:pt x="1094" y="0"/>
                    <a:pt x="1071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76" y="0"/>
                    <a:pt x="0" y="75"/>
                    <a:pt x="0" y="168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318"/>
                    <a:pt x="78" y="1507"/>
                    <a:pt x="220" y="1648"/>
                  </a:cubicBezTo>
                  <a:cubicBezTo>
                    <a:pt x="273" y="1701"/>
                    <a:pt x="333" y="1745"/>
                    <a:pt x="397" y="1780"/>
                  </a:cubicBezTo>
                  <a:cubicBezTo>
                    <a:pt x="397" y="1970"/>
                    <a:pt x="397" y="1970"/>
                    <a:pt x="397" y="1970"/>
                  </a:cubicBezTo>
                  <a:cubicBezTo>
                    <a:pt x="397" y="1994"/>
                    <a:pt x="416" y="2013"/>
                    <a:pt x="439" y="2013"/>
                  </a:cubicBezTo>
                  <a:cubicBezTo>
                    <a:pt x="463" y="2013"/>
                    <a:pt x="482" y="1994"/>
                    <a:pt x="482" y="1970"/>
                  </a:cubicBezTo>
                  <a:cubicBezTo>
                    <a:pt x="482" y="1819"/>
                    <a:pt x="482" y="1819"/>
                    <a:pt x="482" y="1819"/>
                  </a:cubicBezTo>
                  <a:cubicBezTo>
                    <a:pt x="567" y="1851"/>
                    <a:pt x="658" y="1868"/>
                    <a:pt x="751" y="1868"/>
                  </a:cubicBezTo>
                  <a:cubicBezTo>
                    <a:pt x="846" y="1868"/>
                    <a:pt x="937" y="1851"/>
                    <a:pt x="1020" y="1818"/>
                  </a:cubicBezTo>
                  <a:cubicBezTo>
                    <a:pt x="1020" y="2510"/>
                    <a:pt x="1020" y="2510"/>
                    <a:pt x="1020" y="2510"/>
                  </a:cubicBezTo>
                  <a:cubicBezTo>
                    <a:pt x="482" y="2510"/>
                    <a:pt x="482" y="2510"/>
                    <a:pt x="482" y="2510"/>
                  </a:cubicBezTo>
                  <a:cubicBezTo>
                    <a:pt x="482" y="2169"/>
                    <a:pt x="482" y="2169"/>
                    <a:pt x="482" y="2169"/>
                  </a:cubicBezTo>
                  <a:cubicBezTo>
                    <a:pt x="482" y="2146"/>
                    <a:pt x="463" y="2127"/>
                    <a:pt x="439" y="2127"/>
                  </a:cubicBezTo>
                  <a:cubicBezTo>
                    <a:pt x="416" y="2127"/>
                    <a:pt x="397" y="2146"/>
                    <a:pt x="397" y="2169"/>
                  </a:cubicBezTo>
                  <a:cubicBezTo>
                    <a:pt x="397" y="2728"/>
                    <a:pt x="397" y="2728"/>
                    <a:pt x="397" y="2728"/>
                  </a:cubicBezTo>
                  <a:cubicBezTo>
                    <a:pt x="397" y="2827"/>
                    <a:pt x="477" y="2907"/>
                    <a:pt x="576" y="2907"/>
                  </a:cubicBezTo>
                  <a:cubicBezTo>
                    <a:pt x="927" y="2907"/>
                    <a:pt x="927" y="2907"/>
                    <a:pt x="927" y="2907"/>
                  </a:cubicBezTo>
                  <a:cubicBezTo>
                    <a:pt x="1025" y="2907"/>
                    <a:pt x="1106" y="2827"/>
                    <a:pt x="1106" y="2728"/>
                  </a:cubicBezTo>
                  <a:cubicBezTo>
                    <a:pt x="1106" y="1779"/>
                    <a:pt x="1106" y="1779"/>
                    <a:pt x="1106" y="1779"/>
                  </a:cubicBezTo>
                  <a:cubicBezTo>
                    <a:pt x="1341" y="1652"/>
                    <a:pt x="1502" y="1403"/>
                    <a:pt x="1502" y="1118"/>
                  </a:cubicBezTo>
                  <a:cubicBezTo>
                    <a:pt x="1502" y="1042"/>
                    <a:pt x="1502" y="1042"/>
                    <a:pt x="1502" y="1042"/>
                  </a:cubicBezTo>
                  <a:cubicBezTo>
                    <a:pt x="1576" y="1042"/>
                    <a:pt x="1576" y="1042"/>
                    <a:pt x="1576" y="1042"/>
                  </a:cubicBezTo>
                  <a:cubicBezTo>
                    <a:pt x="1643" y="1042"/>
                    <a:pt x="1698" y="987"/>
                    <a:pt x="1698" y="920"/>
                  </a:cubicBezTo>
                  <a:cubicBezTo>
                    <a:pt x="1698" y="374"/>
                    <a:pt x="1698" y="374"/>
                    <a:pt x="1698" y="374"/>
                  </a:cubicBezTo>
                  <a:cubicBezTo>
                    <a:pt x="1698" y="307"/>
                    <a:pt x="1643" y="252"/>
                    <a:pt x="1576" y="252"/>
                  </a:cubicBezTo>
                  <a:close/>
                  <a:moveTo>
                    <a:pt x="927" y="2822"/>
                  </a:moveTo>
                  <a:cubicBezTo>
                    <a:pt x="576" y="2822"/>
                    <a:pt x="576" y="2822"/>
                    <a:pt x="576" y="2822"/>
                  </a:cubicBezTo>
                  <a:cubicBezTo>
                    <a:pt x="524" y="2822"/>
                    <a:pt x="482" y="2780"/>
                    <a:pt x="482" y="2728"/>
                  </a:cubicBezTo>
                  <a:cubicBezTo>
                    <a:pt x="482" y="2595"/>
                    <a:pt x="482" y="2595"/>
                    <a:pt x="482" y="2595"/>
                  </a:cubicBezTo>
                  <a:cubicBezTo>
                    <a:pt x="1020" y="2595"/>
                    <a:pt x="1020" y="2595"/>
                    <a:pt x="1020" y="2595"/>
                  </a:cubicBezTo>
                  <a:cubicBezTo>
                    <a:pt x="1020" y="2728"/>
                    <a:pt x="1020" y="2728"/>
                    <a:pt x="1020" y="2728"/>
                  </a:cubicBezTo>
                  <a:cubicBezTo>
                    <a:pt x="1020" y="2780"/>
                    <a:pt x="978" y="2822"/>
                    <a:pt x="927" y="2822"/>
                  </a:cubicBezTo>
                  <a:close/>
                  <a:moveTo>
                    <a:pt x="1613" y="920"/>
                  </a:moveTo>
                  <a:cubicBezTo>
                    <a:pt x="1613" y="940"/>
                    <a:pt x="1596" y="957"/>
                    <a:pt x="1576" y="957"/>
                  </a:cubicBezTo>
                  <a:cubicBezTo>
                    <a:pt x="1502" y="957"/>
                    <a:pt x="1502" y="957"/>
                    <a:pt x="1502" y="957"/>
                  </a:cubicBezTo>
                  <a:cubicBezTo>
                    <a:pt x="1502" y="338"/>
                    <a:pt x="1502" y="338"/>
                    <a:pt x="1502" y="338"/>
                  </a:cubicBezTo>
                  <a:cubicBezTo>
                    <a:pt x="1576" y="338"/>
                    <a:pt x="1576" y="338"/>
                    <a:pt x="1576" y="338"/>
                  </a:cubicBezTo>
                  <a:cubicBezTo>
                    <a:pt x="1596" y="338"/>
                    <a:pt x="1613" y="354"/>
                    <a:pt x="1613" y="374"/>
                  </a:cubicBezTo>
                  <a:lnTo>
                    <a:pt x="1613" y="920"/>
                  </a:lnTo>
                  <a:close/>
                  <a:moveTo>
                    <a:pt x="1613" y="920"/>
                  </a:moveTo>
                  <a:cubicBezTo>
                    <a:pt x="1613" y="920"/>
                    <a:pt x="1613" y="920"/>
                    <a:pt x="1613" y="92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53"/>
          <p:cNvSpPr txBox="1">
            <a:spLocks noGrp="1"/>
          </p:cNvSpPr>
          <p:nvPr>
            <p:ph type="title"/>
          </p:nvPr>
        </p:nvSpPr>
        <p:spPr>
          <a:xfrm>
            <a:off x="720000" y="53949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کاراموزی و شغل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1" name="Google Shape;1241;p53"/>
          <p:cNvSpPr txBox="1">
            <a:spLocks noGrp="1"/>
          </p:cNvSpPr>
          <p:nvPr>
            <p:ph type="subTitle" idx="1"/>
          </p:nvPr>
        </p:nvSpPr>
        <p:spPr>
          <a:xfrm>
            <a:off x="7200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سه</a:t>
            </a:r>
            <a:r>
              <a:rPr lang="en" dirty="0">
                <a:cs typeface="B Nazanin" panose="00000400000000000000" pitchFamily="2" charset="-78"/>
              </a:rPr>
              <a:t> 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2" name="Google Shape;1242;p53"/>
          <p:cNvSpPr txBox="1">
            <a:spLocks noGrp="1"/>
          </p:cNvSpPr>
          <p:nvPr>
            <p:ph type="subTitle" idx="5"/>
          </p:nvPr>
        </p:nvSpPr>
        <p:spPr>
          <a:xfrm>
            <a:off x="34038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3" name="Google Shape;1243;p53"/>
          <p:cNvSpPr txBox="1">
            <a:spLocks noGrp="1"/>
          </p:cNvSpPr>
          <p:nvPr>
            <p:ph type="subTitle" idx="6"/>
          </p:nvPr>
        </p:nvSpPr>
        <p:spPr>
          <a:xfrm>
            <a:off x="6087600" y="2783138"/>
            <a:ext cx="2336400" cy="4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4" name="Google Shape;1244;p53"/>
          <p:cNvSpPr txBox="1">
            <a:spLocks noGrp="1"/>
          </p:cNvSpPr>
          <p:nvPr>
            <p:ph type="subTitle" idx="2"/>
          </p:nvPr>
        </p:nvSpPr>
        <p:spPr>
          <a:xfrm>
            <a:off x="7200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245" name="Google Shape;1245;p53"/>
          <p:cNvSpPr txBox="1">
            <a:spLocks noGrp="1"/>
          </p:cNvSpPr>
          <p:nvPr>
            <p:ph type="subTitle" idx="3"/>
          </p:nvPr>
        </p:nvSpPr>
        <p:spPr>
          <a:xfrm>
            <a:off x="34038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246" name="Google Shape;1246;p53"/>
          <p:cNvSpPr txBox="1">
            <a:spLocks noGrp="1"/>
          </p:cNvSpPr>
          <p:nvPr>
            <p:ph type="subTitle" idx="4"/>
          </p:nvPr>
        </p:nvSpPr>
        <p:spPr>
          <a:xfrm>
            <a:off x="6087600" y="3247975"/>
            <a:ext cx="2336400" cy="6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قابل ویرایش می باشد</a:t>
            </a:r>
          </a:p>
        </p:txBody>
      </p:sp>
      <p:sp>
        <p:nvSpPr>
          <p:cNvPr id="1247" name="Google Shape;1247;p53"/>
          <p:cNvSpPr/>
          <p:nvPr/>
        </p:nvSpPr>
        <p:spPr>
          <a:xfrm>
            <a:off x="14134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48" name="Google Shape;1248;p53"/>
          <p:cNvSpPr/>
          <p:nvPr/>
        </p:nvSpPr>
        <p:spPr>
          <a:xfrm>
            <a:off x="40972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49" name="Google Shape;1249;p53"/>
          <p:cNvSpPr/>
          <p:nvPr/>
        </p:nvSpPr>
        <p:spPr>
          <a:xfrm>
            <a:off x="6781050" y="1695344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50" name="Google Shape;1250;p53"/>
          <p:cNvGrpSpPr/>
          <p:nvPr/>
        </p:nvGrpSpPr>
        <p:grpSpPr>
          <a:xfrm>
            <a:off x="7017413" y="1924523"/>
            <a:ext cx="476774" cy="390642"/>
            <a:chOff x="8432800" y="2136776"/>
            <a:chExt cx="623886" cy="511177"/>
          </a:xfrm>
        </p:grpSpPr>
        <p:sp>
          <p:nvSpPr>
            <p:cNvPr id="1251" name="Google Shape;1251;p53"/>
            <p:cNvSpPr/>
            <p:nvPr/>
          </p:nvSpPr>
          <p:spPr>
            <a:xfrm>
              <a:off x="8807450" y="2303463"/>
              <a:ext cx="196849" cy="74613"/>
            </a:xfrm>
            <a:custGeom>
              <a:avLst/>
              <a:gdLst/>
              <a:ahLst/>
              <a:cxnLst/>
              <a:rect l="l" t="t" r="r" b="b"/>
              <a:pathLst>
                <a:path w="922" h="346" extrusionOk="0">
                  <a:moveTo>
                    <a:pt x="922" y="88"/>
                  </a:moveTo>
                  <a:cubicBezTo>
                    <a:pt x="922" y="40"/>
                    <a:pt x="883" y="0"/>
                    <a:pt x="83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9" y="0"/>
                    <a:pt x="0" y="40"/>
                    <a:pt x="0" y="8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6"/>
                    <a:pt x="39" y="346"/>
                    <a:pt x="88" y="346"/>
                  </a:cubicBezTo>
                  <a:cubicBezTo>
                    <a:pt x="834" y="346"/>
                    <a:pt x="834" y="346"/>
                    <a:pt x="834" y="346"/>
                  </a:cubicBezTo>
                  <a:cubicBezTo>
                    <a:pt x="883" y="346"/>
                    <a:pt x="922" y="306"/>
                    <a:pt x="922" y="257"/>
                  </a:cubicBezTo>
                  <a:lnTo>
                    <a:pt x="922" y="88"/>
                  </a:lnTo>
                  <a:close/>
                  <a:moveTo>
                    <a:pt x="837" y="257"/>
                  </a:moveTo>
                  <a:cubicBezTo>
                    <a:pt x="837" y="259"/>
                    <a:pt x="836" y="260"/>
                    <a:pt x="834" y="260"/>
                  </a:cubicBezTo>
                  <a:cubicBezTo>
                    <a:pt x="88" y="260"/>
                    <a:pt x="88" y="260"/>
                    <a:pt x="88" y="260"/>
                  </a:cubicBezTo>
                  <a:cubicBezTo>
                    <a:pt x="86" y="260"/>
                    <a:pt x="85" y="259"/>
                    <a:pt x="85" y="25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7"/>
                    <a:pt x="86" y="85"/>
                    <a:pt x="88" y="85"/>
                  </a:cubicBezTo>
                  <a:cubicBezTo>
                    <a:pt x="834" y="85"/>
                    <a:pt x="834" y="85"/>
                    <a:pt x="834" y="85"/>
                  </a:cubicBezTo>
                  <a:cubicBezTo>
                    <a:pt x="836" y="85"/>
                    <a:pt x="837" y="87"/>
                    <a:pt x="837" y="88"/>
                  </a:cubicBezTo>
                  <a:lnTo>
                    <a:pt x="837" y="257"/>
                  </a:lnTo>
                  <a:close/>
                  <a:moveTo>
                    <a:pt x="837" y="257"/>
                  </a:moveTo>
                  <a:cubicBezTo>
                    <a:pt x="837" y="257"/>
                    <a:pt x="837" y="257"/>
                    <a:pt x="837" y="25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2" name="Google Shape;1252;p53"/>
            <p:cNvSpPr/>
            <p:nvPr/>
          </p:nvSpPr>
          <p:spPr>
            <a:xfrm>
              <a:off x="8483600" y="2311401"/>
              <a:ext cx="279402" cy="280989"/>
            </a:xfrm>
            <a:custGeom>
              <a:avLst/>
              <a:gdLst/>
              <a:ahLst/>
              <a:cxnLst/>
              <a:rect l="l" t="t" r="r" b="b"/>
              <a:pathLst>
                <a:path w="1304" h="1304" extrusionOk="0">
                  <a:moveTo>
                    <a:pt x="1239" y="807"/>
                  </a:moveTo>
                  <a:cubicBezTo>
                    <a:pt x="1275" y="807"/>
                    <a:pt x="1304" y="777"/>
                    <a:pt x="1304" y="741"/>
                  </a:cubicBezTo>
                  <a:cubicBezTo>
                    <a:pt x="1304" y="562"/>
                    <a:pt x="1304" y="562"/>
                    <a:pt x="1304" y="562"/>
                  </a:cubicBezTo>
                  <a:cubicBezTo>
                    <a:pt x="1304" y="526"/>
                    <a:pt x="1275" y="497"/>
                    <a:pt x="1239" y="497"/>
                  </a:cubicBezTo>
                  <a:cubicBezTo>
                    <a:pt x="1155" y="497"/>
                    <a:pt x="1155" y="497"/>
                    <a:pt x="1155" y="497"/>
                  </a:cubicBezTo>
                  <a:cubicBezTo>
                    <a:pt x="1145" y="466"/>
                    <a:pt x="1132" y="435"/>
                    <a:pt x="1117" y="406"/>
                  </a:cubicBezTo>
                  <a:cubicBezTo>
                    <a:pt x="1176" y="347"/>
                    <a:pt x="1176" y="347"/>
                    <a:pt x="1176" y="347"/>
                  </a:cubicBezTo>
                  <a:cubicBezTo>
                    <a:pt x="1202" y="321"/>
                    <a:pt x="1202" y="280"/>
                    <a:pt x="1176" y="254"/>
                  </a:cubicBezTo>
                  <a:cubicBezTo>
                    <a:pt x="1050" y="128"/>
                    <a:pt x="1050" y="128"/>
                    <a:pt x="1050" y="128"/>
                  </a:cubicBezTo>
                  <a:cubicBezTo>
                    <a:pt x="1024" y="102"/>
                    <a:pt x="983" y="102"/>
                    <a:pt x="957" y="128"/>
                  </a:cubicBezTo>
                  <a:cubicBezTo>
                    <a:pt x="898" y="187"/>
                    <a:pt x="898" y="187"/>
                    <a:pt x="898" y="187"/>
                  </a:cubicBezTo>
                  <a:cubicBezTo>
                    <a:pt x="869" y="172"/>
                    <a:pt x="838" y="159"/>
                    <a:pt x="807" y="149"/>
                  </a:cubicBezTo>
                  <a:cubicBezTo>
                    <a:pt x="807" y="65"/>
                    <a:pt x="807" y="65"/>
                    <a:pt x="807" y="65"/>
                  </a:cubicBezTo>
                  <a:cubicBezTo>
                    <a:pt x="807" y="29"/>
                    <a:pt x="778" y="0"/>
                    <a:pt x="742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527" y="0"/>
                    <a:pt x="497" y="29"/>
                    <a:pt x="497" y="65"/>
                  </a:cubicBezTo>
                  <a:cubicBezTo>
                    <a:pt x="497" y="149"/>
                    <a:pt x="497" y="149"/>
                    <a:pt x="497" y="149"/>
                  </a:cubicBezTo>
                  <a:cubicBezTo>
                    <a:pt x="466" y="159"/>
                    <a:pt x="435" y="172"/>
                    <a:pt x="406" y="187"/>
                  </a:cubicBezTo>
                  <a:cubicBezTo>
                    <a:pt x="347" y="128"/>
                    <a:pt x="347" y="128"/>
                    <a:pt x="347" y="128"/>
                  </a:cubicBezTo>
                  <a:cubicBezTo>
                    <a:pt x="321" y="102"/>
                    <a:pt x="280" y="102"/>
                    <a:pt x="255" y="128"/>
                  </a:cubicBezTo>
                  <a:cubicBezTo>
                    <a:pt x="128" y="254"/>
                    <a:pt x="128" y="254"/>
                    <a:pt x="128" y="254"/>
                  </a:cubicBezTo>
                  <a:cubicBezTo>
                    <a:pt x="103" y="280"/>
                    <a:pt x="103" y="321"/>
                    <a:pt x="128" y="347"/>
                  </a:cubicBezTo>
                  <a:cubicBezTo>
                    <a:pt x="187" y="406"/>
                    <a:pt x="187" y="406"/>
                    <a:pt x="187" y="406"/>
                  </a:cubicBezTo>
                  <a:cubicBezTo>
                    <a:pt x="172" y="435"/>
                    <a:pt x="159" y="466"/>
                    <a:pt x="150" y="497"/>
                  </a:cubicBezTo>
                  <a:cubicBezTo>
                    <a:pt x="66" y="497"/>
                    <a:pt x="66" y="497"/>
                    <a:pt x="66" y="497"/>
                  </a:cubicBezTo>
                  <a:cubicBezTo>
                    <a:pt x="30" y="497"/>
                    <a:pt x="0" y="526"/>
                    <a:pt x="0" y="562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0" y="777"/>
                    <a:pt x="30" y="807"/>
                    <a:pt x="66" y="807"/>
                  </a:cubicBezTo>
                  <a:cubicBezTo>
                    <a:pt x="150" y="807"/>
                    <a:pt x="150" y="807"/>
                    <a:pt x="150" y="807"/>
                  </a:cubicBezTo>
                  <a:cubicBezTo>
                    <a:pt x="159" y="838"/>
                    <a:pt x="172" y="869"/>
                    <a:pt x="187" y="898"/>
                  </a:cubicBezTo>
                  <a:cubicBezTo>
                    <a:pt x="128" y="957"/>
                    <a:pt x="128" y="957"/>
                    <a:pt x="128" y="957"/>
                  </a:cubicBezTo>
                  <a:cubicBezTo>
                    <a:pt x="103" y="983"/>
                    <a:pt x="103" y="1024"/>
                    <a:pt x="128" y="1049"/>
                  </a:cubicBezTo>
                  <a:cubicBezTo>
                    <a:pt x="255" y="1176"/>
                    <a:pt x="255" y="1176"/>
                    <a:pt x="255" y="1176"/>
                  </a:cubicBezTo>
                  <a:cubicBezTo>
                    <a:pt x="280" y="1201"/>
                    <a:pt x="321" y="1201"/>
                    <a:pt x="347" y="1176"/>
                  </a:cubicBezTo>
                  <a:cubicBezTo>
                    <a:pt x="406" y="1117"/>
                    <a:pt x="406" y="1117"/>
                    <a:pt x="406" y="1117"/>
                  </a:cubicBezTo>
                  <a:cubicBezTo>
                    <a:pt x="435" y="1132"/>
                    <a:pt x="466" y="1145"/>
                    <a:pt x="497" y="1154"/>
                  </a:cubicBezTo>
                  <a:cubicBezTo>
                    <a:pt x="497" y="1238"/>
                    <a:pt x="497" y="1238"/>
                    <a:pt x="497" y="1238"/>
                  </a:cubicBezTo>
                  <a:cubicBezTo>
                    <a:pt x="497" y="1274"/>
                    <a:pt x="527" y="1304"/>
                    <a:pt x="563" y="1304"/>
                  </a:cubicBezTo>
                  <a:cubicBezTo>
                    <a:pt x="742" y="1304"/>
                    <a:pt x="742" y="1304"/>
                    <a:pt x="742" y="1304"/>
                  </a:cubicBezTo>
                  <a:cubicBezTo>
                    <a:pt x="778" y="1304"/>
                    <a:pt x="807" y="1274"/>
                    <a:pt x="807" y="1238"/>
                  </a:cubicBezTo>
                  <a:cubicBezTo>
                    <a:pt x="807" y="1154"/>
                    <a:pt x="807" y="1154"/>
                    <a:pt x="807" y="1154"/>
                  </a:cubicBezTo>
                  <a:cubicBezTo>
                    <a:pt x="838" y="1145"/>
                    <a:pt x="869" y="1132"/>
                    <a:pt x="898" y="1117"/>
                  </a:cubicBezTo>
                  <a:cubicBezTo>
                    <a:pt x="957" y="1176"/>
                    <a:pt x="957" y="1176"/>
                    <a:pt x="957" y="1176"/>
                  </a:cubicBezTo>
                  <a:cubicBezTo>
                    <a:pt x="983" y="1201"/>
                    <a:pt x="1024" y="1201"/>
                    <a:pt x="1050" y="1176"/>
                  </a:cubicBezTo>
                  <a:cubicBezTo>
                    <a:pt x="1176" y="1049"/>
                    <a:pt x="1176" y="1049"/>
                    <a:pt x="1176" y="1049"/>
                  </a:cubicBezTo>
                  <a:cubicBezTo>
                    <a:pt x="1202" y="1024"/>
                    <a:pt x="1202" y="983"/>
                    <a:pt x="1176" y="957"/>
                  </a:cubicBezTo>
                  <a:cubicBezTo>
                    <a:pt x="1117" y="898"/>
                    <a:pt x="1117" y="898"/>
                    <a:pt x="1117" y="898"/>
                  </a:cubicBezTo>
                  <a:cubicBezTo>
                    <a:pt x="1132" y="869"/>
                    <a:pt x="1145" y="838"/>
                    <a:pt x="1155" y="807"/>
                  </a:cubicBezTo>
                  <a:lnTo>
                    <a:pt x="1239" y="807"/>
                  </a:lnTo>
                  <a:close/>
                  <a:moveTo>
                    <a:pt x="1077" y="769"/>
                  </a:moveTo>
                  <a:cubicBezTo>
                    <a:pt x="1067" y="804"/>
                    <a:pt x="1053" y="838"/>
                    <a:pt x="1035" y="869"/>
                  </a:cubicBezTo>
                  <a:cubicBezTo>
                    <a:pt x="1021" y="895"/>
                    <a:pt x="1025" y="927"/>
                    <a:pt x="1046" y="947"/>
                  </a:cubicBezTo>
                  <a:cubicBezTo>
                    <a:pt x="1102" y="1003"/>
                    <a:pt x="1102" y="1003"/>
                    <a:pt x="1102" y="1003"/>
                  </a:cubicBezTo>
                  <a:cubicBezTo>
                    <a:pt x="1004" y="1102"/>
                    <a:pt x="1004" y="1102"/>
                    <a:pt x="1004" y="1102"/>
                  </a:cubicBezTo>
                  <a:cubicBezTo>
                    <a:pt x="948" y="1046"/>
                    <a:pt x="948" y="1046"/>
                    <a:pt x="948" y="1046"/>
                  </a:cubicBezTo>
                  <a:cubicBezTo>
                    <a:pt x="927" y="1025"/>
                    <a:pt x="895" y="1021"/>
                    <a:pt x="869" y="1035"/>
                  </a:cubicBezTo>
                  <a:cubicBezTo>
                    <a:pt x="838" y="1053"/>
                    <a:pt x="804" y="1067"/>
                    <a:pt x="770" y="1077"/>
                  </a:cubicBezTo>
                  <a:cubicBezTo>
                    <a:pt x="741" y="1084"/>
                    <a:pt x="722" y="1110"/>
                    <a:pt x="722" y="1139"/>
                  </a:cubicBezTo>
                  <a:cubicBezTo>
                    <a:pt x="722" y="1218"/>
                    <a:pt x="722" y="1218"/>
                    <a:pt x="722" y="1218"/>
                  </a:cubicBezTo>
                  <a:cubicBezTo>
                    <a:pt x="583" y="1218"/>
                    <a:pt x="583" y="1218"/>
                    <a:pt x="583" y="1218"/>
                  </a:cubicBezTo>
                  <a:cubicBezTo>
                    <a:pt x="583" y="1139"/>
                    <a:pt x="583" y="1139"/>
                    <a:pt x="583" y="1139"/>
                  </a:cubicBezTo>
                  <a:cubicBezTo>
                    <a:pt x="583" y="1110"/>
                    <a:pt x="563" y="1084"/>
                    <a:pt x="535" y="1077"/>
                  </a:cubicBezTo>
                  <a:cubicBezTo>
                    <a:pt x="500" y="1067"/>
                    <a:pt x="466" y="1053"/>
                    <a:pt x="435" y="1035"/>
                  </a:cubicBezTo>
                  <a:cubicBezTo>
                    <a:pt x="409" y="1021"/>
                    <a:pt x="377" y="1025"/>
                    <a:pt x="357" y="1046"/>
                  </a:cubicBezTo>
                  <a:cubicBezTo>
                    <a:pt x="301" y="1102"/>
                    <a:pt x="301" y="1102"/>
                    <a:pt x="301" y="1102"/>
                  </a:cubicBezTo>
                  <a:cubicBezTo>
                    <a:pt x="202" y="1003"/>
                    <a:pt x="202" y="1003"/>
                    <a:pt x="202" y="1003"/>
                  </a:cubicBezTo>
                  <a:cubicBezTo>
                    <a:pt x="258" y="947"/>
                    <a:pt x="258" y="947"/>
                    <a:pt x="258" y="947"/>
                  </a:cubicBezTo>
                  <a:cubicBezTo>
                    <a:pt x="279" y="927"/>
                    <a:pt x="283" y="895"/>
                    <a:pt x="269" y="869"/>
                  </a:cubicBezTo>
                  <a:cubicBezTo>
                    <a:pt x="251" y="838"/>
                    <a:pt x="237" y="804"/>
                    <a:pt x="227" y="769"/>
                  </a:cubicBezTo>
                  <a:cubicBezTo>
                    <a:pt x="220" y="741"/>
                    <a:pt x="194" y="721"/>
                    <a:pt x="165" y="721"/>
                  </a:cubicBezTo>
                  <a:cubicBezTo>
                    <a:pt x="86" y="721"/>
                    <a:pt x="86" y="721"/>
                    <a:pt x="86" y="721"/>
                  </a:cubicBezTo>
                  <a:cubicBezTo>
                    <a:pt x="86" y="582"/>
                    <a:pt x="86" y="582"/>
                    <a:pt x="86" y="582"/>
                  </a:cubicBezTo>
                  <a:cubicBezTo>
                    <a:pt x="165" y="582"/>
                    <a:pt x="165" y="582"/>
                    <a:pt x="165" y="582"/>
                  </a:cubicBezTo>
                  <a:cubicBezTo>
                    <a:pt x="194" y="582"/>
                    <a:pt x="220" y="563"/>
                    <a:pt x="227" y="534"/>
                  </a:cubicBezTo>
                  <a:cubicBezTo>
                    <a:pt x="237" y="500"/>
                    <a:pt x="251" y="466"/>
                    <a:pt x="269" y="435"/>
                  </a:cubicBezTo>
                  <a:cubicBezTo>
                    <a:pt x="283" y="409"/>
                    <a:pt x="279" y="377"/>
                    <a:pt x="258" y="356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57" y="258"/>
                    <a:pt x="357" y="258"/>
                    <a:pt x="357" y="258"/>
                  </a:cubicBezTo>
                  <a:cubicBezTo>
                    <a:pt x="377" y="279"/>
                    <a:pt x="409" y="283"/>
                    <a:pt x="435" y="268"/>
                  </a:cubicBezTo>
                  <a:cubicBezTo>
                    <a:pt x="466" y="251"/>
                    <a:pt x="500" y="237"/>
                    <a:pt x="535" y="227"/>
                  </a:cubicBezTo>
                  <a:cubicBezTo>
                    <a:pt x="563" y="219"/>
                    <a:pt x="583" y="194"/>
                    <a:pt x="583" y="164"/>
                  </a:cubicBezTo>
                  <a:cubicBezTo>
                    <a:pt x="583" y="85"/>
                    <a:pt x="583" y="85"/>
                    <a:pt x="583" y="85"/>
                  </a:cubicBezTo>
                  <a:cubicBezTo>
                    <a:pt x="722" y="85"/>
                    <a:pt x="722" y="85"/>
                    <a:pt x="722" y="85"/>
                  </a:cubicBezTo>
                  <a:cubicBezTo>
                    <a:pt x="722" y="164"/>
                    <a:pt x="722" y="164"/>
                    <a:pt x="722" y="164"/>
                  </a:cubicBezTo>
                  <a:cubicBezTo>
                    <a:pt x="722" y="194"/>
                    <a:pt x="741" y="219"/>
                    <a:pt x="770" y="227"/>
                  </a:cubicBezTo>
                  <a:cubicBezTo>
                    <a:pt x="804" y="237"/>
                    <a:pt x="838" y="251"/>
                    <a:pt x="869" y="268"/>
                  </a:cubicBezTo>
                  <a:cubicBezTo>
                    <a:pt x="895" y="283"/>
                    <a:pt x="927" y="279"/>
                    <a:pt x="948" y="258"/>
                  </a:cubicBezTo>
                  <a:cubicBezTo>
                    <a:pt x="1004" y="202"/>
                    <a:pt x="1004" y="202"/>
                    <a:pt x="1004" y="202"/>
                  </a:cubicBezTo>
                  <a:cubicBezTo>
                    <a:pt x="1102" y="300"/>
                    <a:pt x="1102" y="300"/>
                    <a:pt x="1102" y="300"/>
                  </a:cubicBezTo>
                  <a:cubicBezTo>
                    <a:pt x="1046" y="356"/>
                    <a:pt x="1046" y="356"/>
                    <a:pt x="1046" y="356"/>
                  </a:cubicBezTo>
                  <a:cubicBezTo>
                    <a:pt x="1025" y="377"/>
                    <a:pt x="1021" y="409"/>
                    <a:pt x="1035" y="435"/>
                  </a:cubicBezTo>
                  <a:cubicBezTo>
                    <a:pt x="1053" y="466"/>
                    <a:pt x="1067" y="500"/>
                    <a:pt x="1077" y="534"/>
                  </a:cubicBezTo>
                  <a:cubicBezTo>
                    <a:pt x="1085" y="563"/>
                    <a:pt x="1110" y="582"/>
                    <a:pt x="1140" y="582"/>
                  </a:cubicBezTo>
                  <a:cubicBezTo>
                    <a:pt x="1219" y="582"/>
                    <a:pt x="1219" y="582"/>
                    <a:pt x="1219" y="582"/>
                  </a:cubicBezTo>
                  <a:cubicBezTo>
                    <a:pt x="1219" y="721"/>
                    <a:pt x="1219" y="721"/>
                    <a:pt x="1219" y="721"/>
                  </a:cubicBezTo>
                  <a:cubicBezTo>
                    <a:pt x="1140" y="721"/>
                    <a:pt x="1140" y="721"/>
                    <a:pt x="1140" y="721"/>
                  </a:cubicBezTo>
                  <a:cubicBezTo>
                    <a:pt x="1110" y="721"/>
                    <a:pt x="1085" y="741"/>
                    <a:pt x="1077" y="769"/>
                  </a:cubicBezTo>
                  <a:close/>
                  <a:moveTo>
                    <a:pt x="1077" y="769"/>
                  </a:moveTo>
                  <a:cubicBezTo>
                    <a:pt x="1077" y="769"/>
                    <a:pt x="1077" y="769"/>
                    <a:pt x="1077" y="7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3" name="Google Shape;1253;p53"/>
            <p:cNvSpPr/>
            <p:nvPr/>
          </p:nvSpPr>
          <p:spPr>
            <a:xfrm>
              <a:off x="8559800" y="2389188"/>
              <a:ext cx="127001" cy="125413"/>
            </a:xfrm>
            <a:custGeom>
              <a:avLst/>
              <a:gdLst/>
              <a:ahLst/>
              <a:cxnLst/>
              <a:rect l="l" t="t" r="r" b="b"/>
              <a:pathLst>
                <a:path w="588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cubicBezTo>
                    <a:pt x="456" y="588"/>
                    <a:pt x="588" y="456"/>
                    <a:pt x="588" y="294"/>
                  </a:cubicBezTo>
                  <a:cubicBezTo>
                    <a:pt x="588" y="132"/>
                    <a:pt x="456" y="0"/>
                    <a:pt x="294" y="0"/>
                  </a:cubicBezTo>
                  <a:close/>
                  <a:moveTo>
                    <a:pt x="294" y="503"/>
                  </a:moveTo>
                  <a:cubicBezTo>
                    <a:pt x="179" y="503"/>
                    <a:pt x="85" y="409"/>
                    <a:pt x="85" y="294"/>
                  </a:cubicBezTo>
                  <a:cubicBezTo>
                    <a:pt x="85" y="179"/>
                    <a:pt x="179" y="85"/>
                    <a:pt x="294" y="85"/>
                  </a:cubicBezTo>
                  <a:cubicBezTo>
                    <a:pt x="409" y="85"/>
                    <a:pt x="503" y="179"/>
                    <a:pt x="503" y="294"/>
                  </a:cubicBezTo>
                  <a:cubicBezTo>
                    <a:pt x="503" y="409"/>
                    <a:pt x="409" y="503"/>
                    <a:pt x="294" y="503"/>
                  </a:cubicBezTo>
                  <a:close/>
                  <a:moveTo>
                    <a:pt x="294" y="503"/>
                  </a:moveTo>
                  <a:cubicBezTo>
                    <a:pt x="294" y="503"/>
                    <a:pt x="294" y="503"/>
                    <a:pt x="294" y="50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4" name="Google Shape;1254;p53"/>
            <p:cNvSpPr/>
            <p:nvPr/>
          </p:nvSpPr>
          <p:spPr>
            <a:xfrm>
              <a:off x="8432800" y="2136776"/>
              <a:ext cx="623886" cy="511177"/>
            </a:xfrm>
            <a:custGeom>
              <a:avLst/>
              <a:gdLst/>
              <a:ahLst/>
              <a:cxnLst/>
              <a:rect l="l" t="t" r="r" b="b"/>
              <a:pathLst>
                <a:path w="2907" h="2382" extrusionOk="0">
                  <a:moveTo>
                    <a:pt x="2751" y="548"/>
                  </a:moveTo>
                  <a:cubicBezTo>
                    <a:pt x="2736" y="548"/>
                    <a:pt x="2736" y="548"/>
                    <a:pt x="2736" y="548"/>
                  </a:cubicBezTo>
                  <a:cubicBezTo>
                    <a:pt x="2736" y="548"/>
                    <a:pt x="2736" y="372"/>
                    <a:pt x="2736" y="372"/>
                  </a:cubicBezTo>
                  <a:cubicBezTo>
                    <a:pt x="2735" y="361"/>
                    <a:pt x="2731" y="351"/>
                    <a:pt x="2723" y="343"/>
                  </a:cubicBezTo>
                  <a:cubicBezTo>
                    <a:pt x="2393" y="12"/>
                    <a:pt x="2393" y="12"/>
                    <a:pt x="2393" y="12"/>
                  </a:cubicBezTo>
                  <a:cubicBezTo>
                    <a:pt x="2385" y="4"/>
                    <a:pt x="2374" y="0"/>
                    <a:pt x="2364" y="0"/>
                  </a:cubicBezTo>
                  <a:cubicBezTo>
                    <a:pt x="2363" y="0"/>
                    <a:pt x="621" y="0"/>
                    <a:pt x="621" y="0"/>
                  </a:cubicBezTo>
                  <a:cubicBezTo>
                    <a:pt x="597" y="0"/>
                    <a:pt x="578" y="19"/>
                    <a:pt x="578" y="42"/>
                  </a:cubicBezTo>
                  <a:cubicBezTo>
                    <a:pt x="578" y="66"/>
                    <a:pt x="597" y="85"/>
                    <a:pt x="621" y="85"/>
                  </a:cubicBezTo>
                  <a:cubicBezTo>
                    <a:pt x="2320" y="85"/>
                    <a:pt x="2320" y="85"/>
                    <a:pt x="2320" y="85"/>
                  </a:cubicBezTo>
                  <a:cubicBezTo>
                    <a:pt x="2320" y="316"/>
                    <a:pt x="2320" y="316"/>
                    <a:pt x="2320" y="316"/>
                  </a:cubicBezTo>
                  <a:cubicBezTo>
                    <a:pt x="2320" y="371"/>
                    <a:pt x="2365" y="415"/>
                    <a:pt x="2419" y="415"/>
                  </a:cubicBezTo>
                  <a:cubicBezTo>
                    <a:pt x="2651" y="415"/>
                    <a:pt x="2651" y="415"/>
                    <a:pt x="2651" y="415"/>
                  </a:cubicBezTo>
                  <a:cubicBezTo>
                    <a:pt x="2651" y="548"/>
                    <a:pt x="2651" y="548"/>
                    <a:pt x="2651" y="548"/>
                  </a:cubicBezTo>
                  <a:cubicBezTo>
                    <a:pt x="859" y="548"/>
                    <a:pt x="859" y="548"/>
                    <a:pt x="859" y="548"/>
                  </a:cubicBezTo>
                  <a:cubicBezTo>
                    <a:pt x="845" y="548"/>
                    <a:pt x="832" y="540"/>
                    <a:pt x="826" y="528"/>
                  </a:cubicBezTo>
                  <a:cubicBezTo>
                    <a:pt x="767" y="415"/>
                    <a:pt x="767" y="415"/>
                    <a:pt x="767" y="415"/>
                  </a:cubicBezTo>
                  <a:cubicBezTo>
                    <a:pt x="746" y="374"/>
                    <a:pt x="704" y="349"/>
                    <a:pt x="659" y="349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6" y="109"/>
                    <a:pt x="281" y="85"/>
                    <a:pt x="310" y="85"/>
                  </a:cubicBezTo>
                  <a:cubicBezTo>
                    <a:pt x="422" y="85"/>
                    <a:pt x="422" y="85"/>
                    <a:pt x="422" y="85"/>
                  </a:cubicBezTo>
                  <a:cubicBezTo>
                    <a:pt x="446" y="85"/>
                    <a:pt x="465" y="66"/>
                    <a:pt x="465" y="42"/>
                  </a:cubicBezTo>
                  <a:cubicBezTo>
                    <a:pt x="465" y="19"/>
                    <a:pt x="446" y="0"/>
                    <a:pt x="422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34" y="0"/>
                    <a:pt x="171" y="62"/>
                    <a:pt x="171" y="139"/>
                  </a:cubicBezTo>
                  <a:cubicBezTo>
                    <a:pt x="171" y="349"/>
                    <a:pt x="171" y="349"/>
                    <a:pt x="171" y="349"/>
                  </a:cubicBezTo>
                  <a:cubicBezTo>
                    <a:pt x="156" y="349"/>
                    <a:pt x="156" y="349"/>
                    <a:pt x="156" y="349"/>
                  </a:cubicBezTo>
                  <a:cubicBezTo>
                    <a:pt x="70" y="349"/>
                    <a:pt x="0" y="419"/>
                    <a:pt x="0" y="505"/>
                  </a:cubicBezTo>
                  <a:cubicBezTo>
                    <a:pt x="0" y="2226"/>
                    <a:pt x="0" y="2226"/>
                    <a:pt x="0" y="2226"/>
                  </a:cubicBezTo>
                  <a:cubicBezTo>
                    <a:pt x="0" y="2312"/>
                    <a:pt x="70" y="2382"/>
                    <a:pt x="156" y="2382"/>
                  </a:cubicBezTo>
                  <a:cubicBezTo>
                    <a:pt x="2428" y="2382"/>
                    <a:pt x="2428" y="2382"/>
                    <a:pt x="2428" y="2382"/>
                  </a:cubicBezTo>
                  <a:cubicBezTo>
                    <a:pt x="2452" y="2382"/>
                    <a:pt x="2471" y="2363"/>
                    <a:pt x="2471" y="2339"/>
                  </a:cubicBezTo>
                  <a:cubicBezTo>
                    <a:pt x="2471" y="2316"/>
                    <a:pt x="2452" y="2297"/>
                    <a:pt x="2428" y="2297"/>
                  </a:cubicBezTo>
                  <a:cubicBezTo>
                    <a:pt x="156" y="2297"/>
                    <a:pt x="156" y="2297"/>
                    <a:pt x="156" y="2297"/>
                  </a:cubicBezTo>
                  <a:cubicBezTo>
                    <a:pt x="117" y="2297"/>
                    <a:pt x="85" y="2265"/>
                    <a:pt x="85" y="2226"/>
                  </a:cubicBezTo>
                  <a:cubicBezTo>
                    <a:pt x="85" y="505"/>
                    <a:pt x="85" y="505"/>
                    <a:pt x="85" y="505"/>
                  </a:cubicBezTo>
                  <a:cubicBezTo>
                    <a:pt x="85" y="466"/>
                    <a:pt x="117" y="434"/>
                    <a:pt x="156" y="434"/>
                  </a:cubicBezTo>
                  <a:cubicBezTo>
                    <a:pt x="659" y="434"/>
                    <a:pt x="659" y="434"/>
                    <a:pt x="659" y="434"/>
                  </a:cubicBezTo>
                  <a:cubicBezTo>
                    <a:pt x="672" y="434"/>
                    <a:pt x="685" y="442"/>
                    <a:pt x="691" y="454"/>
                  </a:cubicBezTo>
                  <a:cubicBezTo>
                    <a:pt x="750" y="568"/>
                    <a:pt x="750" y="568"/>
                    <a:pt x="750" y="568"/>
                  </a:cubicBezTo>
                  <a:cubicBezTo>
                    <a:pt x="772" y="608"/>
                    <a:pt x="813" y="633"/>
                    <a:pt x="859" y="633"/>
                  </a:cubicBezTo>
                  <a:cubicBezTo>
                    <a:pt x="2751" y="633"/>
                    <a:pt x="2751" y="633"/>
                    <a:pt x="2751" y="633"/>
                  </a:cubicBezTo>
                  <a:cubicBezTo>
                    <a:pt x="2790" y="633"/>
                    <a:pt x="2822" y="665"/>
                    <a:pt x="2822" y="704"/>
                  </a:cubicBezTo>
                  <a:cubicBezTo>
                    <a:pt x="2822" y="2226"/>
                    <a:pt x="2822" y="2226"/>
                    <a:pt x="2822" y="2226"/>
                  </a:cubicBezTo>
                  <a:cubicBezTo>
                    <a:pt x="2822" y="2265"/>
                    <a:pt x="2790" y="2297"/>
                    <a:pt x="2751" y="2297"/>
                  </a:cubicBezTo>
                  <a:cubicBezTo>
                    <a:pt x="2627" y="2297"/>
                    <a:pt x="2627" y="2297"/>
                    <a:pt x="2627" y="2297"/>
                  </a:cubicBezTo>
                  <a:cubicBezTo>
                    <a:pt x="2604" y="2297"/>
                    <a:pt x="2585" y="2316"/>
                    <a:pt x="2585" y="2339"/>
                  </a:cubicBezTo>
                  <a:cubicBezTo>
                    <a:pt x="2585" y="2363"/>
                    <a:pt x="2604" y="2382"/>
                    <a:pt x="2627" y="2382"/>
                  </a:cubicBezTo>
                  <a:cubicBezTo>
                    <a:pt x="2751" y="2382"/>
                    <a:pt x="2751" y="2382"/>
                    <a:pt x="2751" y="2382"/>
                  </a:cubicBezTo>
                  <a:cubicBezTo>
                    <a:pt x="2837" y="2382"/>
                    <a:pt x="2907" y="2312"/>
                    <a:pt x="2907" y="2226"/>
                  </a:cubicBezTo>
                  <a:cubicBezTo>
                    <a:pt x="2907" y="704"/>
                    <a:pt x="2907" y="704"/>
                    <a:pt x="2907" y="704"/>
                  </a:cubicBezTo>
                  <a:cubicBezTo>
                    <a:pt x="2907" y="618"/>
                    <a:pt x="2837" y="548"/>
                    <a:pt x="2751" y="548"/>
                  </a:cubicBezTo>
                  <a:close/>
                  <a:moveTo>
                    <a:pt x="2419" y="330"/>
                  </a:moveTo>
                  <a:cubicBezTo>
                    <a:pt x="2412" y="330"/>
                    <a:pt x="2405" y="324"/>
                    <a:pt x="2405" y="316"/>
                  </a:cubicBezTo>
                  <a:cubicBezTo>
                    <a:pt x="2405" y="145"/>
                    <a:pt x="2405" y="145"/>
                    <a:pt x="2405" y="145"/>
                  </a:cubicBezTo>
                  <a:cubicBezTo>
                    <a:pt x="2590" y="330"/>
                    <a:pt x="2590" y="330"/>
                    <a:pt x="2590" y="330"/>
                  </a:cubicBezTo>
                  <a:lnTo>
                    <a:pt x="2419" y="330"/>
                  </a:lnTo>
                  <a:close/>
                  <a:moveTo>
                    <a:pt x="2419" y="330"/>
                  </a:moveTo>
                  <a:cubicBezTo>
                    <a:pt x="2419" y="330"/>
                    <a:pt x="2419" y="330"/>
                    <a:pt x="2419" y="33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5" name="Google Shape;1255;p53"/>
            <p:cNvSpPr/>
            <p:nvPr/>
          </p:nvSpPr>
          <p:spPr>
            <a:xfrm>
              <a:off x="8807450" y="2573338"/>
              <a:ext cx="196849" cy="19050"/>
            </a:xfrm>
            <a:custGeom>
              <a:avLst/>
              <a:gdLst/>
              <a:ahLst/>
              <a:cxnLst/>
              <a:rect l="l" t="t" r="r" b="b"/>
              <a:pathLst>
                <a:path w="922" h="86" extrusionOk="0">
                  <a:moveTo>
                    <a:pt x="42" y="86"/>
                  </a:moveTo>
                  <a:cubicBezTo>
                    <a:pt x="880" y="86"/>
                    <a:pt x="880" y="86"/>
                    <a:pt x="880" y="86"/>
                  </a:cubicBezTo>
                  <a:cubicBezTo>
                    <a:pt x="903" y="86"/>
                    <a:pt x="922" y="66"/>
                    <a:pt x="922" y="43"/>
                  </a:cubicBezTo>
                  <a:cubicBezTo>
                    <a:pt x="922" y="19"/>
                    <a:pt x="903" y="0"/>
                    <a:pt x="88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6"/>
                    <a:pt x="42" y="86"/>
                  </a:cubicBezTo>
                  <a:close/>
                  <a:moveTo>
                    <a:pt x="42" y="86"/>
                  </a:moveTo>
                  <a:cubicBezTo>
                    <a:pt x="42" y="86"/>
                    <a:pt x="42" y="86"/>
                    <a:pt x="42" y="86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6" name="Google Shape;1256;p53"/>
            <p:cNvSpPr/>
            <p:nvPr/>
          </p:nvSpPr>
          <p:spPr>
            <a:xfrm>
              <a:off x="8839200" y="2541588"/>
              <a:ext cx="165100" cy="19050"/>
            </a:xfrm>
            <a:custGeom>
              <a:avLst/>
              <a:gdLst/>
              <a:ahLst/>
              <a:cxnLst/>
              <a:rect l="l" t="t" r="r" b="b"/>
              <a:pathLst>
                <a:path w="774" h="85" extrusionOk="0">
                  <a:moveTo>
                    <a:pt x="73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732" y="85"/>
                    <a:pt x="732" y="85"/>
                    <a:pt x="732" y="85"/>
                  </a:cubicBezTo>
                  <a:cubicBezTo>
                    <a:pt x="755" y="85"/>
                    <a:pt x="774" y="66"/>
                    <a:pt x="774" y="42"/>
                  </a:cubicBezTo>
                  <a:cubicBezTo>
                    <a:pt x="774" y="19"/>
                    <a:pt x="755" y="0"/>
                    <a:pt x="732" y="0"/>
                  </a:cubicBezTo>
                  <a:close/>
                  <a:moveTo>
                    <a:pt x="732" y="0"/>
                  </a:moveTo>
                  <a:cubicBezTo>
                    <a:pt x="732" y="0"/>
                    <a:pt x="732" y="0"/>
                    <a:pt x="73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57" name="Google Shape;1257;p53"/>
            <p:cNvSpPr/>
            <p:nvPr/>
          </p:nvSpPr>
          <p:spPr>
            <a:xfrm>
              <a:off x="8866188" y="2509838"/>
              <a:ext cx="138112" cy="17463"/>
            </a:xfrm>
            <a:custGeom>
              <a:avLst/>
              <a:gdLst/>
              <a:ahLst/>
              <a:cxnLst/>
              <a:rect l="l" t="t" r="r" b="b"/>
              <a:pathLst>
                <a:path w="644" h="85" extrusionOk="0">
                  <a:moveTo>
                    <a:pt x="60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02" y="85"/>
                    <a:pt x="602" y="85"/>
                    <a:pt x="602" y="85"/>
                  </a:cubicBezTo>
                  <a:cubicBezTo>
                    <a:pt x="625" y="85"/>
                    <a:pt x="644" y="66"/>
                    <a:pt x="644" y="43"/>
                  </a:cubicBezTo>
                  <a:cubicBezTo>
                    <a:pt x="644" y="19"/>
                    <a:pt x="625" y="0"/>
                    <a:pt x="602" y="0"/>
                  </a:cubicBezTo>
                  <a:close/>
                  <a:moveTo>
                    <a:pt x="602" y="0"/>
                  </a:moveTo>
                  <a:cubicBezTo>
                    <a:pt x="602" y="0"/>
                    <a:pt x="602" y="0"/>
                    <a:pt x="602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58" name="Google Shape;1258;p53"/>
          <p:cNvGrpSpPr/>
          <p:nvPr/>
        </p:nvGrpSpPr>
        <p:grpSpPr>
          <a:xfrm>
            <a:off x="4333613" y="1901473"/>
            <a:ext cx="476774" cy="436741"/>
            <a:chOff x="6327775" y="2106613"/>
            <a:chExt cx="623886" cy="571501"/>
          </a:xfrm>
        </p:grpSpPr>
        <p:sp>
          <p:nvSpPr>
            <p:cNvPr id="1259" name="Google Shape;1259;p53"/>
            <p:cNvSpPr/>
            <p:nvPr/>
          </p:nvSpPr>
          <p:spPr>
            <a:xfrm>
              <a:off x="6327775" y="2106613"/>
              <a:ext cx="623886" cy="571501"/>
            </a:xfrm>
            <a:custGeom>
              <a:avLst/>
              <a:gdLst/>
              <a:ahLst/>
              <a:cxnLst/>
              <a:rect l="l" t="t" r="r" b="b"/>
              <a:pathLst>
                <a:path w="2907" h="2664" extrusionOk="0">
                  <a:moveTo>
                    <a:pt x="2728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40" y="0"/>
                    <a:pt x="421" y="19"/>
                    <a:pt x="421" y="42"/>
                  </a:cubicBezTo>
                  <a:cubicBezTo>
                    <a:pt x="421" y="66"/>
                    <a:pt x="440" y="85"/>
                    <a:pt x="463" y="85"/>
                  </a:cubicBezTo>
                  <a:cubicBezTo>
                    <a:pt x="2728" y="85"/>
                    <a:pt x="2728" y="85"/>
                    <a:pt x="2728" y="85"/>
                  </a:cubicBezTo>
                  <a:cubicBezTo>
                    <a:pt x="2780" y="85"/>
                    <a:pt x="2822" y="127"/>
                    <a:pt x="2822" y="179"/>
                  </a:cubicBezTo>
                  <a:cubicBezTo>
                    <a:pt x="2822" y="1630"/>
                    <a:pt x="2822" y="1630"/>
                    <a:pt x="2822" y="1630"/>
                  </a:cubicBezTo>
                  <a:cubicBezTo>
                    <a:pt x="85" y="1630"/>
                    <a:pt x="85" y="1630"/>
                    <a:pt x="85" y="163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127"/>
                    <a:pt x="127" y="85"/>
                    <a:pt x="179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88" y="85"/>
                    <a:pt x="307" y="66"/>
                    <a:pt x="307" y="42"/>
                  </a:cubicBezTo>
                  <a:cubicBezTo>
                    <a:pt x="307" y="19"/>
                    <a:pt x="288" y="0"/>
                    <a:pt x="265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80" y="0"/>
                    <a:pt x="0" y="80"/>
                    <a:pt x="0" y="179"/>
                  </a:cubicBezTo>
                  <a:cubicBezTo>
                    <a:pt x="0" y="1879"/>
                    <a:pt x="0" y="1879"/>
                    <a:pt x="0" y="1879"/>
                  </a:cubicBezTo>
                  <a:cubicBezTo>
                    <a:pt x="0" y="1978"/>
                    <a:pt x="80" y="2058"/>
                    <a:pt x="179" y="2058"/>
                  </a:cubicBezTo>
                  <a:cubicBezTo>
                    <a:pt x="1002" y="2058"/>
                    <a:pt x="1002" y="2058"/>
                    <a:pt x="1002" y="2058"/>
                  </a:cubicBezTo>
                  <a:cubicBezTo>
                    <a:pt x="932" y="2307"/>
                    <a:pt x="932" y="2307"/>
                    <a:pt x="932" y="2307"/>
                  </a:cubicBezTo>
                  <a:cubicBezTo>
                    <a:pt x="824" y="2307"/>
                    <a:pt x="824" y="2307"/>
                    <a:pt x="824" y="2307"/>
                  </a:cubicBezTo>
                  <a:cubicBezTo>
                    <a:pt x="750" y="2307"/>
                    <a:pt x="690" y="2367"/>
                    <a:pt x="690" y="2441"/>
                  </a:cubicBezTo>
                  <a:cubicBezTo>
                    <a:pt x="690" y="2530"/>
                    <a:pt x="690" y="2530"/>
                    <a:pt x="690" y="2530"/>
                  </a:cubicBezTo>
                  <a:cubicBezTo>
                    <a:pt x="690" y="2604"/>
                    <a:pt x="750" y="2664"/>
                    <a:pt x="824" y="2664"/>
                  </a:cubicBezTo>
                  <a:cubicBezTo>
                    <a:pt x="2083" y="2664"/>
                    <a:pt x="2083" y="2664"/>
                    <a:pt x="2083" y="2664"/>
                  </a:cubicBezTo>
                  <a:cubicBezTo>
                    <a:pt x="2156" y="2664"/>
                    <a:pt x="2216" y="2604"/>
                    <a:pt x="2216" y="2530"/>
                  </a:cubicBezTo>
                  <a:cubicBezTo>
                    <a:pt x="2216" y="2441"/>
                    <a:pt x="2216" y="2441"/>
                    <a:pt x="2216" y="2441"/>
                  </a:cubicBezTo>
                  <a:cubicBezTo>
                    <a:pt x="2216" y="2367"/>
                    <a:pt x="2156" y="2307"/>
                    <a:pt x="2083" y="2307"/>
                  </a:cubicBezTo>
                  <a:cubicBezTo>
                    <a:pt x="1974" y="2307"/>
                    <a:pt x="1974" y="2307"/>
                    <a:pt x="1974" y="2307"/>
                  </a:cubicBezTo>
                  <a:cubicBezTo>
                    <a:pt x="1905" y="2058"/>
                    <a:pt x="1905" y="2058"/>
                    <a:pt x="1905" y="2058"/>
                  </a:cubicBezTo>
                  <a:cubicBezTo>
                    <a:pt x="2451" y="2058"/>
                    <a:pt x="2451" y="2058"/>
                    <a:pt x="2451" y="2058"/>
                  </a:cubicBezTo>
                  <a:cubicBezTo>
                    <a:pt x="2474" y="2058"/>
                    <a:pt x="2494" y="2039"/>
                    <a:pt x="2494" y="2015"/>
                  </a:cubicBezTo>
                  <a:cubicBezTo>
                    <a:pt x="2494" y="1992"/>
                    <a:pt x="2474" y="1973"/>
                    <a:pt x="2451" y="1973"/>
                  </a:cubicBezTo>
                  <a:cubicBezTo>
                    <a:pt x="179" y="1973"/>
                    <a:pt x="179" y="1973"/>
                    <a:pt x="179" y="1973"/>
                  </a:cubicBezTo>
                  <a:cubicBezTo>
                    <a:pt x="127" y="1973"/>
                    <a:pt x="85" y="1931"/>
                    <a:pt x="85" y="1879"/>
                  </a:cubicBezTo>
                  <a:cubicBezTo>
                    <a:pt x="85" y="1716"/>
                    <a:pt x="85" y="1716"/>
                    <a:pt x="85" y="1716"/>
                  </a:cubicBezTo>
                  <a:cubicBezTo>
                    <a:pt x="1114" y="1716"/>
                    <a:pt x="1114" y="1716"/>
                    <a:pt x="1114" y="1716"/>
                  </a:cubicBezTo>
                  <a:cubicBezTo>
                    <a:pt x="1134" y="1802"/>
                    <a:pt x="1134" y="1802"/>
                    <a:pt x="1134" y="1802"/>
                  </a:cubicBezTo>
                  <a:cubicBezTo>
                    <a:pt x="1146" y="1853"/>
                    <a:pt x="1190" y="1888"/>
                    <a:pt x="1242" y="1888"/>
                  </a:cubicBezTo>
                  <a:cubicBezTo>
                    <a:pt x="1665" y="1888"/>
                    <a:pt x="1665" y="1888"/>
                    <a:pt x="1665" y="1888"/>
                  </a:cubicBezTo>
                  <a:cubicBezTo>
                    <a:pt x="1717" y="1888"/>
                    <a:pt x="1761" y="1853"/>
                    <a:pt x="1773" y="1802"/>
                  </a:cubicBezTo>
                  <a:cubicBezTo>
                    <a:pt x="1793" y="1716"/>
                    <a:pt x="1793" y="1716"/>
                    <a:pt x="1793" y="1716"/>
                  </a:cubicBezTo>
                  <a:cubicBezTo>
                    <a:pt x="2822" y="1716"/>
                    <a:pt x="2822" y="1716"/>
                    <a:pt x="2822" y="1716"/>
                  </a:cubicBezTo>
                  <a:cubicBezTo>
                    <a:pt x="2822" y="1879"/>
                    <a:pt x="2822" y="1879"/>
                    <a:pt x="2822" y="1879"/>
                  </a:cubicBezTo>
                  <a:cubicBezTo>
                    <a:pt x="2822" y="1931"/>
                    <a:pt x="2780" y="1973"/>
                    <a:pt x="2728" y="1973"/>
                  </a:cubicBezTo>
                  <a:cubicBezTo>
                    <a:pt x="2650" y="1973"/>
                    <a:pt x="2650" y="1973"/>
                    <a:pt x="2650" y="1973"/>
                  </a:cubicBezTo>
                  <a:cubicBezTo>
                    <a:pt x="2626" y="1973"/>
                    <a:pt x="2607" y="1992"/>
                    <a:pt x="2607" y="2015"/>
                  </a:cubicBezTo>
                  <a:cubicBezTo>
                    <a:pt x="2607" y="2039"/>
                    <a:pt x="2626" y="2058"/>
                    <a:pt x="2650" y="2058"/>
                  </a:cubicBezTo>
                  <a:cubicBezTo>
                    <a:pt x="2728" y="2058"/>
                    <a:pt x="2728" y="2058"/>
                    <a:pt x="2728" y="2058"/>
                  </a:cubicBezTo>
                  <a:cubicBezTo>
                    <a:pt x="2827" y="2058"/>
                    <a:pt x="2907" y="1978"/>
                    <a:pt x="2907" y="1879"/>
                  </a:cubicBezTo>
                  <a:cubicBezTo>
                    <a:pt x="2907" y="179"/>
                    <a:pt x="2907" y="179"/>
                    <a:pt x="2907" y="179"/>
                  </a:cubicBezTo>
                  <a:cubicBezTo>
                    <a:pt x="2907" y="80"/>
                    <a:pt x="2827" y="0"/>
                    <a:pt x="2728" y="0"/>
                  </a:cubicBezTo>
                  <a:close/>
                  <a:moveTo>
                    <a:pt x="2131" y="2441"/>
                  </a:moveTo>
                  <a:cubicBezTo>
                    <a:pt x="2131" y="2530"/>
                    <a:pt x="2131" y="2530"/>
                    <a:pt x="2131" y="2530"/>
                  </a:cubicBezTo>
                  <a:cubicBezTo>
                    <a:pt x="2131" y="2557"/>
                    <a:pt x="2109" y="2579"/>
                    <a:pt x="2083" y="2579"/>
                  </a:cubicBezTo>
                  <a:cubicBezTo>
                    <a:pt x="824" y="2579"/>
                    <a:pt x="824" y="2579"/>
                    <a:pt x="824" y="2579"/>
                  </a:cubicBezTo>
                  <a:cubicBezTo>
                    <a:pt x="797" y="2579"/>
                    <a:pt x="776" y="2557"/>
                    <a:pt x="776" y="2530"/>
                  </a:cubicBezTo>
                  <a:cubicBezTo>
                    <a:pt x="776" y="2441"/>
                    <a:pt x="776" y="2441"/>
                    <a:pt x="776" y="2441"/>
                  </a:cubicBezTo>
                  <a:cubicBezTo>
                    <a:pt x="776" y="2414"/>
                    <a:pt x="797" y="2393"/>
                    <a:pt x="824" y="2393"/>
                  </a:cubicBezTo>
                  <a:cubicBezTo>
                    <a:pt x="2083" y="2393"/>
                    <a:pt x="2083" y="2393"/>
                    <a:pt x="2083" y="2393"/>
                  </a:cubicBezTo>
                  <a:cubicBezTo>
                    <a:pt x="2109" y="2393"/>
                    <a:pt x="2131" y="2414"/>
                    <a:pt x="2131" y="2441"/>
                  </a:cubicBezTo>
                  <a:close/>
                  <a:moveTo>
                    <a:pt x="1886" y="2307"/>
                  </a:moveTo>
                  <a:cubicBezTo>
                    <a:pt x="1021" y="2307"/>
                    <a:pt x="1021" y="2307"/>
                    <a:pt x="1021" y="2307"/>
                  </a:cubicBezTo>
                  <a:cubicBezTo>
                    <a:pt x="1090" y="2058"/>
                    <a:pt x="1090" y="2058"/>
                    <a:pt x="1090" y="2058"/>
                  </a:cubicBezTo>
                  <a:cubicBezTo>
                    <a:pt x="1817" y="2058"/>
                    <a:pt x="1817" y="2058"/>
                    <a:pt x="1817" y="2058"/>
                  </a:cubicBezTo>
                  <a:lnTo>
                    <a:pt x="1886" y="2307"/>
                  </a:lnTo>
                  <a:close/>
                  <a:moveTo>
                    <a:pt x="1690" y="1783"/>
                  </a:moveTo>
                  <a:cubicBezTo>
                    <a:pt x="1687" y="1794"/>
                    <a:pt x="1677" y="1803"/>
                    <a:pt x="1665" y="1803"/>
                  </a:cubicBezTo>
                  <a:cubicBezTo>
                    <a:pt x="1242" y="1803"/>
                    <a:pt x="1242" y="1803"/>
                    <a:pt x="1242" y="1803"/>
                  </a:cubicBezTo>
                  <a:cubicBezTo>
                    <a:pt x="1230" y="1803"/>
                    <a:pt x="1220" y="1794"/>
                    <a:pt x="1217" y="1783"/>
                  </a:cubicBezTo>
                  <a:cubicBezTo>
                    <a:pt x="1201" y="1716"/>
                    <a:pt x="1201" y="1716"/>
                    <a:pt x="1201" y="1716"/>
                  </a:cubicBezTo>
                  <a:cubicBezTo>
                    <a:pt x="1706" y="1716"/>
                    <a:pt x="1706" y="1716"/>
                    <a:pt x="1706" y="1716"/>
                  </a:cubicBezTo>
                  <a:lnTo>
                    <a:pt x="1690" y="1783"/>
                  </a:lnTo>
                  <a:close/>
                  <a:moveTo>
                    <a:pt x="1690" y="1783"/>
                  </a:moveTo>
                  <a:cubicBezTo>
                    <a:pt x="1690" y="1783"/>
                    <a:pt x="1690" y="1783"/>
                    <a:pt x="1690" y="178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0" name="Google Shape;1260;p53"/>
            <p:cNvSpPr/>
            <p:nvPr/>
          </p:nvSpPr>
          <p:spPr>
            <a:xfrm>
              <a:off x="6383338" y="2185988"/>
              <a:ext cx="293687" cy="177801"/>
            </a:xfrm>
            <a:custGeom>
              <a:avLst/>
              <a:gdLst/>
              <a:ahLst/>
              <a:cxnLst/>
              <a:rect l="l" t="t" r="r" b="b"/>
              <a:pathLst>
                <a:path w="1366" h="826" extrusionOk="0">
                  <a:moveTo>
                    <a:pt x="3" y="514"/>
                  </a:moveTo>
                  <a:cubicBezTo>
                    <a:pt x="0" y="562"/>
                    <a:pt x="36" y="604"/>
                    <a:pt x="84" y="608"/>
                  </a:cubicBezTo>
                  <a:cubicBezTo>
                    <a:pt x="430" y="634"/>
                    <a:pt x="772" y="706"/>
                    <a:pt x="1100" y="821"/>
                  </a:cubicBezTo>
                  <a:cubicBezTo>
                    <a:pt x="1109" y="824"/>
                    <a:pt x="1119" y="826"/>
                    <a:pt x="1128" y="826"/>
                  </a:cubicBezTo>
                  <a:cubicBezTo>
                    <a:pt x="1164" y="826"/>
                    <a:pt x="1198" y="803"/>
                    <a:pt x="1211" y="768"/>
                  </a:cubicBezTo>
                  <a:cubicBezTo>
                    <a:pt x="1358" y="363"/>
                    <a:pt x="1358" y="363"/>
                    <a:pt x="1358" y="363"/>
                  </a:cubicBezTo>
                  <a:cubicBezTo>
                    <a:pt x="1366" y="340"/>
                    <a:pt x="1365" y="316"/>
                    <a:pt x="1355" y="295"/>
                  </a:cubicBezTo>
                  <a:cubicBezTo>
                    <a:pt x="1345" y="274"/>
                    <a:pt x="1327" y="257"/>
                    <a:pt x="1305" y="250"/>
                  </a:cubicBezTo>
                  <a:cubicBezTo>
                    <a:pt x="924" y="116"/>
                    <a:pt x="528" y="33"/>
                    <a:pt x="126" y="2"/>
                  </a:cubicBezTo>
                  <a:cubicBezTo>
                    <a:pt x="102" y="0"/>
                    <a:pt x="79" y="8"/>
                    <a:pt x="61" y="24"/>
                  </a:cubicBezTo>
                  <a:cubicBezTo>
                    <a:pt x="44" y="39"/>
                    <a:pt x="33" y="61"/>
                    <a:pt x="31" y="84"/>
                  </a:cubicBezTo>
                  <a:lnTo>
                    <a:pt x="3" y="514"/>
                  </a:lnTo>
                  <a:close/>
                  <a:moveTo>
                    <a:pt x="116" y="90"/>
                  </a:moveTo>
                  <a:cubicBezTo>
                    <a:pt x="116" y="89"/>
                    <a:pt x="116" y="89"/>
                    <a:pt x="117" y="88"/>
                  </a:cubicBezTo>
                  <a:cubicBezTo>
                    <a:pt x="118" y="87"/>
                    <a:pt x="119" y="87"/>
                    <a:pt x="11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308" y="101"/>
                    <a:pt x="496" y="128"/>
                    <a:pt x="681" y="165"/>
                  </a:cubicBezTo>
                  <a:cubicBezTo>
                    <a:pt x="627" y="262"/>
                    <a:pt x="627" y="262"/>
                    <a:pt x="627" y="262"/>
                  </a:cubicBezTo>
                  <a:cubicBezTo>
                    <a:pt x="612" y="288"/>
                    <a:pt x="614" y="319"/>
                    <a:pt x="631" y="343"/>
                  </a:cubicBezTo>
                  <a:cubicBezTo>
                    <a:pt x="727" y="482"/>
                    <a:pt x="727" y="482"/>
                    <a:pt x="727" y="482"/>
                  </a:cubicBezTo>
                  <a:cubicBezTo>
                    <a:pt x="735" y="494"/>
                    <a:pt x="748" y="501"/>
                    <a:pt x="762" y="501"/>
                  </a:cubicBezTo>
                  <a:cubicBezTo>
                    <a:pt x="770" y="501"/>
                    <a:pt x="779" y="498"/>
                    <a:pt x="786" y="493"/>
                  </a:cubicBezTo>
                  <a:cubicBezTo>
                    <a:pt x="805" y="480"/>
                    <a:pt x="810" y="453"/>
                    <a:pt x="797" y="434"/>
                  </a:cubicBezTo>
                  <a:cubicBezTo>
                    <a:pt x="704" y="299"/>
                    <a:pt x="704" y="299"/>
                    <a:pt x="704" y="299"/>
                  </a:cubicBezTo>
                  <a:cubicBezTo>
                    <a:pt x="768" y="184"/>
                    <a:pt x="768" y="184"/>
                    <a:pt x="768" y="184"/>
                  </a:cubicBezTo>
                  <a:cubicBezTo>
                    <a:pt x="940" y="223"/>
                    <a:pt x="1110" y="271"/>
                    <a:pt x="1276" y="330"/>
                  </a:cubicBezTo>
                  <a:cubicBezTo>
                    <a:pt x="1277" y="330"/>
                    <a:pt x="1278" y="330"/>
                    <a:pt x="1278" y="331"/>
                  </a:cubicBezTo>
                  <a:cubicBezTo>
                    <a:pt x="1279" y="332"/>
                    <a:pt x="1278" y="333"/>
                    <a:pt x="1278" y="334"/>
                  </a:cubicBezTo>
                  <a:cubicBezTo>
                    <a:pt x="1131" y="739"/>
                    <a:pt x="1131" y="739"/>
                    <a:pt x="1131" y="739"/>
                  </a:cubicBezTo>
                  <a:cubicBezTo>
                    <a:pt x="1131" y="740"/>
                    <a:pt x="1129" y="741"/>
                    <a:pt x="1128" y="740"/>
                  </a:cubicBezTo>
                  <a:cubicBezTo>
                    <a:pt x="946" y="677"/>
                    <a:pt x="761" y="626"/>
                    <a:pt x="572" y="589"/>
                  </a:cubicBezTo>
                  <a:cubicBezTo>
                    <a:pt x="598" y="545"/>
                    <a:pt x="598" y="545"/>
                    <a:pt x="598" y="545"/>
                  </a:cubicBezTo>
                  <a:cubicBezTo>
                    <a:pt x="610" y="525"/>
                    <a:pt x="604" y="499"/>
                    <a:pt x="584" y="487"/>
                  </a:cubicBezTo>
                  <a:cubicBezTo>
                    <a:pt x="564" y="475"/>
                    <a:pt x="537" y="481"/>
                    <a:pt x="525" y="501"/>
                  </a:cubicBezTo>
                  <a:cubicBezTo>
                    <a:pt x="483" y="572"/>
                    <a:pt x="483" y="572"/>
                    <a:pt x="483" y="572"/>
                  </a:cubicBezTo>
                  <a:cubicBezTo>
                    <a:pt x="353" y="549"/>
                    <a:pt x="222" y="533"/>
                    <a:pt x="91" y="523"/>
                  </a:cubicBezTo>
                  <a:cubicBezTo>
                    <a:pt x="89" y="523"/>
                    <a:pt x="88" y="521"/>
                    <a:pt x="88" y="520"/>
                  </a:cubicBezTo>
                  <a:lnTo>
                    <a:pt x="116" y="90"/>
                  </a:lnTo>
                  <a:close/>
                  <a:moveTo>
                    <a:pt x="116" y="90"/>
                  </a:moveTo>
                  <a:cubicBezTo>
                    <a:pt x="116" y="90"/>
                    <a:pt x="116" y="90"/>
                    <a:pt x="116" y="9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1" name="Google Shape;1261;p53"/>
            <p:cNvSpPr/>
            <p:nvPr/>
          </p:nvSpPr>
          <p:spPr>
            <a:xfrm>
              <a:off x="6602413" y="2165351"/>
              <a:ext cx="55563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6"/>
                  </a:cubicBezTo>
                  <a:cubicBezTo>
                    <a:pt x="231" y="0"/>
                    <a:pt x="204" y="0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2" name="Google Shape;1262;p53"/>
            <p:cNvSpPr/>
            <p:nvPr/>
          </p:nvSpPr>
          <p:spPr>
            <a:xfrm>
              <a:off x="6537325" y="214471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3" extrusionOk="0">
                  <a:moveTo>
                    <a:pt x="132" y="173"/>
                  </a:moveTo>
                  <a:cubicBezTo>
                    <a:pt x="147" y="173"/>
                    <a:pt x="161" y="167"/>
                    <a:pt x="171" y="156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65" y="60"/>
                    <a:pt x="264" y="33"/>
                    <a:pt x="248" y="17"/>
                  </a:cubicBezTo>
                  <a:cubicBezTo>
                    <a:pt x="231" y="0"/>
                    <a:pt x="204" y="1"/>
                    <a:pt x="187" y="17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1"/>
                    <a:pt x="34" y="0"/>
                    <a:pt x="17" y="17"/>
                  </a:cubicBezTo>
                  <a:cubicBezTo>
                    <a:pt x="0" y="33"/>
                    <a:pt x="0" y="60"/>
                    <a:pt x="16" y="77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7"/>
                    <a:pt x="118" y="173"/>
                    <a:pt x="132" y="17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3" name="Google Shape;1263;p53"/>
            <p:cNvSpPr/>
            <p:nvPr/>
          </p:nvSpPr>
          <p:spPr>
            <a:xfrm>
              <a:off x="6710363" y="2144713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2"/>
                  </a:moveTo>
                  <a:cubicBezTo>
                    <a:pt x="416" y="182"/>
                    <a:pt x="416" y="182"/>
                    <a:pt x="416" y="182"/>
                  </a:cubicBezTo>
                  <a:cubicBezTo>
                    <a:pt x="434" y="237"/>
                    <a:pt x="487" y="278"/>
                    <a:pt x="548" y="278"/>
                  </a:cubicBezTo>
                  <a:cubicBezTo>
                    <a:pt x="610" y="278"/>
                    <a:pt x="662" y="237"/>
                    <a:pt x="680" y="182"/>
                  </a:cubicBezTo>
                  <a:cubicBezTo>
                    <a:pt x="816" y="182"/>
                    <a:pt x="816" y="182"/>
                    <a:pt x="816" y="182"/>
                  </a:cubicBezTo>
                  <a:cubicBezTo>
                    <a:pt x="840" y="182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680" y="96"/>
                    <a:pt x="680" y="96"/>
                    <a:pt x="680" y="96"/>
                  </a:cubicBezTo>
                  <a:cubicBezTo>
                    <a:pt x="662" y="41"/>
                    <a:pt x="610" y="0"/>
                    <a:pt x="548" y="0"/>
                  </a:cubicBezTo>
                  <a:cubicBezTo>
                    <a:pt x="487" y="0"/>
                    <a:pt x="434" y="41"/>
                    <a:pt x="41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2"/>
                    <a:pt x="43" y="182"/>
                  </a:cubicBezTo>
                  <a:close/>
                  <a:moveTo>
                    <a:pt x="548" y="85"/>
                  </a:moveTo>
                  <a:cubicBezTo>
                    <a:pt x="578" y="85"/>
                    <a:pt x="602" y="109"/>
                    <a:pt x="602" y="139"/>
                  </a:cubicBezTo>
                  <a:cubicBezTo>
                    <a:pt x="602" y="168"/>
                    <a:pt x="578" y="192"/>
                    <a:pt x="548" y="192"/>
                  </a:cubicBezTo>
                  <a:cubicBezTo>
                    <a:pt x="519" y="192"/>
                    <a:pt x="495" y="168"/>
                    <a:pt x="495" y="139"/>
                  </a:cubicBezTo>
                  <a:cubicBezTo>
                    <a:pt x="495" y="109"/>
                    <a:pt x="519" y="85"/>
                    <a:pt x="548" y="85"/>
                  </a:cubicBezTo>
                  <a:close/>
                  <a:moveTo>
                    <a:pt x="548" y="85"/>
                  </a:moveTo>
                  <a:cubicBezTo>
                    <a:pt x="548" y="85"/>
                    <a:pt x="548" y="85"/>
                    <a:pt x="548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4" name="Google Shape;1264;p53"/>
            <p:cNvSpPr/>
            <p:nvPr/>
          </p:nvSpPr>
          <p:spPr>
            <a:xfrm>
              <a:off x="6710363" y="2222501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114" y="181"/>
                    <a:pt x="114" y="181"/>
                    <a:pt x="114" y="181"/>
                  </a:cubicBezTo>
                  <a:cubicBezTo>
                    <a:pt x="132" y="237"/>
                    <a:pt x="184" y="277"/>
                    <a:pt x="246" y="277"/>
                  </a:cubicBezTo>
                  <a:cubicBezTo>
                    <a:pt x="308" y="277"/>
                    <a:pt x="360" y="237"/>
                    <a:pt x="378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60" y="40"/>
                    <a:pt x="308" y="0"/>
                    <a:pt x="246" y="0"/>
                  </a:cubicBezTo>
                  <a:cubicBezTo>
                    <a:pt x="184" y="0"/>
                    <a:pt x="132" y="40"/>
                    <a:pt x="114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246" y="85"/>
                  </a:moveTo>
                  <a:cubicBezTo>
                    <a:pt x="275" y="85"/>
                    <a:pt x="299" y="109"/>
                    <a:pt x="299" y="138"/>
                  </a:cubicBezTo>
                  <a:cubicBezTo>
                    <a:pt x="299" y="168"/>
                    <a:pt x="275" y="192"/>
                    <a:pt x="246" y="192"/>
                  </a:cubicBezTo>
                  <a:cubicBezTo>
                    <a:pt x="216" y="192"/>
                    <a:pt x="192" y="168"/>
                    <a:pt x="192" y="138"/>
                  </a:cubicBezTo>
                  <a:cubicBezTo>
                    <a:pt x="192" y="109"/>
                    <a:pt x="216" y="85"/>
                    <a:pt x="246" y="85"/>
                  </a:cubicBezTo>
                  <a:close/>
                  <a:moveTo>
                    <a:pt x="246" y="85"/>
                  </a:moveTo>
                  <a:cubicBezTo>
                    <a:pt x="246" y="85"/>
                    <a:pt x="246" y="85"/>
                    <a:pt x="246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5" name="Google Shape;1265;p53"/>
            <p:cNvSpPr/>
            <p:nvPr/>
          </p:nvSpPr>
          <p:spPr>
            <a:xfrm>
              <a:off x="6710363" y="2300288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8" extrusionOk="0">
                  <a:moveTo>
                    <a:pt x="43" y="181"/>
                  </a:moveTo>
                  <a:cubicBezTo>
                    <a:pt x="298" y="181"/>
                    <a:pt x="298" y="181"/>
                    <a:pt x="298" y="181"/>
                  </a:cubicBezTo>
                  <a:cubicBezTo>
                    <a:pt x="316" y="237"/>
                    <a:pt x="368" y="278"/>
                    <a:pt x="430" y="278"/>
                  </a:cubicBezTo>
                  <a:cubicBezTo>
                    <a:pt x="491" y="278"/>
                    <a:pt x="544" y="237"/>
                    <a:pt x="562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9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562" y="96"/>
                    <a:pt x="562" y="96"/>
                    <a:pt x="562" y="96"/>
                  </a:cubicBezTo>
                  <a:cubicBezTo>
                    <a:pt x="544" y="41"/>
                    <a:pt x="491" y="0"/>
                    <a:pt x="430" y="0"/>
                  </a:cubicBezTo>
                  <a:cubicBezTo>
                    <a:pt x="368" y="0"/>
                    <a:pt x="316" y="41"/>
                    <a:pt x="298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9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430" y="85"/>
                  </a:moveTo>
                  <a:cubicBezTo>
                    <a:pt x="459" y="85"/>
                    <a:pt x="483" y="109"/>
                    <a:pt x="483" y="139"/>
                  </a:cubicBezTo>
                  <a:cubicBezTo>
                    <a:pt x="483" y="168"/>
                    <a:pt x="459" y="192"/>
                    <a:pt x="430" y="192"/>
                  </a:cubicBezTo>
                  <a:cubicBezTo>
                    <a:pt x="400" y="192"/>
                    <a:pt x="376" y="168"/>
                    <a:pt x="376" y="139"/>
                  </a:cubicBezTo>
                  <a:cubicBezTo>
                    <a:pt x="376" y="109"/>
                    <a:pt x="400" y="85"/>
                    <a:pt x="430" y="85"/>
                  </a:cubicBezTo>
                  <a:close/>
                  <a:moveTo>
                    <a:pt x="430" y="85"/>
                  </a:moveTo>
                  <a:cubicBezTo>
                    <a:pt x="430" y="85"/>
                    <a:pt x="430" y="85"/>
                    <a:pt x="430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6" name="Google Shape;1266;p53"/>
            <p:cNvSpPr/>
            <p:nvPr/>
          </p:nvSpPr>
          <p:spPr>
            <a:xfrm>
              <a:off x="6710363" y="2378076"/>
              <a:ext cx="184150" cy="58738"/>
            </a:xfrm>
            <a:custGeom>
              <a:avLst/>
              <a:gdLst/>
              <a:ahLst/>
              <a:cxnLst/>
              <a:rect l="l" t="t" r="r" b="b"/>
              <a:pathLst>
                <a:path w="859" h="277" extrusionOk="0">
                  <a:moveTo>
                    <a:pt x="43" y="181"/>
                  </a:moveTo>
                  <a:cubicBezTo>
                    <a:pt x="490" y="181"/>
                    <a:pt x="490" y="181"/>
                    <a:pt x="490" y="181"/>
                  </a:cubicBezTo>
                  <a:cubicBezTo>
                    <a:pt x="508" y="237"/>
                    <a:pt x="561" y="277"/>
                    <a:pt x="622" y="277"/>
                  </a:cubicBezTo>
                  <a:cubicBezTo>
                    <a:pt x="684" y="277"/>
                    <a:pt x="736" y="237"/>
                    <a:pt x="754" y="181"/>
                  </a:cubicBezTo>
                  <a:cubicBezTo>
                    <a:pt x="816" y="181"/>
                    <a:pt x="816" y="181"/>
                    <a:pt x="816" y="181"/>
                  </a:cubicBezTo>
                  <a:cubicBezTo>
                    <a:pt x="840" y="181"/>
                    <a:pt x="859" y="162"/>
                    <a:pt x="859" y="138"/>
                  </a:cubicBezTo>
                  <a:cubicBezTo>
                    <a:pt x="859" y="115"/>
                    <a:pt x="840" y="96"/>
                    <a:pt x="816" y="96"/>
                  </a:cubicBezTo>
                  <a:cubicBezTo>
                    <a:pt x="754" y="96"/>
                    <a:pt x="754" y="96"/>
                    <a:pt x="754" y="96"/>
                  </a:cubicBezTo>
                  <a:cubicBezTo>
                    <a:pt x="736" y="40"/>
                    <a:pt x="684" y="0"/>
                    <a:pt x="622" y="0"/>
                  </a:cubicBezTo>
                  <a:cubicBezTo>
                    <a:pt x="561" y="0"/>
                    <a:pt x="508" y="40"/>
                    <a:pt x="490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20" y="96"/>
                    <a:pt x="0" y="115"/>
                    <a:pt x="0" y="138"/>
                  </a:cubicBezTo>
                  <a:cubicBezTo>
                    <a:pt x="0" y="162"/>
                    <a:pt x="20" y="181"/>
                    <a:pt x="43" y="181"/>
                  </a:cubicBezTo>
                  <a:close/>
                  <a:moveTo>
                    <a:pt x="622" y="85"/>
                  </a:moveTo>
                  <a:cubicBezTo>
                    <a:pt x="652" y="85"/>
                    <a:pt x="676" y="109"/>
                    <a:pt x="676" y="138"/>
                  </a:cubicBezTo>
                  <a:cubicBezTo>
                    <a:pt x="676" y="168"/>
                    <a:pt x="652" y="192"/>
                    <a:pt x="622" y="192"/>
                  </a:cubicBezTo>
                  <a:cubicBezTo>
                    <a:pt x="593" y="192"/>
                    <a:pt x="569" y="168"/>
                    <a:pt x="569" y="138"/>
                  </a:cubicBezTo>
                  <a:cubicBezTo>
                    <a:pt x="569" y="109"/>
                    <a:pt x="593" y="85"/>
                    <a:pt x="622" y="85"/>
                  </a:cubicBezTo>
                  <a:close/>
                  <a:moveTo>
                    <a:pt x="622" y="85"/>
                  </a:moveTo>
                  <a:cubicBezTo>
                    <a:pt x="622" y="85"/>
                    <a:pt x="622" y="85"/>
                    <a:pt x="622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7" name="Google Shape;1267;p53"/>
            <p:cNvSpPr/>
            <p:nvPr/>
          </p:nvSpPr>
          <p:spPr>
            <a:xfrm>
              <a:off x="6383338" y="2379663"/>
              <a:ext cx="255587" cy="55563"/>
            </a:xfrm>
            <a:custGeom>
              <a:avLst/>
              <a:gdLst/>
              <a:ahLst/>
              <a:cxnLst/>
              <a:rect l="l" t="t" r="r" b="b"/>
              <a:pathLst>
                <a:path w="1189" h="259" extrusionOk="0">
                  <a:moveTo>
                    <a:pt x="1146" y="259"/>
                  </a:moveTo>
                  <a:cubicBezTo>
                    <a:pt x="1170" y="259"/>
                    <a:pt x="1189" y="240"/>
                    <a:pt x="1189" y="216"/>
                  </a:cubicBezTo>
                  <a:cubicBezTo>
                    <a:pt x="1189" y="43"/>
                    <a:pt x="1189" y="43"/>
                    <a:pt x="1189" y="43"/>
                  </a:cubicBezTo>
                  <a:cubicBezTo>
                    <a:pt x="1189" y="19"/>
                    <a:pt x="1170" y="0"/>
                    <a:pt x="1146" y="0"/>
                  </a:cubicBezTo>
                  <a:cubicBezTo>
                    <a:pt x="1123" y="0"/>
                    <a:pt x="1104" y="19"/>
                    <a:pt x="1104" y="43"/>
                  </a:cubicBezTo>
                  <a:cubicBezTo>
                    <a:pt x="1104" y="87"/>
                    <a:pt x="1104" y="87"/>
                    <a:pt x="1104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0"/>
                    <a:pt x="19" y="259"/>
                    <a:pt x="43" y="259"/>
                  </a:cubicBezTo>
                  <a:cubicBezTo>
                    <a:pt x="66" y="259"/>
                    <a:pt x="85" y="240"/>
                    <a:pt x="85" y="216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104" y="172"/>
                    <a:pt x="1104" y="172"/>
                    <a:pt x="1104" y="172"/>
                  </a:cubicBezTo>
                  <a:cubicBezTo>
                    <a:pt x="1104" y="216"/>
                    <a:pt x="1104" y="216"/>
                    <a:pt x="1104" y="216"/>
                  </a:cubicBezTo>
                  <a:cubicBezTo>
                    <a:pt x="1104" y="240"/>
                    <a:pt x="1123" y="259"/>
                    <a:pt x="1146" y="259"/>
                  </a:cubicBezTo>
                  <a:close/>
                  <a:moveTo>
                    <a:pt x="1146" y="259"/>
                  </a:moveTo>
                  <a:cubicBezTo>
                    <a:pt x="1146" y="259"/>
                    <a:pt x="1146" y="259"/>
                    <a:pt x="1146" y="25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68" name="Google Shape;1268;p53"/>
            <p:cNvSpPr/>
            <p:nvPr/>
          </p:nvSpPr>
          <p:spPr>
            <a:xfrm>
              <a:off x="6416675" y="2341563"/>
              <a:ext cx="57150" cy="36513"/>
            </a:xfrm>
            <a:custGeom>
              <a:avLst/>
              <a:gdLst/>
              <a:ahLst/>
              <a:cxnLst/>
              <a:rect l="l" t="t" r="r" b="b"/>
              <a:pathLst>
                <a:path w="265" h="172" extrusionOk="0">
                  <a:moveTo>
                    <a:pt x="133" y="172"/>
                  </a:moveTo>
                  <a:cubicBezTo>
                    <a:pt x="147" y="172"/>
                    <a:pt x="161" y="166"/>
                    <a:pt x="171" y="156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65" y="60"/>
                    <a:pt x="265" y="33"/>
                    <a:pt x="248" y="16"/>
                  </a:cubicBezTo>
                  <a:cubicBezTo>
                    <a:pt x="231" y="0"/>
                    <a:pt x="204" y="0"/>
                    <a:pt x="188" y="17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6"/>
                  </a:cubicBezTo>
                  <a:cubicBezTo>
                    <a:pt x="0" y="33"/>
                    <a:pt x="0" y="60"/>
                    <a:pt x="17" y="7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104" y="166"/>
                    <a:pt x="118" y="172"/>
                    <a:pt x="133" y="172"/>
                  </a:cubicBezTo>
                  <a:close/>
                  <a:moveTo>
                    <a:pt x="133" y="172"/>
                  </a:moveTo>
                  <a:cubicBezTo>
                    <a:pt x="133" y="172"/>
                    <a:pt x="133" y="172"/>
                    <a:pt x="133" y="17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269" name="Google Shape;1269;p53"/>
          <p:cNvGrpSpPr/>
          <p:nvPr/>
        </p:nvGrpSpPr>
        <p:grpSpPr>
          <a:xfrm>
            <a:off x="1649205" y="1881456"/>
            <a:ext cx="477990" cy="476775"/>
            <a:chOff x="3182938" y="2081213"/>
            <a:chExt cx="625478" cy="623887"/>
          </a:xfrm>
        </p:grpSpPr>
        <p:sp>
          <p:nvSpPr>
            <p:cNvPr id="1270" name="Google Shape;1270;p53"/>
            <p:cNvSpPr/>
            <p:nvPr/>
          </p:nvSpPr>
          <p:spPr>
            <a:xfrm>
              <a:off x="3182938" y="2487613"/>
              <a:ext cx="534986" cy="217487"/>
            </a:xfrm>
            <a:custGeom>
              <a:avLst/>
              <a:gdLst/>
              <a:ahLst/>
              <a:cxnLst/>
              <a:rect l="l" t="t" r="r" b="b"/>
              <a:pathLst>
                <a:path w="2489" h="1009" extrusionOk="0">
                  <a:moveTo>
                    <a:pt x="2447" y="924"/>
                  </a:moveTo>
                  <a:cubicBezTo>
                    <a:pt x="1781" y="924"/>
                    <a:pt x="1781" y="924"/>
                    <a:pt x="1781" y="924"/>
                  </a:cubicBezTo>
                  <a:cubicBezTo>
                    <a:pt x="1781" y="774"/>
                    <a:pt x="1781" y="774"/>
                    <a:pt x="1781" y="774"/>
                  </a:cubicBezTo>
                  <a:cubicBezTo>
                    <a:pt x="1781" y="713"/>
                    <a:pt x="1732" y="664"/>
                    <a:pt x="1671" y="664"/>
                  </a:cubicBezTo>
                  <a:cubicBezTo>
                    <a:pt x="1237" y="664"/>
                    <a:pt x="1237" y="664"/>
                    <a:pt x="1237" y="664"/>
                  </a:cubicBezTo>
                  <a:cubicBezTo>
                    <a:pt x="1176" y="664"/>
                    <a:pt x="1126" y="713"/>
                    <a:pt x="1126" y="774"/>
                  </a:cubicBezTo>
                  <a:cubicBezTo>
                    <a:pt x="1126" y="924"/>
                    <a:pt x="1126" y="924"/>
                    <a:pt x="1126" y="924"/>
                  </a:cubicBezTo>
                  <a:cubicBezTo>
                    <a:pt x="145" y="924"/>
                    <a:pt x="145" y="924"/>
                    <a:pt x="145" y="924"/>
                  </a:cubicBezTo>
                  <a:cubicBezTo>
                    <a:pt x="112" y="924"/>
                    <a:pt x="85" y="897"/>
                    <a:pt x="85" y="864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5" y="112"/>
                    <a:pt x="112" y="86"/>
                    <a:pt x="145" y="86"/>
                  </a:cubicBezTo>
                  <a:cubicBezTo>
                    <a:pt x="230" y="86"/>
                    <a:pt x="230" y="86"/>
                    <a:pt x="230" y="86"/>
                  </a:cubicBezTo>
                  <a:cubicBezTo>
                    <a:pt x="254" y="86"/>
                    <a:pt x="273" y="67"/>
                    <a:pt x="273" y="43"/>
                  </a:cubicBezTo>
                  <a:cubicBezTo>
                    <a:pt x="273" y="20"/>
                    <a:pt x="254" y="0"/>
                    <a:pt x="23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65" y="0"/>
                    <a:pt x="0" y="65"/>
                    <a:pt x="0" y="145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944"/>
                    <a:pt x="65" y="1009"/>
                    <a:pt x="145" y="1009"/>
                  </a:cubicBezTo>
                  <a:cubicBezTo>
                    <a:pt x="2447" y="1009"/>
                    <a:pt x="2447" y="1009"/>
                    <a:pt x="2447" y="1009"/>
                  </a:cubicBezTo>
                  <a:cubicBezTo>
                    <a:pt x="2470" y="1009"/>
                    <a:pt x="2489" y="990"/>
                    <a:pt x="2489" y="967"/>
                  </a:cubicBezTo>
                  <a:cubicBezTo>
                    <a:pt x="2489" y="943"/>
                    <a:pt x="2470" y="924"/>
                    <a:pt x="2447" y="924"/>
                  </a:cubicBezTo>
                  <a:close/>
                  <a:moveTo>
                    <a:pt x="1211" y="774"/>
                  </a:moveTo>
                  <a:cubicBezTo>
                    <a:pt x="1211" y="760"/>
                    <a:pt x="1223" y="749"/>
                    <a:pt x="1237" y="749"/>
                  </a:cubicBezTo>
                  <a:cubicBezTo>
                    <a:pt x="1671" y="749"/>
                    <a:pt x="1671" y="749"/>
                    <a:pt x="1671" y="749"/>
                  </a:cubicBezTo>
                  <a:cubicBezTo>
                    <a:pt x="1685" y="749"/>
                    <a:pt x="1696" y="760"/>
                    <a:pt x="1696" y="774"/>
                  </a:cubicBezTo>
                  <a:cubicBezTo>
                    <a:pt x="1696" y="924"/>
                    <a:pt x="1696" y="924"/>
                    <a:pt x="1696" y="924"/>
                  </a:cubicBezTo>
                  <a:cubicBezTo>
                    <a:pt x="1211" y="924"/>
                    <a:pt x="1211" y="924"/>
                    <a:pt x="1211" y="924"/>
                  </a:cubicBezTo>
                  <a:lnTo>
                    <a:pt x="1211" y="774"/>
                  </a:lnTo>
                  <a:close/>
                  <a:moveTo>
                    <a:pt x="1211" y="774"/>
                  </a:moveTo>
                  <a:cubicBezTo>
                    <a:pt x="1211" y="774"/>
                    <a:pt x="1211" y="774"/>
                    <a:pt x="1211" y="77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1" name="Google Shape;1271;p53"/>
            <p:cNvSpPr/>
            <p:nvPr/>
          </p:nvSpPr>
          <p:spPr>
            <a:xfrm>
              <a:off x="3267075" y="2487613"/>
              <a:ext cx="541341" cy="217487"/>
            </a:xfrm>
            <a:custGeom>
              <a:avLst/>
              <a:gdLst/>
              <a:ahLst/>
              <a:cxnLst/>
              <a:rect l="l" t="t" r="r" b="b"/>
              <a:pathLst>
                <a:path w="2521" h="1009" extrusionOk="0">
                  <a:moveTo>
                    <a:pt x="2376" y="0"/>
                  </a:moveTo>
                  <a:cubicBezTo>
                    <a:pt x="1727" y="0"/>
                    <a:pt x="1727" y="0"/>
                    <a:pt x="1727" y="0"/>
                  </a:cubicBezTo>
                  <a:cubicBezTo>
                    <a:pt x="1677" y="0"/>
                    <a:pt x="1630" y="27"/>
                    <a:pt x="1604" y="70"/>
                  </a:cubicBezTo>
                  <a:cubicBezTo>
                    <a:pt x="1398" y="408"/>
                    <a:pt x="1398" y="408"/>
                    <a:pt x="1398" y="408"/>
                  </a:cubicBezTo>
                  <a:cubicBezTo>
                    <a:pt x="1387" y="426"/>
                    <a:pt x="1368" y="437"/>
                    <a:pt x="1347" y="437"/>
                  </a:cubicBezTo>
                  <a:cubicBezTo>
                    <a:pt x="788" y="437"/>
                    <a:pt x="788" y="437"/>
                    <a:pt x="788" y="437"/>
                  </a:cubicBezTo>
                  <a:cubicBezTo>
                    <a:pt x="768" y="437"/>
                    <a:pt x="748" y="426"/>
                    <a:pt x="737" y="408"/>
                  </a:cubicBezTo>
                  <a:cubicBezTo>
                    <a:pt x="532" y="70"/>
                    <a:pt x="532" y="70"/>
                    <a:pt x="532" y="70"/>
                  </a:cubicBezTo>
                  <a:cubicBezTo>
                    <a:pt x="505" y="27"/>
                    <a:pt x="458" y="0"/>
                    <a:pt x="40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408" y="86"/>
                    <a:pt x="408" y="86"/>
                    <a:pt x="408" y="86"/>
                  </a:cubicBezTo>
                  <a:cubicBezTo>
                    <a:pt x="428" y="86"/>
                    <a:pt x="448" y="97"/>
                    <a:pt x="459" y="114"/>
                  </a:cubicBezTo>
                  <a:cubicBezTo>
                    <a:pt x="665" y="453"/>
                    <a:pt x="665" y="453"/>
                    <a:pt x="665" y="453"/>
                  </a:cubicBezTo>
                  <a:cubicBezTo>
                    <a:pt x="691" y="496"/>
                    <a:pt x="738" y="522"/>
                    <a:pt x="788" y="522"/>
                  </a:cubicBezTo>
                  <a:cubicBezTo>
                    <a:pt x="1347" y="522"/>
                    <a:pt x="1347" y="522"/>
                    <a:pt x="1347" y="522"/>
                  </a:cubicBezTo>
                  <a:cubicBezTo>
                    <a:pt x="1397" y="522"/>
                    <a:pt x="1445" y="496"/>
                    <a:pt x="1471" y="453"/>
                  </a:cubicBezTo>
                  <a:cubicBezTo>
                    <a:pt x="1676" y="114"/>
                    <a:pt x="1676" y="114"/>
                    <a:pt x="1676" y="114"/>
                  </a:cubicBezTo>
                  <a:cubicBezTo>
                    <a:pt x="1687" y="97"/>
                    <a:pt x="1707" y="86"/>
                    <a:pt x="1727" y="86"/>
                  </a:cubicBezTo>
                  <a:cubicBezTo>
                    <a:pt x="2376" y="86"/>
                    <a:pt x="2376" y="86"/>
                    <a:pt x="2376" y="86"/>
                  </a:cubicBezTo>
                  <a:cubicBezTo>
                    <a:pt x="2409" y="86"/>
                    <a:pt x="2436" y="112"/>
                    <a:pt x="2436" y="145"/>
                  </a:cubicBezTo>
                  <a:cubicBezTo>
                    <a:pt x="2436" y="864"/>
                    <a:pt x="2436" y="864"/>
                    <a:pt x="2436" y="864"/>
                  </a:cubicBezTo>
                  <a:cubicBezTo>
                    <a:pt x="2436" y="897"/>
                    <a:pt x="2409" y="924"/>
                    <a:pt x="2376" y="924"/>
                  </a:cubicBezTo>
                  <a:cubicBezTo>
                    <a:pt x="2259" y="924"/>
                    <a:pt x="2259" y="924"/>
                    <a:pt x="2259" y="924"/>
                  </a:cubicBezTo>
                  <a:cubicBezTo>
                    <a:pt x="2236" y="924"/>
                    <a:pt x="2217" y="943"/>
                    <a:pt x="2217" y="967"/>
                  </a:cubicBezTo>
                  <a:cubicBezTo>
                    <a:pt x="2217" y="990"/>
                    <a:pt x="2236" y="1009"/>
                    <a:pt x="2259" y="1009"/>
                  </a:cubicBezTo>
                  <a:cubicBezTo>
                    <a:pt x="2376" y="1009"/>
                    <a:pt x="2376" y="1009"/>
                    <a:pt x="2376" y="1009"/>
                  </a:cubicBezTo>
                  <a:cubicBezTo>
                    <a:pt x="2456" y="1009"/>
                    <a:pt x="2521" y="944"/>
                    <a:pt x="2521" y="864"/>
                  </a:cubicBezTo>
                  <a:cubicBezTo>
                    <a:pt x="2521" y="145"/>
                    <a:pt x="2521" y="145"/>
                    <a:pt x="2521" y="145"/>
                  </a:cubicBezTo>
                  <a:cubicBezTo>
                    <a:pt x="2521" y="65"/>
                    <a:pt x="2456" y="0"/>
                    <a:pt x="2376" y="0"/>
                  </a:cubicBezTo>
                  <a:close/>
                  <a:moveTo>
                    <a:pt x="2376" y="0"/>
                  </a:moveTo>
                  <a:cubicBezTo>
                    <a:pt x="2376" y="0"/>
                    <a:pt x="2376" y="0"/>
                    <a:pt x="2376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2" name="Google Shape;1272;p53"/>
            <p:cNvSpPr/>
            <p:nvPr/>
          </p:nvSpPr>
          <p:spPr>
            <a:xfrm>
              <a:off x="3354388" y="2081213"/>
              <a:ext cx="282574" cy="273051"/>
            </a:xfrm>
            <a:custGeom>
              <a:avLst/>
              <a:gdLst/>
              <a:ahLst/>
              <a:cxnLst/>
              <a:rect l="l" t="t" r="r" b="b"/>
              <a:pathLst>
                <a:path w="1313" h="1275" extrusionOk="0">
                  <a:moveTo>
                    <a:pt x="122" y="444"/>
                  </a:moveTo>
                  <a:cubicBezTo>
                    <a:pt x="186" y="444"/>
                    <a:pt x="186" y="444"/>
                    <a:pt x="186" y="444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57" y="776"/>
                    <a:pt x="307" y="816"/>
                    <a:pt x="364" y="816"/>
                  </a:cubicBezTo>
                  <a:cubicBezTo>
                    <a:pt x="401" y="816"/>
                    <a:pt x="401" y="816"/>
                    <a:pt x="401" y="816"/>
                  </a:cubicBezTo>
                  <a:cubicBezTo>
                    <a:pt x="401" y="1049"/>
                    <a:pt x="401" y="1049"/>
                    <a:pt x="401" y="1049"/>
                  </a:cubicBezTo>
                  <a:cubicBezTo>
                    <a:pt x="401" y="1075"/>
                    <a:pt x="412" y="1100"/>
                    <a:pt x="433" y="1117"/>
                  </a:cubicBezTo>
                  <a:cubicBezTo>
                    <a:pt x="601" y="1255"/>
                    <a:pt x="601" y="1255"/>
                    <a:pt x="601" y="1255"/>
                  </a:cubicBezTo>
                  <a:cubicBezTo>
                    <a:pt x="617" y="1268"/>
                    <a:pt x="637" y="1275"/>
                    <a:pt x="657" y="1275"/>
                  </a:cubicBezTo>
                  <a:cubicBezTo>
                    <a:pt x="676" y="1275"/>
                    <a:pt x="696" y="1268"/>
                    <a:pt x="712" y="1255"/>
                  </a:cubicBezTo>
                  <a:cubicBezTo>
                    <a:pt x="880" y="1117"/>
                    <a:pt x="880" y="1117"/>
                    <a:pt x="880" y="1117"/>
                  </a:cubicBezTo>
                  <a:cubicBezTo>
                    <a:pt x="901" y="1100"/>
                    <a:pt x="913" y="1075"/>
                    <a:pt x="913" y="1049"/>
                  </a:cubicBezTo>
                  <a:cubicBezTo>
                    <a:pt x="913" y="816"/>
                    <a:pt x="913" y="816"/>
                    <a:pt x="913" y="816"/>
                  </a:cubicBezTo>
                  <a:cubicBezTo>
                    <a:pt x="949" y="816"/>
                    <a:pt x="949" y="816"/>
                    <a:pt x="949" y="816"/>
                  </a:cubicBezTo>
                  <a:cubicBezTo>
                    <a:pt x="1006" y="816"/>
                    <a:pt x="1057" y="776"/>
                    <a:pt x="1069" y="719"/>
                  </a:cubicBezTo>
                  <a:cubicBezTo>
                    <a:pt x="1127" y="444"/>
                    <a:pt x="1127" y="444"/>
                    <a:pt x="1127" y="444"/>
                  </a:cubicBezTo>
                  <a:cubicBezTo>
                    <a:pt x="1191" y="444"/>
                    <a:pt x="1191" y="444"/>
                    <a:pt x="1191" y="444"/>
                  </a:cubicBezTo>
                  <a:cubicBezTo>
                    <a:pt x="1258" y="444"/>
                    <a:pt x="1313" y="389"/>
                    <a:pt x="1313" y="322"/>
                  </a:cubicBezTo>
                  <a:cubicBezTo>
                    <a:pt x="1313" y="122"/>
                    <a:pt x="1313" y="122"/>
                    <a:pt x="1313" y="122"/>
                  </a:cubicBezTo>
                  <a:cubicBezTo>
                    <a:pt x="1313" y="55"/>
                    <a:pt x="1258" y="0"/>
                    <a:pt x="1191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79" y="0"/>
                    <a:pt x="360" y="19"/>
                    <a:pt x="360" y="43"/>
                  </a:cubicBezTo>
                  <a:cubicBezTo>
                    <a:pt x="360" y="66"/>
                    <a:pt x="379" y="85"/>
                    <a:pt x="402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1" y="85"/>
                    <a:pt x="1228" y="102"/>
                    <a:pt x="1228" y="122"/>
                  </a:cubicBezTo>
                  <a:cubicBezTo>
                    <a:pt x="1228" y="322"/>
                    <a:pt x="1228" y="322"/>
                    <a:pt x="1228" y="322"/>
                  </a:cubicBezTo>
                  <a:cubicBezTo>
                    <a:pt x="1228" y="342"/>
                    <a:pt x="1211" y="359"/>
                    <a:pt x="1191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102" y="359"/>
                    <a:pt x="85" y="342"/>
                    <a:pt x="85" y="32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5" y="102"/>
                    <a:pt x="102" y="85"/>
                    <a:pt x="12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27" y="85"/>
                    <a:pt x="246" y="66"/>
                    <a:pt x="246" y="43"/>
                  </a:cubicBezTo>
                  <a:cubicBezTo>
                    <a:pt x="246" y="19"/>
                    <a:pt x="227" y="0"/>
                    <a:pt x="204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5" y="0"/>
                    <a:pt x="0" y="55"/>
                    <a:pt x="0" y="1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89"/>
                    <a:pt x="55" y="444"/>
                    <a:pt x="122" y="444"/>
                  </a:cubicBezTo>
                  <a:close/>
                  <a:moveTo>
                    <a:pt x="827" y="1049"/>
                  </a:moveTo>
                  <a:cubicBezTo>
                    <a:pt x="827" y="1049"/>
                    <a:pt x="827" y="1050"/>
                    <a:pt x="826" y="1051"/>
                  </a:cubicBezTo>
                  <a:cubicBezTo>
                    <a:pt x="658" y="1189"/>
                    <a:pt x="658" y="1189"/>
                    <a:pt x="658" y="1189"/>
                  </a:cubicBezTo>
                  <a:cubicBezTo>
                    <a:pt x="657" y="1190"/>
                    <a:pt x="656" y="1190"/>
                    <a:pt x="655" y="1189"/>
                  </a:cubicBezTo>
                  <a:cubicBezTo>
                    <a:pt x="487" y="1051"/>
                    <a:pt x="487" y="1051"/>
                    <a:pt x="487" y="1051"/>
                  </a:cubicBezTo>
                  <a:cubicBezTo>
                    <a:pt x="486" y="1050"/>
                    <a:pt x="486" y="1050"/>
                    <a:pt x="486" y="1049"/>
                  </a:cubicBezTo>
                  <a:cubicBezTo>
                    <a:pt x="486" y="816"/>
                    <a:pt x="486" y="816"/>
                    <a:pt x="486" y="816"/>
                  </a:cubicBezTo>
                  <a:cubicBezTo>
                    <a:pt x="827" y="816"/>
                    <a:pt x="827" y="816"/>
                    <a:pt x="827" y="816"/>
                  </a:cubicBezTo>
                  <a:lnTo>
                    <a:pt x="827" y="1049"/>
                  </a:lnTo>
                  <a:close/>
                  <a:moveTo>
                    <a:pt x="985" y="702"/>
                  </a:moveTo>
                  <a:cubicBezTo>
                    <a:pt x="982" y="719"/>
                    <a:pt x="966" y="731"/>
                    <a:pt x="949" y="731"/>
                  </a:cubicBezTo>
                  <a:cubicBezTo>
                    <a:pt x="364" y="731"/>
                    <a:pt x="364" y="731"/>
                    <a:pt x="364" y="731"/>
                  </a:cubicBezTo>
                  <a:cubicBezTo>
                    <a:pt x="347" y="731"/>
                    <a:pt x="332" y="719"/>
                    <a:pt x="328" y="702"/>
                  </a:cubicBezTo>
                  <a:cubicBezTo>
                    <a:pt x="273" y="444"/>
                    <a:pt x="273" y="444"/>
                    <a:pt x="273" y="444"/>
                  </a:cubicBezTo>
                  <a:cubicBezTo>
                    <a:pt x="1040" y="444"/>
                    <a:pt x="1040" y="444"/>
                    <a:pt x="1040" y="444"/>
                  </a:cubicBezTo>
                  <a:lnTo>
                    <a:pt x="985" y="702"/>
                  </a:lnTo>
                  <a:close/>
                  <a:moveTo>
                    <a:pt x="985" y="702"/>
                  </a:moveTo>
                  <a:cubicBezTo>
                    <a:pt x="985" y="702"/>
                    <a:pt x="985" y="702"/>
                    <a:pt x="985" y="70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3" name="Google Shape;1273;p53"/>
            <p:cNvSpPr/>
            <p:nvPr/>
          </p:nvSpPr>
          <p:spPr>
            <a:xfrm>
              <a:off x="3244850" y="2387600"/>
              <a:ext cx="501647" cy="101599"/>
            </a:xfrm>
            <a:custGeom>
              <a:avLst/>
              <a:gdLst/>
              <a:ahLst/>
              <a:cxnLst/>
              <a:rect l="l" t="t" r="r" b="b"/>
              <a:pathLst>
                <a:path w="2333" h="469" extrusionOk="0">
                  <a:moveTo>
                    <a:pt x="73" y="281"/>
                  </a:moveTo>
                  <a:cubicBezTo>
                    <a:pt x="1146" y="468"/>
                    <a:pt x="1146" y="468"/>
                    <a:pt x="1146" y="468"/>
                  </a:cubicBezTo>
                  <a:cubicBezTo>
                    <a:pt x="1153" y="469"/>
                    <a:pt x="1160" y="469"/>
                    <a:pt x="1167" y="469"/>
                  </a:cubicBezTo>
                  <a:cubicBezTo>
                    <a:pt x="1173" y="469"/>
                    <a:pt x="1180" y="469"/>
                    <a:pt x="1187" y="468"/>
                  </a:cubicBezTo>
                  <a:cubicBezTo>
                    <a:pt x="2260" y="281"/>
                    <a:pt x="2260" y="281"/>
                    <a:pt x="2260" y="281"/>
                  </a:cubicBezTo>
                  <a:cubicBezTo>
                    <a:pt x="2303" y="274"/>
                    <a:pt x="2333" y="237"/>
                    <a:pt x="2333" y="194"/>
                  </a:cubicBezTo>
                  <a:cubicBezTo>
                    <a:pt x="2333" y="91"/>
                    <a:pt x="2333" y="91"/>
                    <a:pt x="2333" y="91"/>
                  </a:cubicBezTo>
                  <a:cubicBezTo>
                    <a:pt x="2333" y="65"/>
                    <a:pt x="2322" y="40"/>
                    <a:pt x="2302" y="24"/>
                  </a:cubicBezTo>
                  <a:cubicBezTo>
                    <a:pt x="2282" y="7"/>
                    <a:pt x="2256" y="0"/>
                    <a:pt x="2230" y="4"/>
                  </a:cubicBezTo>
                  <a:cubicBezTo>
                    <a:pt x="1172" y="188"/>
                    <a:pt x="1172" y="188"/>
                    <a:pt x="1172" y="188"/>
                  </a:cubicBezTo>
                  <a:cubicBezTo>
                    <a:pt x="1169" y="189"/>
                    <a:pt x="1165" y="189"/>
                    <a:pt x="1161" y="188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77" y="0"/>
                    <a:pt x="51" y="7"/>
                    <a:pt x="31" y="24"/>
                  </a:cubicBezTo>
                  <a:cubicBezTo>
                    <a:pt x="11" y="40"/>
                    <a:pt x="0" y="65"/>
                    <a:pt x="0" y="91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237"/>
                    <a:pt x="31" y="274"/>
                    <a:pt x="73" y="281"/>
                  </a:cubicBezTo>
                  <a:close/>
                  <a:moveTo>
                    <a:pt x="85" y="91"/>
                  </a:moveTo>
                  <a:cubicBezTo>
                    <a:pt x="85" y="91"/>
                    <a:pt x="85" y="90"/>
                    <a:pt x="86" y="89"/>
                  </a:cubicBezTo>
                  <a:cubicBezTo>
                    <a:pt x="87" y="88"/>
                    <a:pt x="87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146" y="272"/>
                    <a:pt x="1146" y="272"/>
                    <a:pt x="1146" y="272"/>
                  </a:cubicBezTo>
                  <a:cubicBezTo>
                    <a:pt x="1160" y="274"/>
                    <a:pt x="1174" y="274"/>
                    <a:pt x="1187" y="272"/>
                  </a:cubicBezTo>
                  <a:cubicBezTo>
                    <a:pt x="2245" y="88"/>
                    <a:pt x="2245" y="88"/>
                    <a:pt x="2245" y="88"/>
                  </a:cubicBezTo>
                  <a:cubicBezTo>
                    <a:pt x="2245" y="88"/>
                    <a:pt x="2246" y="88"/>
                    <a:pt x="2247" y="89"/>
                  </a:cubicBezTo>
                  <a:cubicBezTo>
                    <a:pt x="2248" y="90"/>
                    <a:pt x="2248" y="91"/>
                    <a:pt x="2248" y="91"/>
                  </a:cubicBezTo>
                  <a:cubicBezTo>
                    <a:pt x="2248" y="194"/>
                    <a:pt x="2248" y="194"/>
                    <a:pt x="2248" y="194"/>
                  </a:cubicBezTo>
                  <a:cubicBezTo>
                    <a:pt x="2248" y="196"/>
                    <a:pt x="2247" y="197"/>
                    <a:pt x="2246" y="197"/>
                  </a:cubicBezTo>
                  <a:cubicBezTo>
                    <a:pt x="1173" y="384"/>
                    <a:pt x="1173" y="384"/>
                    <a:pt x="1173" y="384"/>
                  </a:cubicBezTo>
                  <a:cubicBezTo>
                    <a:pt x="1169" y="384"/>
                    <a:pt x="1165" y="384"/>
                    <a:pt x="1161" y="384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86" y="197"/>
                    <a:pt x="85" y="196"/>
                    <a:pt x="85" y="194"/>
                  </a:cubicBezTo>
                  <a:lnTo>
                    <a:pt x="85" y="91"/>
                  </a:lnTo>
                  <a:close/>
                  <a:moveTo>
                    <a:pt x="85" y="91"/>
                  </a:moveTo>
                  <a:cubicBezTo>
                    <a:pt x="85" y="91"/>
                    <a:pt x="85" y="91"/>
                    <a:pt x="85" y="9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4" name="Google Shape;1274;p53"/>
            <p:cNvSpPr/>
            <p:nvPr/>
          </p:nvSpPr>
          <p:spPr>
            <a:xfrm>
              <a:off x="3232150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630"/>
                  </a:move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lose/>
                  <a:moveTo>
                    <a:pt x="315" y="85"/>
                  </a:move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lose/>
                  <a:moveTo>
                    <a:pt x="315" y="85"/>
                  </a:moveTo>
                  <a:cubicBezTo>
                    <a:pt x="315" y="85"/>
                    <a:pt x="315" y="85"/>
                    <a:pt x="315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75" name="Google Shape;1275;p53"/>
            <p:cNvSpPr/>
            <p:nvPr/>
          </p:nvSpPr>
          <p:spPr>
            <a:xfrm>
              <a:off x="3624263" y="2528888"/>
              <a:ext cx="134938" cy="134938"/>
            </a:xfrm>
            <a:custGeom>
              <a:avLst/>
              <a:gdLst/>
              <a:ahLst/>
              <a:cxnLst/>
              <a:rect l="l" t="t" r="r" b="b"/>
              <a:pathLst>
                <a:path w="630" h="630" extrusionOk="0">
                  <a:moveTo>
                    <a:pt x="315" y="0"/>
                  </a:moveTo>
                  <a:cubicBezTo>
                    <a:pt x="141" y="0"/>
                    <a:pt x="0" y="141"/>
                    <a:pt x="0" y="315"/>
                  </a:cubicBezTo>
                  <a:cubicBezTo>
                    <a:pt x="0" y="489"/>
                    <a:pt x="141" y="630"/>
                    <a:pt x="315" y="630"/>
                  </a:cubicBezTo>
                  <a:cubicBezTo>
                    <a:pt x="489" y="630"/>
                    <a:pt x="630" y="489"/>
                    <a:pt x="630" y="315"/>
                  </a:cubicBezTo>
                  <a:cubicBezTo>
                    <a:pt x="630" y="141"/>
                    <a:pt x="489" y="0"/>
                    <a:pt x="315" y="0"/>
                  </a:cubicBezTo>
                  <a:close/>
                  <a:moveTo>
                    <a:pt x="315" y="545"/>
                  </a:moveTo>
                  <a:cubicBezTo>
                    <a:pt x="188" y="545"/>
                    <a:pt x="85" y="442"/>
                    <a:pt x="85" y="315"/>
                  </a:cubicBezTo>
                  <a:cubicBezTo>
                    <a:pt x="85" y="188"/>
                    <a:pt x="188" y="85"/>
                    <a:pt x="315" y="85"/>
                  </a:cubicBezTo>
                  <a:cubicBezTo>
                    <a:pt x="442" y="85"/>
                    <a:pt x="545" y="188"/>
                    <a:pt x="545" y="315"/>
                  </a:cubicBezTo>
                  <a:cubicBezTo>
                    <a:pt x="545" y="442"/>
                    <a:pt x="442" y="545"/>
                    <a:pt x="315" y="545"/>
                  </a:cubicBezTo>
                  <a:close/>
                  <a:moveTo>
                    <a:pt x="315" y="545"/>
                  </a:moveTo>
                  <a:cubicBezTo>
                    <a:pt x="315" y="545"/>
                    <a:pt x="315" y="545"/>
                    <a:pt x="315" y="54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54"/>
          <p:cNvSpPr txBox="1">
            <a:spLocks noGrp="1"/>
          </p:cNvSpPr>
          <p:nvPr>
            <p:ph type="subTitle" idx="1"/>
          </p:nvPr>
        </p:nvSpPr>
        <p:spPr>
          <a:xfrm>
            <a:off x="841186" y="2571750"/>
            <a:ext cx="3852000" cy="93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sz="1400" dirty="0">
                <a:cs typeface="B Nazanin" panose="00000400000000000000" pitchFamily="2" charset="-78"/>
              </a:rPr>
              <a:t>تصاویر مقادیر زیادی از داده ها را نشان می دهند، بنابراین به یاد داشته باشید: از یک تصویر به جای یک متن طولانی استفاده کنید. مخاطبان شما از ان قدردانی خواهند کرد
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281" name="Google Shape;1281;p54"/>
          <p:cNvSpPr txBox="1">
            <a:spLocks noGrp="1"/>
          </p:cNvSpPr>
          <p:nvPr>
            <p:ph type="title"/>
          </p:nvPr>
        </p:nvSpPr>
        <p:spPr>
          <a:xfrm>
            <a:off x="720000" y="1133675"/>
            <a:ext cx="4372200" cy="160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همیشه مفهوم را تقویت می کند. 
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282" name="Google Shape;1282;p54"/>
          <p:cNvPicPr preferRelativeResize="0"/>
          <p:nvPr/>
        </p:nvPicPr>
        <p:blipFill rotWithShape="1">
          <a:blip r:embed="rId3">
            <a:alphaModFix/>
          </a:blip>
          <a:srcRect l="27724" t="893" r="5179" b="884"/>
          <a:stretch/>
        </p:blipFill>
        <p:spPr>
          <a:xfrm>
            <a:off x="5092350" y="1298400"/>
            <a:ext cx="3092625" cy="2546700"/>
          </a:xfrm>
          <a:prstGeom prst="flowChartPreparation">
            <a:avLst/>
          </a:prstGeom>
          <a:noFill/>
          <a:ln>
            <a:noFill/>
          </a:ln>
          <a:effectLst>
            <a:outerShdw blurRad="85725" algn="bl" rotWithShape="0">
              <a:schemeClr val="lt2"/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55"/>
          <p:cNvSpPr txBox="1">
            <a:spLocks noGrp="1"/>
          </p:cNvSpPr>
          <p:nvPr>
            <p:ph type="subTitle" idx="1"/>
          </p:nvPr>
        </p:nvSpPr>
        <p:spPr>
          <a:xfrm>
            <a:off x="1796369" y="1678525"/>
            <a:ext cx="24873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طراحی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8" name="Google Shape;1288;p55"/>
          <p:cNvSpPr txBox="1">
            <a:spLocks noGrp="1"/>
          </p:cNvSpPr>
          <p:nvPr>
            <p:ph type="subTitle" idx="2"/>
          </p:nvPr>
        </p:nvSpPr>
        <p:spPr>
          <a:xfrm>
            <a:off x="1796368" y="2118029"/>
            <a:ext cx="2487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 قابل ویرایش می باشد</a:t>
            </a:r>
          </a:p>
        </p:txBody>
      </p:sp>
      <p:sp>
        <p:nvSpPr>
          <p:cNvPr id="1289" name="Google Shape;1289;p55"/>
          <p:cNvSpPr txBox="1">
            <a:spLocks noGrp="1"/>
          </p:cNvSpPr>
          <p:nvPr>
            <p:ph type="subTitle" idx="3"/>
          </p:nvPr>
        </p:nvSpPr>
        <p:spPr>
          <a:xfrm>
            <a:off x="5648376" y="2118029"/>
            <a:ext cx="2484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 قابل ویرایش می باشد</a:t>
            </a:r>
          </a:p>
        </p:txBody>
      </p:sp>
      <p:sp>
        <p:nvSpPr>
          <p:cNvPr id="1290" name="Google Shape;1290;p55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>
              <a:spcAft>
                <a:spcPts val="400"/>
              </a:spcAft>
            </a:pPr>
            <a:r>
              <a:rPr lang="fa-IR" dirty="0">
                <a:cs typeface="B Nazanin" panose="00000400000000000000" pitchFamily="2" charset="-78"/>
              </a:rPr>
              <a:t>انچه خواهید اموخت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1" name="Google Shape;1291;p55"/>
          <p:cNvSpPr txBox="1">
            <a:spLocks noGrp="1"/>
          </p:cNvSpPr>
          <p:nvPr>
            <p:ph type="subTitle" idx="6"/>
          </p:nvPr>
        </p:nvSpPr>
        <p:spPr>
          <a:xfrm>
            <a:off x="1796369" y="3259350"/>
            <a:ext cx="2487300" cy="47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تجاری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2" name="Google Shape;1292;p55"/>
          <p:cNvSpPr txBox="1">
            <a:spLocks noGrp="1"/>
          </p:cNvSpPr>
          <p:nvPr>
            <p:ph type="subTitle" idx="4"/>
          </p:nvPr>
        </p:nvSpPr>
        <p:spPr>
          <a:xfrm>
            <a:off x="1796368" y="3695025"/>
            <a:ext cx="24873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 قابل ویرایش می باشد</a:t>
            </a:r>
          </a:p>
        </p:txBody>
      </p:sp>
      <p:sp>
        <p:nvSpPr>
          <p:cNvPr id="1293" name="Google Shape;1293;p55"/>
          <p:cNvSpPr txBox="1">
            <a:spLocks noGrp="1"/>
          </p:cNvSpPr>
          <p:nvPr>
            <p:ph type="subTitle" idx="5"/>
          </p:nvPr>
        </p:nvSpPr>
        <p:spPr>
          <a:xfrm>
            <a:off x="5648376" y="3695025"/>
            <a:ext cx="2484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مهندسی مواد  قابل ویرایش می باشد</a:t>
            </a:r>
          </a:p>
        </p:txBody>
      </p:sp>
      <p:sp>
        <p:nvSpPr>
          <p:cNvPr id="1294" name="Google Shape;1294;p55"/>
          <p:cNvSpPr txBox="1">
            <a:spLocks noGrp="1"/>
          </p:cNvSpPr>
          <p:nvPr>
            <p:ph type="subTitle" idx="7"/>
          </p:nvPr>
        </p:nvSpPr>
        <p:spPr>
          <a:xfrm>
            <a:off x="5648432" y="1678525"/>
            <a:ext cx="2484000" cy="4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ساختمانی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5" name="Google Shape;1295;p55"/>
          <p:cNvSpPr txBox="1">
            <a:spLocks noGrp="1"/>
          </p:cNvSpPr>
          <p:nvPr>
            <p:ph type="subTitle" idx="8"/>
          </p:nvPr>
        </p:nvSpPr>
        <p:spPr>
          <a:xfrm>
            <a:off x="5648432" y="3259350"/>
            <a:ext cx="2484000" cy="47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/>
            <a:r>
              <a:rPr lang="fa-IR" dirty="0">
                <a:cs typeface="B Nazanin" panose="00000400000000000000" pitchFamily="2" charset="-78"/>
              </a:rPr>
              <a:t>دولت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96" name="Google Shape;1296;p55"/>
          <p:cNvSpPr/>
          <p:nvPr/>
        </p:nvSpPr>
        <p:spPr>
          <a:xfrm>
            <a:off x="4648169" y="172081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7" name="Google Shape;1297;p55"/>
          <p:cNvSpPr/>
          <p:nvPr/>
        </p:nvSpPr>
        <p:spPr>
          <a:xfrm>
            <a:off x="4648157" y="329510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8" name="Google Shape;1298;p55"/>
          <p:cNvSpPr/>
          <p:nvPr/>
        </p:nvSpPr>
        <p:spPr>
          <a:xfrm>
            <a:off x="796156" y="1720813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299" name="Google Shape;1299;p55"/>
          <p:cNvSpPr/>
          <p:nvPr/>
        </p:nvSpPr>
        <p:spPr>
          <a:xfrm>
            <a:off x="796169" y="3295100"/>
            <a:ext cx="949500" cy="84900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lt1"/>
          </a:solidFill>
          <a:ln>
            <a:noFill/>
          </a:ln>
          <a:effectLst>
            <a:outerShdw blurRad="142875" algn="bl" rotWithShape="0">
              <a:schemeClr val="lt2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1300" name="Google Shape;1300;p55"/>
          <p:cNvGrpSpPr/>
          <p:nvPr/>
        </p:nvGrpSpPr>
        <p:grpSpPr>
          <a:xfrm>
            <a:off x="4891910" y="1905713"/>
            <a:ext cx="496188" cy="479199"/>
            <a:chOff x="5268913" y="2078038"/>
            <a:chExt cx="649291" cy="627060"/>
          </a:xfrm>
        </p:grpSpPr>
        <p:sp>
          <p:nvSpPr>
            <p:cNvPr id="1301" name="Google Shape;1301;p55"/>
            <p:cNvSpPr/>
            <p:nvPr/>
          </p:nvSpPr>
          <p:spPr>
            <a:xfrm>
              <a:off x="5268913" y="2078038"/>
              <a:ext cx="649291" cy="627060"/>
            </a:xfrm>
            <a:custGeom>
              <a:avLst/>
              <a:gdLst/>
              <a:ahLst/>
              <a:cxnLst/>
              <a:rect l="l" t="t" r="r" b="b"/>
              <a:pathLst>
                <a:path w="3024" h="2919" extrusionOk="0">
                  <a:moveTo>
                    <a:pt x="2621" y="315"/>
                  </a:moveTo>
                  <a:cubicBezTo>
                    <a:pt x="2505" y="198"/>
                    <a:pt x="2366" y="113"/>
                    <a:pt x="2210" y="62"/>
                  </a:cubicBezTo>
                  <a:cubicBezTo>
                    <a:pt x="2061" y="14"/>
                    <a:pt x="1900" y="0"/>
                    <a:pt x="1744" y="22"/>
                  </a:cubicBezTo>
                  <a:cubicBezTo>
                    <a:pt x="1721" y="26"/>
                    <a:pt x="1705" y="47"/>
                    <a:pt x="1708" y="71"/>
                  </a:cubicBezTo>
                  <a:cubicBezTo>
                    <a:pt x="1712" y="94"/>
                    <a:pt x="1733" y="110"/>
                    <a:pt x="1756" y="107"/>
                  </a:cubicBezTo>
                  <a:cubicBezTo>
                    <a:pt x="2055" y="64"/>
                    <a:pt x="2348" y="162"/>
                    <a:pt x="2561" y="375"/>
                  </a:cubicBezTo>
                  <a:cubicBezTo>
                    <a:pt x="2931" y="745"/>
                    <a:pt x="2931" y="1346"/>
                    <a:pt x="2561" y="1716"/>
                  </a:cubicBezTo>
                  <a:cubicBezTo>
                    <a:pt x="2191" y="2086"/>
                    <a:pt x="1590" y="2086"/>
                    <a:pt x="1220" y="1716"/>
                  </a:cubicBezTo>
                  <a:cubicBezTo>
                    <a:pt x="1000" y="1496"/>
                    <a:pt x="903" y="1181"/>
                    <a:pt x="957" y="877"/>
                  </a:cubicBezTo>
                  <a:cubicBezTo>
                    <a:pt x="1009" y="917"/>
                    <a:pt x="1071" y="944"/>
                    <a:pt x="1139" y="952"/>
                  </a:cubicBezTo>
                  <a:cubicBezTo>
                    <a:pt x="1123" y="1077"/>
                    <a:pt x="1139" y="1205"/>
                    <a:pt x="1186" y="1323"/>
                  </a:cubicBezTo>
                  <a:cubicBezTo>
                    <a:pt x="1303" y="1621"/>
                    <a:pt x="1589" y="1803"/>
                    <a:pt x="1892" y="1803"/>
                  </a:cubicBezTo>
                  <a:cubicBezTo>
                    <a:pt x="1984" y="1803"/>
                    <a:pt x="2078" y="1786"/>
                    <a:pt x="2168" y="1751"/>
                  </a:cubicBezTo>
                  <a:cubicBezTo>
                    <a:pt x="2557" y="1597"/>
                    <a:pt x="2749" y="1157"/>
                    <a:pt x="2596" y="768"/>
                  </a:cubicBezTo>
                  <a:cubicBezTo>
                    <a:pt x="2442" y="379"/>
                    <a:pt x="2002" y="187"/>
                    <a:pt x="1613" y="341"/>
                  </a:cubicBezTo>
                  <a:cubicBezTo>
                    <a:pt x="1570" y="358"/>
                    <a:pt x="1529" y="378"/>
                    <a:pt x="1490" y="402"/>
                  </a:cubicBezTo>
                  <a:cubicBezTo>
                    <a:pt x="1455" y="346"/>
                    <a:pt x="1405" y="300"/>
                    <a:pt x="1346" y="269"/>
                  </a:cubicBezTo>
                  <a:cubicBezTo>
                    <a:pt x="1415" y="220"/>
                    <a:pt x="1491" y="181"/>
                    <a:pt x="1571" y="153"/>
                  </a:cubicBezTo>
                  <a:cubicBezTo>
                    <a:pt x="1593" y="145"/>
                    <a:pt x="1605" y="120"/>
                    <a:pt x="1597" y="98"/>
                  </a:cubicBezTo>
                  <a:cubicBezTo>
                    <a:pt x="1589" y="76"/>
                    <a:pt x="1565" y="64"/>
                    <a:pt x="1542" y="72"/>
                  </a:cubicBezTo>
                  <a:cubicBezTo>
                    <a:pt x="1436" y="110"/>
                    <a:pt x="1337" y="165"/>
                    <a:pt x="1248" y="236"/>
                  </a:cubicBezTo>
                  <a:cubicBezTo>
                    <a:pt x="1227" y="232"/>
                    <a:pt x="1204" y="229"/>
                    <a:pt x="1181" y="229"/>
                  </a:cubicBezTo>
                  <a:cubicBezTo>
                    <a:pt x="981" y="229"/>
                    <a:pt x="818" y="392"/>
                    <a:pt x="818" y="592"/>
                  </a:cubicBezTo>
                  <a:cubicBezTo>
                    <a:pt x="818" y="671"/>
                    <a:pt x="843" y="743"/>
                    <a:pt x="886" y="803"/>
                  </a:cubicBezTo>
                  <a:cubicBezTo>
                    <a:pt x="846" y="968"/>
                    <a:pt x="848" y="1142"/>
                    <a:pt x="891" y="1307"/>
                  </a:cubicBezTo>
                  <a:cubicBezTo>
                    <a:pt x="919" y="1417"/>
                    <a:pt x="966" y="1521"/>
                    <a:pt x="1028" y="1615"/>
                  </a:cubicBezTo>
                  <a:cubicBezTo>
                    <a:pt x="860" y="1784"/>
                    <a:pt x="860" y="1784"/>
                    <a:pt x="860" y="1784"/>
                  </a:cubicBezTo>
                  <a:cubicBezTo>
                    <a:pt x="823" y="1767"/>
                    <a:pt x="778" y="1773"/>
                    <a:pt x="748" y="1803"/>
                  </a:cubicBezTo>
                  <a:cubicBezTo>
                    <a:pt x="69" y="2482"/>
                    <a:pt x="69" y="2482"/>
                    <a:pt x="69" y="2482"/>
                  </a:cubicBezTo>
                  <a:cubicBezTo>
                    <a:pt x="0" y="2552"/>
                    <a:pt x="0" y="2665"/>
                    <a:pt x="69" y="2735"/>
                  </a:cubicBezTo>
                  <a:cubicBezTo>
                    <a:pt x="201" y="2867"/>
                    <a:pt x="201" y="2867"/>
                    <a:pt x="201" y="2867"/>
                  </a:cubicBezTo>
                  <a:cubicBezTo>
                    <a:pt x="235" y="2901"/>
                    <a:pt x="280" y="2919"/>
                    <a:pt x="328" y="2919"/>
                  </a:cubicBezTo>
                  <a:cubicBezTo>
                    <a:pt x="376" y="2919"/>
                    <a:pt x="421" y="2901"/>
                    <a:pt x="454" y="2867"/>
                  </a:cubicBezTo>
                  <a:cubicBezTo>
                    <a:pt x="662" y="2659"/>
                    <a:pt x="662" y="2659"/>
                    <a:pt x="662" y="2659"/>
                  </a:cubicBezTo>
                  <a:cubicBezTo>
                    <a:pt x="678" y="2643"/>
                    <a:pt x="678" y="2616"/>
                    <a:pt x="662" y="2599"/>
                  </a:cubicBezTo>
                  <a:cubicBezTo>
                    <a:pt x="645" y="2583"/>
                    <a:pt x="618" y="2583"/>
                    <a:pt x="602" y="2599"/>
                  </a:cubicBezTo>
                  <a:cubicBezTo>
                    <a:pt x="527" y="2674"/>
                    <a:pt x="527" y="2674"/>
                    <a:pt x="527" y="2674"/>
                  </a:cubicBezTo>
                  <a:cubicBezTo>
                    <a:pt x="262" y="2409"/>
                    <a:pt x="262" y="2409"/>
                    <a:pt x="262" y="2409"/>
                  </a:cubicBezTo>
                  <a:cubicBezTo>
                    <a:pt x="808" y="1864"/>
                    <a:pt x="808" y="1864"/>
                    <a:pt x="808" y="1864"/>
                  </a:cubicBezTo>
                  <a:cubicBezTo>
                    <a:pt x="814" y="1858"/>
                    <a:pt x="823" y="1858"/>
                    <a:pt x="828" y="1864"/>
                  </a:cubicBezTo>
                  <a:cubicBezTo>
                    <a:pt x="1073" y="2108"/>
                    <a:pt x="1073" y="2108"/>
                    <a:pt x="1073" y="2108"/>
                  </a:cubicBezTo>
                  <a:cubicBezTo>
                    <a:pt x="1078" y="2114"/>
                    <a:pt x="1078" y="2123"/>
                    <a:pt x="1073" y="2128"/>
                  </a:cubicBezTo>
                  <a:cubicBezTo>
                    <a:pt x="742" y="2459"/>
                    <a:pt x="742" y="2459"/>
                    <a:pt x="742" y="2459"/>
                  </a:cubicBezTo>
                  <a:cubicBezTo>
                    <a:pt x="725" y="2475"/>
                    <a:pt x="725" y="2502"/>
                    <a:pt x="742" y="2519"/>
                  </a:cubicBezTo>
                  <a:cubicBezTo>
                    <a:pt x="759" y="2536"/>
                    <a:pt x="786" y="2536"/>
                    <a:pt x="802" y="2519"/>
                  </a:cubicBezTo>
                  <a:cubicBezTo>
                    <a:pt x="1133" y="2188"/>
                    <a:pt x="1133" y="2188"/>
                    <a:pt x="1133" y="2188"/>
                  </a:cubicBezTo>
                  <a:cubicBezTo>
                    <a:pt x="1163" y="2158"/>
                    <a:pt x="1169" y="2113"/>
                    <a:pt x="1153" y="2076"/>
                  </a:cubicBezTo>
                  <a:cubicBezTo>
                    <a:pt x="1321" y="1908"/>
                    <a:pt x="1321" y="1908"/>
                    <a:pt x="1321" y="1908"/>
                  </a:cubicBezTo>
                  <a:cubicBezTo>
                    <a:pt x="1493" y="2022"/>
                    <a:pt x="1692" y="2079"/>
                    <a:pt x="1891" y="2079"/>
                  </a:cubicBezTo>
                  <a:cubicBezTo>
                    <a:pt x="2155" y="2079"/>
                    <a:pt x="2420" y="1978"/>
                    <a:pt x="2621" y="1776"/>
                  </a:cubicBezTo>
                  <a:cubicBezTo>
                    <a:pt x="3024" y="1373"/>
                    <a:pt x="3024" y="718"/>
                    <a:pt x="2621" y="315"/>
                  </a:cubicBezTo>
                  <a:close/>
                  <a:moveTo>
                    <a:pt x="1265" y="1292"/>
                  </a:moveTo>
                  <a:cubicBezTo>
                    <a:pt x="1222" y="1183"/>
                    <a:pt x="1208" y="1067"/>
                    <a:pt x="1225" y="952"/>
                  </a:cubicBezTo>
                  <a:cubicBezTo>
                    <a:pt x="1390" y="932"/>
                    <a:pt x="1521" y="800"/>
                    <a:pt x="1541" y="635"/>
                  </a:cubicBezTo>
                  <a:cubicBezTo>
                    <a:pt x="1947" y="635"/>
                    <a:pt x="1947" y="635"/>
                    <a:pt x="1947" y="635"/>
                  </a:cubicBezTo>
                  <a:cubicBezTo>
                    <a:pt x="1967" y="635"/>
                    <a:pt x="1986" y="645"/>
                    <a:pt x="1997" y="661"/>
                  </a:cubicBezTo>
                  <a:cubicBezTo>
                    <a:pt x="2082" y="790"/>
                    <a:pt x="2082" y="790"/>
                    <a:pt x="2082" y="790"/>
                  </a:cubicBezTo>
                  <a:cubicBezTo>
                    <a:pt x="2081" y="796"/>
                    <a:pt x="2080" y="801"/>
                    <a:pt x="2080" y="807"/>
                  </a:cubicBezTo>
                  <a:cubicBezTo>
                    <a:pt x="2080" y="891"/>
                    <a:pt x="2080" y="891"/>
                    <a:pt x="2080" y="891"/>
                  </a:cubicBezTo>
                  <a:cubicBezTo>
                    <a:pt x="2048" y="901"/>
                    <a:pt x="2017" y="914"/>
                    <a:pt x="1988" y="929"/>
                  </a:cubicBezTo>
                  <a:cubicBezTo>
                    <a:pt x="1929" y="870"/>
                    <a:pt x="1929" y="870"/>
                    <a:pt x="1929" y="870"/>
                  </a:cubicBezTo>
                  <a:cubicBezTo>
                    <a:pt x="1904" y="844"/>
                    <a:pt x="1862" y="844"/>
                    <a:pt x="1837" y="870"/>
                  </a:cubicBezTo>
                  <a:cubicBezTo>
                    <a:pt x="1710" y="996"/>
                    <a:pt x="1710" y="996"/>
                    <a:pt x="1710" y="996"/>
                  </a:cubicBezTo>
                  <a:cubicBezTo>
                    <a:pt x="1698" y="1008"/>
                    <a:pt x="1691" y="1025"/>
                    <a:pt x="1691" y="1042"/>
                  </a:cubicBezTo>
                  <a:cubicBezTo>
                    <a:pt x="1691" y="1060"/>
                    <a:pt x="1698" y="1076"/>
                    <a:pt x="1710" y="1088"/>
                  </a:cubicBezTo>
                  <a:cubicBezTo>
                    <a:pt x="1770" y="1148"/>
                    <a:pt x="1770" y="1148"/>
                    <a:pt x="1770" y="1148"/>
                  </a:cubicBezTo>
                  <a:cubicBezTo>
                    <a:pt x="1754" y="1177"/>
                    <a:pt x="1742" y="1207"/>
                    <a:pt x="1732" y="1239"/>
                  </a:cubicBezTo>
                  <a:cubicBezTo>
                    <a:pt x="1648" y="1239"/>
                    <a:pt x="1648" y="1239"/>
                    <a:pt x="1648" y="1239"/>
                  </a:cubicBezTo>
                  <a:cubicBezTo>
                    <a:pt x="1612" y="1239"/>
                    <a:pt x="1583" y="1268"/>
                    <a:pt x="1583" y="1304"/>
                  </a:cubicBezTo>
                  <a:cubicBezTo>
                    <a:pt x="1583" y="1483"/>
                    <a:pt x="1583" y="1483"/>
                    <a:pt x="1583" y="1483"/>
                  </a:cubicBezTo>
                  <a:cubicBezTo>
                    <a:pt x="1583" y="1519"/>
                    <a:pt x="1612" y="1548"/>
                    <a:pt x="1648" y="1548"/>
                  </a:cubicBezTo>
                  <a:cubicBezTo>
                    <a:pt x="1732" y="1548"/>
                    <a:pt x="1732" y="1548"/>
                    <a:pt x="1732" y="1548"/>
                  </a:cubicBezTo>
                  <a:cubicBezTo>
                    <a:pt x="1742" y="1580"/>
                    <a:pt x="1754" y="1611"/>
                    <a:pt x="1770" y="1640"/>
                  </a:cubicBezTo>
                  <a:cubicBezTo>
                    <a:pt x="1719" y="1695"/>
                    <a:pt x="1719" y="1695"/>
                    <a:pt x="1719" y="1695"/>
                  </a:cubicBezTo>
                  <a:cubicBezTo>
                    <a:pt x="1519" y="1642"/>
                    <a:pt x="1346" y="1499"/>
                    <a:pt x="1265" y="1292"/>
                  </a:cubicBezTo>
                  <a:close/>
                  <a:moveTo>
                    <a:pt x="2258" y="1609"/>
                  </a:moveTo>
                  <a:cubicBezTo>
                    <a:pt x="2250" y="1606"/>
                    <a:pt x="2241" y="1602"/>
                    <a:pt x="2234" y="1602"/>
                  </a:cubicBezTo>
                  <a:cubicBezTo>
                    <a:pt x="2119" y="1602"/>
                    <a:pt x="2026" y="1509"/>
                    <a:pt x="2026" y="1394"/>
                  </a:cubicBezTo>
                  <a:cubicBezTo>
                    <a:pt x="2026" y="1279"/>
                    <a:pt x="2119" y="1185"/>
                    <a:pt x="2234" y="1185"/>
                  </a:cubicBezTo>
                  <a:cubicBezTo>
                    <a:pt x="2349" y="1185"/>
                    <a:pt x="2443" y="1279"/>
                    <a:pt x="2443" y="1394"/>
                  </a:cubicBezTo>
                  <a:cubicBezTo>
                    <a:pt x="2443" y="1402"/>
                    <a:pt x="2446" y="1412"/>
                    <a:pt x="2448" y="1422"/>
                  </a:cubicBezTo>
                  <a:cubicBezTo>
                    <a:pt x="2398" y="1495"/>
                    <a:pt x="2334" y="1559"/>
                    <a:pt x="2258" y="1609"/>
                  </a:cubicBezTo>
                  <a:close/>
                  <a:moveTo>
                    <a:pt x="2513" y="1300"/>
                  </a:moveTo>
                  <a:cubicBezTo>
                    <a:pt x="2474" y="1184"/>
                    <a:pt x="2364" y="1100"/>
                    <a:pt x="2234" y="1100"/>
                  </a:cubicBezTo>
                  <a:cubicBezTo>
                    <a:pt x="2072" y="1100"/>
                    <a:pt x="1941" y="1232"/>
                    <a:pt x="1941" y="1394"/>
                  </a:cubicBezTo>
                  <a:cubicBezTo>
                    <a:pt x="1941" y="1522"/>
                    <a:pt x="2023" y="1631"/>
                    <a:pt x="2138" y="1671"/>
                  </a:cubicBezTo>
                  <a:cubicBezTo>
                    <a:pt x="2137" y="1671"/>
                    <a:pt x="2137" y="1671"/>
                    <a:pt x="2137" y="1671"/>
                  </a:cubicBezTo>
                  <a:cubicBezTo>
                    <a:pt x="2032" y="1713"/>
                    <a:pt x="1923" y="1726"/>
                    <a:pt x="1818" y="1714"/>
                  </a:cubicBezTo>
                  <a:cubicBezTo>
                    <a:pt x="1841" y="1689"/>
                    <a:pt x="1841" y="1689"/>
                    <a:pt x="1841" y="1689"/>
                  </a:cubicBezTo>
                  <a:cubicBezTo>
                    <a:pt x="1861" y="1668"/>
                    <a:pt x="1865" y="1636"/>
                    <a:pt x="1851" y="1611"/>
                  </a:cubicBezTo>
                  <a:cubicBezTo>
                    <a:pt x="1833" y="1580"/>
                    <a:pt x="1819" y="1546"/>
                    <a:pt x="1810" y="1511"/>
                  </a:cubicBezTo>
                  <a:cubicBezTo>
                    <a:pt x="1802" y="1483"/>
                    <a:pt x="1776" y="1463"/>
                    <a:pt x="1747" y="1463"/>
                  </a:cubicBezTo>
                  <a:cubicBezTo>
                    <a:pt x="1668" y="1463"/>
                    <a:pt x="1668" y="1463"/>
                    <a:pt x="1668" y="1463"/>
                  </a:cubicBezTo>
                  <a:cubicBezTo>
                    <a:pt x="1668" y="1324"/>
                    <a:pt x="1668" y="1324"/>
                    <a:pt x="1668" y="1324"/>
                  </a:cubicBezTo>
                  <a:cubicBezTo>
                    <a:pt x="1747" y="1324"/>
                    <a:pt x="1747" y="1324"/>
                    <a:pt x="1747" y="1324"/>
                  </a:cubicBezTo>
                  <a:cubicBezTo>
                    <a:pt x="1776" y="1324"/>
                    <a:pt x="1802" y="1304"/>
                    <a:pt x="1810" y="1276"/>
                  </a:cubicBezTo>
                  <a:cubicBezTo>
                    <a:pt x="1819" y="1242"/>
                    <a:pt x="1833" y="1208"/>
                    <a:pt x="1851" y="1176"/>
                  </a:cubicBezTo>
                  <a:cubicBezTo>
                    <a:pt x="1866" y="1151"/>
                    <a:pt x="1861" y="1119"/>
                    <a:pt x="1840" y="1098"/>
                  </a:cubicBezTo>
                  <a:cubicBezTo>
                    <a:pt x="1785" y="1042"/>
                    <a:pt x="1785" y="1042"/>
                    <a:pt x="1785" y="1042"/>
                  </a:cubicBezTo>
                  <a:cubicBezTo>
                    <a:pt x="1883" y="944"/>
                    <a:pt x="1883" y="944"/>
                    <a:pt x="1883" y="944"/>
                  </a:cubicBezTo>
                  <a:cubicBezTo>
                    <a:pt x="1939" y="1000"/>
                    <a:pt x="1939" y="1000"/>
                    <a:pt x="1939" y="1000"/>
                  </a:cubicBezTo>
                  <a:cubicBezTo>
                    <a:pt x="1960" y="1020"/>
                    <a:pt x="1992" y="1025"/>
                    <a:pt x="2017" y="1010"/>
                  </a:cubicBezTo>
                  <a:cubicBezTo>
                    <a:pt x="2048" y="993"/>
                    <a:pt x="2082" y="979"/>
                    <a:pt x="2117" y="969"/>
                  </a:cubicBezTo>
                  <a:cubicBezTo>
                    <a:pt x="2145" y="961"/>
                    <a:pt x="2165" y="935"/>
                    <a:pt x="2165" y="906"/>
                  </a:cubicBezTo>
                  <a:cubicBezTo>
                    <a:pt x="2165" y="827"/>
                    <a:pt x="2165" y="827"/>
                    <a:pt x="2165" y="827"/>
                  </a:cubicBezTo>
                  <a:cubicBezTo>
                    <a:pt x="2304" y="827"/>
                    <a:pt x="2304" y="827"/>
                    <a:pt x="2304" y="827"/>
                  </a:cubicBezTo>
                  <a:cubicBezTo>
                    <a:pt x="2304" y="906"/>
                    <a:pt x="2304" y="906"/>
                    <a:pt x="2304" y="906"/>
                  </a:cubicBezTo>
                  <a:cubicBezTo>
                    <a:pt x="2304" y="935"/>
                    <a:pt x="2324" y="961"/>
                    <a:pt x="2352" y="969"/>
                  </a:cubicBezTo>
                  <a:cubicBezTo>
                    <a:pt x="2387" y="979"/>
                    <a:pt x="2421" y="993"/>
                    <a:pt x="2452" y="1010"/>
                  </a:cubicBezTo>
                  <a:cubicBezTo>
                    <a:pt x="2477" y="1025"/>
                    <a:pt x="2509" y="1020"/>
                    <a:pt x="2530" y="999"/>
                  </a:cubicBezTo>
                  <a:cubicBezTo>
                    <a:pt x="2559" y="970"/>
                    <a:pt x="2559" y="970"/>
                    <a:pt x="2559" y="970"/>
                  </a:cubicBezTo>
                  <a:cubicBezTo>
                    <a:pt x="2572" y="1084"/>
                    <a:pt x="2555" y="1197"/>
                    <a:pt x="2513" y="1300"/>
                  </a:cubicBezTo>
                  <a:close/>
                  <a:moveTo>
                    <a:pt x="1644" y="420"/>
                  </a:moveTo>
                  <a:cubicBezTo>
                    <a:pt x="1989" y="284"/>
                    <a:pt x="2380" y="454"/>
                    <a:pt x="2516" y="799"/>
                  </a:cubicBezTo>
                  <a:cubicBezTo>
                    <a:pt x="2525" y="822"/>
                    <a:pt x="2533" y="845"/>
                    <a:pt x="2539" y="868"/>
                  </a:cubicBezTo>
                  <a:cubicBezTo>
                    <a:pt x="2480" y="929"/>
                    <a:pt x="2480" y="929"/>
                    <a:pt x="2480" y="929"/>
                  </a:cubicBezTo>
                  <a:cubicBezTo>
                    <a:pt x="2451" y="913"/>
                    <a:pt x="2421" y="901"/>
                    <a:pt x="2389" y="891"/>
                  </a:cubicBezTo>
                  <a:cubicBezTo>
                    <a:pt x="2389" y="807"/>
                    <a:pt x="2389" y="807"/>
                    <a:pt x="2389" y="807"/>
                  </a:cubicBezTo>
                  <a:cubicBezTo>
                    <a:pt x="2389" y="771"/>
                    <a:pt x="2360" y="742"/>
                    <a:pt x="2324" y="742"/>
                  </a:cubicBezTo>
                  <a:cubicBezTo>
                    <a:pt x="2152" y="742"/>
                    <a:pt x="2152" y="742"/>
                    <a:pt x="2152" y="742"/>
                  </a:cubicBezTo>
                  <a:cubicBezTo>
                    <a:pt x="2068" y="614"/>
                    <a:pt x="2068" y="614"/>
                    <a:pt x="2068" y="614"/>
                  </a:cubicBezTo>
                  <a:cubicBezTo>
                    <a:pt x="2041" y="574"/>
                    <a:pt x="1996" y="549"/>
                    <a:pt x="1947" y="549"/>
                  </a:cubicBezTo>
                  <a:cubicBezTo>
                    <a:pt x="1541" y="549"/>
                    <a:pt x="1541" y="549"/>
                    <a:pt x="1541" y="549"/>
                  </a:cubicBezTo>
                  <a:cubicBezTo>
                    <a:pt x="1538" y="526"/>
                    <a:pt x="1533" y="503"/>
                    <a:pt x="1526" y="480"/>
                  </a:cubicBezTo>
                  <a:cubicBezTo>
                    <a:pt x="1563" y="457"/>
                    <a:pt x="1603" y="436"/>
                    <a:pt x="1644" y="420"/>
                  </a:cubicBezTo>
                  <a:close/>
                  <a:moveTo>
                    <a:pt x="1181" y="314"/>
                  </a:moveTo>
                  <a:cubicBezTo>
                    <a:pt x="1334" y="314"/>
                    <a:pt x="1458" y="439"/>
                    <a:pt x="1458" y="592"/>
                  </a:cubicBezTo>
                  <a:cubicBezTo>
                    <a:pt x="1458" y="745"/>
                    <a:pt x="1334" y="869"/>
                    <a:pt x="1181" y="869"/>
                  </a:cubicBezTo>
                  <a:cubicBezTo>
                    <a:pt x="1028" y="869"/>
                    <a:pt x="903" y="745"/>
                    <a:pt x="903" y="592"/>
                  </a:cubicBezTo>
                  <a:cubicBezTo>
                    <a:pt x="903" y="439"/>
                    <a:pt x="1028" y="314"/>
                    <a:pt x="1181" y="314"/>
                  </a:cubicBezTo>
                  <a:close/>
                  <a:moveTo>
                    <a:pt x="467" y="2734"/>
                  </a:moveTo>
                  <a:cubicBezTo>
                    <a:pt x="394" y="2807"/>
                    <a:pt x="394" y="2807"/>
                    <a:pt x="394" y="2807"/>
                  </a:cubicBezTo>
                  <a:cubicBezTo>
                    <a:pt x="376" y="2824"/>
                    <a:pt x="353" y="2834"/>
                    <a:pt x="328" y="2834"/>
                  </a:cubicBezTo>
                  <a:cubicBezTo>
                    <a:pt x="303" y="2834"/>
                    <a:pt x="279" y="2824"/>
                    <a:pt x="262" y="2807"/>
                  </a:cubicBezTo>
                  <a:cubicBezTo>
                    <a:pt x="130" y="2675"/>
                    <a:pt x="130" y="2675"/>
                    <a:pt x="130" y="2675"/>
                  </a:cubicBezTo>
                  <a:cubicBezTo>
                    <a:pt x="93" y="2638"/>
                    <a:pt x="93" y="2579"/>
                    <a:pt x="130" y="2542"/>
                  </a:cubicBezTo>
                  <a:cubicBezTo>
                    <a:pt x="202" y="2469"/>
                    <a:pt x="202" y="2469"/>
                    <a:pt x="202" y="2469"/>
                  </a:cubicBezTo>
                  <a:lnTo>
                    <a:pt x="467" y="2734"/>
                  </a:lnTo>
                  <a:close/>
                  <a:moveTo>
                    <a:pt x="1097" y="2012"/>
                  </a:moveTo>
                  <a:cubicBezTo>
                    <a:pt x="924" y="1839"/>
                    <a:pt x="924" y="1839"/>
                    <a:pt x="924" y="1839"/>
                  </a:cubicBezTo>
                  <a:cubicBezTo>
                    <a:pt x="1079" y="1685"/>
                    <a:pt x="1079" y="1685"/>
                    <a:pt x="1079" y="1685"/>
                  </a:cubicBezTo>
                  <a:cubicBezTo>
                    <a:pt x="1104" y="1717"/>
                    <a:pt x="1131" y="1747"/>
                    <a:pt x="1160" y="1776"/>
                  </a:cubicBezTo>
                  <a:cubicBezTo>
                    <a:pt x="1189" y="1805"/>
                    <a:pt x="1220" y="1832"/>
                    <a:pt x="1251" y="1857"/>
                  </a:cubicBezTo>
                  <a:lnTo>
                    <a:pt x="1097" y="2012"/>
                  </a:lnTo>
                  <a:close/>
                  <a:moveTo>
                    <a:pt x="1097" y="2012"/>
                  </a:moveTo>
                  <a:cubicBezTo>
                    <a:pt x="1097" y="2012"/>
                    <a:pt x="1097" y="2012"/>
                    <a:pt x="1097" y="201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2" name="Google Shape;1302;p55"/>
            <p:cNvSpPr/>
            <p:nvPr/>
          </p:nvSpPr>
          <p:spPr>
            <a:xfrm>
              <a:off x="5491163" y="2174875"/>
              <a:ext cx="60325" cy="60325"/>
            </a:xfrm>
            <a:custGeom>
              <a:avLst/>
              <a:gdLst/>
              <a:ahLst/>
              <a:cxnLst/>
              <a:rect l="l" t="t" r="r" b="b"/>
              <a:pathLst>
                <a:path w="282" h="282" extrusionOk="0">
                  <a:moveTo>
                    <a:pt x="42" y="184"/>
                  </a:moveTo>
                  <a:cubicBezTo>
                    <a:pt x="98" y="184"/>
                    <a:pt x="98" y="184"/>
                    <a:pt x="98" y="184"/>
                  </a:cubicBezTo>
                  <a:cubicBezTo>
                    <a:pt x="98" y="239"/>
                    <a:pt x="98" y="239"/>
                    <a:pt x="98" y="239"/>
                  </a:cubicBezTo>
                  <a:cubicBezTo>
                    <a:pt x="98" y="263"/>
                    <a:pt x="117" y="282"/>
                    <a:pt x="141" y="282"/>
                  </a:cubicBezTo>
                  <a:cubicBezTo>
                    <a:pt x="164" y="282"/>
                    <a:pt x="183" y="263"/>
                    <a:pt x="183" y="239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239" y="184"/>
                    <a:pt x="239" y="184"/>
                    <a:pt x="239" y="184"/>
                  </a:cubicBezTo>
                  <a:cubicBezTo>
                    <a:pt x="263" y="184"/>
                    <a:pt x="282" y="164"/>
                    <a:pt x="282" y="141"/>
                  </a:cubicBezTo>
                  <a:cubicBezTo>
                    <a:pt x="282" y="117"/>
                    <a:pt x="263" y="98"/>
                    <a:pt x="239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19"/>
                    <a:pt x="164" y="0"/>
                    <a:pt x="141" y="0"/>
                  </a:cubicBezTo>
                  <a:cubicBezTo>
                    <a:pt x="117" y="0"/>
                    <a:pt x="98" y="19"/>
                    <a:pt x="98" y="43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19" y="98"/>
                    <a:pt x="0" y="117"/>
                    <a:pt x="0" y="141"/>
                  </a:cubicBezTo>
                  <a:cubicBezTo>
                    <a:pt x="0" y="164"/>
                    <a:pt x="19" y="184"/>
                    <a:pt x="42" y="184"/>
                  </a:cubicBezTo>
                  <a:close/>
                  <a:moveTo>
                    <a:pt x="42" y="184"/>
                  </a:moveTo>
                  <a:cubicBezTo>
                    <a:pt x="42" y="184"/>
                    <a:pt x="42" y="184"/>
                    <a:pt x="42" y="184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03" name="Google Shape;1303;p55"/>
          <p:cNvGrpSpPr/>
          <p:nvPr/>
        </p:nvGrpSpPr>
        <p:grpSpPr>
          <a:xfrm>
            <a:off x="4958528" y="3481213"/>
            <a:ext cx="328768" cy="476774"/>
            <a:chOff x="4273550" y="2081213"/>
            <a:chExt cx="430212" cy="623886"/>
          </a:xfrm>
        </p:grpSpPr>
        <p:sp>
          <p:nvSpPr>
            <p:cNvPr id="1304" name="Google Shape;1304;p55"/>
            <p:cNvSpPr/>
            <p:nvPr/>
          </p:nvSpPr>
          <p:spPr>
            <a:xfrm>
              <a:off x="4273550" y="2081213"/>
              <a:ext cx="231775" cy="322264"/>
            </a:xfrm>
            <a:custGeom>
              <a:avLst/>
              <a:gdLst/>
              <a:ahLst/>
              <a:cxnLst/>
              <a:rect l="l" t="t" r="r" b="b"/>
              <a:pathLst>
                <a:path w="1079" h="1500" extrusionOk="0">
                  <a:moveTo>
                    <a:pt x="474" y="1500"/>
                  </a:moveTo>
                  <a:cubicBezTo>
                    <a:pt x="497" y="1500"/>
                    <a:pt x="516" y="1481"/>
                    <a:pt x="516" y="1457"/>
                  </a:cubicBezTo>
                  <a:cubicBezTo>
                    <a:pt x="516" y="1434"/>
                    <a:pt x="497" y="1415"/>
                    <a:pt x="474" y="1415"/>
                  </a:cubicBezTo>
                  <a:cubicBezTo>
                    <a:pt x="405" y="1415"/>
                    <a:pt x="405" y="1415"/>
                    <a:pt x="405" y="1415"/>
                  </a:cubicBezTo>
                  <a:cubicBezTo>
                    <a:pt x="381" y="1415"/>
                    <a:pt x="359" y="1400"/>
                    <a:pt x="350" y="1377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89" y="730"/>
                    <a:pt x="90" y="711"/>
                    <a:pt x="99" y="695"/>
                  </a:cubicBezTo>
                  <a:cubicBezTo>
                    <a:pt x="277" y="378"/>
                    <a:pt x="277" y="378"/>
                    <a:pt x="277" y="378"/>
                  </a:cubicBezTo>
                  <a:cubicBezTo>
                    <a:pt x="288" y="359"/>
                    <a:pt x="308" y="347"/>
                    <a:pt x="329" y="347"/>
                  </a:cubicBezTo>
                  <a:cubicBezTo>
                    <a:pt x="1037" y="347"/>
                    <a:pt x="1037" y="347"/>
                    <a:pt x="1037" y="347"/>
                  </a:cubicBezTo>
                  <a:cubicBezTo>
                    <a:pt x="1060" y="347"/>
                    <a:pt x="1079" y="328"/>
                    <a:pt x="1079" y="305"/>
                  </a:cubicBezTo>
                  <a:cubicBezTo>
                    <a:pt x="1079" y="281"/>
                    <a:pt x="1060" y="262"/>
                    <a:pt x="1037" y="262"/>
                  </a:cubicBezTo>
                  <a:cubicBezTo>
                    <a:pt x="724" y="262"/>
                    <a:pt x="724" y="262"/>
                    <a:pt x="724" y="262"/>
                  </a:cubicBezTo>
                  <a:cubicBezTo>
                    <a:pt x="724" y="111"/>
                    <a:pt x="724" y="111"/>
                    <a:pt x="724" y="111"/>
                  </a:cubicBezTo>
                  <a:cubicBezTo>
                    <a:pt x="724" y="50"/>
                    <a:pt x="674" y="0"/>
                    <a:pt x="61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472" y="0"/>
                    <a:pt x="422" y="50"/>
                    <a:pt x="422" y="111"/>
                  </a:cubicBezTo>
                  <a:cubicBezTo>
                    <a:pt x="422" y="262"/>
                    <a:pt x="422" y="262"/>
                    <a:pt x="422" y="262"/>
                  </a:cubicBezTo>
                  <a:cubicBezTo>
                    <a:pt x="329" y="262"/>
                    <a:pt x="329" y="262"/>
                    <a:pt x="329" y="262"/>
                  </a:cubicBezTo>
                  <a:cubicBezTo>
                    <a:pt x="277" y="262"/>
                    <a:pt x="228" y="290"/>
                    <a:pt x="203" y="336"/>
                  </a:cubicBezTo>
                  <a:cubicBezTo>
                    <a:pt x="24" y="654"/>
                    <a:pt x="24" y="654"/>
                    <a:pt x="24" y="654"/>
                  </a:cubicBezTo>
                  <a:cubicBezTo>
                    <a:pt x="3" y="692"/>
                    <a:pt x="0" y="738"/>
                    <a:pt x="16" y="779"/>
                  </a:cubicBezTo>
                  <a:cubicBezTo>
                    <a:pt x="271" y="1409"/>
                    <a:pt x="271" y="1409"/>
                    <a:pt x="271" y="1409"/>
                  </a:cubicBezTo>
                  <a:cubicBezTo>
                    <a:pt x="293" y="1464"/>
                    <a:pt x="346" y="1500"/>
                    <a:pt x="405" y="1500"/>
                  </a:cubicBezTo>
                  <a:lnTo>
                    <a:pt x="474" y="1500"/>
                  </a:lnTo>
                  <a:close/>
                  <a:moveTo>
                    <a:pt x="507" y="111"/>
                  </a:moveTo>
                  <a:cubicBezTo>
                    <a:pt x="507" y="97"/>
                    <a:pt x="519" y="85"/>
                    <a:pt x="533" y="85"/>
                  </a:cubicBezTo>
                  <a:cubicBezTo>
                    <a:pt x="613" y="85"/>
                    <a:pt x="613" y="85"/>
                    <a:pt x="613" y="85"/>
                  </a:cubicBezTo>
                  <a:cubicBezTo>
                    <a:pt x="627" y="85"/>
                    <a:pt x="639" y="97"/>
                    <a:pt x="639" y="111"/>
                  </a:cubicBezTo>
                  <a:cubicBezTo>
                    <a:pt x="639" y="262"/>
                    <a:pt x="639" y="262"/>
                    <a:pt x="639" y="262"/>
                  </a:cubicBezTo>
                  <a:cubicBezTo>
                    <a:pt x="507" y="262"/>
                    <a:pt x="507" y="262"/>
                    <a:pt x="507" y="262"/>
                  </a:cubicBezTo>
                  <a:lnTo>
                    <a:pt x="507" y="111"/>
                  </a:lnTo>
                  <a:close/>
                  <a:moveTo>
                    <a:pt x="507" y="111"/>
                  </a:moveTo>
                  <a:cubicBezTo>
                    <a:pt x="507" y="111"/>
                    <a:pt x="507" y="111"/>
                    <a:pt x="507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5" name="Google Shape;1305;p55"/>
            <p:cNvSpPr/>
            <p:nvPr/>
          </p:nvSpPr>
          <p:spPr>
            <a:xfrm>
              <a:off x="4351338" y="2081213"/>
              <a:ext cx="352424" cy="623886"/>
            </a:xfrm>
            <a:custGeom>
              <a:avLst/>
              <a:gdLst/>
              <a:ahLst/>
              <a:cxnLst/>
              <a:rect l="l" t="t" r="r" b="b"/>
              <a:pathLst>
                <a:path w="1640" h="2907" extrusionOk="0">
                  <a:moveTo>
                    <a:pt x="1615" y="654"/>
                  </a:moveTo>
                  <a:cubicBezTo>
                    <a:pt x="1437" y="336"/>
                    <a:pt x="1437" y="336"/>
                    <a:pt x="1437" y="336"/>
                  </a:cubicBezTo>
                  <a:cubicBezTo>
                    <a:pt x="1411" y="290"/>
                    <a:pt x="1363" y="262"/>
                    <a:pt x="1311" y="262"/>
                  </a:cubicBezTo>
                  <a:cubicBezTo>
                    <a:pt x="1218" y="262"/>
                    <a:pt x="1218" y="262"/>
                    <a:pt x="1218" y="262"/>
                  </a:cubicBezTo>
                  <a:cubicBezTo>
                    <a:pt x="1218" y="111"/>
                    <a:pt x="1218" y="111"/>
                    <a:pt x="1218" y="111"/>
                  </a:cubicBezTo>
                  <a:cubicBezTo>
                    <a:pt x="1218" y="50"/>
                    <a:pt x="1168" y="0"/>
                    <a:pt x="1107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966" y="0"/>
                    <a:pt x="916" y="50"/>
                    <a:pt x="916" y="111"/>
                  </a:cubicBezTo>
                  <a:cubicBezTo>
                    <a:pt x="916" y="262"/>
                    <a:pt x="916" y="262"/>
                    <a:pt x="916" y="262"/>
                  </a:cubicBezTo>
                  <a:cubicBezTo>
                    <a:pt x="873" y="262"/>
                    <a:pt x="873" y="262"/>
                    <a:pt x="873" y="262"/>
                  </a:cubicBezTo>
                  <a:cubicBezTo>
                    <a:pt x="849" y="262"/>
                    <a:pt x="830" y="281"/>
                    <a:pt x="830" y="305"/>
                  </a:cubicBezTo>
                  <a:cubicBezTo>
                    <a:pt x="830" y="328"/>
                    <a:pt x="849" y="347"/>
                    <a:pt x="873" y="347"/>
                  </a:cubicBezTo>
                  <a:cubicBezTo>
                    <a:pt x="1311" y="347"/>
                    <a:pt x="1311" y="347"/>
                    <a:pt x="1311" y="347"/>
                  </a:cubicBezTo>
                  <a:cubicBezTo>
                    <a:pt x="1332" y="347"/>
                    <a:pt x="1352" y="359"/>
                    <a:pt x="1363" y="378"/>
                  </a:cubicBezTo>
                  <a:cubicBezTo>
                    <a:pt x="1541" y="695"/>
                    <a:pt x="1541" y="695"/>
                    <a:pt x="1541" y="695"/>
                  </a:cubicBezTo>
                  <a:cubicBezTo>
                    <a:pt x="1550" y="711"/>
                    <a:pt x="1551" y="730"/>
                    <a:pt x="1544" y="747"/>
                  </a:cubicBezTo>
                  <a:cubicBezTo>
                    <a:pt x="1290" y="1377"/>
                    <a:pt x="1290" y="1377"/>
                    <a:pt x="1290" y="1377"/>
                  </a:cubicBezTo>
                  <a:cubicBezTo>
                    <a:pt x="1281" y="1400"/>
                    <a:pt x="1259" y="1415"/>
                    <a:pt x="1235" y="1415"/>
                  </a:cubicBezTo>
                  <a:cubicBezTo>
                    <a:pt x="309" y="1415"/>
                    <a:pt x="309" y="1415"/>
                    <a:pt x="309" y="1415"/>
                  </a:cubicBezTo>
                  <a:cubicBezTo>
                    <a:pt x="286" y="1415"/>
                    <a:pt x="267" y="1434"/>
                    <a:pt x="267" y="1457"/>
                  </a:cubicBezTo>
                  <a:cubicBezTo>
                    <a:pt x="267" y="1481"/>
                    <a:pt x="286" y="1500"/>
                    <a:pt x="309" y="1500"/>
                  </a:cubicBezTo>
                  <a:cubicBezTo>
                    <a:pt x="522" y="1500"/>
                    <a:pt x="522" y="1500"/>
                    <a:pt x="522" y="1500"/>
                  </a:cubicBezTo>
                  <a:cubicBezTo>
                    <a:pt x="522" y="1642"/>
                    <a:pt x="522" y="1642"/>
                    <a:pt x="522" y="1642"/>
                  </a:cubicBezTo>
                  <a:cubicBezTo>
                    <a:pt x="222" y="1698"/>
                    <a:pt x="0" y="1962"/>
                    <a:pt x="0" y="2269"/>
                  </a:cubicBezTo>
                  <a:cubicBezTo>
                    <a:pt x="0" y="2439"/>
                    <a:pt x="67" y="2599"/>
                    <a:pt x="188" y="2720"/>
                  </a:cubicBezTo>
                  <a:cubicBezTo>
                    <a:pt x="309" y="2841"/>
                    <a:pt x="469" y="2907"/>
                    <a:pt x="638" y="2907"/>
                  </a:cubicBezTo>
                  <a:cubicBezTo>
                    <a:pt x="808" y="2907"/>
                    <a:pt x="968" y="2841"/>
                    <a:pt x="1089" y="2720"/>
                  </a:cubicBezTo>
                  <a:cubicBezTo>
                    <a:pt x="1188" y="2620"/>
                    <a:pt x="1251" y="2496"/>
                    <a:pt x="1270" y="2359"/>
                  </a:cubicBezTo>
                  <a:cubicBezTo>
                    <a:pt x="1271" y="2354"/>
                    <a:pt x="1271" y="2348"/>
                    <a:pt x="1271" y="2343"/>
                  </a:cubicBezTo>
                  <a:cubicBezTo>
                    <a:pt x="1271" y="2279"/>
                    <a:pt x="1219" y="2227"/>
                    <a:pt x="1155" y="2227"/>
                  </a:cubicBezTo>
                  <a:cubicBezTo>
                    <a:pt x="1096" y="2227"/>
                    <a:pt x="1048" y="2269"/>
                    <a:pt x="1039" y="2327"/>
                  </a:cubicBezTo>
                  <a:cubicBezTo>
                    <a:pt x="1011" y="2525"/>
                    <a:pt x="839" y="2674"/>
                    <a:pt x="638" y="2674"/>
                  </a:cubicBezTo>
                  <a:cubicBezTo>
                    <a:pt x="415" y="2674"/>
                    <a:pt x="233" y="2493"/>
                    <a:pt x="233" y="2269"/>
                  </a:cubicBezTo>
                  <a:cubicBezTo>
                    <a:pt x="233" y="2048"/>
                    <a:pt x="413" y="1866"/>
                    <a:pt x="634" y="1864"/>
                  </a:cubicBezTo>
                  <a:cubicBezTo>
                    <a:pt x="701" y="1863"/>
                    <a:pt x="755" y="1808"/>
                    <a:pt x="755" y="1742"/>
                  </a:cubicBezTo>
                  <a:cubicBezTo>
                    <a:pt x="755" y="1500"/>
                    <a:pt x="755" y="1500"/>
                    <a:pt x="755" y="1500"/>
                  </a:cubicBezTo>
                  <a:cubicBezTo>
                    <a:pt x="1235" y="1500"/>
                    <a:pt x="1235" y="1500"/>
                    <a:pt x="1235" y="1500"/>
                  </a:cubicBezTo>
                  <a:cubicBezTo>
                    <a:pt x="1294" y="1500"/>
                    <a:pt x="1347" y="1464"/>
                    <a:pt x="1369" y="1409"/>
                  </a:cubicBezTo>
                  <a:cubicBezTo>
                    <a:pt x="1623" y="779"/>
                    <a:pt x="1623" y="779"/>
                    <a:pt x="1623" y="779"/>
                  </a:cubicBezTo>
                  <a:cubicBezTo>
                    <a:pt x="1640" y="738"/>
                    <a:pt x="1637" y="692"/>
                    <a:pt x="1615" y="654"/>
                  </a:cubicBezTo>
                  <a:close/>
                  <a:moveTo>
                    <a:pt x="1001" y="111"/>
                  </a:moveTo>
                  <a:cubicBezTo>
                    <a:pt x="1001" y="97"/>
                    <a:pt x="1013" y="85"/>
                    <a:pt x="1027" y="85"/>
                  </a:cubicBezTo>
                  <a:cubicBezTo>
                    <a:pt x="1107" y="85"/>
                    <a:pt x="1107" y="85"/>
                    <a:pt x="1107" y="85"/>
                  </a:cubicBezTo>
                  <a:cubicBezTo>
                    <a:pt x="1121" y="85"/>
                    <a:pt x="1132" y="97"/>
                    <a:pt x="1132" y="111"/>
                  </a:cubicBezTo>
                  <a:cubicBezTo>
                    <a:pt x="1132" y="262"/>
                    <a:pt x="1132" y="262"/>
                    <a:pt x="1132" y="262"/>
                  </a:cubicBezTo>
                  <a:cubicBezTo>
                    <a:pt x="1001" y="262"/>
                    <a:pt x="1001" y="262"/>
                    <a:pt x="1001" y="262"/>
                  </a:cubicBezTo>
                  <a:lnTo>
                    <a:pt x="1001" y="111"/>
                  </a:lnTo>
                  <a:close/>
                  <a:moveTo>
                    <a:pt x="670" y="1742"/>
                  </a:moveTo>
                  <a:cubicBezTo>
                    <a:pt x="670" y="1762"/>
                    <a:pt x="653" y="1779"/>
                    <a:pt x="633" y="1779"/>
                  </a:cubicBezTo>
                  <a:cubicBezTo>
                    <a:pt x="366" y="1782"/>
                    <a:pt x="148" y="2002"/>
                    <a:pt x="148" y="2269"/>
                  </a:cubicBezTo>
                  <a:cubicBezTo>
                    <a:pt x="148" y="2540"/>
                    <a:pt x="368" y="2760"/>
                    <a:pt x="638" y="2760"/>
                  </a:cubicBezTo>
                  <a:cubicBezTo>
                    <a:pt x="881" y="2760"/>
                    <a:pt x="1089" y="2579"/>
                    <a:pt x="1124" y="2339"/>
                  </a:cubicBezTo>
                  <a:cubicBezTo>
                    <a:pt x="1126" y="2323"/>
                    <a:pt x="1139" y="2312"/>
                    <a:pt x="1155" y="2312"/>
                  </a:cubicBezTo>
                  <a:cubicBezTo>
                    <a:pt x="1172" y="2312"/>
                    <a:pt x="1186" y="2326"/>
                    <a:pt x="1186" y="2343"/>
                  </a:cubicBezTo>
                  <a:cubicBezTo>
                    <a:pt x="1186" y="2344"/>
                    <a:pt x="1186" y="2346"/>
                    <a:pt x="1186" y="2347"/>
                  </a:cubicBezTo>
                  <a:cubicBezTo>
                    <a:pt x="1169" y="2465"/>
                    <a:pt x="1115" y="2573"/>
                    <a:pt x="1029" y="2659"/>
                  </a:cubicBezTo>
                  <a:cubicBezTo>
                    <a:pt x="924" y="2764"/>
                    <a:pt x="785" y="2822"/>
                    <a:pt x="638" y="2822"/>
                  </a:cubicBezTo>
                  <a:cubicBezTo>
                    <a:pt x="492" y="2822"/>
                    <a:pt x="353" y="2764"/>
                    <a:pt x="248" y="2659"/>
                  </a:cubicBezTo>
                  <a:cubicBezTo>
                    <a:pt x="143" y="2555"/>
                    <a:pt x="86" y="2416"/>
                    <a:pt x="86" y="2269"/>
                  </a:cubicBezTo>
                  <a:cubicBezTo>
                    <a:pt x="86" y="1993"/>
                    <a:pt x="292" y="1758"/>
                    <a:pt x="565" y="1721"/>
                  </a:cubicBezTo>
                  <a:cubicBezTo>
                    <a:pt x="589" y="1718"/>
                    <a:pt x="607" y="1698"/>
                    <a:pt x="607" y="1673"/>
                  </a:cubicBezTo>
                  <a:cubicBezTo>
                    <a:pt x="607" y="1500"/>
                    <a:pt x="607" y="1500"/>
                    <a:pt x="607" y="1500"/>
                  </a:cubicBezTo>
                  <a:cubicBezTo>
                    <a:pt x="670" y="1500"/>
                    <a:pt x="670" y="1500"/>
                    <a:pt x="670" y="1500"/>
                  </a:cubicBezTo>
                  <a:lnTo>
                    <a:pt x="670" y="1742"/>
                  </a:lnTo>
                  <a:close/>
                  <a:moveTo>
                    <a:pt x="670" y="1742"/>
                  </a:moveTo>
                  <a:cubicBezTo>
                    <a:pt x="670" y="1742"/>
                    <a:pt x="670" y="1742"/>
                    <a:pt x="670" y="1742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6" name="Google Shape;1306;p55"/>
            <p:cNvSpPr/>
            <p:nvPr/>
          </p:nvSpPr>
          <p:spPr>
            <a:xfrm>
              <a:off x="4325938" y="2185988"/>
              <a:ext cx="325438" cy="168276"/>
            </a:xfrm>
            <a:custGeom>
              <a:avLst/>
              <a:gdLst/>
              <a:ahLst/>
              <a:cxnLst/>
              <a:rect l="l" t="t" r="r" b="b"/>
              <a:pathLst>
                <a:path w="1509" h="784" extrusionOk="0">
                  <a:moveTo>
                    <a:pt x="107" y="42"/>
                  </a:moveTo>
                  <a:cubicBezTo>
                    <a:pt x="14" y="207"/>
                    <a:pt x="14" y="207"/>
                    <a:pt x="14" y="207"/>
                  </a:cubicBezTo>
                  <a:cubicBezTo>
                    <a:pt x="2" y="229"/>
                    <a:pt x="0" y="255"/>
                    <a:pt x="10" y="278"/>
                  </a:cubicBezTo>
                  <a:cubicBezTo>
                    <a:pt x="193" y="732"/>
                    <a:pt x="193" y="732"/>
                    <a:pt x="193" y="732"/>
                  </a:cubicBezTo>
                  <a:cubicBezTo>
                    <a:pt x="206" y="764"/>
                    <a:pt x="236" y="784"/>
                    <a:pt x="269" y="784"/>
                  </a:cubicBezTo>
                  <a:cubicBezTo>
                    <a:pt x="1239" y="784"/>
                    <a:pt x="1239" y="784"/>
                    <a:pt x="1239" y="784"/>
                  </a:cubicBezTo>
                  <a:cubicBezTo>
                    <a:pt x="1273" y="784"/>
                    <a:pt x="1303" y="764"/>
                    <a:pt x="1316" y="732"/>
                  </a:cubicBezTo>
                  <a:cubicBezTo>
                    <a:pt x="1499" y="278"/>
                    <a:pt x="1499" y="278"/>
                    <a:pt x="1499" y="278"/>
                  </a:cubicBezTo>
                  <a:cubicBezTo>
                    <a:pt x="1509" y="255"/>
                    <a:pt x="1507" y="229"/>
                    <a:pt x="1495" y="207"/>
                  </a:cubicBezTo>
                  <a:cubicBezTo>
                    <a:pt x="1402" y="42"/>
                    <a:pt x="1402" y="42"/>
                    <a:pt x="1402" y="42"/>
                  </a:cubicBezTo>
                  <a:cubicBezTo>
                    <a:pt x="1388" y="16"/>
                    <a:pt x="1360" y="0"/>
                    <a:pt x="133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9" y="0"/>
                    <a:pt x="121" y="16"/>
                    <a:pt x="107" y="42"/>
                  </a:cubicBezTo>
                  <a:close/>
                  <a:moveTo>
                    <a:pt x="1329" y="85"/>
                  </a:moveTo>
                  <a:cubicBezTo>
                    <a:pt x="1420" y="247"/>
                    <a:pt x="1420" y="247"/>
                    <a:pt x="1420" y="247"/>
                  </a:cubicBezTo>
                  <a:cubicBezTo>
                    <a:pt x="1238" y="699"/>
                    <a:pt x="1238" y="699"/>
                    <a:pt x="1238" y="699"/>
                  </a:cubicBezTo>
                  <a:cubicBezTo>
                    <a:pt x="271" y="699"/>
                    <a:pt x="271" y="699"/>
                    <a:pt x="271" y="699"/>
                  </a:cubicBezTo>
                  <a:cubicBezTo>
                    <a:pt x="89" y="247"/>
                    <a:pt x="89" y="247"/>
                    <a:pt x="89" y="247"/>
                  </a:cubicBezTo>
                  <a:cubicBezTo>
                    <a:pt x="180" y="85"/>
                    <a:pt x="180" y="85"/>
                    <a:pt x="180" y="85"/>
                  </a:cubicBezTo>
                  <a:lnTo>
                    <a:pt x="1329" y="85"/>
                  </a:lnTo>
                  <a:close/>
                  <a:moveTo>
                    <a:pt x="1329" y="85"/>
                  </a:moveTo>
                  <a:cubicBezTo>
                    <a:pt x="1329" y="85"/>
                    <a:pt x="1329" y="85"/>
                    <a:pt x="1329" y="85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7" name="Google Shape;1307;p55"/>
            <p:cNvSpPr/>
            <p:nvPr/>
          </p:nvSpPr>
          <p:spPr>
            <a:xfrm>
              <a:off x="4413250" y="2236788"/>
              <a:ext cx="150814" cy="66675"/>
            </a:xfrm>
            <a:custGeom>
              <a:avLst/>
              <a:gdLst/>
              <a:ahLst/>
              <a:cxnLst/>
              <a:rect l="l" t="t" r="r" b="b"/>
              <a:pathLst>
                <a:path w="705" h="308" extrusionOk="0">
                  <a:moveTo>
                    <a:pt x="111" y="308"/>
                  </a:moveTo>
                  <a:cubicBezTo>
                    <a:pt x="594" y="308"/>
                    <a:pt x="594" y="308"/>
                    <a:pt x="594" y="308"/>
                  </a:cubicBezTo>
                  <a:cubicBezTo>
                    <a:pt x="655" y="308"/>
                    <a:pt x="705" y="258"/>
                    <a:pt x="705" y="197"/>
                  </a:cubicBezTo>
                  <a:cubicBezTo>
                    <a:pt x="705" y="111"/>
                    <a:pt x="705" y="111"/>
                    <a:pt x="705" y="111"/>
                  </a:cubicBezTo>
                  <a:cubicBezTo>
                    <a:pt x="705" y="50"/>
                    <a:pt x="655" y="0"/>
                    <a:pt x="59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50"/>
                    <a:pt x="0" y="111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58"/>
                    <a:pt x="50" y="308"/>
                    <a:pt x="111" y="308"/>
                  </a:cubicBezTo>
                  <a:close/>
                  <a:moveTo>
                    <a:pt x="85" y="111"/>
                  </a:moveTo>
                  <a:cubicBezTo>
                    <a:pt x="85" y="97"/>
                    <a:pt x="97" y="85"/>
                    <a:pt x="111" y="85"/>
                  </a:cubicBezTo>
                  <a:cubicBezTo>
                    <a:pt x="594" y="85"/>
                    <a:pt x="594" y="85"/>
                    <a:pt x="594" y="85"/>
                  </a:cubicBezTo>
                  <a:cubicBezTo>
                    <a:pt x="608" y="85"/>
                    <a:pt x="620" y="97"/>
                    <a:pt x="620" y="111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0" y="211"/>
                    <a:pt x="608" y="222"/>
                    <a:pt x="594" y="222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97" y="222"/>
                    <a:pt x="85" y="211"/>
                    <a:pt x="85" y="197"/>
                  </a:cubicBezTo>
                  <a:lnTo>
                    <a:pt x="85" y="111"/>
                  </a:lnTo>
                  <a:close/>
                  <a:moveTo>
                    <a:pt x="85" y="111"/>
                  </a:moveTo>
                  <a:cubicBezTo>
                    <a:pt x="85" y="111"/>
                    <a:pt x="85" y="111"/>
                    <a:pt x="85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08" name="Google Shape;1308;p55"/>
          <p:cNvGrpSpPr/>
          <p:nvPr/>
        </p:nvGrpSpPr>
        <p:grpSpPr>
          <a:xfrm>
            <a:off x="1031919" y="3484245"/>
            <a:ext cx="477990" cy="470710"/>
            <a:chOff x="2111375" y="2084388"/>
            <a:chExt cx="625477" cy="615952"/>
          </a:xfrm>
        </p:grpSpPr>
        <p:sp>
          <p:nvSpPr>
            <p:cNvPr id="1309" name="Google Shape;1309;p55"/>
            <p:cNvSpPr/>
            <p:nvPr/>
          </p:nvSpPr>
          <p:spPr>
            <a:xfrm>
              <a:off x="2111375" y="2084388"/>
              <a:ext cx="625477" cy="615952"/>
            </a:xfrm>
            <a:custGeom>
              <a:avLst/>
              <a:gdLst/>
              <a:ahLst/>
              <a:cxnLst/>
              <a:rect l="l" t="t" r="r" b="b"/>
              <a:pathLst>
                <a:path w="2907" h="2871" extrusionOk="0">
                  <a:moveTo>
                    <a:pt x="2813" y="1287"/>
                  </a:moveTo>
                  <a:cubicBezTo>
                    <a:pt x="2773" y="254"/>
                    <a:pt x="2773" y="254"/>
                    <a:pt x="2773" y="254"/>
                  </a:cubicBezTo>
                  <a:cubicBezTo>
                    <a:pt x="2771" y="200"/>
                    <a:pt x="2728" y="158"/>
                    <a:pt x="2674" y="158"/>
                  </a:cubicBezTo>
                  <a:cubicBezTo>
                    <a:pt x="2620" y="158"/>
                    <a:pt x="2620" y="158"/>
                    <a:pt x="2620" y="158"/>
                  </a:cubicBezTo>
                  <a:cubicBezTo>
                    <a:pt x="2565" y="158"/>
                    <a:pt x="2520" y="203"/>
                    <a:pt x="2520" y="258"/>
                  </a:cubicBezTo>
                  <a:cubicBezTo>
                    <a:pt x="2520" y="397"/>
                    <a:pt x="2520" y="397"/>
                    <a:pt x="2520" y="397"/>
                  </a:cubicBezTo>
                  <a:cubicBezTo>
                    <a:pt x="2344" y="397"/>
                    <a:pt x="2344" y="397"/>
                    <a:pt x="2344" y="397"/>
                  </a:cubicBezTo>
                  <a:cubicBezTo>
                    <a:pt x="2358" y="294"/>
                    <a:pt x="2327" y="190"/>
                    <a:pt x="2258" y="111"/>
                  </a:cubicBezTo>
                  <a:cubicBezTo>
                    <a:pt x="2242" y="93"/>
                    <a:pt x="2218" y="85"/>
                    <a:pt x="2194" y="90"/>
                  </a:cubicBezTo>
                  <a:cubicBezTo>
                    <a:pt x="2171" y="96"/>
                    <a:pt x="2152" y="114"/>
                    <a:pt x="2146" y="137"/>
                  </a:cubicBezTo>
                  <a:cubicBezTo>
                    <a:pt x="2094" y="332"/>
                    <a:pt x="2094" y="332"/>
                    <a:pt x="2094" y="332"/>
                  </a:cubicBezTo>
                  <a:cubicBezTo>
                    <a:pt x="1985" y="361"/>
                    <a:pt x="1985" y="361"/>
                    <a:pt x="1985" y="361"/>
                  </a:cubicBezTo>
                  <a:cubicBezTo>
                    <a:pt x="1906" y="282"/>
                    <a:pt x="1906" y="282"/>
                    <a:pt x="1906" y="282"/>
                  </a:cubicBezTo>
                  <a:cubicBezTo>
                    <a:pt x="1958" y="87"/>
                    <a:pt x="1958" y="87"/>
                    <a:pt x="1958" y="87"/>
                  </a:cubicBezTo>
                  <a:cubicBezTo>
                    <a:pt x="1964" y="63"/>
                    <a:pt x="1957" y="38"/>
                    <a:pt x="1939" y="22"/>
                  </a:cubicBezTo>
                  <a:cubicBezTo>
                    <a:pt x="1922" y="6"/>
                    <a:pt x="1897" y="0"/>
                    <a:pt x="1874" y="8"/>
                  </a:cubicBezTo>
                  <a:cubicBezTo>
                    <a:pt x="1760" y="46"/>
                    <a:pt x="1673" y="139"/>
                    <a:pt x="1642" y="255"/>
                  </a:cubicBezTo>
                  <a:cubicBezTo>
                    <a:pt x="1629" y="302"/>
                    <a:pt x="1627" y="350"/>
                    <a:pt x="1634" y="397"/>
                  </a:cubicBezTo>
                  <a:cubicBezTo>
                    <a:pt x="989" y="397"/>
                    <a:pt x="989" y="397"/>
                    <a:pt x="989" y="397"/>
                  </a:cubicBezTo>
                  <a:cubicBezTo>
                    <a:pt x="955" y="270"/>
                    <a:pt x="955" y="270"/>
                    <a:pt x="955" y="270"/>
                  </a:cubicBezTo>
                  <a:cubicBezTo>
                    <a:pt x="944" y="229"/>
                    <a:pt x="902" y="205"/>
                    <a:pt x="861" y="216"/>
                  </a:cubicBezTo>
                  <a:cubicBezTo>
                    <a:pt x="616" y="281"/>
                    <a:pt x="616" y="281"/>
                    <a:pt x="616" y="281"/>
                  </a:cubicBezTo>
                  <a:cubicBezTo>
                    <a:pt x="576" y="292"/>
                    <a:pt x="551" y="334"/>
                    <a:pt x="562" y="375"/>
                  </a:cubicBezTo>
                  <a:cubicBezTo>
                    <a:pt x="568" y="397"/>
                    <a:pt x="568" y="397"/>
                    <a:pt x="568" y="397"/>
                  </a:cubicBezTo>
                  <a:cubicBezTo>
                    <a:pt x="387" y="397"/>
                    <a:pt x="387" y="397"/>
                    <a:pt x="387" y="397"/>
                  </a:cubicBezTo>
                  <a:cubicBezTo>
                    <a:pt x="387" y="258"/>
                    <a:pt x="387" y="258"/>
                    <a:pt x="387" y="258"/>
                  </a:cubicBezTo>
                  <a:cubicBezTo>
                    <a:pt x="387" y="203"/>
                    <a:pt x="342" y="158"/>
                    <a:pt x="287" y="158"/>
                  </a:cubicBezTo>
                  <a:cubicBezTo>
                    <a:pt x="233" y="158"/>
                    <a:pt x="233" y="158"/>
                    <a:pt x="233" y="158"/>
                  </a:cubicBezTo>
                  <a:cubicBezTo>
                    <a:pt x="179" y="158"/>
                    <a:pt x="136" y="200"/>
                    <a:pt x="134" y="254"/>
                  </a:cubicBezTo>
                  <a:cubicBezTo>
                    <a:pt x="94" y="1287"/>
                    <a:pt x="94" y="1287"/>
                    <a:pt x="94" y="1287"/>
                  </a:cubicBezTo>
                  <a:cubicBezTo>
                    <a:pt x="40" y="1300"/>
                    <a:pt x="0" y="1348"/>
                    <a:pt x="0" y="1406"/>
                  </a:cubicBezTo>
                  <a:cubicBezTo>
                    <a:pt x="0" y="1527"/>
                    <a:pt x="0" y="1527"/>
                    <a:pt x="0" y="1527"/>
                  </a:cubicBezTo>
                  <a:cubicBezTo>
                    <a:pt x="0" y="1586"/>
                    <a:pt x="43" y="1636"/>
                    <a:pt x="100" y="1647"/>
                  </a:cubicBezTo>
                  <a:cubicBezTo>
                    <a:pt x="100" y="2681"/>
                    <a:pt x="100" y="2681"/>
                    <a:pt x="100" y="2681"/>
                  </a:cubicBezTo>
                  <a:cubicBezTo>
                    <a:pt x="100" y="2786"/>
                    <a:pt x="185" y="2871"/>
                    <a:pt x="290" y="2871"/>
                  </a:cubicBezTo>
                  <a:cubicBezTo>
                    <a:pt x="2267" y="2871"/>
                    <a:pt x="2267" y="2871"/>
                    <a:pt x="2267" y="2871"/>
                  </a:cubicBezTo>
                  <a:cubicBezTo>
                    <a:pt x="2291" y="2871"/>
                    <a:pt x="2310" y="2852"/>
                    <a:pt x="2310" y="2828"/>
                  </a:cubicBezTo>
                  <a:cubicBezTo>
                    <a:pt x="2310" y="2805"/>
                    <a:pt x="2291" y="2786"/>
                    <a:pt x="2267" y="2786"/>
                  </a:cubicBezTo>
                  <a:cubicBezTo>
                    <a:pt x="290" y="2786"/>
                    <a:pt x="290" y="2786"/>
                    <a:pt x="290" y="2786"/>
                  </a:cubicBezTo>
                  <a:cubicBezTo>
                    <a:pt x="232" y="2786"/>
                    <a:pt x="185" y="2739"/>
                    <a:pt x="185" y="2681"/>
                  </a:cubicBezTo>
                  <a:cubicBezTo>
                    <a:pt x="185" y="2590"/>
                    <a:pt x="185" y="2590"/>
                    <a:pt x="185" y="2590"/>
                  </a:cubicBezTo>
                  <a:cubicBezTo>
                    <a:pt x="2722" y="2590"/>
                    <a:pt x="2722" y="2590"/>
                    <a:pt x="2722" y="2590"/>
                  </a:cubicBezTo>
                  <a:cubicBezTo>
                    <a:pt x="2722" y="2681"/>
                    <a:pt x="2722" y="2681"/>
                    <a:pt x="2722" y="2681"/>
                  </a:cubicBezTo>
                  <a:cubicBezTo>
                    <a:pt x="2722" y="2739"/>
                    <a:pt x="2675" y="2786"/>
                    <a:pt x="2617" y="2786"/>
                  </a:cubicBezTo>
                  <a:cubicBezTo>
                    <a:pt x="2466" y="2786"/>
                    <a:pt x="2466" y="2786"/>
                    <a:pt x="2466" y="2786"/>
                  </a:cubicBezTo>
                  <a:cubicBezTo>
                    <a:pt x="2443" y="2786"/>
                    <a:pt x="2423" y="2805"/>
                    <a:pt x="2423" y="2828"/>
                  </a:cubicBezTo>
                  <a:cubicBezTo>
                    <a:pt x="2423" y="2852"/>
                    <a:pt x="2443" y="2871"/>
                    <a:pt x="2466" y="2871"/>
                  </a:cubicBezTo>
                  <a:cubicBezTo>
                    <a:pt x="2617" y="2871"/>
                    <a:pt x="2617" y="2871"/>
                    <a:pt x="2617" y="2871"/>
                  </a:cubicBezTo>
                  <a:cubicBezTo>
                    <a:pt x="2722" y="2871"/>
                    <a:pt x="2807" y="2786"/>
                    <a:pt x="2807" y="2681"/>
                  </a:cubicBezTo>
                  <a:cubicBezTo>
                    <a:pt x="2807" y="1647"/>
                    <a:pt x="2807" y="1647"/>
                    <a:pt x="2807" y="1647"/>
                  </a:cubicBezTo>
                  <a:cubicBezTo>
                    <a:pt x="2864" y="1636"/>
                    <a:pt x="2907" y="1586"/>
                    <a:pt x="2907" y="1527"/>
                  </a:cubicBezTo>
                  <a:cubicBezTo>
                    <a:pt x="2907" y="1406"/>
                    <a:pt x="2907" y="1406"/>
                    <a:pt x="2907" y="1406"/>
                  </a:cubicBezTo>
                  <a:cubicBezTo>
                    <a:pt x="2907" y="1348"/>
                    <a:pt x="2867" y="1300"/>
                    <a:pt x="2813" y="1287"/>
                  </a:cubicBezTo>
                  <a:close/>
                  <a:moveTo>
                    <a:pt x="2620" y="244"/>
                  </a:moveTo>
                  <a:cubicBezTo>
                    <a:pt x="2674" y="244"/>
                    <a:pt x="2674" y="244"/>
                    <a:pt x="2674" y="244"/>
                  </a:cubicBezTo>
                  <a:cubicBezTo>
                    <a:pt x="2682" y="244"/>
                    <a:pt x="2688" y="250"/>
                    <a:pt x="2688" y="257"/>
                  </a:cubicBezTo>
                  <a:cubicBezTo>
                    <a:pt x="2728" y="1284"/>
                    <a:pt x="2728" y="1284"/>
                    <a:pt x="2728" y="1284"/>
                  </a:cubicBezTo>
                  <a:cubicBezTo>
                    <a:pt x="2606" y="1284"/>
                    <a:pt x="2606" y="1284"/>
                    <a:pt x="2606" y="1284"/>
                  </a:cubicBezTo>
                  <a:cubicBezTo>
                    <a:pt x="2606" y="258"/>
                    <a:pt x="2606" y="258"/>
                    <a:pt x="2606" y="258"/>
                  </a:cubicBezTo>
                  <a:cubicBezTo>
                    <a:pt x="2606" y="250"/>
                    <a:pt x="2612" y="244"/>
                    <a:pt x="2620" y="244"/>
                  </a:cubicBezTo>
                  <a:close/>
                  <a:moveTo>
                    <a:pt x="2144" y="671"/>
                  </a:moveTo>
                  <a:cubicBezTo>
                    <a:pt x="2520" y="671"/>
                    <a:pt x="2520" y="671"/>
                    <a:pt x="2520" y="671"/>
                  </a:cubicBezTo>
                  <a:cubicBezTo>
                    <a:pt x="2520" y="1284"/>
                    <a:pt x="2520" y="1284"/>
                    <a:pt x="2520" y="1284"/>
                  </a:cubicBezTo>
                  <a:cubicBezTo>
                    <a:pt x="1896" y="1284"/>
                    <a:pt x="1896" y="1284"/>
                    <a:pt x="1896" y="1284"/>
                  </a:cubicBezTo>
                  <a:cubicBezTo>
                    <a:pt x="2051" y="703"/>
                    <a:pt x="2051" y="703"/>
                    <a:pt x="2051" y="703"/>
                  </a:cubicBezTo>
                  <a:cubicBezTo>
                    <a:pt x="2052" y="702"/>
                    <a:pt x="2053" y="701"/>
                    <a:pt x="2054" y="701"/>
                  </a:cubicBezTo>
                  <a:cubicBezTo>
                    <a:pt x="2085" y="695"/>
                    <a:pt x="2115" y="685"/>
                    <a:pt x="2144" y="671"/>
                  </a:cubicBezTo>
                  <a:close/>
                  <a:moveTo>
                    <a:pt x="2520" y="586"/>
                  </a:moveTo>
                  <a:cubicBezTo>
                    <a:pt x="2256" y="586"/>
                    <a:pt x="2256" y="586"/>
                    <a:pt x="2256" y="586"/>
                  </a:cubicBezTo>
                  <a:cubicBezTo>
                    <a:pt x="2284" y="556"/>
                    <a:pt x="2306" y="521"/>
                    <a:pt x="2321" y="482"/>
                  </a:cubicBezTo>
                  <a:cubicBezTo>
                    <a:pt x="2520" y="482"/>
                    <a:pt x="2520" y="482"/>
                    <a:pt x="2520" y="482"/>
                  </a:cubicBezTo>
                  <a:lnTo>
                    <a:pt x="2520" y="586"/>
                  </a:lnTo>
                  <a:close/>
                  <a:moveTo>
                    <a:pt x="1724" y="277"/>
                  </a:moveTo>
                  <a:cubicBezTo>
                    <a:pt x="1745" y="201"/>
                    <a:pt x="1796" y="138"/>
                    <a:pt x="1865" y="104"/>
                  </a:cubicBezTo>
                  <a:cubicBezTo>
                    <a:pt x="1820" y="271"/>
                    <a:pt x="1820" y="271"/>
                    <a:pt x="1820" y="271"/>
                  </a:cubicBezTo>
                  <a:cubicBezTo>
                    <a:pt x="1814" y="293"/>
                    <a:pt x="1821" y="317"/>
                    <a:pt x="1837" y="334"/>
                  </a:cubicBezTo>
                  <a:cubicBezTo>
                    <a:pt x="1933" y="429"/>
                    <a:pt x="1933" y="429"/>
                    <a:pt x="1933" y="429"/>
                  </a:cubicBezTo>
                  <a:cubicBezTo>
                    <a:pt x="1950" y="446"/>
                    <a:pt x="1974" y="452"/>
                    <a:pt x="1996" y="446"/>
                  </a:cubicBezTo>
                  <a:cubicBezTo>
                    <a:pt x="2127" y="411"/>
                    <a:pt x="2127" y="411"/>
                    <a:pt x="2127" y="411"/>
                  </a:cubicBezTo>
                  <a:cubicBezTo>
                    <a:pt x="2149" y="405"/>
                    <a:pt x="2167" y="388"/>
                    <a:pt x="2173" y="365"/>
                  </a:cubicBezTo>
                  <a:cubicBezTo>
                    <a:pt x="2218" y="198"/>
                    <a:pt x="2218" y="198"/>
                    <a:pt x="2218" y="198"/>
                  </a:cubicBezTo>
                  <a:cubicBezTo>
                    <a:pt x="2260" y="263"/>
                    <a:pt x="2273" y="343"/>
                    <a:pt x="2253" y="419"/>
                  </a:cubicBezTo>
                  <a:cubicBezTo>
                    <a:pt x="2226" y="520"/>
                    <a:pt x="2142" y="598"/>
                    <a:pt x="2038" y="617"/>
                  </a:cubicBezTo>
                  <a:cubicBezTo>
                    <a:pt x="2005" y="623"/>
                    <a:pt x="1978" y="648"/>
                    <a:pt x="1969" y="681"/>
                  </a:cubicBezTo>
                  <a:cubicBezTo>
                    <a:pt x="1808" y="1284"/>
                    <a:pt x="1808" y="1284"/>
                    <a:pt x="1808" y="1284"/>
                  </a:cubicBezTo>
                  <a:cubicBezTo>
                    <a:pt x="1668" y="1284"/>
                    <a:pt x="1668" y="1284"/>
                    <a:pt x="1668" y="1284"/>
                  </a:cubicBezTo>
                  <a:cubicBezTo>
                    <a:pt x="1839" y="646"/>
                    <a:pt x="1839" y="646"/>
                    <a:pt x="1839" y="646"/>
                  </a:cubicBezTo>
                  <a:cubicBezTo>
                    <a:pt x="1848" y="613"/>
                    <a:pt x="1837" y="578"/>
                    <a:pt x="1811" y="556"/>
                  </a:cubicBezTo>
                  <a:cubicBezTo>
                    <a:pt x="1731" y="488"/>
                    <a:pt x="1697" y="378"/>
                    <a:pt x="1724" y="277"/>
                  </a:cubicBezTo>
                  <a:close/>
                  <a:moveTo>
                    <a:pt x="1159" y="1284"/>
                  </a:moveTo>
                  <a:cubicBezTo>
                    <a:pt x="995" y="671"/>
                    <a:pt x="995" y="671"/>
                    <a:pt x="995" y="671"/>
                  </a:cubicBezTo>
                  <a:cubicBezTo>
                    <a:pt x="1744" y="671"/>
                    <a:pt x="1744" y="671"/>
                    <a:pt x="1744" y="671"/>
                  </a:cubicBezTo>
                  <a:cubicBezTo>
                    <a:pt x="1580" y="1284"/>
                    <a:pt x="1580" y="1284"/>
                    <a:pt x="1580" y="1284"/>
                  </a:cubicBezTo>
                  <a:lnTo>
                    <a:pt x="1159" y="1284"/>
                  </a:lnTo>
                  <a:close/>
                  <a:moveTo>
                    <a:pt x="1656" y="482"/>
                  </a:moveTo>
                  <a:cubicBezTo>
                    <a:pt x="1672" y="520"/>
                    <a:pt x="1693" y="555"/>
                    <a:pt x="1720" y="586"/>
                  </a:cubicBezTo>
                  <a:cubicBezTo>
                    <a:pt x="1020" y="586"/>
                    <a:pt x="1020" y="586"/>
                    <a:pt x="1020" y="586"/>
                  </a:cubicBezTo>
                  <a:cubicBezTo>
                    <a:pt x="1023" y="580"/>
                    <a:pt x="1023" y="580"/>
                    <a:pt x="1023" y="580"/>
                  </a:cubicBezTo>
                  <a:cubicBezTo>
                    <a:pt x="1029" y="564"/>
                    <a:pt x="1029" y="548"/>
                    <a:pt x="1025" y="532"/>
                  </a:cubicBezTo>
                  <a:cubicBezTo>
                    <a:pt x="1012" y="482"/>
                    <a:pt x="1012" y="482"/>
                    <a:pt x="1012" y="482"/>
                  </a:cubicBezTo>
                  <a:cubicBezTo>
                    <a:pt x="1656" y="482"/>
                    <a:pt x="1656" y="482"/>
                    <a:pt x="1656" y="482"/>
                  </a:cubicBezTo>
                  <a:close/>
                  <a:moveTo>
                    <a:pt x="875" y="300"/>
                  </a:moveTo>
                  <a:cubicBezTo>
                    <a:pt x="942" y="552"/>
                    <a:pt x="942" y="552"/>
                    <a:pt x="942" y="552"/>
                  </a:cubicBezTo>
                  <a:cubicBezTo>
                    <a:pt x="912" y="631"/>
                    <a:pt x="912" y="631"/>
                    <a:pt x="912" y="631"/>
                  </a:cubicBezTo>
                  <a:cubicBezTo>
                    <a:pt x="906" y="646"/>
                    <a:pt x="905" y="663"/>
                    <a:pt x="909" y="678"/>
                  </a:cubicBezTo>
                  <a:cubicBezTo>
                    <a:pt x="1071" y="1284"/>
                    <a:pt x="1071" y="1284"/>
                    <a:pt x="1071" y="1284"/>
                  </a:cubicBezTo>
                  <a:cubicBezTo>
                    <a:pt x="961" y="1284"/>
                    <a:pt x="961" y="1284"/>
                    <a:pt x="961" y="1284"/>
                  </a:cubicBezTo>
                  <a:cubicBezTo>
                    <a:pt x="806" y="706"/>
                    <a:pt x="806" y="706"/>
                    <a:pt x="806" y="706"/>
                  </a:cubicBezTo>
                  <a:cubicBezTo>
                    <a:pt x="802" y="690"/>
                    <a:pt x="793" y="676"/>
                    <a:pt x="780" y="666"/>
                  </a:cubicBezTo>
                  <a:cubicBezTo>
                    <a:pt x="714" y="613"/>
                    <a:pt x="714" y="613"/>
                    <a:pt x="714" y="613"/>
                  </a:cubicBezTo>
                  <a:cubicBezTo>
                    <a:pt x="647" y="361"/>
                    <a:pt x="647" y="361"/>
                    <a:pt x="647" y="361"/>
                  </a:cubicBezTo>
                  <a:lnTo>
                    <a:pt x="875" y="300"/>
                  </a:lnTo>
                  <a:close/>
                  <a:moveTo>
                    <a:pt x="387" y="671"/>
                  </a:moveTo>
                  <a:cubicBezTo>
                    <a:pt x="652" y="671"/>
                    <a:pt x="652" y="671"/>
                    <a:pt x="652" y="671"/>
                  </a:cubicBezTo>
                  <a:cubicBezTo>
                    <a:pt x="654" y="673"/>
                    <a:pt x="656" y="675"/>
                    <a:pt x="659" y="677"/>
                  </a:cubicBezTo>
                  <a:cubicBezTo>
                    <a:pt x="725" y="731"/>
                    <a:pt x="725" y="731"/>
                    <a:pt x="725" y="731"/>
                  </a:cubicBezTo>
                  <a:cubicBezTo>
                    <a:pt x="873" y="1284"/>
                    <a:pt x="873" y="1284"/>
                    <a:pt x="873" y="1284"/>
                  </a:cubicBezTo>
                  <a:cubicBezTo>
                    <a:pt x="387" y="1284"/>
                    <a:pt x="387" y="1284"/>
                    <a:pt x="387" y="1284"/>
                  </a:cubicBezTo>
                  <a:lnTo>
                    <a:pt x="387" y="671"/>
                  </a:lnTo>
                  <a:close/>
                  <a:moveTo>
                    <a:pt x="591" y="482"/>
                  </a:moveTo>
                  <a:cubicBezTo>
                    <a:pt x="619" y="586"/>
                    <a:pt x="619" y="586"/>
                    <a:pt x="619" y="586"/>
                  </a:cubicBezTo>
                  <a:cubicBezTo>
                    <a:pt x="387" y="586"/>
                    <a:pt x="387" y="586"/>
                    <a:pt x="387" y="586"/>
                  </a:cubicBezTo>
                  <a:cubicBezTo>
                    <a:pt x="387" y="482"/>
                    <a:pt x="387" y="482"/>
                    <a:pt x="387" y="482"/>
                  </a:cubicBezTo>
                  <a:lnTo>
                    <a:pt x="591" y="482"/>
                  </a:lnTo>
                  <a:close/>
                  <a:moveTo>
                    <a:pt x="233" y="244"/>
                  </a:moveTo>
                  <a:cubicBezTo>
                    <a:pt x="287" y="244"/>
                    <a:pt x="287" y="244"/>
                    <a:pt x="287" y="244"/>
                  </a:cubicBezTo>
                  <a:cubicBezTo>
                    <a:pt x="295" y="244"/>
                    <a:pt x="302" y="250"/>
                    <a:pt x="302" y="258"/>
                  </a:cubicBezTo>
                  <a:cubicBezTo>
                    <a:pt x="302" y="1284"/>
                    <a:pt x="302" y="1284"/>
                    <a:pt x="302" y="1284"/>
                  </a:cubicBezTo>
                  <a:cubicBezTo>
                    <a:pt x="179" y="1284"/>
                    <a:pt x="179" y="1284"/>
                    <a:pt x="179" y="1284"/>
                  </a:cubicBezTo>
                  <a:cubicBezTo>
                    <a:pt x="219" y="257"/>
                    <a:pt x="219" y="257"/>
                    <a:pt x="219" y="257"/>
                  </a:cubicBezTo>
                  <a:cubicBezTo>
                    <a:pt x="219" y="250"/>
                    <a:pt x="225" y="244"/>
                    <a:pt x="233" y="244"/>
                  </a:cubicBezTo>
                  <a:close/>
                  <a:moveTo>
                    <a:pt x="2822" y="1527"/>
                  </a:moveTo>
                  <a:cubicBezTo>
                    <a:pt x="2822" y="1547"/>
                    <a:pt x="2805" y="1564"/>
                    <a:pt x="2785" y="1564"/>
                  </a:cubicBezTo>
                  <a:cubicBezTo>
                    <a:pt x="490" y="1564"/>
                    <a:pt x="490" y="1564"/>
                    <a:pt x="490" y="1564"/>
                  </a:cubicBezTo>
                  <a:cubicBezTo>
                    <a:pt x="467" y="1564"/>
                    <a:pt x="448" y="1583"/>
                    <a:pt x="448" y="1606"/>
                  </a:cubicBezTo>
                  <a:cubicBezTo>
                    <a:pt x="448" y="1630"/>
                    <a:pt x="467" y="1649"/>
                    <a:pt x="490" y="1649"/>
                  </a:cubicBezTo>
                  <a:cubicBezTo>
                    <a:pt x="2722" y="1649"/>
                    <a:pt x="2722" y="1649"/>
                    <a:pt x="2722" y="1649"/>
                  </a:cubicBezTo>
                  <a:cubicBezTo>
                    <a:pt x="2722" y="2505"/>
                    <a:pt x="2722" y="2505"/>
                    <a:pt x="2722" y="2505"/>
                  </a:cubicBezTo>
                  <a:cubicBezTo>
                    <a:pt x="185" y="2505"/>
                    <a:pt x="185" y="2505"/>
                    <a:pt x="185" y="2505"/>
                  </a:cubicBezTo>
                  <a:cubicBezTo>
                    <a:pt x="185" y="1649"/>
                    <a:pt x="185" y="1649"/>
                    <a:pt x="185" y="1649"/>
                  </a:cubicBezTo>
                  <a:cubicBezTo>
                    <a:pt x="291" y="1649"/>
                    <a:pt x="291" y="1649"/>
                    <a:pt x="291" y="1649"/>
                  </a:cubicBezTo>
                  <a:cubicBezTo>
                    <a:pt x="315" y="1649"/>
                    <a:pt x="334" y="1630"/>
                    <a:pt x="334" y="1606"/>
                  </a:cubicBezTo>
                  <a:cubicBezTo>
                    <a:pt x="334" y="1583"/>
                    <a:pt x="315" y="1564"/>
                    <a:pt x="291" y="1564"/>
                  </a:cubicBezTo>
                  <a:cubicBezTo>
                    <a:pt x="122" y="1564"/>
                    <a:pt x="122" y="1564"/>
                    <a:pt x="122" y="1564"/>
                  </a:cubicBezTo>
                  <a:cubicBezTo>
                    <a:pt x="102" y="1564"/>
                    <a:pt x="85" y="1547"/>
                    <a:pt x="85" y="1527"/>
                  </a:cubicBezTo>
                  <a:cubicBezTo>
                    <a:pt x="85" y="1406"/>
                    <a:pt x="85" y="1406"/>
                    <a:pt x="85" y="1406"/>
                  </a:cubicBezTo>
                  <a:cubicBezTo>
                    <a:pt x="85" y="1385"/>
                    <a:pt x="102" y="1369"/>
                    <a:pt x="122" y="1369"/>
                  </a:cubicBezTo>
                  <a:cubicBezTo>
                    <a:pt x="2785" y="1369"/>
                    <a:pt x="2785" y="1369"/>
                    <a:pt x="2785" y="1369"/>
                  </a:cubicBezTo>
                  <a:cubicBezTo>
                    <a:pt x="2805" y="1369"/>
                    <a:pt x="2822" y="1385"/>
                    <a:pt x="2822" y="1406"/>
                  </a:cubicBezTo>
                  <a:lnTo>
                    <a:pt x="2822" y="1527"/>
                  </a:lnTo>
                  <a:close/>
                  <a:moveTo>
                    <a:pt x="2822" y="1527"/>
                  </a:moveTo>
                  <a:cubicBezTo>
                    <a:pt x="2822" y="1527"/>
                    <a:pt x="2822" y="1527"/>
                    <a:pt x="2822" y="1527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0" name="Google Shape;1310;p55"/>
            <p:cNvSpPr/>
            <p:nvPr/>
          </p:nvSpPr>
          <p:spPr>
            <a:xfrm>
              <a:off x="2286000" y="2474913"/>
              <a:ext cx="276224" cy="111125"/>
            </a:xfrm>
            <a:custGeom>
              <a:avLst/>
              <a:gdLst/>
              <a:ahLst/>
              <a:cxnLst/>
              <a:rect l="l" t="t" r="r" b="b"/>
              <a:pathLst>
                <a:path w="1288" h="517" extrusionOk="0">
                  <a:moveTo>
                    <a:pt x="127" y="517"/>
                  </a:moveTo>
                  <a:cubicBezTo>
                    <a:pt x="1160" y="517"/>
                    <a:pt x="1160" y="517"/>
                    <a:pt x="1160" y="517"/>
                  </a:cubicBezTo>
                  <a:cubicBezTo>
                    <a:pt x="1230" y="517"/>
                    <a:pt x="1288" y="459"/>
                    <a:pt x="1288" y="389"/>
                  </a:cubicBezTo>
                  <a:cubicBezTo>
                    <a:pt x="1288" y="128"/>
                    <a:pt x="1288" y="128"/>
                    <a:pt x="1288" y="128"/>
                  </a:cubicBezTo>
                  <a:cubicBezTo>
                    <a:pt x="1288" y="58"/>
                    <a:pt x="1230" y="0"/>
                    <a:pt x="116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57" y="0"/>
                    <a:pt x="0" y="58"/>
                    <a:pt x="0" y="128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59"/>
                    <a:pt x="57" y="517"/>
                    <a:pt x="127" y="517"/>
                  </a:cubicBezTo>
                  <a:close/>
                  <a:moveTo>
                    <a:pt x="85" y="128"/>
                  </a:moveTo>
                  <a:cubicBezTo>
                    <a:pt x="85" y="105"/>
                    <a:pt x="104" y="86"/>
                    <a:pt x="127" y="86"/>
                  </a:cubicBezTo>
                  <a:cubicBezTo>
                    <a:pt x="1160" y="86"/>
                    <a:pt x="1160" y="86"/>
                    <a:pt x="1160" y="86"/>
                  </a:cubicBezTo>
                  <a:cubicBezTo>
                    <a:pt x="1183" y="86"/>
                    <a:pt x="1202" y="105"/>
                    <a:pt x="1202" y="128"/>
                  </a:cubicBezTo>
                  <a:cubicBezTo>
                    <a:pt x="1202" y="389"/>
                    <a:pt x="1202" y="389"/>
                    <a:pt x="1202" y="389"/>
                  </a:cubicBezTo>
                  <a:cubicBezTo>
                    <a:pt x="1202" y="412"/>
                    <a:pt x="1183" y="432"/>
                    <a:pt x="1160" y="432"/>
                  </a:cubicBezTo>
                  <a:cubicBezTo>
                    <a:pt x="127" y="432"/>
                    <a:pt x="127" y="432"/>
                    <a:pt x="127" y="432"/>
                  </a:cubicBezTo>
                  <a:cubicBezTo>
                    <a:pt x="104" y="432"/>
                    <a:pt x="85" y="412"/>
                    <a:pt x="85" y="389"/>
                  </a:cubicBezTo>
                  <a:lnTo>
                    <a:pt x="85" y="128"/>
                  </a:lnTo>
                  <a:close/>
                  <a:moveTo>
                    <a:pt x="85" y="128"/>
                  </a:moveTo>
                  <a:cubicBezTo>
                    <a:pt x="85" y="128"/>
                    <a:pt x="85" y="128"/>
                    <a:pt x="85" y="12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11" name="Google Shape;1311;p55"/>
          <p:cNvGrpSpPr/>
          <p:nvPr/>
        </p:nvGrpSpPr>
        <p:grpSpPr>
          <a:xfrm>
            <a:off x="1028902" y="1903892"/>
            <a:ext cx="484054" cy="482841"/>
            <a:chOff x="1058863" y="2073275"/>
            <a:chExt cx="633413" cy="631826"/>
          </a:xfrm>
        </p:grpSpPr>
        <p:sp>
          <p:nvSpPr>
            <p:cNvPr id="1312" name="Google Shape;1312;p55"/>
            <p:cNvSpPr/>
            <p:nvPr/>
          </p:nvSpPr>
          <p:spPr>
            <a:xfrm>
              <a:off x="1058863" y="2443163"/>
              <a:ext cx="298451" cy="261938"/>
            </a:xfrm>
            <a:custGeom>
              <a:avLst/>
              <a:gdLst/>
              <a:ahLst/>
              <a:cxnLst/>
              <a:rect l="l" t="t" r="r" b="b"/>
              <a:pathLst>
                <a:path w="1389" h="1221" extrusionOk="0">
                  <a:moveTo>
                    <a:pt x="1076" y="50"/>
                  </a:moveTo>
                  <a:cubicBezTo>
                    <a:pt x="1058" y="19"/>
                    <a:pt x="1025" y="0"/>
                    <a:pt x="990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64" y="0"/>
                    <a:pt x="331" y="19"/>
                    <a:pt x="313" y="50"/>
                  </a:cubicBezTo>
                  <a:cubicBezTo>
                    <a:pt x="18" y="561"/>
                    <a:pt x="18" y="561"/>
                    <a:pt x="18" y="561"/>
                  </a:cubicBezTo>
                  <a:cubicBezTo>
                    <a:pt x="0" y="592"/>
                    <a:pt x="0" y="630"/>
                    <a:pt x="18" y="660"/>
                  </a:cubicBezTo>
                  <a:cubicBezTo>
                    <a:pt x="313" y="1171"/>
                    <a:pt x="313" y="1171"/>
                    <a:pt x="313" y="1171"/>
                  </a:cubicBezTo>
                  <a:cubicBezTo>
                    <a:pt x="331" y="1202"/>
                    <a:pt x="364" y="1221"/>
                    <a:pt x="399" y="1221"/>
                  </a:cubicBezTo>
                  <a:cubicBezTo>
                    <a:pt x="481" y="1221"/>
                    <a:pt x="481" y="1221"/>
                    <a:pt x="481" y="1221"/>
                  </a:cubicBezTo>
                  <a:cubicBezTo>
                    <a:pt x="505" y="1221"/>
                    <a:pt x="524" y="1202"/>
                    <a:pt x="524" y="1179"/>
                  </a:cubicBezTo>
                  <a:cubicBezTo>
                    <a:pt x="524" y="1155"/>
                    <a:pt x="505" y="1136"/>
                    <a:pt x="481" y="1136"/>
                  </a:cubicBezTo>
                  <a:cubicBezTo>
                    <a:pt x="399" y="1136"/>
                    <a:pt x="399" y="1136"/>
                    <a:pt x="399" y="1136"/>
                  </a:cubicBezTo>
                  <a:cubicBezTo>
                    <a:pt x="394" y="1136"/>
                    <a:pt x="390" y="1133"/>
                    <a:pt x="387" y="1129"/>
                  </a:cubicBezTo>
                  <a:cubicBezTo>
                    <a:pt x="92" y="618"/>
                    <a:pt x="92" y="618"/>
                    <a:pt x="92" y="618"/>
                  </a:cubicBezTo>
                  <a:cubicBezTo>
                    <a:pt x="89" y="613"/>
                    <a:pt x="89" y="608"/>
                    <a:pt x="92" y="603"/>
                  </a:cubicBezTo>
                  <a:cubicBezTo>
                    <a:pt x="387" y="92"/>
                    <a:pt x="387" y="92"/>
                    <a:pt x="387" y="92"/>
                  </a:cubicBezTo>
                  <a:cubicBezTo>
                    <a:pt x="390" y="88"/>
                    <a:pt x="394" y="85"/>
                    <a:pt x="399" y="85"/>
                  </a:cubicBezTo>
                  <a:cubicBezTo>
                    <a:pt x="990" y="85"/>
                    <a:pt x="990" y="85"/>
                    <a:pt x="990" y="85"/>
                  </a:cubicBezTo>
                  <a:cubicBezTo>
                    <a:pt x="995" y="85"/>
                    <a:pt x="999" y="88"/>
                    <a:pt x="1002" y="92"/>
                  </a:cubicBezTo>
                  <a:cubicBezTo>
                    <a:pt x="1297" y="603"/>
                    <a:pt x="1297" y="603"/>
                    <a:pt x="1297" y="603"/>
                  </a:cubicBezTo>
                  <a:cubicBezTo>
                    <a:pt x="1300" y="608"/>
                    <a:pt x="1300" y="613"/>
                    <a:pt x="1297" y="618"/>
                  </a:cubicBezTo>
                  <a:cubicBezTo>
                    <a:pt x="1002" y="1129"/>
                    <a:pt x="1002" y="1129"/>
                    <a:pt x="1002" y="1129"/>
                  </a:cubicBezTo>
                  <a:cubicBezTo>
                    <a:pt x="999" y="1133"/>
                    <a:pt x="995" y="1136"/>
                    <a:pt x="990" y="1136"/>
                  </a:cubicBezTo>
                  <a:cubicBezTo>
                    <a:pt x="680" y="1136"/>
                    <a:pt x="680" y="1136"/>
                    <a:pt x="680" y="1136"/>
                  </a:cubicBezTo>
                  <a:cubicBezTo>
                    <a:pt x="657" y="1136"/>
                    <a:pt x="638" y="1155"/>
                    <a:pt x="638" y="1179"/>
                  </a:cubicBezTo>
                  <a:cubicBezTo>
                    <a:pt x="638" y="1202"/>
                    <a:pt x="657" y="1221"/>
                    <a:pt x="680" y="1221"/>
                  </a:cubicBezTo>
                  <a:cubicBezTo>
                    <a:pt x="990" y="1221"/>
                    <a:pt x="990" y="1221"/>
                    <a:pt x="990" y="1221"/>
                  </a:cubicBezTo>
                  <a:cubicBezTo>
                    <a:pt x="1025" y="1221"/>
                    <a:pt x="1058" y="1202"/>
                    <a:pt x="1076" y="1172"/>
                  </a:cubicBezTo>
                  <a:cubicBezTo>
                    <a:pt x="1371" y="660"/>
                    <a:pt x="1371" y="660"/>
                    <a:pt x="1371" y="660"/>
                  </a:cubicBezTo>
                  <a:cubicBezTo>
                    <a:pt x="1389" y="630"/>
                    <a:pt x="1389" y="592"/>
                    <a:pt x="1371" y="561"/>
                  </a:cubicBezTo>
                  <a:lnTo>
                    <a:pt x="1076" y="50"/>
                  </a:lnTo>
                  <a:close/>
                  <a:moveTo>
                    <a:pt x="1076" y="50"/>
                  </a:moveTo>
                  <a:cubicBezTo>
                    <a:pt x="1076" y="50"/>
                    <a:pt x="1076" y="50"/>
                    <a:pt x="1076" y="5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3" name="Google Shape;1313;p55"/>
            <p:cNvSpPr/>
            <p:nvPr/>
          </p:nvSpPr>
          <p:spPr>
            <a:xfrm>
              <a:off x="1141413" y="2506663"/>
              <a:ext cx="133350" cy="134938"/>
            </a:xfrm>
            <a:custGeom>
              <a:avLst/>
              <a:gdLst/>
              <a:ahLst/>
              <a:cxnLst/>
              <a:rect l="l" t="t" r="r" b="b"/>
              <a:pathLst>
                <a:path w="625" h="625" extrusionOk="0">
                  <a:moveTo>
                    <a:pt x="625" y="313"/>
                  </a:moveTo>
                  <a:cubicBezTo>
                    <a:pt x="625" y="140"/>
                    <a:pt x="485" y="0"/>
                    <a:pt x="313" y="0"/>
                  </a:cubicBezTo>
                  <a:cubicBezTo>
                    <a:pt x="140" y="0"/>
                    <a:pt x="0" y="140"/>
                    <a:pt x="0" y="313"/>
                  </a:cubicBezTo>
                  <a:cubicBezTo>
                    <a:pt x="0" y="485"/>
                    <a:pt x="140" y="625"/>
                    <a:pt x="313" y="625"/>
                  </a:cubicBezTo>
                  <a:cubicBezTo>
                    <a:pt x="485" y="625"/>
                    <a:pt x="625" y="485"/>
                    <a:pt x="625" y="313"/>
                  </a:cubicBezTo>
                  <a:close/>
                  <a:moveTo>
                    <a:pt x="85" y="313"/>
                  </a:moveTo>
                  <a:cubicBezTo>
                    <a:pt x="85" y="187"/>
                    <a:pt x="187" y="85"/>
                    <a:pt x="313" y="85"/>
                  </a:cubicBezTo>
                  <a:cubicBezTo>
                    <a:pt x="438" y="85"/>
                    <a:pt x="540" y="187"/>
                    <a:pt x="540" y="313"/>
                  </a:cubicBezTo>
                  <a:cubicBezTo>
                    <a:pt x="540" y="438"/>
                    <a:pt x="438" y="540"/>
                    <a:pt x="313" y="540"/>
                  </a:cubicBezTo>
                  <a:cubicBezTo>
                    <a:pt x="187" y="540"/>
                    <a:pt x="85" y="438"/>
                    <a:pt x="85" y="313"/>
                  </a:cubicBezTo>
                  <a:close/>
                  <a:moveTo>
                    <a:pt x="85" y="313"/>
                  </a:moveTo>
                  <a:cubicBezTo>
                    <a:pt x="85" y="313"/>
                    <a:pt x="85" y="313"/>
                    <a:pt x="85" y="313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14" name="Google Shape;1314;p55"/>
            <p:cNvSpPr/>
            <p:nvPr/>
          </p:nvSpPr>
          <p:spPr>
            <a:xfrm>
              <a:off x="1309688" y="2073275"/>
              <a:ext cx="382588" cy="382589"/>
            </a:xfrm>
            <a:custGeom>
              <a:avLst/>
              <a:gdLst/>
              <a:ahLst/>
              <a:cxnLst/>
              <a:rect l="l" t="t" r="r" b="b"/>
              <a:pathLst>
                <a:path w="1784" h="1780" extrusionOk="0">
                  <a:moveTo>
                    <a:pt x="1640" y="509"/>
                  </a:moveTo>
                  <a:cubicBezTo>
                    <a:pt x="1586" y="455"/>
                    <a:pt x="1586" y="455"/>
                    <a:pt x="1586" y="455"/>
                  </a:cubicBezTo>
                  <a:cubicBezTo>
                    <a:pt x="1560" y="428"/>
                    <a:pt x="1516" y="428"/>
                    <a:pt x="1489" y="455"/>
                  </a:cubicBezTo>
                  <a:cubicBezTo>
                    <a:pt x="1414" y="531"/>
                    <a:pt x="1414" y="531"/>
                    <a:pt x="1414" y="531"/>
                  </a:cubicBezTo>
                  <a:cubicBezTo>
                    <a:pt x="1253" y="370"/>
                    <a:pt x="1253" y="370"/>
                    <a:pt x="1253" y="370"/>
                  </a:cubicBezTo>
                  <a:cubicBezTo>
                    <a:pt x="1329" y="295"/>
                    <a:pt x="1329" y="295"/>
                    <a:pt x="1329" y="295"/>
                  </a:cubicBezTo>
                  <a:cubicBezTo>
                    <a:pt x="1356" y="268"/>
                    <a:pt x="1356" y="224"/>
                    <a:pt x="1329" y="198"/>
                  </a:cubicBezTo>
                  <a:cubicBezTo>
                    <a:pt x="1275" y="144"/>
                    <a:pt x="1275" y="144"/>
                    <a:pt x="1275" y="144"/>
                  </a:cubicBezTo>
                  <a:cubicBezTo>
                    <a:pt x="1132" y="0"/>
                    <a:pt x="898" y="0"/>
                    <a:pt x="754" y="144"/>
                  </a:cubicBezTo>
                  <a:cubicBezTo>
                    <a:pt x="655" y="243"/>
                    <a:pt x="655" y="243"/>
                    <a:pt x="655" y="243"/>
                  </a:cubicBezTo>
                  <a:cubicBezTo>
                    <a:pt x="608" y="290"/>
                    <a:pt x="608" y="367"/>
                    <a:pt x="655" y="414"/>
                  </a:cubicBezTo>
                  <a:cubicBezTo>
                    <a:pt x="794" y="553"/>
                    <a:pt x="794" y="553"/>
                    <a:pt x="794" y="553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651" y="594"/>
                    <a:pt x="651" y="594"/>
                    <a:pt x="651" y="594"/>
                  </a:cubicBezTo>
                  <a:cubicBezTo>
                    <a:pt x="638" y="575"/>
                    <a:pt x="612" y="569"/>
                    <a:pt x="592" y="582"/>
                  </a:cubicBezTo>
                  <a:cubicBezTo>
                    <a:pt x="572" y="594"/>
                    <a:pt x="566" y="621"/>
                    <a:pt x="579" y="640"/>
                  </a:cubicBezTo>
                  <a:cubicBezTo>
                    <a:pt x="629" y="718"/>
                    <a:pt x="629" y="718"/>
                    <a:pt x="629" y="718"/>
                  </a:cubicBezTo>
                  <a:cubicBezTo>
                    <a:pt x="549" y="798"/>
                    <a:pt x="549" y="798"/>
                    <a:pt x="549" y="798"/>
                  </a:cubicBezTo>
                  <a:cubicBezTo>
                    <a:pt x="509" y="736"/>
                    <a:pt x="509" y="736"/>
                    <a:pt x="509" y="736"/>
                  </a:cubicBezTo>
                  <a:cubicBezTo>
                    <a:pt x="496" y="716"/>
                    <a:pt x="470" y="711"/>
                    <a:pt x="450" y="723"/>
                  </a:cubicBezTo>
                  <a:cubicBezTo>
                    <a:pt x="430" y="736"/>
                    <a:pt x="425" y="762"/>
                    <a:pt x="437" y="782"/>
                  </a:cubicBezTo>
                  <a:cubicBezTo>
                    <a:pt x="487" y="859"/>
                    <a:pt x="487" y="859"/>
                    <a:pt x="487" y="859"/>
                  </a:cubicBezTo>
                  <a:cubicBezTo>
                    <a:pt x="407" y="940"/>
                    <a:pt x="407" y="940"/>
                    <a:pt x="407" y="940"/>
                  </a:cubicBezTo>
                  <a:cubicBezTo>
                    <a:pt x="367" y="878"/>
                    <a:pt x="367" y="878"/>
                    <a:pt x="367" y="878"/>
                  </a:cubicBezTo>
                  <a:cubicBezTo>
                    <a:pt x="355" y="858"/>
                    <a:pt x="328" y="852"/>
                    <a:pt x="308" y="865"/>
                  </a:cubicBezTo>
                  <a:cubicBezTo>
                    <a:pt x="289" y="878"/>
                    <a:pt x="283" y="904"/>
                    <a:pt x="296" y="924"/>
                  </a:cubicBezTo>
                  <a:cubicBezTo>
                    <a:pt x="345" y="1001"/>
                    <a:pt x="345" y="1001"/>
                    <a:pt x="345" y="1001"/>
                  </a:cubicBezTo>
                  <a:cubicBezTo>
                    <a:pt x="265" y="1081"/>
                    <a:pt x="265" y="1081"/>
                    <a:pt x="265" y="1081"/>
                  </a:cubicBezTo>
                  <a:cubicBezTo>
                    <a:pt x="225" y="1020"/>
                    <a:pt x="225" y="1020"/>
                    <a:pt x="225" y="1020"/>
                  </a:cubicBezTo>
                  <a:cubicBezTo>
                    <a:pt x="213" y="1000"/>
                    <a:pt x="186" y="994"/>
                    <a:pt x="167" y="1007"/>
                  </a:cubicBezTo>
                  <a:cubicBezTo>
                    <a:pt x="147" y="1020"/>
                    <a:pt x="141" y="1046"/>
                    <a:pt x="154" y="1066"/>
                  </a:cubicBezTo>
                  <a:cubicBezTo>
                    <a:pt x="203" y="1143"/>
                    <a:pt x="203" y="1143"/>
                    <a:pt x="203" y="1143"/>
                  </a:cubicBezTo>
                  <a:cubicBezTo>
                    <a:pt x="88" y="1258"/>
                    <a:pt x="88" y="1258"/>
                    <a:pt x="88" y="1258"/>
                  </a:cubicBezTo>
                  <a:cubicBezTo>
                    <a:pt x="72" y="1274"/>
                    <a:pt x="61" y="1296"/>
                    <a:pt x="58" y="1318"/>
                  </a:cubicBezTo>
                  <a:cubicBezTo>
                    <a:pt x="6" y="1655"/>
                    <a:pt x="6" y="1655"/>
                    <a:pt x="6" y="1655"/>
                  </a:cubicBezTo>
                  <a:cubicBezTo>
                    <a:pt x="0" y="1690"/>
                    <a:pt x="11" y="1724"/>
                    <a:pt x="36" y="1748"/>
                  </a:cubicBezTo>
                  <a:cubicBezTo>
                    <a:pt x="56" y="1769"/>
                    <a:pt x="83" y="1780"/>
                    <a:pt x="112" y="1780"/>
                  </a:cubicBezTo>
                  <a:cubicBezTo>
                    <a:pt x="117" y="1780"/>
                    <a:pt x="123" y="1779"/>
                    <a:pt x="129" y="1778"/>
                  </a:cubicBezTo>
                  <a:cubicBezTo>
                    <a:pt x="466" y="1726"/>
                    <a:pt x="466" y="1726"/>
                    <a:pt x="466" y="1726"/>
                  </a:cubicBezTo>
                  <a:cubicBezTo>
                    <a:pt x="488" y="1723"/>
                    <a:pt x="510" y="1712"/>
                    <a:pt x="526" y="1696"/>
                  </a:cubicBezTo>
                  <a:cubicBezTo>
                    <a:pt x="546" y="1676"/>
                    <a:pt x="546" y="1676"/>
                    <a:pt x="546" y="1676"/>
                  </a:cubicBezTo>
                  <a:cubicBezTo>
                    <a:pt x="585" y="1737"/>
                    <a:pt x="585" y="1737"/>
                    <a:pt x="585" y="1737"/>
                  </a:cubicBezTo>
                  <a:cubicBezTo>
                    <a:pt x="594" y="1750"/>
                    <a:pt x="607" y="1757"/>
                    <a:pt x="621" y="1757"/>
                  </a:cubicBezTo>
                  <a:cubicBezTo>
                    <a:pt x="629" y="1757"/>
                    <a:pt x="637" y="1755"/>
                    <a:pt x="644" y="1750"/>
                  </a:cubicBezTo>
                  <a:cubicBezTo>
                    <a:pt x="664" y="1737"/>
                    <a:pt x="670" y="1711"/>
                    <a:pt x="657" y="1691"/>
                  </a:cubicBezTo>
                  <a:cubicBezTo>
                    <a:pt x="608" y="1614"/>
                    <a:pt x="608" y="1614"/>
                    <a:pt x="608" y="1614"/>
                  </a:cubicBezTo>
                  <a:cubicBezTo>
                    <a:pt x="688" y="1534"/>
                    <a:pt x="688" y="1534"/>
                    <a:pt x="688" y="1534"/>
                  </a:cubicBezTo>
                  <a:cubicBezTo>
                    <a:pt x="727" y="1595"/>
                    <a:pt x="727" y="1595"/>
                    <a:pt x="727" y="1595"/>
                  </a:cubicBezTo>
                  <a:cubicBezTo>
                    <a:pt x="735" y="1608"/>
                    <a:pt x="749" y="1615"/>
                    <a:pt x="763" y="1615"/>
                  </a:cubicBezTo>
                  <a:cubicBezTo>
                    <a:pt x="771" y="1615"/>
                    <a:pt x="779" y="1613"/>
                    <a:pt x="786" y="1608"/>
                  </a:cubicBezTo>
                  <a:cubicBezTo>
                    <a:pt x="806" y="1596"/>
                    <a:pt x="812" y="1569"/>
                    <a:pt x="799" y="1549"/>
                  </a:cubicBezTo>
                  <a:cubicBezTo>
                    <a:pt x="749" y="1472"/>
                    <a:pt x="749" y="1472"/>
                    <a:pt x="749" y="1472"/>
                  </a:cubicBezTo>
                  <a:cubicBezTo>
                    <a:pt x="829" y="1392"/>
                    <a:pt x="829" y="1392"/>
                    <a:pt x="829" y="1392"/>
                  </a:cubicBezTo>
                  <a:cubicBezTo>
                    <a:pt x="869" y="1454"/>
                    <a:pt x="869" y="1454"/>
                    <a:pt x="869" y="1454"/>
                  </a:cubicBezTo>
                  <a:cubicBezTo>
                    <a:pt x="877" y="1466"/>
                    <a:pt x="891" y="1473"/>
                    <a:pt x="905" y="1473"/>
                  </a:cubicBezTo>
                  <a:cubicBezTo>
                    <a:pt x="913" y="1473"/>
                    <a:pt x="921" y="1471"/>
                    <a:pt x="928" y="1466"/>
                  </a:cubicBezTo>
                  <a:cubicBezTo>
                    <a:pt x="948" y="1454"/>
                    <a:pt x="953" y="1427"/>
                    <a:pt x="941" y="1408"/>
                  </a:cubicBezTo>
                  <a:cubicBezTo>
                    <a:pt x="891" y="1330"/>
                    <a:pt x="891" y="1330"/>
                    <a:pt x="891" y="1330"/>
                  </a:cubicBezTo>
                  <a:cubicBezTo>
                    <a:pt x="971" y="1250"/>
                    <a:pt x="971" y="1250"/>
                    <a:pt x="971" y="1250"/>
                  </a:cubicBezTo>
                  <a:cubicBezTo>
                    <a:pt x="1011" y="1312"/>
                    <a:pt x="1011" y="1312"/>
                    <a:pt x="1011" y="1312"/>
                  </a:cubicBezTo>
                  <a:cubicBezTo>
                    <a:pt x="1019" y="1325"/>
                    <a:pt x="1033" y="1331"/>
                    <a:pt x="1047" y="1331"/>
                  </a:cubicBezTo>
                  <a:cubicBezTo>
                    <a:pt x="1055" y="1331"/>
                    <a:pt x="1063" y="1329"/>
                    <a:pt x="1070" y="1325"/>
                  </a:cubicBezTo>
                  <a:cubicBezTo>
                    <a:pt x="1089" y="1312"/>
                    <a:pt x="1095" y="1286"/>
                    <a:pt x="1083" y="1266"/>
                  </a:cubicBezTo>
                  <a:cubicBezTo>
                    <a:pt x="1033" y="1189"/>
                    <a:pt x="1033" y="1189"/>
                    <a:pt x="1033" y="1189"/>
                  </a:cubicBezTo>
                  <a:cubicBezTo>
                    <a:pt x="1231" y="990"/>
                    <a:pt x="1231" y="990"/>
                    <a:pt x="1231" y="990"/>
                  </a:cubicBezTo>
                  <a:cubicBezTo>
                    <a:pt x="1370" y="1129"/>
                    <a:pt x="1370" y="1129"/>
                    <a:pt x="1370" y="1129"/>
                  </a:cubicBezTo>
                  <a:cubicBezTo>
                    <a:pt x="1394" y="1153"/>
                    <a:pt x="1424" y="1164"/>
                    <a:pt x="1455" y="1164"/>
                  </a:cubicBezTo>
                  <a:cubicBezTo>
                    <a:pt x="1486" y="1164"/>
                    <a:pt x="1517" y="1153"/>
                    <a:pt x="1541" y="1129"/>
                  </a:cubicBezTo>
                  <a:cubicBezTo>
                    <a:pt x="1640" y="1030"/>
                    <a:pt x="1640" y="1030"/>
                    <a:pt x="1640" y="1030"/>
                  </a:cubicBezTo>
                  <a:cubicBezTo>
                    <a:pt x="1784" y="886"/>
                    <a:pt x="1784" y="652"/>
                    <a:pt x="1640" y="509"/>
                  </a:cubicBezTo>
                  <a:close/>
                  <a:moveTo>
                    <a:pt x="465" y="1636"/>
                  </a:moveTo>
                  <a:cubicBezTo>
                    <a:pt x="462" y="1639"/>
                    <a:pt x="458" y="1641"/>
                    <a:pt x="453" y="1642"/>
                  </a:cubicBezTo>
                  <a:cubicBezTo>
                    <a:pt x="116" y="1694"/>
                    <a:pt x="116" y="1694"/>
                    <a:pt x="116" y="1694"/>
                  </a:cubicBezTo>
                  <a:cubicBezTo>
                    <a:pt x="106" y="1696"/>
                    <a:pt x="99" y="1691"/>
                    <a:pt x="96" y="1688"/>
                  </a:cubicBezTo>
                  <a:cubicBezTo>
                    <a:pt x="93" y="1685"/>
                    <a:pt x="88" y="1678"/>
                    <a:pt x="90" y="1668"/>
                  </a:cubicBezTo>
                  <a:cubicBezTo>
                    <a:pt x="142" y="1331"/>
                    <a:pt x="142" y="1331"/>
                    <a:pt x="142" y="1331"/>
                  </a:cubicBezTo>
                  <a:cubicBezTo>
                    <a:pt x="143" y="1326"/>
                    <a:pt x="145" y="1322"/>
                    <a:pt x="148" y="1319"/>
                  </a:cubicBezTo>
                  <a:cubicBezTo>
                    <a:pt x="251" y="1216"/>
                    <a:pt x="251" y="1216"/>
                    <a:pt x="251" y="1216"/>
                  </a:cubicBezTo>
                  <a:cubicBezTo>
                    <a:pt x="499" y="1602"/>
                    <a:pt x="499" y="1602"/>
                    <a:pt x="499" y="1602"/>
                  </a:cubicBezTo>
                  <a:lnTo>
                    <a:pt x="465" y="1636"/>
                  </a:lnTo>
                  <a:close/>
                  <a:moveTo>
                    <a:pt x="560" y="1541"/>
                  </a:moveTo>
                  <a:cubicBezTo>
                    <a:pt x="312" y="1155"/>
                    <a:pt x="312" y="1155"/>
                    <a:pt x="312" y="1155"/>
                  </a:cubicBezTo>
                  <a:cubicBezTo>
                    <a:pt x="392" y="1074"/>
                    <a:pt x="392" y="1074"/>
                    <a:pt x="392" y="1074"/>
                  </a:cubicBezTo>
                  <a:cubicBezTo>
                    <a:pt x="641" y="1461"/>
                    <a:pt x="641" y="1461"/>
                    <a:pt x="641" y="1461"/>
                  </a:cubicBezTo>
                  <a:lnTo>
                    <a:pt x="560" y="1541"/>
                  </a:lnTo>
                  <a:close/>
                  <a:moveTo>
                    <a:pt x="702" y="1399"/>
                  </a:moveTo>
                  <a:cubicBezTo>
                    <a:pt x="454" y="1013"/>
                    <a:pt x="454" y="1013"/>
                    <a:pt x="454" y="1013"/>
                  </a:cubicBezTo>
                  <a:cubicBezTo>
                    <a:pt x="534" y="933"/>
                    <a:pt x="534" y="933"/>
                    <a:pt x="534" y="933"/>
                  </a:cubicBezTo>
                  <a:cubicBezTo>
                    <a:pt x="782" y="1319"/>
                    <a:pt x="782" y="1319"/>
                    <a:pt x="782" y="1319"/>
                  </a:cubicBezTo>
                  <a:lnTo>
                    <a:pt x="702" y="1399"/>
                  </a:lnTo>
                  <a:close/>
                  <a:moveTo>
                    <a:pt x="844" y="1257"/>
                  </a:moveTo>
                  <a:cubicBezTo>
                    <a:pt x="596" y="871"/>
                    <a:pt x="596" y="871"/>
                    <a:pt x="596" y="871"/>
                  </a:cubicBezTo>
                  <a:cubicBezTo>
                    <a:pt x="676" y="791"/>
                    <a:pt x="676" y="791"/>
                    <a:pt x="676" y="791"/>
                  </a:cubicBezTo>
                  <a:cubicBezTo>
                    <a:pt x="924" y="1177"/>
                    <a:pt x="924" y="1177"/>
                    <a:pt x="924" y="1177"/>
                  </a:cubicBezTo>
                  <a:lnTo>
                    <a:pt x="844" y="1257"/>
                  </a:lnTo>
                  <a:close/>
                  <a:moveTo>
                    <a:pt x="1580" y="969"/>
                  </a:moveTo>
                  <a:cubicBezTo>
                    <a:pt x="1481" y="1069"/>
                    <a:pt x="1481" y="1069"/>
                    <a:pt x="1481" y="1069"/>
                  </a:cubicBezTo>
                  <a:cubicBezTo>
                    <a:pt x="1467" y="1083"/>
                    <a:pt x="1444" y="1083"/>
                    <a:pt x="1430" y="1069"/>
                  </a:cubicBezTo>
                  <a:cubicBezTo>
                    <a:pt x="1110" y="749"/>
                    <a:pt x="1110" y="749"/>
                    <a:pt x="1110" y="749"/>
                  </a:cubicBezTo>
                  <a:cubicBezTo>
                    <a:pt x="1093" y="732"/>
                    <a:pt x="1066" y="732"/>
                    <a:pt x="1050" y="749"/>
                  </a:cubicBezTo>
                  <a:cubicBezTo>
                    <a:pt x="1033" y="765"/>
                    <a:pt x="1033" y="792"/>
                    <a:pt x="1050" y="809"/>
                  </a:cubicBezTo>
                  <a:cubicBezTo>
                    <a:pt x="1171" y="930"/>
                    <a:pt x="1171" y="930"/>
                    <a:pt x="1171" y="930"/>
                  </a:cubicBezTo>
                  <a:cubicBezTo>
                    <a:pt x="986" y="1115"/>
                    <a:pt x="986" y="1115"/>
                    <a:pt x="986" y="1115"/>
                  </a:cubicBezTo>
                  <a:cubicBezTo>
                    <a:pt x="738" y="729"/>
                    <a:pt x="738" y="729"/>
                    <a:pt x="738" y="729"/>
                  </a:cubicBezTo>
                  <a:cubicBezTo>
                    <a:pt x="854" y="613"/>
                    <a:pt x="854" y="613"/>
                    <a:pt x="854" y="613"/>
                  </a:cubicBezTo>
                  <a:cubicBezTo>
                    <a:pt x="909" y="668"/>
                    <a:pt x="909" y="668"/>
                    <a:pt x="909" y="668"/>
                  </a:cubicBezTo>
                  <a:cubicBezTo>
                    <a:pt x="926" y="685"/>
                    <a:pt x="953" y="685"/>
                    <a:pt x="970" y="668"/>
                  </a:cubicBezTo>
                  <a:cubicBezTo>
                    <a:pt x="986" y="652"/>
                    <a:pt x="986" y="625"/>
                    <a:pt x="970" y="608"/>
                  </a:cubicBezTo>
                  <a:cubicBezTo>
                    <a:pt x="715" y="354"/>
                    <a:pt x="715" y="354"/>
                    <a:pt x="715" y="354"/>
                  </a:cubicBezTo>
                  <a:cubicBezTo>
                    <a:pt x="701" y="340"/>
                    <a:pt x="701" y="317"/>
                    <a:pt x="715" y="303"/>
                  </a:cubicBezTo>
                  <a:cubicBezTo>
                    <a:pt x="815" y="204"/>
                    <a:pt x="815" y="204"/>
                    <a:pt x="815" y="204"/>
                  </a:cubicBezTo>
                  <a:cubicBezTo>
                    <a:pt x="925" y="94"/>
                    <a:pt x="1105" y="94"/>
                    <a:pt x="1215" y="204"/>
                  </a:cubicBezTo>
                  <a:cubicBezTo>
                    <a:pt x="1257" y="246"/>
                    <a:pt x="1257" y="246"/>
                    <a:pt x="1257" y="246"/>
                  </a:cubicBezTo>
                  <a:cubicBezTo>
                    <a:pt x="1181" y="322"/>
                    <a:pt x="1181" y="322"/>
                    <a:pt x="1181" y="322"/>
                  </a:cubicBezTo>
                  <a:cubicBezTo>
                    <a:pt x="1155" y="348"/>
                    <a:pt x="1155" y="392"/>
                    <a:pt x="1181" y="419"/>
                  </a:cubicBezTo>
                  <a:cubicBezTo>
                    <a:pt x="1365" y="603"/>
                    <a:pt x="1365" y="603"/>
                    <a:pt x="1365" y="603"/>
                  </a:cubicBezTo>
                  <a:cubicBezTo>
                    <a:pt x="1392" y="629"/>
                    <a:pt x="1436" y="629"/>
                    <a:pt x="1462" y="603"/>
                  </a:cubicBezTo>
                  <a:cubicBezTo>
                    <a:pt x="1538" y="527"/>
                    <a:pt x="1538" y="527"/>
                    <a:pt x="1538" y="527"/>
                  </a:cubicBezTo>
                  <a:cubicBezTo>
                    <a:pt x="1580" y="569"/>
                    <a:pt x="1580" y="569"/>
                    <a:pt x="1580" y="569"/>
                  </a:cubicBezTo>
                  <a:cubicBezTo>
                    <a:pt x="1690" y="679"/>
                    <a:pt x="1690" y="859"/>
                    <a:pt x="1580" y="969"/>
                  </a:cubicBezTo>
                  <a:close/>
                  <a:moveTo>
                    <a:pt x="1580" y="969"/>
                  </a:moveTo>
                  <a:cubicBezTo>
                    <a:pt x="1580" y="969"/>
                    <a:pt x="1580" y="969"/>
                    <a:pt x="1580" y="96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Engineering Major for College: Civil Engineering by Slidesgo">
  <a:themeElements>
    <a:clrScheme name="Simple Light">
      <a:dk1>
        <a:srgbClr val="FFFFFF"/>
      </a:dk1>
      <a:lt1>
        <a:srgbClr val="1B1B21"/>
      </a:lt1>
      <a:dk2>
        <a:srgbClr val="FFBD33"/>
      </a:dk2>
      <a:lt2>
        <a:srgbClr val="60BBF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1594</Words>
  <Application>Microsoft Office PowerPoint</Application>
  <PresentationFormat>On-screen Show (16:9)</PresentationFormat>
  <Paragraphs>379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0" baseType="lpstr">
      <vt:lpstr>Open Sans Light</vt:lpstr>
      <vt:lpstr>Lato</vt:lpstr>
      <vt:lpstr>Roboto Medium</vt:lpstr>
      <vt:lpstr>Arial</vt:lpstr>
      <vt:lpstr>Calibri</vt:lpstr>
      <vt:lpstr>Allerta Stencil</vt:lpstr>
      <vt:lpstr>Assistant</vt:lpstr>
      <vt:lpstr>Roboto Condensed</vt:lpstr>
      <vt:lpstr>Lato Black</vt:lpstr>
      <vt:lpstr>Amatic SC</vt:lpstr>
      <vt:lpstr>Engineering Major for College: Civil Engineering by Slidesgo</vt:lpstr>
      <vt:lpstr>قالب پاورپوینت مهندسی مواد و متالورژی تم: عمومی</vt:lpstr>
      <vt:lpstr>01</vt:lpstr>
      <vt:lpstr>خوش آمدید!</vt:lpstr>
      <vt:lpstr>ارائه</vt:lpstr>
      <vt:lpstr>درباره مهندسی عمران</vt:lpstr>
      <vt:lpstr>صنایع مهندسی</vt:lpstr>
      <vt:lpstr>کاراموزی و شغل</vt:lpstr>
      <vt:lpstr>یک تصویر همیشه مفهوم را تقویت می کند. 
</vt:lpstr>
      <vt:lpstr>انچه خواهید اموخت</vt:lpstr>
      <vt:lpstr>انواع مهندسی</vt:lpstr>
      <vt:lpstr>کلمات  عالی</vt:lpstr>
      <vt:lpstr>-یه فرد مشهور</vt:lpstr>
      <vt:lpstr>PowerPoint Presentation</vt:lpstr>
      <vt:lpstr>330,000</vt:lpstr>
      <vt:lpstr>330,000</vt:lpstr>
      <vt:lpstr>بیایید از چند درصد استفاده کنیم</vt:lpstr>
      <vt:lpstr>مدل کامپیوتری</vt:lpstr>
      <vt:lpstr>مدل تبلت</vt:lpstr>
      <vt:lpstr>مدل تلفن</vt:lpstr>
      <vt:lpstr>معلمان ما</vt:lpstr>
      <vt:lpstr>مکان های مدرسه:
</vt:lpstr>
      <vt:lpstr>تکامل مهندسی عمران  </vt:lpstr>
      <vt:lpstr>مزایای مهندسی عمران</vt:lpstr>
      <vt:lpstr>تقویم پذیرش</vt:lpstr>
      <vt:lpstr>امار دانشجویان</vt:lpstr>
      <vt:lpstr>فرایند ثبت نام</vt:lpstr>
      <vt:lpstr>موضوعات مهم</vt:lpstr>
      <vt:lpstr>مناطق کاری</vt:lpstr>
      <vt:lpstr>نمودار معلمانRG. </vt:lpstr>
      <vt:lpstr>دو دانشگاه برتر</vt:lpstr>
      <vt:lpstr>تقویم علمی</vt:lpstr>
      <vt:lpstr>جدول زمانی ترم اول</vt:lpstr>
      <vt:lpstr>استخدام کنندگان برتر</vt:lpstr>
      <vt:lpstr>با تشکر از شما دوستان عزیز...!</vt:lpstr>
      <vt:lpstr>بسته ایکون: مهندسی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2023-11-18T14:29:05Z</dcterms:modified>
</cp:coreProperties>
</file>