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5" r:id="rId1"/>
  </p:sldMasterIdLst>
  <p:notesMasterIdLst>
    <p:notesMasterId r:id="rId3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1745" r:id="rId20"/>
    <p:sldId id="276" r:id="rId21"/>
    <p:sldId id="368" r:id="rId22"/>
    <p:sldId id="370" r:id="rId23"/>
    <p:sldId id="369" r:id="rId24"/>
    <p:sldId id="292" r:id="rId25"/>
    <p:sldId id="287" r:id="rId26"/>
    <p:sldId id="288" r:id="rId27"/>
    <p:sldId id="294" r:id="rId28"/>
    <p:sldId id="295" r:id="rId29"/>
    <p:sldId id="296" r:id="rId30"/>
    <p:sldId id="297" r:id="rId31"/>
    <p:sldId id="1744" r:id="rId32"/>
    <p:sldId id="306" r:id="rId33"/>
  </p:sldIdLst>
  <p:sldSz cx="9144000" cy="5143500" type="screen16x9"/>
  <p:notesSz cx="6858000" cy="9144000"/>
  <p:embeddedFontLst>
    <p:embeddedFont>
      <p:font typeface="Amatic SC" panose="00000500000000000000" pitchFamily="2" charset="-79"/>
      <p:regular r:id="rId35"/>
      <p:bold r:id="rId36"/>
    </p:embeddedFont>
    <p:embeddedFont>
      <p:font typeface="Archivo"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Lato" panose="020F0502020204030203" pitchFamily="34" charset="0"/>
      <p:regular r:id="rId45"/>
      <p:bold r:id="rId46"/>
      <p:italic r:id="rId47"/>
      <p:boldItalic r:id="rId48"/>
    </p:embeddedFont>
    <p:embeddedFont>
      <p:font typeface="Lato Black" panose="020F0502020204030203" pitchFamily="34" charset="0"/>
      <p:bold r:id="rId49"/>
      <p:boldItalic r:id="rId50"/>
    </p:embeddedFont>
    <p:embeddedFont>
      <p:font typeface="Open Sans" panose="020B0606030504020204" pitchFamily="34" charset="0"/>
      <p:regular r:id="rId51"/>
      <p:bold r:id="rId52"/>
      <p:italic r:id="rId53"/>
      <p:boldItalic r:id="rId54"/>
    </p:embeddedFont>
    <p:embeddedFont>
      <p:font typeface="Open Sans Light" panose="020B0306030504020204" pitchFamily="34" charset="0"/>
      <p:regular r:id="rId55"/>
      <p:italic r:id="rId56"/>
    </p:embeddedFont>
    <p:embeddedFont>
      <p:font typeface="PT Sans" panose="020B0503020203020204" pitchFamily="34" charset="0"/>
      <p:regular r:id="rId57"/>
      <p:bold r:id="rId58"/>
      <p:italic r:id="rId59"/>
      <p:boldItalic r:id="rId60"/>
    </p:embeddedFont>
    <p:embeddedFont>
      <p:font typeface="Roboto Condensed Light" panose="02000000000000000000" pitchFamily="2" charset="0"/>
      <p:regular r:id="rId61"/>
      <p:italic r:id="rId62"/>
    </p:embeddedFont>
    <p:embeddedFont>
      <p:font typeface="Roboto Medium" panose="02000000000000000000" pitchFamily="2" charset="0"/>
      <p:regular r:id="rId63"/>
      <p:bold r:id="rId64"/>
      <p:italic r:id="rId65"/>
      <p:boldItalic r:id="rId66"/>
    </p:embeddedFont>
    <p:embeddedFont>
      <p:font typeface="Space Mono"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700007-E4F7-446B-A341-68000B16ABF6}">
  <a:tblStyle styleId="{17700007-E4F7-446B-A341-68000B16AB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40741EC-92D1-436A-BB0C-73CE291B0A1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79" d="100"/>
          <a:sy n="79" d="100"/>
        </p:scale>
        <p:origin x="26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8.fntdata"/><Relationship Id="rId47" Type="http://schemas.openxmlformats.org/officeDocument/2006/relationships/font" Target="fonts/font13.fntdata"/><Relationship Id="rId63" Type="http://schemas.openxmlformats.org/officeDocument/2006/relationships/font" Target="fonts/font29.fntdata"/><Relationship Id="rId68" Type="http://schemas.openxmlformats.org/officeDocument/2006/relationships/font" Target="fonts/font3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font" Target="fonts/font32.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font" Target="fonts/font30.fntdata"/><Relationship Id="rId69" Type="http://schemas.openxmlformats.org/officeDocument/2006/relationships/font" Target="fonts/font35.fntdata"/><Relationship Id="rId8" Type="http://schemas.openxmlformats.org/officeDocument/2006/relationships/slide" Target="slides/slide7.xml"/><Relationship Id="rId51" Type="http://schemas.openxmlformats.org/officeDocument/2006/relationships/font" Target="fonts/font17.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67" Type="http://schemas.openxmlformats.org/officeDocument/2006/relationships/font" Target="fonts/font33.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70" Type="http://schemas.openxmlformats.org/officeDocument/2006/relationships/font" Target="fonts/font3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font" Target="fonts/font3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5.fntdata"/><Relationship Id="rId34" Type="http://schemas.openxmlformats.org/officeDocument/2006/relationships/notesMaster" Target="notesMasters/notesMaster1.xml"/><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bd6c00e73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None/>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2ce3930b2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22ce3930b2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22d1b664ae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22d1b664ae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22ce3930b2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22ce3930b2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22ce3930b2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22ce3930b2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22ce3930b2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22ce3930b2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None/>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None/>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None/>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3e65845f0e_1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3e65845f0e_1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f8f549bcb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f8f549bcb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pPr/>
              <a:t>21</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22</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23</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176abbfc273_2_13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176abbfc273_2_13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5"/>
        <p:cNvGrpSpPr/>
        <p:nvPr/>
      </p:nvGrpSpPr>
      <p:grpSpPr>
        <a:xfrm>
          <a:off x="0" y="0"/>
          <a:ext cx="0" cy="0"/>
          <a:chOff x="0" y="0"/>
          <a:chExt cx="0" cy="0"/>
        </a:xfrm>
      </p:grpSpPr>
      <p:sp>
        <p:nvSpPr>
          <p:cNvPr id="12246" name="Google Shape;12246;ge25dcd4b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7" name="Google Shape;12247;ge25dcd4b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9"/>
        <p:cNvGrpSpPr/>
        <p:nvPr/>
      </p:nvGrpSpPr>
      <p:grpSpPr>
        <a:xfrm>
          <a:off x="0" y="0"/>
          <a:ext cx="0" cy="0"/>
          <a:chOff x="0" y="0"/>
          <a:chExt cx="0" cy="0"/>
        </a:xfrm>
      </p:grpSpPr>
      <p:sp>
        <p:nvSpPr>
          <p:cNvPr id="12360" name="Google Shape;12360;ge25dcd4bc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1" name="Google Shape;12361;ge25dcd4bc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4"/>
        <p:cNvGrpSpPr/>
        <p:nvPr/>
      </p:nvGrpSpPr>
      <p:grpSpPr>
        <a:xfrm>
          <a:off x="0" y="0"/>
          <a:ext cx="0" cy="0"/>
          <a:chOff x="0" y="0"/>
          <a:chExt cx="0" cy="0"/>
        </a:xfrm>
      </p:grpSpPr>
      <p:sp>
        <p:nvSpPr>
          <p:cNvPr id="7445" name="Google Shape;7445;g176abbfc273_2_20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6" name="Google Shape;7446;g176abbfc273_2_20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1"/>
        <p:cNvGrpSpPr/>
        <p:nvPr/>
      </p:nvGrpSpPr>
      <p:grpSpPr>
        <a:xfrm>
          <a:off x="0" y="0"/>
          <a:ext cx="0" cy="0"/>
          <a:chOff x="0" y="0"/>
          <a:chExt cx="0" cy="0"/>
        </a:xfrm>
      </p:grpSpPr>
      <p:sp>
        <p:nvSpPr>
          <p:cNvPr id="7872" name="Google Shape;7872;g176abbfc273_2_20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3" name="Google Shape;7873;g176abbfc273_2_20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4"/>
        <p:cNvGrpSpPr/>
        <p:nvPr/>
      </p:nvGrpSpPr>
      <p:grpSpPr>
        <a:xfrm>
          <a:off x="0" y="0"/>
          <a:ext cx="0" cy="0"/>
          <a:chOff x="0" y="0"/>
          <a:chExt cx="0" cy="0"/>
        </a:xfrm>
      </p:grpSpPr>
      <p:sp>
        <p:nvSpPr>
          <p:cNvPr id="8035" name="Google Shape;8035;g176abbfc273_2_20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6" name="Google Shape;8036;g176abbfc273_2_20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6"/>
        <p:cNvGrpSpPr/>
        <p:nvPr/>
      </p:nvGrpSpPr>
      <p:grpSpPr>
        <a:xfrm>
          <a:off x="0" y="0"/>
          <a:ext cx="0" cy="0"/>
          <a:chOff x="0" y="0"/>
          <a:chExt cx="0" cy="0"/>
        </a:xfrm>
      </p:grpSpPr>
      <p:sp>
        <p:nvSpPr>
          <p:cNvPr id="8437" name="Google Shape;8437;g176abbfc273_2_2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8" name="Google Shape;8438;g176abbfc273_2_2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a:xfrm>
            <a:off x="381000" y="685800"/>
            <a:ext cx="6096000" cy="3429000"/>
          </a:xfrm>
        </p:spPr>
      </p:sp>
      <p:sp>
        <p:nvSpPr>
          <p:cNvPr id="3" name="ตัวแทนบันทึกย่อ 2"/>
          <p:cNvSpPr>
            <a:spLocks noGrp="1"/>
          </p:cNvSpPr>
          <p:nvPr>
            <p:ph type="body" idx="1"/>
          </p:nvPr>
        </p:nvSpPr>
        <p:spPr/>
        <p:txBody>
          <a:bodyPr/>
          <a:lstStyle/>
          <a:p>
            <a:pPr>
              <a:buNone/>
            </a:pPr>
            <a:endParaRPr lang="th-TH" dirty="0"/>
          </a:p>
        </p:txBody>
      </p:sp>
      <p:sp>
        <p:nvSpPr>
          <p:cNvPr id="4" name="ตัวแทนหมายเลขภาพนิ่ง 3"/>
          <p:cNvSpPr>
            <a:spLocks noGrp="1"/>
          </p:cNvSpPr>
          <p:nvPr>
            <p:ph type="sldNum" sz="quarter" idx="10"/>
          </p:nvPr>
        </p:nvSpPr>
        <p:spPr/>
        <p:txBody>
          <a:bodyPr/>
          <a:lstStyle/>
          <a:p>
            <a:fld id="{6B8CD501-6BB7-45B6-B183-6435F0E3813A}" type="slidenum">
              <a:rPr lang="th-TH" smtClean="0"/>
              <a:pPr/>
              <a:t>31</a:t>
            </a:fld>
            <a:endParaRPr lang="th-TH"/>
          </a:p>
        </p:txBody>
      </p:sp>
    </p:spTree>
    <p:extLst>
      <p:ext uri="{BB962C8B-B14F-4D97-AF65-F5344CB8AC3E}">
        <p14:creationId xmlns:p14="http://schemas.microsoft.com/office/powerpoint/2010/main" val="1545912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0"/>
        <p:cNvGrpSpPr/>
        <p:nvPr/>
      </p:nvGrpSpPr>
      <p:grpSpPr>
        <a:xfrm>
          <a:off x="0" y="0"/>
          <a:ext cx="0" cy="0"/>
          <a:chOff x="0" y="0"/>
          <a:chExt cx="0" cy="0"/>
        </a:xfrm>
      </p:grpSpPr>
      <p:sp>
        <p:nvSpPr>
          <p:cNvPr id="13881" name="Google Shape;13881;ge25dcd4bc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2" name="Google Shape;13882;ge25dcd4b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3e65845f0e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13e65845f0e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3e65845f0e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3e65845f0e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3e65845f0e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13e65845f0e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cc98d9fb70_8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cc98d9fb70_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85610" y="43111"/>
            <a:ext cx="9683641" cy="5349471"/>
            <a:chOff x="-185610" y="43111"/>
            <a:chExt cx="9683641" cy="5349471"/>
          </a:xfrm>
        </p:grpSpPr>
        <p:grpSp>
          <p:nvGrpSpPr>
            <p:cNvPr id="10" name="Google Shape;10;p2"/>
            <p:cNvGrpSpPr/>
            <p:nvPr/>
          </p:nvGrpSpPr>
          <p:grpSpPr>
            <a:xfrm>
              <a:off x="-185610" y="4182408"/>
              <a:ext cx="9329602" cy="1210174"/>
              <a:chOff x="1859848" y="4008665"/>
              <a:chExt cx="3610527" cy="468334"/>
            </a:xfrm>
          </p:grpSpPr>
          <p:sp>
            <p:nvSpPr>
              <p:cNvPr id="11" name="Google Shape;11;p2"/>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7210473" y="43111"/>
              <a:ext cx="2287558" cy="535377"/>
              <a:chOff x="2175592" y="2937274"/>
              <a:chExt cx="927790" cy="217139"/>
            </a:xfrm>
          </p:grpSpPr>
          <p:sp>
            <p:nvSpPr>
              <p:cNvPr id="17" name="Google Shape;17;p2"/>
              <p:cNvSpPr/>
              <p:nvPr/>
            </p:nvSpPr>
            <p:spPr>
              <a:xfrm>
                <a:off x="2193726" y="3034952"/>
                <a:ext cx="909656" cy="103410"/>
              </a:xfrm>
              <a:custGeom>
                <a:avLst/>
                <a:gdLst/>
                <a:ahLst/>
                <a:cxnLst/>
                <a:rect l="l" t="t" r="r" b="b"/>
                <a:pathLst>
                  <a:path w="15702" h="1785" extrusionOk="0">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288275" y="3002393"/>
                <a:ext cx="774268" cy="103410"/>
              </a:xfrm>
              <a:custGeom>
                <a:avLst/>
                <a:gdLst/>
                <a:ahLst/>
                <a:cxnLst/>
                <a:rect l="l" t="t" r="r" b="b"/>
                <a:pathLst>
                  <a:path w="13365" h="1785" extrusionOk="0">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364286" y="2969833"/>
                <a:ext cx="662574" cy="103410"/>
              </a:xfrm>
              <a:custGeom>
                <a:avLst/>
                <a:gdLst/>
                <a:ahLst/>
                <a:cxnLst/>
                <a:rect l="l" t="t" r="r" b="b"/>
                <a:pathLst>
                  <a:path w="11437" h="1785" extrusionOk="0">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27319" y="2937274"/>
                <a:ext cx="580426" cy="103410"/>
              </a:xfrm>
              <a:custGeom>
                <a:avLst/>
                <a:gdLst/>
                <a:ahLst/>
                <a:cxnLst/>
                <a:rect l="l" t="t" r="r" b="b"/>
                <a:pathLst>
                  <a:path w="10019" h="1785" extrusionOk="0">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09243" y="3020990"/>
                <a:ext cx="35686" cy="35744"/>
              </a:xfrm>
              <a:custGeom>
                <a:avLst/>
                <a:gdLst/>
                <a:ahLst/>
                <a:cxnLst/>
                <a:rect l="l" t="t" r="r" b="b"/>
                <a:pathLst>
                  <a:path w="616" h="617" extrusionOk="0">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46152" y="3053549"/>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269157" y="3086109"/>
                <a:ext cx="35744" cy="35744"/>
              </a:xfrm>
              <a:custGeom>
                <a:avLst/>
                <a:gdLst/>
                <a:ahLst/>
                <a:cxnLst/>
                <a:rect l="l" t="t" r="r" b="b"/>
                <a:pathLst>
                  <a:path w="617" h="617" extrusionOk="0">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175592" y="3118668"/>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 name="Google Shape;25;p2"/>
          <p:cNvSpPr txBox="1">
            <a:spLocks noGrp="1"/>
          </p:cNvSpPr>
          <p:nvPr>
            <p:ph type="ctrTitle"/>
          </p:nvPr>
        </p:nvSpPr>
        <p:spPr>
          <a:xfrm>
            <a:off x="2385900" y="1198675"/>
            <a:ext cx="6045000" cy="22431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6" name="Google Shape;26;p2"/>
          <p:cNvSpPr txBox="1">
            <a:spLocks noGrp="1"/>
          </p:cNvSpPr>
          <p:nvPr>
            <p:ph type="subTitle" idx="1"/>
          </p:nvPr>
        </p:nvSpPr>
        <p:spPr>
          <a:xfrm>
            <a:off x="3902050" y="3469025"/>
            <a:ext cx="4528800" cy="475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7" name="Google Shape;27;p2"/>
          <p:cNvGrpSpPr/>
          <p:nvPr/>
        </p:nvGrpSpPr>
        <p:grpSpPr>
          <a:xfrm>
            <a:off x="7990310" y="4110363"/>
            <a:ext cx="1087328" cy="1554067"/>
            <a:chOff x="8056685" y="4250574"/>
            <a:chExt cx="1087328" cy="1554067"/>
          </a:xfrm>
        </p:grpSpPr>
        <p:sp>
          <p:nvSpPr>
            <p:cNvPr id="28" name="Google Shape;28;p2"/>
            <p:cNvSpPr/>
            <p:nvPr/>
          </p:nvSpPr>
          <p:spPr>
            <a:xfrm>
              <a:off x="8056685" y="4717212"/>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44317" y="4250574"/>
              <a:ext cx="499696" cy="499802"/>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_1">
    <p:spTree>
      <p:nvGrpSpPr>
        <p:cNvPr id="1" name="Shape 222"/>
        <p:cNvGrpSpPr/>
        <p:nvPr/>
      </p:nvGrpSpPr>
      <p:grpSpPr>
        <a:xfrm>
          <a:off x="0" y="0"/>
          <a:ext cx="0" cy="0"/>
          <a:chOff x="0" y="0"/>
          <a:chExt cx="0" cy="0"/>
        </a:xfrm>
      </p:grpSpPr>
      <p:grpSp>
        <p:nvGrpSpPr>
          <p:cNvPr id="223" name="Google Shape;223;p13"/>
          <p:cNvGrpSpPr/>
          <p:nvPr/>
        </p:nvGrpSpPr>
        <p:grpSpPr>
          <a:xfrm>
            <a:off x="133663" y="-247145"/>
            <a:ext cx="9237498" cy="9329602"/>
            <a:chOff x="133663" y="-247145"/>
            <a:chExt cx="9237498" cy="9329602"/>
          </a:xfrm>
        </p:grpSpPr>
        <p:grpSp>
          <p:nvGrpSpPr>
            <p:cNvPr id="224" name="Google Shape;224;p13"/>
            <p:cNvGrpSpPr/>
            <p:nvPr/>
          </p:nvGrpSpPr>
          <p:grpSpPr>
            <a:xfrm rot="5400000">
              <a:off x="4101273" y="3812569"/>
              <a:ext cx="9329602" cy="1210174"/>
              <a:chOff x="1859848" y="4008665"/>
              <a:chExt cx="3610527" cy="468334"/>
            </a:xfrm>
          </p:grpSpPr>
          <p:sp>
            <p:nvSpPr>
              <p:cNvPr id="225" name="Google Shape;225;p13"/>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13"/>
            <p:cNvGrpSpPr/>
            <p:nvPr/>
          </p:nvGrpSpPr>
          <p:grpSpPr>
            <a:xfrm rot="5400000" flipH="1">
              <a:off x="-571700" y="4159766"/>
              <a:ext cx="1946102" cy="535377"/>
              <a:chOff x="4494663" y="3046829"/>
              <a:chExt cx="789302" cy="217139"/>
            </a:xfrm>
          </p:grpSpPr>
          <p:sp>
            <p:nvSpPr>
              <p:cNvPr id="231" name="Google Shape;231;p13"/>
              <p:cNvSpPr/>
              <p:nvPr/>
            </p:nvSpPr>
            <p:spPr>
              <a:xfrm>
                <a:off x="4589792" y="3144507"/>
                <a:ext cx="676014" cy="103467"/>
              </a:xfrm>
              <a:custGeom>
                <a:avLst/>
                <a:gdLst/>
                <a:ahLst/>
                <a:cxnLst/>
                <a:rect l="l" t="t" r="r" b="b"/>
                <a:pathLst>
                  <a:path w="11669" h="1786" extrusionOk="0">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4561867" y="3111948"/>
                <a:ext cx="609392" cy="103467"/>
              </a:xfrm>
              <a:custGeom>
                <a:avLst/>
                <a:gdLst/>
                <a:ahLst/>
                <a:cxnLst/>
                <a:rect l="l" t="t" r="r" b="b"/>
                <a:pathLst>
                  <a:path w="10519" h="1786" extrusionOk="0">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4529829" y="3079388"/>
                <a:ext cx="565421" cy="103467"/>
              </a:xfrm>
              <a:custGeom>
                <a:avLst/>
                <a:gdLst/>
                <a:ahLst/>
                <a:cxnLst/>
                <a:rect l="l" t="t" r="r" b="b"/>
                <a:pathLst>
                  <a:path w="9760" h="1786" extrusionOk="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4494663" y="3046829"/>
                <a:ext cx="537556" cy="103467"/>
              </a:xfrm>
              <a:custGeom>
                <a:avLst/>
                <a:gdLst/>
                <a:ahLst/>
                <a:cxnLst/>
                <a:rect l="l" t="t" r="r" b="b"/>
                <a:pathLst>
                  <a:path w="9279" h="1786" extrusionOk="0">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5014627" y="3130603"/>
                <a:ext cx="35686" cy="35686"/>
              </a:xfrm>
              <a:custGeom>
                <a:avLst/>
                <a:gdLst/>
                <a:ahLst/>
                <a:cxnLst/>
                <a:rect l="l" t="t" r="r" b="b"/>
                <a:pathLst>
                  <a:path w="616" h="616" extrusionOk="0">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5077139" y="3163162"/>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5154655" y="3195722"/>
                <a:ext cx="35744" cy="35686"/>
              </a:xfrm>
              <a:custGeom>
                <a:avLst/>
                <a:gdLst/>
                <a:ahLst/>
                <a:cxnLst/>
                <a:rect l="l" t="t" r="r" b="b"/>
                <a:pathLst>
                  <a:path w="617" h="616" extrusionOk="0">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5247699" y="3228281"/>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9" name="Google Shape;239;p13"/>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0" name="Google Shape;240;p13"/>
          <p:cNvSpPr txBox="1">
            <a:spLocks noGrp="1"/>
          </p:cNvSpPr>
          <p:nvPr>
            <p:ph type="title" idx="2" hasCustomPrompt="1"/>
          </p:nvPr>
        </p:nvSpPr>
        <p:spPr>
          <a:xfrm>
            <a:off x="1423313" y="1431188"/>
            <a:ext cx="906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1" name="Google Shape;241;p13"/>
          <p:cNvSpPr txBox="1">
            <a:spLocks noGrp="1"/>
          </p:cNvSpPr>
          <p:nvPr>
            <p:ph type="title" idx="3" hasCustomPrompt="1"/>
          </p:nvPr>
        </p:nvSpPr>
        <p:spPr>
          <a:xfrm>
            <a:off x="1423313" y="3101300"/>
            <a:ext cx="906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2" name="Google Shape;242;p13"/>
          <p:cNvSpPr txBox="1">
            <a:spLocks noGrp="1"/>
          </p:cNvSpPr>
          <p:nvPr>
            <p:ph type="title" idx="4" hasCustomPrompt="1"/>
          </p:nvPr>
        </p:nvSpPr>
        <p:spPr>
          <a:xfrm>
            <a:off x="4118688" y="1431188"/>
            <a:ext cx="906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3" name="Google Shape;243;p13"/>
          <p:cNvSpPr txBox="1">
            <a:spLocks noGrp="1"/>
          </p:cNvSpPr>
          <p:nvPr>
            <p:ph type="title" idx="5" hasCustomPrompt="1"/>
          </p:nvPr>
        </p:nvSpPr>
        <p:spPr>
          <a:xfrm>
            <a:off x="4118688" y="3101300"/>
            <a:ext cx="906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4" name="Google Shape;244;p13"/>
          <p:cNvSpPr txBox="1">
            <a:spLocks noGrp="1"/>
          </p:cNvSpPr>
          <p:nvPr>
            <p:ph type="subTitle" idx="1"/>
          </p:nvPr>
        </p:nvSpPr>
        <p:spPr>
          <a:xfrm>
            <a:off x="713100" y="2148361"/>
            <a:ext cx="23271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245" name="Google Shape;245;p13"/>
          <p:cNvSpPr txBox="1">
            <a:spLocks noGrp="1"/>
          </p:cNvSpPr>
          <p:nvPr>
            <p:ph type="subTitle" idx="6"/>
          </p:nvPr>
        </p:nvSpPr>
        <p:spPr>
          <a:xfrm>
            <a:off x="3408450" y="2148361"/>
            <a:ext cx="23271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246" name="Google Shape;246;p13"/>
          <p:cNvSpPr txBox="1">
            <a:spLocks noGrp="1"/>
          </p:cNvSpPr>
          <p:nvPr>
            <p:ph type="subTitle" idx="7"/>
          </p:nvPr>
        </p:nvSpPr>
        <p:spPr>
          <a:xfrm>
            <a:off x="713100" y="3818450"/>
            <a:ext cx="23271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247" name="Google Shape;247;p13"/>
          <p:cNvSpPr txBox="1">
            <a:spLocks noGrp="1"/>
          </p:cNvSpPr>
          <p:nvPr>
            <p:ph type="subTitle" idx="8"/>
          </p:nvPr>
        </p:nvSpPr>
        <p:spPr>
          <a:xfrm>
            <a:off x="3408450" y="3818450"/>
            <a:ext cx="23271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248" name="Google Shape;248;p13"/>
          <p:cNvSpPr txBox="1">
            <a:spLocks noGrp="1"/>
          </p:cNvSpPr>
          <p:nvPr>
            <p:ph type="title" idx="9" hasCustomPrompt="1"/>
          </p:nvPr>
        </p:nvSpPr>
        <p:spPr>
          <a:xfrm>
            <a:off x="6814038" y="1431188"/>
            <a:ext cx="906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9" name="Google Shape;249;p13"/>
          <p:cNvSpPr txBox="1">
            <a:spLocks noGrp="1"/>
          </p:cNvSpPr>
          <p:nvPr>
            <p:ph type="title" idx="13" hasCustomPrompt="1"/>
          </p:nvPr>
        </p:nvSpPr>
        <p:spPr>
          <a:xfrm>
            <a:off x="6814038" y="3101300"/>
            <a:ext cx="906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50" name="Google Shape;250;p13"/>
          <p:cNvSpPr txBox="1">
            <a:spLocks noGrp="1"/>
          </p:cNvSpPr>
          <p:nvPr>
            <p:ph type="subTitle" idx="14"/>
          </p:nvPr>
        </p:nvSpPr>
        <p:spPr>
          <a:xfrm>
            <a:off x="6103800" y="2148361"/>
            <a:ext cx="23271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251" name="Google Shape;251;p13"/>
          <p:cNvSpPr txBox="1">
            <a:spLocks noGrp="1"/>
          </p:cNvSpPr>
          <p:nvPr>
            <p:ph type="subTitle" idx="15"/>
          </p:nvPr>
        </p:nvSpPr>
        <p:spPr>
          <a:xfrm>
            <a:off x="6103800" y="3818450"/>
            <a:ext cx="2327100" cy="76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grpSp>
        <p:nvGrpSpPr>
          <p:cNvPr id="252" name="Google Shape;252;p13"/>
          <p:cNvGrpSpPr/>
          <p:nvPr/>
        </p:nvGrpSpPr>
        <p:grpSpPr>
          <a:xfrm>
            <a:off x="8295096" y="-179973"/>
            <a:ext cx="1023926" cy="1024447"/>
            <a:chOff x="5690549" y="1784557"/>
            <a:chExt cx="570782" cy="571072"/>
          </a:xfrm>
        </p:grpSpPr>
        <p:sp>
          <p:nvSpPr>
            <p:cNvPr id="253" name="Google Shape;253;p13"/>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
  <p:cSld name="CUSTOM">
    <p:spTree>
      <p:nvGrpSpPr>
        <p:cNvPr id="1" name="Shape 256"/>
        <p:cNvGrpSpPr/>
        <p:nvPr/>
      </p:nvGrpSpPr>
      <p:grpSpPr>
        <a:xfrm>
          <a:off x="0" y="0"/>
          <a:ext cx="0" cy="0"/>
          <a:chOff x="0" y="0"/>
          <a:chExt cx="0" cy="0"/>
        </a:xfrm>
      </p:grpSpPr>
      <p:sp>
        <p:nvSpPr>
          <p:cNvPr id="257" name="Google Shape;257;p14"/>
          <p:cNvSpPr txBox="1">
            <a:spLocks noGrp="1"/>
          </p:cNvSpPr>
          <p:nvPr>
            <p:ph type="title"/>
          </p:nvPr>
        </p:nvSpPr>
        <p:spPr>
          <a:xfrm>
            <a:off x="4613851" y="752750"/>
            <a:ext cx="3550200" cy="63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8" name="Google Shape;258;p14"/>
          <p:cNvSpPr txBox="1">
            <a:spLocks noGrp="1"/>
          </p:cNvSpPr>
          <p:nvPr>
            <p:ph type="subTitle" idx="1"/>
          </p:nvPr>
        </p:nvSpPr>
        <p:spPr>
          <a:xfrm>
            <a:off x="4613851" y="1388525"/>
            <a:ext cx="3550200" cy="73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259" name="Google Shape;259;p14"/>
          <p:cNvSpPr>
            <a:spLocks noGrp="1"/>
          </p:cNvSpPr>
          <p:nvPr>
            <p:ph type="pic" idx="2"/>
          </p:nvPr>
        </p:nvSpPr>
        <p:spPr>
          <a:xfrm>
            <a:off x="979950" y="612600"/>
            <a:ext cx="3204900" cy="3918300"/>
          </a:xfrm>
          <a:prstGeom prst="rect">
            <a:avLst/>
          </a:prstGeom>
          <a:noFill/>
          <a:ln>
            <a:noFill/>
          </a:ln>
        </p:spPr>
      </p:sp>
      <p:sp>
        <p:nvSpPr>
          <p:cNvPr id="260" name="Google Shape;260;p14"/>
          <p:cNvSpPr>
            <a:spLocks noGrp="1"/>
          </p:cNvSpPr>
          <p:nvPr>
            <p:ph type="pic" idx="3"/>
          </p:nvPr>
        </p:nvSpPr>
        <p:spPr>
          <a:xfrm>
            <a:off x="4613775" y="2320650"/>
            <a:ext cx="3550200" cy="2210400"/>
          </a:xfrm>
          <a:prstGeom prst="rect">
            <a:avLst/>
          </a:prstGeom>
          <a:noFill/>
          <a:ln>
            <a:noFill/>
          </a:ln>
        </p:spPr>
      </p:sp>
      <p:grpSp>
        <p:nvGrpSpPr>
          <p:cNvPr id="261" name="Google Shape;261;p14"/>
          <p:cNvGrpSpPr/>
          <p:nvPr/>
        </p:nvGrpSpPr>
        <p:grpSpPr>
          <a:xfrm>
            <a:off x="-356076" y="-384437"/>
            <a:ext cx="1266008" cy="1778904"/>
            <a:chOff x="8338474" y="1682288"/>
            <a:chExt cx="1266008" cy="1778904"/>
          </a:xfrm>
        </p:grpSpPr>
        <p:sp>
          <p:nvSpPr>
            <p:cNvPr id="262" name="Google Shape;262;p14"/>
            <p:cNvSpPr/>
            <p:nvPr/>
          </p:nvSpPr>
          <p:spPr>
            <a:xfrm rot="10800000">
              <a:off x="8517158" y="1682288"/>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rot="10800000">
              <a:off x="8338474" y="2729512"/>
              <a:ext cx="731489" cy="731679"/>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14"/>
          <p:cNvGrpSpPr/>
          <p:nvPr/>
        </p:nvGrpSpPr>
        <p:grpSpPr>
          <a:xfrm>
            <a:off x="3455511" y="76210"/>
            <a:ext cx="9375082" cy="5401186"/>
            <a:chOff x="3455511" y="76210"/>
            <a:chExt cx="9375082" cy="5401186"/>
          </a:xfrm>
        </p:grpSpPr>
        <p:grpSp>
          <p:nvGrpSpPr>
            <p:cNvPr id="265" name="Google Shape;265;p14"/>
            <p:cNvGrpSpPr/>
            <p:nvPr/>
          </p:nvGrpSpPr>
          <p:grpSpPr>
            <a:xfrm flipH="1">
              <a:off x="7671850" y="76210"/>
              <a:ext cx="1394075" cy="535357"/>
              <a:chOff x="7247818" y="1391030"/>
              <a:chExt cx="1023926" cy="392692"/>
            </a:xfrm>
          </p:grpSpPr>
          <p:sp>
            <p:nvSpPr>
              <p:cNvPr id="266" name="Google Shape;266;p14"/>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4"/>
            <p:cNvGrpSpPr/>
            <p:nvPr/>
          </p:nvGrpSpPr>
          <p:grpSpPr>
            <a:xfrm>
              <a:off x="3455511" y="4267223"/>
              <a:ext cx="9375082" cy="1210174"/>
              <a:chOff x="3379311" y="4309346"/>
              <a:chExt cx="9375082" cy="1210174"/>
            </a:xfrm>
          </p:grpSpPr>
          <p:grpSp>
            <p:nvGrpSpPr>
              <p:cNvPr id="274" name="Google Shape;274;p14"/>
              <p:cNvGrpSpPr/>
              <p:nvPr/>
            </p:nvGrpSpPr>
            <p:grpSpPr>
              <a:xfrm>
                <a:off x="3424790" y="4309346"/>
                <a:ext cx="9329602" cy="1210174"/>
                <a:chOff x="1859848" y="4008665"/>
                <a:chExt cx="3610527" cy="468334"/>
              </a:xfrm>
            </p:grpSpPr>
            <p:sp>
              <p:nvSpPr>
                <p:cNvPr id="275" name="Google Shape;275;p14"/>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14"/>
              <p:cNvSpPr/>
              <p:nvPr/>
            </p:nvSpPr>
            <p:spPr>
              <a:xfrm>
                <a:off x="3379311" y="5048809"/>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3_2">
    <p:spTree>
      <p:nvGrpSpPr>
        <p:cNvPr id="1" name="Shape 285"/>
        <p:cNvGrpSpPr/>
        <p:nvPr/>
      </p:nvGrpSpPr>
      <p:grpSpPr>
        <a:xfrm>
          <a:off x="0" y="0"/>
          <a:ext cx="0" cy="0"/>
          <a:chOff x="0" y="0"/>
          <a:chExt cx="0" cy="0"/>
        </a:xfrm>
      </p:grpSpPr>
      <p:sp>
        <p:nvSpPr>
          <p:cNvPr id="286" name="Google Shape;286;p15"/>
          <p:cNvSpPr txBox="1">
            <a:spLocks noGrp="1"/>
          </p:cNvSpPr>
          <p:nvPr>
            <p:ph type="title"/>
          </p:nvPr>
        </p:nvSpPr>
        <p:spPr>
          <a:xfrm>
            <a:off x="3607912" y="931838"/>
            <a:ext cx="4060200" cy="12039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7" name="Google Shape;287;p15"/>
          <p:cNvSpPr txBox="1">
            <a:spLocks noGrp="1"/>
          </p:cNvSpPr>
          <p:nvPr>
            <p:ph type="subTitle" idx="1"/>
          </p:nvPr>
        </p:nvSpPr>
        <p:spPr>
          <a:xfrm>
            <a:off x="3607912" y="2135663"/>
            <a:ext cx="4060200" cy="20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AutoNum type="arabicPeriod"/>
              <a:defRPr>
                <a:solidFill>
                  <a:schemeClr val="dk1"/>
                </a:solidFill>
              </a:defRPr>
            </a:lvl1pPr>
            <a:lvl2pPr lvl="1" algn="ctr" rtl="0">
              <a:lnSpc>
                <a:spcPct val="100000"/>
              </a:lnSpc>
              <a:spcBef>
                <a:spcPts val="0"/>
              </a:spcBef>
              <a:spcAft>
                <a:spcPts val="0"/>
              </a:spcAft>
              <a:buClr>
                <a:schemeClr val="dk1"/>
              </a:buClr>
              <a:buSzPts val="1200"/>
              <a:buAutoNum type="alphaLcPeriod"/>
              <a:defRPr>
                <a:solidFill>
                  <a:schemeClr val="dk1"/>
                </a:solidFill>
              </a:defRPr>
            </a:lvl2pPr>
            <a:lvl3pPr lvl="2" algn="ctr" rtl="0">
              <a:lnSpc>
                <a:spcPct val="100000"/>
              </a:lnSpc>
              <a:spcBef>
                <a:spcPts val="1600"/>
              </a:spcBef>
              <a:spcAft>
                <a:spcPts val="0"/>
              </a:spcAft>
              <a:buClr>
                <a:schemeClr val="dk1"/>
              </a:buClr>
              <a:buSzPts val="1200"/>
              <a:buAutoNum type="romanLcPeriod"/>
              <a:defRPr>
                <a:solidFill>
                  <a:schemeClr val="dk1"/>
                </a:solidFill>
              </a:defRPr>
            </a:lvl3pPr>
            <a:lvl4pPr lvl="3" algn="ctr" rtl="0">
              <a:lnSpc>
                <a:spcPct val="100000"/>
              </a:lnSpc>
              <a:spcBef>
                <a:spcPts val="1600"/>
              </a:spcBef>
              <a:spcAft>
                <a:spcPts val="0"/>
              </a:spcAft>
              <a:buClr>
                <a:schemeClr val="dk1"/>
              </a:buClr>
              <a:buSzPts val="1200"/>
              <a:buAutoNum type="arabicPeriod"/>
              <a:defRPr>
                <a:solidFill>
                  <a:schemeClr val="dk1"/>
                </a:solidFill>
              </a:defRPr>
            </a:lvl4pPr>
            <a:lvl5pPr lvl="4" algn="ctr" rtl="0">
              <a:lnSpc>
                <a:spcPct val="100000"/>
              </a:lnSpc>
              <a:spcBef>
                <a:spcPts val="1600"/>
              </a:spcBef>
              <a:spcAft>
                <a:spcPts val="0"/>
              </a:spcAft>
              <a:buClr>
                <a:schemeClr val="dk1"/>
              </a:buClr>
              <a:buSzPts val="1200"/>
              <a:buAutoNum type="alphaLcPeriod"/>
              <a:defRPr>
                <a:solidFill>
                  <a:schemeClr val="dk1"/>
                </a:solidFill>
              </a:defRPr>
            </a:lvl5pPr>
            <a:lvl6pPr lvl="5" algn="ctr" rtl="0">
              <a:lnSpc>
                <a:spcPct val="100000"/>
              </a:lnSpc>
              <a:spcBef>
                <a:spcPts val="1600"/>
              </a:spcBef>
              <a:spcAft>
                <a:spcPts val="0"/>
              </a:spcAft>
              <a:buClr>
                <a:schemeClr val="dk1"/>
              </a:buClr>
              <a:buSzPts val="1200"/>
              <a:buAutoNum type="romanLcPeriod"/>
              <a:defRPr>
                <a:solidFill>
                  <a:schemeClr val="dk1"/>
                </a:solidFill>
              </a:defRPr>
            </a:lvl6pPr>
            <a:lvl7pPr lvl="6" algn="ctr" rtl="0">
              <a:lnSpc>
                <a:spcPct val="100000"/>
              </a:lnSpc>
              <a:spcBef>
                <a:spcPts val="1600"/>
              </a:spcBef>
              <a:spcAft>
                <a:spcPts val="0"/>
              </a:spcAft>
              <a:buClr>
                <a:schemeClr val="dk1"/>
              </a:buClr>
              <a:buSzPts val="1200"/>
              <a:buAutoNum type="arabicPeriod"/>
              <a:defRPr>
                <a:solidFill>
                  <a:schemeClr val="dk1"/>
                </a:solidFill>
              </a:defRPr>
            </a:lvl7pPr>
            <a:lvl8pPr lvl="7" algn="ctr" rtl="0">
              <a:lnSpc>
                <a:spcPct val="100000"/>
              </a:lnSpc>
              <a:spcBef>
                <a:spcPts val="1600"/>
              </a:spcBef>
              <a:spcAft>
                <a:spcPts val="0"/>
              </a:spcAft>
              <a:buClr>
                <a:schemeClr val="dk1"/>
              </a:buClr>
              <a:buSzPts val="1200"/>
              <a:buAutoNum type="alphaLcPeriod"/>
              <a:defRPr>
                <a:solidFill>
                  <a:schemeClr val="dk1"/>
                </a:solidFill>
              </a:defRPr>
            </a:lvl8pPr>
            <a:lvl9pPr lvl="8" algn="ctr" rtl="0">
              <a:lnSpc>
                <a:spcPct val="100000"/>
              </a:lnSpc>
              <a:spcBef>
                <a:spcPts val="1600"/>
              </a:spcBef>
              <a:spcAft>
                <a:spcPts val="1600"/>
              </a:spcAft>
              <a:buClr>
                <a:schemeClr val="dk1"/>
              </a:buClr>
              <a:buSzPts val="1200"/>
              <a:buAutoNum type="romanLcPeriod"/>
              <a:defRPr>
                <a:solidFill>
                  <a:schemeClr val="dk1"/>
                </a:solidFill>
              </a:defRPr>
            </a:lvl9pPr>
          </a:lstStyle>
          <a:p>
            <a:endParaRPr/>
          </a:p>
        </p:txBody>
      </p:sp>
      <p:grpSp>
        <p:nvGrpSpPr>
          <p:cNvPr id="288" name="Google Shape;288;p15"/>
          <p:cNvGrpSpPr/>
          <p:nvPr/>
        </p:nvGrpSpPr>
        <p:grpSpPr>
          <a:xfrm flipH="1">
            <a:off x="-228429" y="-2797520"/>
            <a:ext cx="9951786" cy="9329602"/>
            <a:chOff x="-563505" y="-2797520"/>
            <a:chExt cx="9951786" cy="9329602"/>
          </a:xfrm>
        </p:grpSpPr>
        <p:grpSp>
          <p:nvGrpSpPr>
            <p:cNvPr id="289" name="Google Shape;289;p15"/>
            <p:cNvGrpSpPr/>
            <p:nvPr/>
          </p:nvGrpSpPr>
          <p:grpSpPr>
            <a:xfrm>
              <a:off x="7100723" y="54334"/>
              <a:ext cx="2287558" cy="535377"/>
              <a:chOff x="2175592" y="2937274"/>
              <a:chExt cx="927790" cy="217139"/>
            </a:xfrm>
          </p:grpSpPr>
          <p:sp>
            <p:nvSpPr>
              <p:cNvPr id="290" name="Google Shape;290;p15"/>
              <p:cNvSpPr/>
              <p:nvPr/>
            </p:nvSpPr>
            <p:spPr>
              <a:xfrm>
                <a:off x="2193726" y="3034952"/>
                <a:ext cx="909656" cy="103410"/>
              </a:xfrm>
              <a:custGeom>
                <a:avLst/>
                <a:gdLst/>
                <a:ahLst/>
                <a:cxnLst/>
                <a:rect l="l" t="t" r="r" b="b"/>
                <a:pathLst>
                  <a:path w="15702" h="1785" extrusionOk="0">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2288275" y="3002393"/>
                <a:ext cx="774268" cy="103410"/>
              </a:xfrm>
              <a:custGeom>
                <a:avLst/>
                <a:gdLst/>
                <a:ahLst/>
                <a:cxnLst/>
                <a:rect l="l" t="t" r="r" b="b"/>
                <a:pathLst>
                  <a:path w="13365" h="1785" extrusionOk="0">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2364286" y="2969833"/>
                <a:ext cx="662574" cy="103410"/>
              </a:xfrm>
              <a:custGeom>
                <a:avLst/>
                <a:gdLst/>
                <a:ahLst/>
                <a:cxnLst/>
                <a:rect l="l" t="t" r="r" b="b"/>
                <a:pathLst>
                  <a:path w="11437" h="1785" extrusionOk="0">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2427319" y="2937274"/>
                <a:ext cx="580426" cy="103410"/>
              </a:xfrm>
              <a:custGeom>
                <a:avLst/>
                <a:gdLst/>
                <a:ahLst/>
                <a:cxnLst/>
                <a:rect l="l" t="t" r="r" b="b"/>
                <a:pathLst>
                  <a:path w="10019" h="1785" extrusionOk="0">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2409243" y="3020990"/>
                <a:ext cx="35686" cy="35744"/>
              </a:xfrm>
              <a:custGeom>
                <a:avLst/>
                <a:gdLst/>
                <a:ahLst/>
                <a:cxnLst/>
                <a:rect l="l" t="t" r="r" b="b"/>
                <a:pathLst>
                  <a:path w="616" h="617" extrusionOk="0">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2346152" y="3053549"/>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2269157" y="3086109"/>
                <a:ext cx="35744" cy="35744"/>
              </a:xfrm>
              <a:custGeom>
                <a:avLst/>
                <a:gdLst/>
                <a:ahLst/>
                <a:cxnLst/>
                <a:rect l="l" t="t" r="r" b="b"/>
                <a:pathLst>
                  <a:path w="617" h="617" extrusionOk="0">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2175592" y="3118668"/>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15"/>
            <p:cNvGrpSpPr/>
            <p:nvPr/>
          </p:nvGrpSpPr>
          <p:grpSpPr>
            <a:xfrm rot="5400000">
              <a:off x="-4623219" y="1262194"/>
              <a:ext cx="9329602" cy="1210174"/>
              <a:chOff x="1859848" y="4008665"/>
              <a:chExt cx="3610527" cy="468334"/>
            </a:xfrm>
          </p:grpSpPr>
          <p:sp>
            <p:nvSpPr>
              <p:cNvPr id="299" name="Google Shape;299;p15"/>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4" name="Google Shape;304;p15"/>
          <p:cNvGrpSpPr/>
          <p:nvPr/>
        </p:nvGrpSpPr>
        <p:grpSpPr>
          <a:xfrm flipH="1">
            <a:off x="110157" y="4004852"/>
            <a:ext cx="1023926" cy="1024447"/>
            <a:chOff x="5690549" y="1784557"/>
            <a:chExt cx="570782" cy="571072"/>
          </a:xfrm>
        </p:grpSpPr>
        <p:sp>
          <p:nvSpPr>
            <p:cNvPr id="305" name="Google Shape;305;p15"/>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TITLE_AND_BODY_1">
    <p:spTree>
      <p:nvGrpSpPr>
        <p:cNvPr id="1" name="Shape 308"/>
        <p:cNvGrpSpPr/>
        <p:nvPr/>
      </p:nvGrpSpPr>
      <p:grpSpPr>
        <a:xfrm>
          <a:off x="0" y="0"/>
          <a:ext cx="0" cy="0"/>
          <a:chOff x="0" y="0"/>
          <a:chExt cx="0" cy="0"/>
        </a:xfrm>
      </p:grpSpPr>
      <p:sp>
        <p:nvSpPr>
          <p:cNvPr id="309" name="Google Shape;309;p1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0" name="Google Shape;310;p16"/>
          <p:cNvSpPr txBox="1">
            <a:spLocks noGrp="1"/>
          </p:cNvSpPr>
          <p:nvPr>
            <p:ph type="body" idx="1"/>
          </p:nvPr>
        </p:nvSpPr>
        <p:spPr>
          <a:xfrm>
            <a:off x="720000" y="1215750"/>
            <a:ext cx="7704000" cy="10239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SzPts val="1000"/>
              <a:buChar char="●"/>
              <a:defRPr sz="1200"/>
            </a:lvl1pPr>
            <a:lvl2pPr marL="914400" lvl="1" indent="-304800" rtl="0">
              <a:lnSpc>
                <a:spcPct val="115000"/>
              </a:lnSpc>
              <a:spcBef>
                <a:spcPts val="160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grpSp>
        <p:nvGrpSpPr>
          <p:cNvPr id="311" name="Google Shape;311;p16"/>
          <p:cNvGrpSpPr/>
          <p:nvPr/>
        </p:nvGrpSpPr>
        <p:grpSpPr>
          <a:xfrm>
            <a:off x="-356076" y="-384437"/>
            <a:ext cx="1266008" cy="1778904"/>
            <a:chOff x="8338474" y="1682288"/>
            <a:chExt cx="1266008" cy="1778904"/>
          </a:xfrm>
        </p:grpSpPr>
        <p:sp>
          <p:nvSpPr>
            <p:cNvPr id="312" name="Google Shape;312;p16"/>
            <p:cNvSpPr/>
            <p:nvPr/>
          </p:nvSpPr>
          <p:spPr>
            <a:xfrm rot="10800000">
              <a:off x="8517158" y="1682288"/>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rot="10800000">
              <a:off x="8338474" y="2729512"/>
              <a:ext cx="731489" cy="731679"/>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16"/>
          <p:cNvGrpSpPr/>
          <p:nvPr/>
        </p:nvGrpSpPr>
        <p:grpSpPr>
          <a:xfrm>
            <a:off x="3455511" y="76210"/>
            <a:ext cx="9375082" cy="5401186"/>
            <a:chOff x="3455511" y="76210"/>
            <a:chExt cx="9375082" cy="5401186"/>
          </a:xfrm>
        </p:grpSpPr>
        <p:grpSp>
          <p:nvGrpSpPr>
            <p:cNvPr id="315" name="Google Shape;315;p16"/>
            <p:cNvGrpSpPr/>
            <p:nvPr/>
          </p:nvGrpSpPr>
          <p:grpSpPr>
            <a:xfrm flipH="1">
              <a:off x="7671850" y="76210"/>
              <a:ext cx="1394075" cy="535357"/>
              <a:chOff x="7247818" y="1391030"/>
              <a:chExt cx="1023926" cy="392692"/>
            </a:xfrm>
          </p:grpSpPr>
          <p:sp>
            <p:nvSpPr>
              <p:cNvPr id="316" name="Google Shape;316;p16"/>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16"/>
            <p:cNvGrpSpPr/>
            <p:nvPr/>
          </p:nvGrpSpPr>
          <p:grpSpPr>
            <a:xfrm>
              <a:off x="3455511" y="4267223"/>
              <a:ext cx="9375082" cy="1210174"/>
              <a:chOff x="3379311" y="4309346"/>
              <a:chExt cx="9375082" cy="1210174"/>
            </a:xfrm>
          </p:grpSpPr>
          <p:grpSp>
            <p:nvGrpSpPr>
              <p:cNvPr id="324" name="Google Shape;324;p16"/>
              <p:cNvGrpSpPr/>
              <p:nvPr/>
            </p:nvGrpSpPr>
            <p:grpSpPr>
              <a:xfrm>
                <a:off x="3424790" y="4309346"/>
                <a:ext cx="9329602" cy="1210174"/>
                <a:chOff x="1859848" y="4008665"/>
                <a:chExt cx="3610527" cy="468334"/>
              </a:xfrm>
            </p:grpSpPr>
            <p:sp>
              <p:nvSpPr>
                <p:cNvPr id="325" name="Google Shape;325;p16"/>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16"/>
              <p:cNvSpPr/>
              <p:nvPr/>
            </p:nvSpPr>
            <p:spPr>
              <a:xfrm>
                <a:off x="3379311" y="5048809"/>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_3">
    <p:spTree>
      <p:nvGrpSpPr>
        <p:cNvPr id="1" name="Shape 335"/>
        <p:cNvGrpSpPr/>
        <p:nvPr/>
      </p:nvGrpSpPr>
      <p:grpSpPr>
        <a:xfrm>
          <a:off x="0" y="0"/>
          <a:ext cx="0" cy="0"/>
          <a:chOff x="0" y="0"/>
          <a:chExt cx="0" cy="0"/>
        </a:xfrm>
      </p:grpSpPr>
      <p:sp>
        <p:nvSpPr>
          <p:cNvPr id="336" name="Google Shape;336;p17"/>
          <p:cNvSpPr txBox="1">
            <a:spLocks noGrp="1"/>
          </p:cNvSpPr>
          <p:nvPr>
            <p:ph type="title"/>
          </p:nvPr>
        </p:nvSpPr>
        <p:spPr>
          <a:xfrm>
            <a:off x="720075"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7" name="Google Shape;337;p17"/>
          <p:cNvSpPr txBox="1">
            <a:spLocks noGrp="1"/>
          </p:cNvSpPr>
          <p:nvPr>
            <p:ph type="subTitle" idx="1"/>
          </p:nvPr>
        </p:nvSpPr>
        <p:spPr>
          <a:xfrm>
            <a:off x="854800" y="2393650"/>
            <a:ext cx="2224800" cy="179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38" name="Google Shape;338;p17"/>
          <p:cNvSpPr txBox="1">
            <a:spLocks noGrp="1"/>
          </p:cNvSpPr>
          <p:nvPr>
            <p:ph type="subTitle" idx="2"/>
          </p:nvPr>
        </p:nvSpPr>
        <p:spPr>
          <a:xfrm>
            <a:off x="3459613" y="2393650"/>
            <a:ext cx="2224800" cy="179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39" name="Google Shape;339;p17"/>
          <p:cNvSpPr txBox="1">
            <a:spLocks noGrp="1"/>
          </p:cNvSpPr>
          <p:nvPr>
            <p:ph type="subTitle" idx="3"/>
          </p:nvPr>
        </p:nvSpPr>
        <p:spPr>
          <a:xfrm>
            <a:off x="6064427" y="2393650"/>
            <a:ext cx="2224800" cy="179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40" name="Google Shape;340;p17"/>
          <p:cNvSpPr txBox="1">
            <a:spLocks noGrp="1"/>
          </p:cNvSpPr>
          <p:nvPr>
            <p:ph type="subTitle" idx="4"/>
          </p:nvPr>
        </p:nvSpPr>
        <p:spPr>
          <a:xfrm>
            <a:off x="854800" y="1732800"/>
            <a:ext cx="2224800" cy="74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41" name="Google Shape;341;p17"/>
          <p:cNvSpPr txBox="1">
            <a:spLocks noGrp="1"/>
          </p:cNvSpPr>
          <p:nvPr>
            <p:ph type="subTitle" idx="5"/>
          </p:nvPr>
        </p:nvSpPr>
        <p:spPr>
          <a:xfrm>
            <a:off x="3459613" y="1732800"/>
            <a:ext cx="2224800" cy="748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42" name="Google Shape;342;p17"/>
          <p:cNvSpPr txBox="1">
            <a:spLocks noGrp="1"/>
          </p:cNvSpPr>
          <p:nvPr>
            <p:ph type="subTitle" idx="6"/>
          </p:nvPr>
        </p:nvSpPr>
        <p:spPr>
          <a:xfrm>
            <a:off x="6064427" y="1732800"/>
            <a:ext cx="2224800" cy="748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grpSp>
        <p:nvGrpSpPr>
          <p:cNvPr id="343" name="Google Shape;343;p17"/>
          <p:cNvGrpSpPr/>
          <p:nvPr/>
        </p:nvGrpSpPr>
        <p:grpSpPr>
          <a:xfrm>
            <a:off x="-563505" y="-2216623"/>
            <a:ext cx="9951786" cy="9329602"/>
            <a:chOff x="-563505" y="-2216623"/>
            <a:chExt cx="9951786" cy="9329602"/>
          </a:xfrm>
        </p:grpSpPr>
        <p:grpSp>
          <p:nvGrpSpPr>
            <p:cNvPr id="344" name="Google Shape;344;p17"/>
            <p:cNvGrpSpPr/>
            <p:nvPr/>
          </p:nvGrpSpPr>
          <p:grpSpPr>
            <a:xfrm>
              <a:off x="7100723" y="54334"/>
              <a:ext cx="2287558" cy="535377"/>
              <a:chOff x="2175592" y="2937274"/>
              <a:chExt cx="927790" cy="217139"/>
            </a:xfrm>
          </p:grpSpPr>
          <p:sp>
            <p:nvSpPr>
              <p:cNvPr id="345" name="Google Shape;345;p17"/>
              <p:cNvSpPr/>
              <p:nvPr/>
            </p:nvSpPr>
            <p:spPr>
              <a:xfrm>
                <a:off x="2193726" y="3034952"/>
                <a:ext cx="909656" cy="103410"/>
              </a:xfrm>
              <a:custGeom>
                <a:avLst/>
                <a:gdLst/>
                <a:ahLst/>
                <a:cxnLst/>
                <a:rect l="l" t="t" r="r" b="b"/>
                <a:pathLst>
                  <a:path w="15702" h="1785" extrusionOk="0">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2288275" y="3002393"/>
                <a:ext cx="774268" cy="103410"/>
              </a:xfrm>
              <a:custGeom>
                <a:avLst/>
                <a:gdLst/>
                <a:ahLst/>
                <a:cxnLst/>
                <a:rect l="l" t="t" r="r" b="b"/>
                <a:pathLst>
                  <a:path w="13365" h="1785" extrusionOk="0">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2364286" y="2969833"/>
                <a:ext cx="662574" cy="103410"/>
              </a:xfrm>
              <a:custGeom>
                <a:avLst/>
                <a:gdLst/>
                <a:ahLst/>
                <a:cxnLst/>
                <a:rect l="l" t="t" r="r" b="b"/>
                <a:pathLst>
                  <a:path w="11437" h="1785" extrusionOk="0">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2427319" y="2937274"/>
                <a:ext cx="580426" cy="103410"/>
              </a:xfrm>
              <a:custGeom>
                <a:avLst/>
                <a:gdLst/>
                <a:ahLst/>
                <a:cxnLst/>
                <a:rect l="l" t="t" r="r" b="b"/>
                <a:pathLst>
                  <a:path w="10019" h="1785" extrusionOk="0">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2409243" y="3020990"/>
                <a:ext cx="35686" cy="35744"/>
              </a:xfrm>
              <a:custGeom>
                <a:avLst/>
                <a:gdLst/>
                <a:ahLst/>
                <a:cxnLst/>
                <a:rect l="l" t="t" r="r" b="b"/>
                <a:pathLst>
                  <a:path w="616" h="617" extrusionOk="0">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2346152" y="3053549"/>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2269157" y="3086109"/>
                <a:ext cx="35744" cy="35744"/>
              </a:xfrm>
              <a:custGeom>
                <a:avLst/>
                <a:gdLst/>
                <a:ahLst/>
                <a:cxnLst/>
                <a:rect l="l" t="t" r="r" b="b"/>
                <a:pathLst>
                  <a:path w="617" h="617" extrusionOk="0">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2175592" y="3118668"/>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17"/>
            <p:cNvGrpSpPr/>
            <p:nvPr/>
          </p:nvGrpSpPr>
          <p:grpSpPr>
            <a:xfrm rot="5400000">
              <a:off x="-4623219" y="1843092"/>
              <a:ext cx="9329602" cy="1210174"/>
              <a:chOff x="1859848" y="4008665"/>
              <a:chExt cx="3610527" cy="468334"/>
            </a:xfrm>
          </p:grpSpPr>
          <p:sp>
            <p:nvSpPr>
              <p:cNvPr id="354" name="Google Shape;354;p17"/>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_1">
    <p:spTree>
      <p:nvGrpSpPr>
        <p:cNvPr id="1" name="Shape 359"/>
        <p:cNvGrpSpPr/>
        <p:nvPr/>
      </p:nvGrpSpPr>
      <p:grpSpPr>
        <a:xfrm>
          <a:off x="0" y="0"/>
          <a:ext cx="0" cy="0"/>
          <a:chOff x="0" y="0"/>
          <a:chExt cx="0" cy="0"/>
        </a:xfrm>
      </p:grpSpPr>
      <p:grpSp>
        <p:nvGrpSpPr>
          <p:cNvPr id="360" name="Google Shape;360;p18"/>
          <p:cNvGrpSpPr/>
          <p:nvPr/>
        </p:nvGrpSpPr>
        <p:grpSpPr>
          <a:xfrm>
            <a:off x="-247337" y="-247145"/>
            <a:ext cx="9237498" cy="9329602"/>
            <a:chOff x="-247337" y="-247145"/>
            <a:chExt cx="9237498" cy="9329602"/>
          </a:xfrm>
        </p:grpSpPr>
        <p:grpSp>
          <p:nvGrpSpPr>
            <p:cNvPr id="361" name="Google Shape;361;p18"/>
            <p:cNvGrpSpPr/>
            <p:nvPr/>
          </p:nvGrpSpPr>
          <p:grpSpPr>
            <a:xfrm rot="-5400000" flipH="1">
              <a:off x="-4307051" y="3812569"/>
              <a:ext cx="9329602" cy="1210174"/>
              <a:chOff x="1859848" y="4008665"/>
              <a:chExt cx="3610527" cy="468334"/>
            </a:xfrm>
          </p:grpSpPr>
          <p:sp>
            <p:nvSpPr>
              <p:cNvPr id="362" name="Google Shape;362;p18"/>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18"/>
            <p:cNvGrpSpPr/>
            <p:nvPr/>
          </p:nvGrpSpPr>
          <p:grpSpPr>
            <a:xfrm rot="-5400000">
              <a:off x="7749421" y="4159766"/>
              <a:ext cx="1946102" cy="535377"/>
              <a:chOff x="4494663" y="3046829"/>
              <a:chExt cx="789302" cy="217139"/>
            </a:xfrm>
          </p:grpSpPr>
          <p:sp>
            <p:nvSpPr>
              <p:cNvPr id="368" name="Google Shape;368;p18"/>
              <p:cNvSpPr/>
              <p:nvPr/>
            </p:nvSpPr>
            <p:spPr>
              <a:xfrm>
                <a:off x="4589792" y="3144507"/>
                <a:ext cx="676014" cy="103467"/>
              </a:xfrm>
              <a:custGeom>
                <a:avLst/>
                <a:gdLst/>
                <a:ahLst/>
                <a:cxnLst/>
                <a:rect l="l" t="t" r="r" b="b"/>
                <a:pathLst>
                  <a:path w="11669" h="1786" extrusionOk="0">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4561867" y="3111948"/>
                <a:ext cx="609392" cy="103467"/>
              </a:xfrm>
              <a:custGeom>
                <a:avLst/>
                <a:gdLst/>
                <a:ahLst/>
                <a:cxnLst/>
                <a:rect l="l" t="t" r="r" b="b"/>
                <a:pathLst>
                  <a:path w="10519" h="1786" extrusionOk="0">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4529829" y="3079388"/>
                <a:ext cx="565421" cy="103467"/>
              </a:xfrm>
              <a:custGeom>
                <a:avLst/>
                <a:gdLst/>
                <a:ahLst/>
                <a:cxnLst/>
                <a:rect l="l" t="t" r="r" b="b"/>
                <a:pathLst>
                  <a:path w="9760" h="1786" extrusionOk="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4494663" y="3046829"/>
                <a:ext cx="537556" cy="103467"/>
              </a:xfrm>
              <a:custGeom>
                <a:avLst/>
                <a:gdLst/>
                <a:ahLst/>
                <a:cxnLst/>
                <a:rect l="l" t="t" r="r" b="b"/>
                <a:pathLst>
                  <a:path w="9279" h="1786" extrusionOk="0">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5014627" y="3130603"/>
                <a:ext cx="35686" cy="35686"/>
              </a:xfrm>
              <a:custGeom>
                <a:avLst/>
                <a:gdLst/>
                <a:ahLst/>
                <a:cxnLst/>
                <a:rect l="l" t="t" r="r" b="b"/>
                <a:pathLst>
                  <a:path w="616" h="616" extrusionOk="0">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5077139" y="3163162"/>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5154655" y="3195722"/>
                <a:ext cx="35744" cy="35686"/>
              </a:xfrm>
              <a:custGeom>
                <a:avLst/>
                <a:gdLst/>
                <a:ahLst/>
                <a:cxnLst/>
                <a:rect l="l" t="t" r="r" b="b"/>
                <a:pathLst>
                  <a:path w="617" h="616" extrusionOk="0">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5247699" y="3228281"/>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6" name="Google Shape;376;p18"/>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7" name="Google Shape;377;p18"/>
          <p:cNvSpPr txBox="1">
            <a:spLocks noGrp="1"/>
          </p:cNvSpPr>
          <p:nvPr>
            <p:ph type="subTitle" idx="1"/>
          </p:nvPr>
        </p:nvSpPr>
        <p:spPr>
          <a:xfrm>
            <a:off x="833250" y="1780825"/>
            <a:ext cx="3656100" cy="10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1600"/>
              </a:spcBef>
              <a:spcAft>
                <a:spcPts val="0"/>
              </a:spcAft>
              <a:buClr>
                <a:schemeClr val="dk1"/>
              </a:buClr>
              <a:buSzPts val="1200"/>
              <a:buNone/>
              <a:defRPr>
                <a:solidFill>
                  <a:schemeClr val="dk1"/>
                </a:solidFill>
              </a:defRPr>
            </a:lvl3pPr>
            <a:lvl4pPr lvl="3" rtl="0">
              <a:lnSpc>
                <a:spcPct val="100000"/>
              </a:lnSpc>
              <a:spcBef>
                <a:spcPts val="1600"/>
              </a:spcBef>
              <a:spcAft>
                <a:spcPts val="0"/>
              </a:spcAft>
              <a:buClr>
                <a:schemeClr val="dk1"/>
              </a:buClr>
              <a:buSzPts val="1200"/>
              <a:buNone/>
              <a:defRPr>
                <a:solidFill>
                  <a:schemeClr val="dk1"/>
                </a:solidFill>
              </a:defRPr>
            </a:lvl4pPr>
            <a:lvl5pPr lvl="4" rtl="0">
              <a:lnSpc>
                <a:spcPct val="100000"/>
              </a:lnSpc>
              <a:spcBef>
                <a:spcPts val="1600"/>
              </a:spcBef>
              <a:spcAft>
                <a:spcPts val="0"/>
              </a:spcAft>
              <a:buClr>
                <a:schemeClr val="dk1"/>
              </a:buClr>
              <a:buSzPts val="1200"/>
              <a:buNone/>
              <a:defRPr>
                <a:solidFill>
                  <a:schemeClr val="dk1"/>
                </a:solidFill>
              </a:defRPr>
            </a:lvl5pPr>
            <a:lvl6pPr lvl="5" rtl="0">
              <a:lnSpc>
                <a:spcPct val="100000"/>
              </a:lnSpc>
              <a:spcBef>
                <a:spcPts val="1600"/>
              </a:spcBef>
              <a:spcAft>
                <a:spcPts val="0"/>
              </a:spcAft>
              <a:buClr>
                <a:schemeClr val="dk1"/>
              </a:buClr>
              <a:buSzPts val="1200"/>
              <a:buNone/>
              <a:defRPr>
                <a:solidFill>
                  <a:schemeClr val="dk1"/>
                </a:solidFill>
              </a:defRPr>
            </a:lvl6pPr>
            <a:lvl7pPr lvl="6" rtl="0">
              <a:lnSpc>
                <a:spcPct val="100000"/>
              </a:lnSpc>
              <a:spcBef>
                <a:spcPts val="1600"/>
              </a:spcBef>
              <a:spcAft>
                <a:spcPts val="0"/>
              </a:spcAft>
              <a:buClr>
                <a:schemeClr val="dk1"/>
              </a:buClr>
              <a:buSzPts val="1200"/>
              <a:buNone/>
              <a:defRPr>
                <a:solidFill>
                  <a:schemeClr val="dk1"/>
                </a:solidFill>
              </a:defRPr>
            </a:lvl7pPr>
            <a:lvl8pPr lvl="7" rtl="0">
              <a:lnSpc>
                <a:spcPct val="100000"/>
              </a:lnSpc>
              <a:spcBef>
                <a:spcPts val="1600"/>
              </a:spcBef>
              <a:spcAft>
                <a:spcPts val="0"/>
              </a:spcAft>
              <a:buClr>
                <a:schemeClr val="dk1"/>
              </a:buClr>
              <a:buSzPts val="1200"/>
              <a:buNone/>
              <a:defRPr>
                <a:solidFill>
                  <a:schemeClr val="dk1"/>
                </a:solidFill>
              </a:defRPr>
            </a:lvl8pPr>
            <a:lvl9pPr lvl="8"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78" name="Google Shape;378;p18"/>
          <p:cNvSpPr txBox="1">
            <a:spLocks noGrp="1"/>
          </p:cNvSpPr>
          <p:nvPr>
            <p:ph type="subTitle" idx="2"/>
          </p:nvPr>
        </p:nvSpPr>
        <p:spPr>
          <a:xfrm>
            <a:off x="4654676" y="1780825"/>
            <a:ext cx="3656100" cy="108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200"/>
              <a:buNone/>
              <a:defRPr>
                <a:solidFill>
                  <a:schemeClr val="dk1"/>
                </a:solidFill>
              </a:defRPr>
            </a:lvl2pPr>
            <a:lvl3pPr lvl="2" algn="r" rtl="0">
              <a:lnSpc>
                <a:spcPct val="100000"/>
              </a:lnSpc>
              <a:spcBef>
                <a:spcPts val="1600"/>
              </a:spcBef>
              <a:spcAft>
                <a:spcPts val="0"/>
              </a:spcAft>
              <a:buClr>
                <a:schemeClr val="dk1"/>
              </a:buClr>
              <a:buSzPts val="1200"/>
              <a:buNone/>
              <a:defRPr>
                <a:solidFill>
                  <a:schemeClr val="dk1"/>
                </a:solidFill>
              </a:defRPr>
            </a:lvl3pPr>
            <a:lvl4pPr lvl="3" algn="r" rtl="0">
              <a:lnSpc>
                <a:spcPct val="100000"/>
              </a:lnSpc>
              <a:spcBef>
                <a:spcPts val="1600"/>
              </a:spcBef>
              <a:spcAft>
                <a:spcPts val="0"/>
              </a:spcAft>
              <a:buClr>
                <a:schemeClr val="dk1"/>
              </a:buClr>
              <a:buSzPts val="1200"/>
              <a:buNone/>
              <a:defRPr>
                <a:solidFill>
                  <a:schemeClr val="dk1"/>
                </a:solidFill>
              </a:defRPr>
            </a:lvl4pPr>
            <a:lvl5pPr lvl="4" algn="r" rtl="0">
              <a:lnSpc>
                <a:spcPct val="100000"/>
              </a:lnSpc>
              <a:spcBef>
                <a:spcPts val="1600"/>
              </a:spcBef>
              <a:spcAft>
                <a:spcPts val="0"/>
              </a:spcAft>
              <a:buClr>
                <a:schemeClr val="dk1"/>
              </a:buClr>
              <a:buSzPts val="1200"/>
              <a:buNone/>
              <a:defRPr>
                <a:solidFill>
                  <a:schemeClr val="dk1"/>
                </a:solidFill>
              </a:defRPr>
            </a:lvl5pPr>
            <a:lvl6pPr lvl="5" algn="r" rtl="0">
              <a:lnSpc>
                <a:spcPct val="100000"/>
              </a:lnSpc>
              <a:spcBef>
                <a:spcPts val="1600"/>
              </a:spcBef>
              <a:spcAft>
                <a:spcPts val="0"/>
              </a:spcAft>
              <a:buClr>
                <a:schemeClr val="dk1"/>
              </a:buClr>
              <a:buSzPts val="1200"/>
              <a:buNone/>
              <a:defRPr>
                <a:solidFill>
                  <a:schemeClr val="dk1"/>
                </a:solidFill>
              </a:defRPr>
            </a:lvl6pPr>
            <a:lvl7pPr lvl="6" algn="r" rtl="0">
              <a:lnSpc>
                <a:spcPct val="100000"/>
              </a:lnSpc>
              <a:spcBef>
                <a:spcPts val="1600"/>
              </a:spcBef>
              <a:spcAft>
                <a:spcPts val="0"/>
              </a:spcAft>
              <a:buClr>
                <a:schemeClr val="dk1"/>
              </a:buClr>
              <a:buSzPts val="1200"/>
              <a:buNone/>
              <a:defRPr>
                <a:solidFill>
                  <a:schemeClr val="dk1"/>
                </a:solidFill>
              </a:defRPr>
            </a:lvl7pPr>
            <a:lvl8pPr lvl="7" algn="r" rtl="0">
              <a:lnSpc>
                <a:spcPct val="100000"/>
              </a:lnSpc>
              <a:spcBef>
                <a:spcPts val="1600"/>
              </a:spcBef>
              <a:spcAft>
                <a:spcPts val="0"/>
              </a:spcAft>
              <a:buClr>
                <a:schemeClr val="dk1"/>
              </a:buClr>
              <a:buSzPts val="1200"/>
              <a:buNone/>
              <a:defRPr>
                <a:solidFill>
                  <a:schemeClr val="dk1"/>
                </a:solidFill>
              </a:defRPr>
            </a:lvl8pPr>
            <a:lvl9pPr lvl="8" algn="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79" name="Google Shape;379;p18"/>
          <p:cNvSpPr txBox="1">
            <a:spLocks noGrp="1"/>
          </p:cNvSpPr>
          <p:nvPr>
            <p:ph type="subTitle" idx="3"/>
          </p:nvPr>
        </p:nvSpPr>
        <p:spPr>
          <a:xfrm>
            <a:off x="833250" y="3519025"/>
            <a:ext cx="3656100" cy="10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1600"/>
              </a:spcBef>
              <a:spcAft>
                <a:spcPts val="0"/>
              </a:spcAft>
              <a:buClr>
                <a:schemeClr val="dk1"/>
              </a:buClr>
              <a:buSzPts val="1200"/>
              <a:buNone/>
              <a:defRPr>
                <a:solidFill>
                  <a:schemeClr val="dk1"/>
                </a:solidFill>
              </a:defRPr>
            </a:lvl3pPr>
            <a:lvl4pPr lvl="3" rtl="0">
              <a:lnSpc>
                <a:spcPct val="100000"/>
              </a:lnSpc>
              <a:spcBef>
                <a:spcPts val="1600"/>
              </a:spcBef>
              <a:spcAft>
                <a:spcPts val="0"/>
              </a:spcAft>
              <a:buClr>
                <a:schemeClr val="dk1"/>
              </a:buClr>
              <a:buSzPts val="1200"/>
              <a:buNone/>
              <a:defRPr>
                <a:solidFill>
                  <a:schemeClr val="dk1"/>
                </a:solidFill>
              </a:defRPr>
            </a:lvl4pPr>
            <a:lvl5pPr lvl="4" rtl="0">
              <a:lnSpc>
                <a:spcPct val="100000"/>
              </a:lnSpc>
              <a:spcBef>
                <a:spcPts val="1600"/>
              </a:spcBef>
              <a:spcAft>
                <a:spcPts val="0"/>
              </a:spcAft>
              <a:buClr>
                <a:schemeClr val="dk1"/>
              </a:buClr>
              <a:buSzPts val="1200"/>
              <a:buNone/>
              <a:defRPr>
                <a:solidFill>
                  <a:schemeClr val="dk1"/>
                </a:solidFill>
              </a:defRPr>
            </a:lvl5pPr>
            <a:lvl6pPr lvl="5" rtl="0">
              <a:lnSpc>
                <a:spcPct val="100000"/>
              </a:lnSpc>
              <a:spcBef>
                <a:spcPts val="1600"/>
              </a:spcBef>
              <a:spcAft>
                <a:spcPts val="0"/>
              </a:spcAft>
              <a:buClr>
                <a:schemeClr val="dk1"/>
              </a:buClr>
              <a:buSzPts val="1200"/>
              <a:buNone/>
              <a:defRPr>
                <a:solidFill>
                  <a:schemeClr val="dk1"/>
                </a:solidFill>
              </a:defRPr>
            </a:lvl6pPr>
            <a:lvl7pPr lvl="6" rtl="0">
              <a:lnSpc>
                <a:spcPct val="100000"/>
              </a:lnSpc>
              <a:spcBef>
                <a:spcPts val="1600"/>
              </a:spcBef>
              <a:spcAft>
                <a:spcPts val="0"/>
              </a:spcAft>
              <a:buClr>
                <a:schemeClr val="dk1"/>
              </a:buClr>
              <a:buSzPts val="1200"/>
              <a:buNone/>
              <a:defRPr>
                <a:solidFill>
                  <a:schemeClr val="dk1"/>
                </a:solidFill>
              </a:defRPr>
            </a:lvl7pPr>
            <a:lvl8pPr lvl="7" rtl="0">
              <a:lnSpc>
                <a:spcPct val="100000"/>
              </a:lnSpc>
              <a:spcBef>
                <a:spcPts val="1600"/>
              </a:spcBef>
              <a:spcAft>
                <a:spcPts val="0"/>
              </a:spcAft>
              <a:buClr>
                <a:schemeClr val="dk1"/>
              </a:buClr>
              <a:buSzPts val="1200"/>
              <a:buNone/>
              <a:defRPr>
                <a:solidFill>
                  <a:schemeClr val="dk1"/>
                </a:solidFill>
              </a:defRPr>
            </a:lvl8pPr>
            <a:lvl9pPr lvl="8"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80" name="Google Shape;380;p18"/>
          <p:cNvSpPr txBox="1">
            <a:spLocks noGrp="1"/>
          </p:cNvSpPr>
          <p:nvPr>
            <p:ph type="subTitle" idx="4"/>
          </p:nvPr>
        </p:nvSpPr>
        <p:spPr>
          <a:xfrm>
            <a:off x="4654676" y="3519025"/>
            <a:ext cx="3656100" cy="108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200"/>
              <a:buNone/>
              <a:defRPr>
                <a:solidFill>
                  <a:schemeClr val="dk1"/>
                </a:solidFill>
              </a:defRPr>
            </a:lvl2pPr>
            <a:lvl3pPr lvl="2" algn="r" rtl="0">
              <a:lnSpc>
                <a:spcPct val="100000"/>
              </a:lnSpc>
              <a:spcBef>
                <a:spcPts val="1600"/>
              </a:spcBef>
              <a:spcAft>
                <a:spcPts val="0"/>
              </a:spcAft>
              <a:buClr>
                <a:schemeClr val="dk1"/>
              </a:buClr>
              <a:buSzPts val="1200"/>
              <a:buNone/>
              <a:defRPr>
                <a:solidFill>
                  <a:schemeClr val="dk1"/>
                </a:solidFill>
              </a:defRPr>
            </a:lvl3pPr>
            <a:lvl4pPr lvl="3" algn="r" rtl="0">
              <a:lnSpc>
                <a:spcPct val="100000"/>
              </a:lnSpc>
              <a:spcBef>
                <a:spcPts val="1600"/>
              </a:spcBef>
              <a:spcAft>
                <a:spcPts val="0"/>
              </a:spcAft>
              <a:buClr>
                <a:schemeClr val="dk1"/>
              </a:buClr>
              <a:buSzPts val="1200"/>
              <a:buNone/>
              <a:defRPr>
                <a:solidFill>
                  <a:schemeClr val="dk1"/>
                </a:solidFill>
              </a:defRPr>
            </a:lvl4pPr>
            <a:lvl5pPr lvl="4" algn="r" rtl="0">
              <a:lnSpc>
                <a:spcPct val="100000"/>
              </a:lnSpc>
              <a:spcBef>
                <a:spcPts val="1600"/>
              </a:spcBef>
              <a:spcAft>
                <a:spcPts val="0"/>
              </a:spcAft>
              <a:buClr>
                <a:schemeClr val="dk1"/>
              </a:buClr>
              <a:buSzPts val="1200"/>
              <a:buNone/>
              <a:defRPr>
                <a:solidFill>
                  <a:schemeClr val="dk1"/>
                </a:solidFill>
              </a:defRPr>
            </a:lvl5pPr>
            <a:lvl6pPr lvl="5" algn="r" rtl="0">
              <a:lnSpc>
                <a:spcPct val="100000"/>
              </a:lnSpc>
              <a:spcBef>
                <a:spcPts val="1600"/>
              </a:spcBef>
              <a:spcAft>
                <a:spcPts val="0"/>
              </a:spcAft>
              <a:buClr>
                <a:schemeClr val="dk1"/>
              </a:buClr>
              <a:buSzPts val="1200"/>
              <a:buNone/>
              <a:defRPr>
                <a:solidFill>
                  <a:schemeClr val="dk1"/>
                </a:solidFill>
              </a:defRPr>
            </a:lvl6pPr>
            <a:lvl7pPr lvl="6" algn="r" rtl="0">
              <a:lnSpc>
                <a:spcPct val="100000"/>
              </a:lnSpc>
              <a:spcBef>
                <a:spcPts val="1600"/>
              </a:spcBef>
              <a:spcAft>
                <a:spcPts val="0"/>
              </a:spcAft>
              <a:buClr>
                <a:schemeClr val="dk1"/>
              </a:buClr>
              <a:buSzPts val="1200"/>
              <a:buNone/>
              <a:defRPr>
                <a:solidFill>
                  <a:schemeClr val="dk1"/>
                </a:solidFill>
              </a:defRPr>
            </a:lvl7pPr>
            <a:lvl8pPr lvl="7" algn="r" rtl="0">
              <a:lnSpc>
                <a:spcPct val="100000"/>
              </a:lnSpc>
              <a:spcBef>
                <a:spcPts val="1600"/>
              </a:spcBef>
              <a:spcAft>
                <a:spcPts val="0"/>
              </a:spcAft>
              <a:buClr>
                <a:schemeClr val="dk1"/>
              </a:buClr>
              <a:buSzPts val="1200"/>
              <a:buNone/>
              <a:defRPr>
                <a:solidFill>
                  <a:schemeClr val="dk1"/>
                </a:solidFill>
              </a:defRPr>
            </a:lvl8pPr>
            <a:lvl9pPr lvl="8" algn="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81" name="Google Shape;381;p18"/>
          <p:cNvSpPr txBox="1">
            <a:spLocks noGrp="1"/>
          </p:cNvSpPr>
          <p:nvPr>
            <p:ph type="subTitle" idx="5"/>
          </p:nvPr>
        </p:nvSpPr>
        <p:spPr>
          <a:xfrm>
            <a:off x="833250" y="1126225"/>
            <a:ext cx="3656100" cy="742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82" name="Google Shape;382;p18"/>
          <p:cNvSpPr txBox="1">
            <a:spLocks noGrp="1"/>
          </p:cNvSpPr>
          <p:nvPr>
            <p:ph type="subTitle" idx="6"/>
          </p:nvPr>
        </p:nvSpPr>
        <p:spPr>
          <a:xfrm>
            <a:off x="4654676" y="1126225"/>
            <a:ext cx="3656100" cy="742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83" name="Google Shape;383;p18"/>
          <p:cNvSpPr txBox="1">
            <a:spLocks noGrp="1"/>
          </p:cNvSpPr>
          <p:nvPr>
            <p:ph type="subTitle" idx="7"/>
          </p:nvPr>
        </p:nvSpPr>
        <p:spPr>
          <a:xfrm>
            <a:off x="833250" y="2864526"/>
            <a:ext cx="3656100" cy="742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84" name="Google Shape;384;p18"/>
          <p:cNvSpPr txBox="1">
            <a:spLocks noGrp="1"/>
          </p:cNvSpPr>
          <p:nvPr>
            <p:ph type="subTitle" idx="8"/>
          </p:nvPr>
        </p:nvSpPr>
        <p:spPr>
          <a:xfrm>
            <a:off x="4654676" y="2864526"/>
            <a:ext cx="3656100" cy="742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grpSp>
        <p:nvGrpSpPr>
          <p:cNvPr id="385" name="Google Shape;385;p18"/>
          <p:cNvGrpSpPr/>
          <p:nvPr/>
        </p:nvGrpSpPr>
        <p:grpSpPr>
          <a:xfrm flipH="1">
            <a:off x="-195197" y="-179973"/>
            <a:ext cx="1023926" cy="1024447"/>
            <a:chOff x="5690549" y="1784557"/>
            <a:chExt cx="570782" cy="571072"/>
          </a:xfrm>
        </p:grpSpPr>
        <p:sp>
          <p:nvSpPr>
            <p:cNvPr id="386" name="Google Shape;386;p18"/>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7_1">
    <p:spTree>
      <p:nvGrpSpPr>
        <p:cNvPr id="1" name="Shape 389"/>
        <p:cNvGrpSpPr/>
        <p:nvPr/>
      </p:nvGrpSpPr>
      <p:grpSpPr>
        <a:xfrm>
          <a:off x="0" y="0"/>
          <a:ext cx="0" cy="0"/>
          <a:chOff x="0" y="0"/>
          <a:chExt cx="0" cy="0"/>
        </a:xfrm>
      </p:grpSpPr>
      <p:sp>
        <p:nvSpPr>
          <p:cNvPr id="390" name="Google Shape;390;p19"/>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1" name="Google Shape;391;p19"/>
          <p:cNvSpPr txBox="1">
            <a:spLocks noGrp="1"/>
          </p:cNvSpPr>
          <p:nvPr>
            <p:ph type="subTitle" idx="1"/>
          </p:nvPr>
        </p:nvSpPr>
        <p:spPr>
          <a:xfrm>
            <a:off x="712925" y="1780825"/>
            <a:ext cx="2396700" cy="10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92" name="Google Shape;392;p19"/>
          <p:cNvSpPr txBox="1">
            <a:spLocks noGrp="1"/>
          </p:cNvSpPr>
          <p:nvPr>
            <p:ph type="subTitle" idx="2"/>
          </p:nvPr>
        </p:nvSpPr>
        <p:spPr>
          <a:xfrm>
            <a:off x="3373496" y="1780825"/>
            <a:ext cx="2396700" cy="108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93" name="Google Shape;393;p19"/>
          <p:cNvSpPr txBox="1">
            <a:spLocks noGrp="1"/>
          </p:cNvSpPr>
          <p:nvPr>
            <p:ph type="subTitle" idx="3"/>
          </p:nvPr>
        </p:nvSpPr>
        <p:spPr>
          <a:xfrm>
            <a:off x="712925" y="3519025"/>
            <a:ext cx="2396700" cy="10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94" name="Google Shape;394;p19"/>
          <p:cNvSpPr txBox="1">
            <a:spLocks noGrp="1"/>
          </p:cNvSpPr>
          <p:nvPr>
            <p:ph type="subTitle" idx="4"/>
          </p:nvPr>
        </p:nvSpPr>
        <p:spPr>
          <a:xfrm>
            <a:off x="3373537" y="3519025"/>
            <a:ext cx="2396700" cy="108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95" name="Google Shape;395;p19"/>
          <p:cNvSpPr txBox="1">
            <a:spLocks noGrp="1"/>
          </p:cNvSpPr>
          <p:nvPr>
            <p:ph type="subTitle" idx="5"/>
          </p:nvPr>
        </p:nvSpPr>
        <p:spPr>
          <a:xfrm>
            <a:off x="6034028" y="1780825"/>
            <a:ext cx="2396700" cy="108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96" name="Google Shape;396;p19"/>
          <p:cNvSpPr txBox="1">
            <a:spLocks noGrp="1"/>
          </p:cNvSpPr>
          <p:nvPr>
            <p:ph type="subTitle" idx="6"/>
          </p:nvPr>
        </p:nvSpPr>
        <p:spPr>
          <a:xfrm>
            <a:off x="6034148" y="3519025"/>
            <a:ext cx="2396700" cy="108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1600"/>
              </a:spcBef>
              <a:spcAft>
                <a:spcPts val="0"/>
              </a:spcAft>
              <a:buClr>
                <a:schemeClr val="dk1"/>
              </a:buClr>
              <a:buSzPts val="1200"/>
              <a:buNone/>
              <a:defRPr>
                <a:solidFill>
                  <a:schemeClr val="dk1"/>
                </a:solidFill>
              </a:defRPr>
            </a:lvl3pPr>
            <a:lvl4pPr lvl="3" algn="ctr" rtl="0">
              <a:lnSpc>
                <a:spcPct val="100000"/>
              </a:lnSpc>
              <a:spcBef>
                <a:spcPts val="1600"/>
              </a:spcBef>
              <a:spcAft>
                <a:spcPts val="0"/>
              </a:spcAft>
              <a:buClr>
                <a:schemeClr val="dk1"/>
              </a:buClr>
              <a:buSzPts val="1200"/>
              <a:buNone/>
              <a:defRPr>
                <a:solidFill>
                  <a:schemeClr val="dk1"/>
                </a:solidFill>
              </a:defRPr>
            </a:lvl4pPr>
            <a:lvl5pPr lvl="4" algn="ctr" rtl="0">
              <a:lnSpc>
                <a:spcPct val="100000"/>
              </a:lnSpc>
              <a:spcBef>
                <a:spcPts val="1600"/>
              </a:spcBef>
              <a:spcAft>
                <a:spcPts val="0"/>
              </a:spcAft>
              <a:buClr>
                <a:schemeClr val="dk1"/>
              </a:buClr>
              <a:buSzPts val="1200"/>
              <a:buNone/>
              <a:defRPr>
                <a:solidFill>
                  <a:schemeClr val="dk1"/>
                </a:solidFill>
              </a:defRPr>
            </a:lvl5pPr>
            <a:lvl6pPr lvl="5" algn="ctr" rtl="0">
              <a:lnSpc>
                <a:spcPct val="100000"/>
              </a:lnSpc>
              <a:spcBef>
                <a:spcPts val="1600"/>
              </a:spcBef>
              <a:spcAft>
                <a:spcPts val="0"/>
              </a:spcAft>
              <a:buClr>
                <a:schemeClr val="dk1"/>
              </a:buClr>
              <a:buSzPts val="1200"/>
              <a:buNone/>
              <a:defRPr>
                <a:solidFill>
                  <a:schemeClr val="dk1"/>
                </a:solidFill>
              </a:defRPr>
            </a:lvl6pPr>
            <a:lvl7pPr lvl="6" algn="ctr" rtl="0">
              <a:lnSpc>
                <a:spcPct val="100000"/>
              </a:lnSpc>
              <a:spcBef>
                <a:spcPts val="1600"/>
              </a:spcBef>
              <a:spcAft>
                <a:spcPts val="0"/>
              </a:spcAft>
              <a:buClr>
                <a:schemeClr val="dk1"/>
              </a:buClr>
              <a:buSzPts val="1200"/>
              <a:buNone/>
              <a:defRPr>
                <a:solidFill>
                  <a:schemeClr val="dk1"/>
                </a:solidFill>
              </a:defRPr>
            </a:lvl7pPr>
            <a:lvl8pPr lvl="7" algn="ctr" rtl="0">
              <a:lnSpc>
                <a:spcPct val="100000"/>
              </a:lnSpc>
              <a:spcBef>
                <a:spcPts val="1600"/>
              </a:spcBef>
              <a:spcAft>
                <a:spcPts val="0"/>
              </a:spcAft>
              <a:buClr>
                <a:schemeClr val="dk1"/>
              </a:buClr>
              <a:buSzPts val="1200"/>
              <a:buNone/>
              <a:defRPr>
                <a:solidFill>
                  <a:schemeClr val="dk1"/>
                </a:solidFill>
              </a:defRPr>
            </a:lvl8pPr>
            <a:lvl9pPr lvl="8" algn="ctr" rtl="0">
              <a:lnSpc>
                <a:spcPct val="100000"/>
              </a:lnSpc>
              <a:spcBef>
                <a:spcPts val="1600"/>
              </a:spcBef>
              <a:spcAft>
                <a:spcPts val="1600"/>
              </a:spcAft>
              <a:buClr>
                <a:schemeClr val="dk1"/>
              </a:buClr>
              <a:buSzPts val="1200"/>
              <a:buNone/>
              <a:defRPr>
                <a:solidFill>
                  <a:schemeClr val="dk1"/>
                </a:solidFill>
              </a:defRPr>
            </a:lvl9pPr>
          </a:lstStyle>
          <a:p>
            <a:endParaRPr/>
          </a:p>
        </p:txBody>
      </p:sp>
      <p:sp>
        <p:nvSpPr>
          <p:cNvPr id="397" name="Google Shape;397;p19"/>
          <p:cNvSpPr txBox="1">
            <a:spLocks noGrp="1"/>
          </p:cNvSpPr>
          <p:nvPr>
            <p:ph type="subTitle" idx="7"/>
          </p:nvPr>
        </p:nvSpPr>
        <p:spPr>
          <a:xfrm>
            <a:off x="3373465" y="1462225"/>
            <a:ext cx="23967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98" name="Google Shape;398;p19"/>
          <p:cNvSpPr txBox="1">
            <a:spLocks noGrp="1"/>
          </p:cNvSpPr>
          <p:nvPr>
            <p:ph type="subTitle" idx="8"/>
          </p:nvPr>
        </p:nvSpPr>
        <p:spPr>
          <a:xfrm>
            <a:off x="3373465" y="3200425"/>
            <a:ext cx="2396700" cy="40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399" name="Google Shape;399;p19"/>
          <p:cNvSpPr txBox="1">
            <a:spLocks noGrp="1"/>
          </p:cNvSpPr>
          <p:nvPr>
            <p:ph type="subTitle" idx="9"/>
          </p:nvPr>
        </p:nvSpPr>
        <p:spPr>
          <a:xfrm>
            <a:off x="6034198" y="1462225"/>
            <a:ext cx="2396700" cy="406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400" name="Google Shape;400;p19"/>
          <p:cNvSpPr txBox="1">
            <a:spLocks noGrp="1"/>
          </p:cNvSpPr>
          <p:nvPr>
            <p:ph type="subTitle" idx="13"/>
          </p:nvPr>
        </p:nvSpPr>
        <p:spPr>
          <a:xfrm>
            <a:off x="6034198" y="3200425"/>
            <a:ext cx="2396700" cy="406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401" name="Google Shape;401;p19"/>
          <p:cNvSpPr txBox="1">
            <a:spLocks noGrp="1"/>
          </p:cNvSpPr>
          <p:nvPr>
            <p:ph type="subTitle" idx="14"/>
          </p:nvPr>
        </p:nvSpPr>
        <p:spPr>
          <a:xfrm>
            <a:off x="712925" y="1462225"/>
            <a:ext cx="23967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402" name="Google Shape;402;p19"/>
          <p:cNvSpPr txBox="1">
            <a:spLocks noGrp="1"/>
          </p:cNvSpPr>
          <p:nvPr>
            <p:ph type="subTitle" idx="15"/>
          </p:nvPr>
        </p:nvSpPr>
        <p:spPr>
          <a:xfrm>
            <a:off x="712925" y="3200425"/>
            <a:ext cx="2396700" cy="40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ct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ct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ct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ct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ct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ct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ct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ct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grpSp>
        <p:nvGrpSpPr>
          <p:cNvPr id="403" name="Google Shape;403;p19"/>
          <p:cNvGrpSpPr/>
          <p:nvPr/>
        </p:nvGrpSpPr>
        <p:grpSpPr>
          <a:xfrm flipH="1">
            <a:off x="8118366" y="-548038"/>
            <a:ext cx="1398033" cy="1787504"/>
            <a:chOff x="8432985" y="1472763"/>
            <a:chExt cx="1398033" cy="1787504"/>
          </a:xfrm>
        </p:grpSpPr>
        <p:sp>
          <p:nvSpPr>
            <p:cNvPr id="404" name="Google Shape;404;p19"/>
            <p:cNvSpPr/>
            <p:nvPr/>
          </p:nvSpPr>
          <p:spPr>
            <a:xfrm rot="10800000">
              <a:off x="8743694" y="1472763"/>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rot="10800000">
              <a:off x="8432985" y="2528587"/>
              <a:ext cx="731489" cy="731679"/>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19"/>
          <p:cNvGrpSpPr/>
          <p:nvPr/>
        </p:nvGrpSpPr>
        <p:grpSpPr>
          <a:xfrm flipH="1">
            <a:off x="-3646219" y="-64831"/>
            <a:ext cx="9375082" cy="5538261"/>
            <a:chOff x="3379311" y="-64831"/>
            <a:chExt cx="9375082" cy="5538261"/>
          </a:xfrm>
        </p:grpSpPr>
        <p:grpSp>
          <p:nvGrpSpPr>
            <p:cNvPr id="407" name="Google Shape;407;p19"/>
            <p:cNvGrpSpPr/>
            <p:nvPr/>
          </p:nvGrpSpPr>
          <p:grpSpPr>
            <a:xfrm flipH="1">
              <a:off x="7654812" y="-64831"/>
              <a:ext cx="1394075" cy="535357"/>
              <a:chOff x="7247818" y="1391030"/>
              <a:chExt cx="1023926" cy="392692"/>
            </a:xfrm>
          </p:grpSpPr>
          <p:sp>
            <p:nvSpPr>
              <p:cNvPr id="408" name="Google Shape;408;p19"/>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19"/>
            <p:cNvGrpSpPr/>
            <p:nvPr/>
          </p:nvGrpSpPr>
          <p:grpSpPr>
            <a:xfrm>
              <a:off x="3379311" y="4374187"/>
              <a:ext cx="9375082" cy="1099243"/>
              <a:chOff x="3379311" y="4309346"/>
              <a:chExt cx="9375082" cy="1099243"/>
            </a:xfrm>
          </p:grpSpPr>
          <p:grpSp>
            <p:nvGrpSpPr>
              <p:cNvPr id="416" name="Google Shape;416;p19"/>
              <p:cNvGrpSpPr/>
              <p:nvPr/>
            </p:nvGrpSpPr>
            <p:grpSpPr>
              <a:xfrm>
                <a:off x="3424790" y="4309346"/>
                <a:ext cx="9329602" cy="1099243"/>
                <a:chOff x="1859848" y="4008665"/>
                <a:chExt cx="3610527" cy="425404"/>
              </a:xfrm>
            </p:grpSpPr>
            <p:sp>
              <p:nvSpPr>
                <p:cNvPr id="417" name="Google Shape;417;p19"/>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19"/>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425"/>
        <p:cNvGrpSpPr/>
        <p:nvPr/>
      </p:nvGrpSpPr>
      <p:grpSpPr>
        <a:xfrm>
          <a:off x="0" y="0"/>
          <a:ext cx="0" cy="0"/>
          <a:chOff x="0" y="0"/>
          <a:chExt cx="0" cy="0"/>
        </a:xfrm>
      </p:grpSpPr>
      <p:sp>
        <p:nvSpPr>
          <p:cNvPr id="426" name="Google Shape;426;p20"/>
          <p:cNvSpPr txBox="1">
            <a:spLocks noGrp="1"/>
          </p:cNvSpPr>
          <p:nvPr>
            <p:ph type="title" hasCustomPrompt="1"/>
          </p:nvPr>
        </p:nvSpPr>
        <p:spPr>
          <a:xfrm>
            <a:off x="713100" y="1449589"/>
            <a:ext cx="3555600" cy="73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7" name="Google Shape;427;p20"/>
          <p:cNvSpPr txBox="1">
            <a:spLocks noGrp="1"/>
          </p:cNvSpPr>
          <p:nvPr>
            <p:ph type="subTitle" idx="1"/>
          </p:nvPr>
        </p:nvSpPr>
        <p:spPr>
          <a:xfrm>
            <a:off x="713100" y="2109851"/>
            <a:ext cx="3555600" cy="40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PT Sans"/>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Font typeface="PT Sans"/>
              <a:buNone/>
              <a:defRPr sz="1400">
                <a:latin typeface="PT Sans"/>
                <a:ea typeface="PT Sans"/>
                <a:cs typeface="PT Sans"/>
                <a:sym typeface="PT Sans"/>
              </a:defRPr>
            </a:lvl4pPr>
            <a:lvl5pPr lvl="4" algn="ctr" rtl="0">
              <a:lnSpc>
                <a:spcPct val="100000"/>
              </a:lnSpc>
              <a:spcBef>
                <a:spcPts val="0"/>
              </a:spcBef>
              <a:spcAft>
                <a:spcPts val="0"/>
              </a:spcAft>
              <a:buSzPts val="1400"/>
              <a:buFont typeface="PT Sans"/>
              <a:buNone/>
              <a:defRPr sz="1400">
                <a:latin typeface="PT Sans"/>
                <a:ea typeface="PT Sans"/>
                <a:cs typeface="PT Sans"/>
                <a:sym typeface="PT Sans"/>
              </a:defRPr>
            </a:lvl5pPr>
            <a:lvl6pPr lvl="5" algn="ctr" rtl="0">
              <a:lnSpc>
                <a:spcPct val="100000"/>
              </a:lnSpc>
              <a:spcBef>
                <a:spcPts val="0"/>
              </a:spcBef>
              <a:spcAft>
                <a:spcPts val="0"/>
              </a:spcAft>
              <a:buSzPts val="1400"/>
              <a:buFont typeface="PT Sans"/>
              <a:buNone/>
              <a:defRPr sz="1400">
                <a:latin typeface="PT Sans"/>
                <a:ea typeface="PT Sans"/>
                <a:cs typeface="PT Sans"/>
                <a:sym typeface="PT Sans"/>
              </a:defRPr>
            </a:lvl6pPr>
            <a:lvl7pPr lvl="6" algn="ctr" rtl="0">
              <a:lnSpc>
                <a:spcPct val="100000"/>
              </a:lnSpc>
              <a:spcBef>
                <a:spcPts val="0"/>
              </a:spcBef>
              <a:spcAft>
                <a:spcPts val="0"/>
              </a:spcAft>
              <a:buSzPts val="1400"/>
              <a:buFont typeface="PT Sans"/>
              <a:buNone/>
              <a:defRPr sz="1400">
                <a:latin typeface="PT Sans"/>
                <a:ea typeface="PT Sans"/>
                <a:cs typeface="PT Sans"/>
                <a:sym typeface="PT Sans"/>
              </a:defRPr>
            </a:lvl7pPr>
            <a:lvl8pPr lvl="7" algn="ctr" rtl="0">
              <a:lnSpc>
                <a:spcPct val="100000"/>
              </a:lnSpc>
              <a:spcBef>
                <a:spcPts val="0"/>
              </a:spcBef>
              <a:spcAft>
                <a:spcPts val="0"/>
              </a:spcAft>
              <a:buSzPts val="1400"/>
              <a:buFont typeface="PT Sans"/>
              <a:buNone/>
              <a:defRPr sz="1400">
                <a:latin typeface="PT Sans"/>
                <a:ea typeface="PT Sans"/>
                <a:cs typeface="PT Sans"/>
                <a:sym typeface="PT Sans"/>
              </a:defRPr>
            </a:lvl8pPr>
            <a:lvl9pPr lvl="8" algn="ctr" rtl="0">
              <a:lnSpc>
                <a:spcPct val="100000"/>
              </a:lnSpc>
              <a:spcBef>
                <a:spcPts val="0"/>
              </a:spcBef>
              <a:spcAft>
                <a:spcPts val="0"/>
              </a:spcAft>
              <a:buSzPts val="1400"/>
              <a:buFont typeface="PT Sans"/>
              <a:buNone/>
              <a:defRPr sz="1400">
                <a:latin typeface="PT Sans"/>
                <a:ea typeface="PT Sans"/>
                <a:cs typeface="PT Sans"/>
                <a:sym typeface="PT Sans"/>
              </a:defRPr>
            </a:lvl9pPr>
          </a:lstStyle>
          <a:p>
            <a:endParaRPr/>
          </a:p>
        </p:txBody>
      </p:sp>
      <p:sp>
        <p:nvSpPr>
          <p:cNvPr id="428" name="Google Shape;428;p20"/>
          <p:cNvSpPr txBox="1">
            <a:spLocks noGrp="1"/>
          </p:cNvSpPr>
          <p:nvPr>
            <p:ph type="title" idx="2" hasCustomPrompt="1"/>
          </p:nvPr>
        </p:nvSpPr>
        <p:spPr>
          <a:xfrm>
            <a:off x="4875300" y="1449575"/>
            <a:ext cx="3555600" cy="73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9" name="Google Shape;429;p20"/>
          <p:cNvSpPr txBox="1">
            <a:spLocks noGrp="1"/>
          </p:cNvSpPr>
          <p:nvPr>
            <p:ph type="subTitle" idx="3"/>
          </p:nvPr>
        </p:nvSpPr>
        <p:spPr>
          <a:xfrm>
            <a:off x="4875300" y="2109850"/>
            <a:ext cx="3555600" cy="40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PT Sans"/>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Font typeface="PT Sans"/>
              <a:buNone/>
              <a:defRPr sz="1400">
                <a:latin typeface="PT Sans"/>
                <a:ea typeface="PT Sans"/>
                <a:cs typeface="PT Sans"/>
                <a:sym typeface="PT Sans"/>
              </a:defRPr>
            </a:lvl4pPr>
            <a:lvl5pPr lvl="4" algn="ctr" rtl="0">
              <a:lnSpc>
                <a:spcPct val="100000"/>
              </a:lnSpc>
              <a:spcBef>
                <a:spcPts val="0"/>
              </a:spcBef>
              <a:spcAft>
                <a:spcPts val="0"/>
              </a:spcAft>
              <a:buSzPts val="1400"/>
              <a:buFont typeface="PT Sans"/>
              <a:buNone/>
              <a:defRPr sz="1400">
                <a:latin typeface="PT Sans"/>
                <a:ea typeface="PT Sans"/>
                <a:cs typeface="PT Sans"/>
                <a:sym typeface="PT Sans"/>
              </a:defRPr>
            </a:lvl5pPr>
            <a:lvl6pPr lvl="5" algn="ctr" rtl="0">
              <a:lnSpc>
                <a:spcPct val="100000"/>
              </a:lnSpc>
              <a:spcBef>
                <a:spcPts val="0"/>
              </a:spcBef>
              <a:spcAft>
                <a:spcPts val="0"/>
              </a:spcAft>
              <a:buSzPts val="1400"/>
              <a:buFont typeface="PT Sans"/>
              <a:buNone/>
              <a:defRPr sz="1400">
                <a:latin typeface="PT Sans"/>
                <a:ea typeface="PT Sans"/>
                <a:cs typeface="PT Sans"/>
                <a:sym typeface="PT Sans"/>
              </a:defRPr>
            </a:lvl6pPr>
            <a:lvl7pPr lvl="6" algn="ctr" rtl="0">
              <a:lnSpc>
                <a:spcPct val="100000"/>
              </a:lnSpc>
              <a:spcBef>
                <a:spcPts val="0"/>
              </a:spcBef>
              <a:spcAft>
                <a:spcPts val="0"/>
              </a:spcAft>
              <a:buSzPts val="1400"/>
              <a:buFont typeface="PT Sans"/>
              <a:buNone/>
              <a:defRPr sz="1400">
                <a:latin typeface="PT Sans"/>
                <a:ea typeface="PT Sans"/>
                <a:cs typeface="PT Sans"/>
                <a:sym typeface="PT Sans"/>
              </a:defRPr>
            </a:lvl7pPr>
            <a:lvl8pPr lvl="7" algn="ctr" rtl="0">
              <a:lnSpc>
                <a:spcPct val="100000"/>
              </a:lnSpc>
              <a:spcBef>
                <a:spcPts val="0"/>
              </a:spcBef>
              <a:spcAft>
                <a:spcPts val="0"/>
              </a:spcAft>
              <a:buSzPts val="1400"/>
              <a:buFont typeface="PT Sans"/>
              <a:buNone/>
              <a:defRPr sz="1400">
                <a:latin typeface="PT Sans"/>
                <a:ea typeface="PT Sans"/>
                <a:cs typeface="PT Sans"/>
                <a:sym typeface="PT Sans"/>
              </a:defRPr>
            </a:lvl8pPr>
            <a:lvl9pPr lvl="8" algn="ctr" rtl="0">
              <a:lnSpc>
                <a:spcPct val="100000"/>
              </a:lnSpc>
              <a:spcBef>
                <a:spcPts val="0"/>
              </a:spcBef>
              <a:spcAft>
                <a:spcPts val="0"/>
              </a:spcAft>
              <a:buSzPts val="1400"/>
              <a:buFont typeface="PT Sans"/>
              <a:buNone/>
              <a:defRPr sz="1400">
                <a:latin typeface="PT Sans"/>
                <a:ea typeface="PT Sans"/>
                <a:cs typeface="PT Sans"/>
                <a:sym typeface="PT Sans"/>
              </a:defRPr>
            </a:lvl9pPr>
          </a:lstStyle>
          <a:p>
            <a:endParaRPr/>
          </a:p>
        </p:txBody>
      </p:sp>
      <p:sp>
        <p:nvSpPr>
          <p:cNvPr id="430" name="Google Shape;430;p20"/>
          <p:cNvSpPr txBox="1">
            <a:spLocks noGrp="1"/>
          </p:cNvSpPr>
          <p:nvPr>
            <p:ph type="title" idx="4" hasCustomPrompt="1"/>
          </p:nvPr>
        </p:nvSpPr>
        <p:spPr>
          <a:xfrm>
            <a:off x="4875300" y="3073504"/>
            <a:ext cx="3555600" cy="73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1" name="Google Shape;431;p20"/>
          <p:cNvSpPr txBox="1">
            <a:spLocks noGrp="1"/>
          </p:cNvSpPr>
          <p:nvPr>
            <p:ph type="subTitle" idx="5"/>
          </p:nvPr>
        </p:nvSpPr>
        <p:spPr>
          <a:xfrm>
            <a:off x="4875300" y="3738500"/>
            <a:ext cx="3555600" cy="40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PT Sans"/>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Font typeface="PT Sans"/>
              <a:buNone/>
              <a:defRPr sz="1400">
                <a:latin typeface="PT Sans"/>
                <a:ea typeface="PT Sans"/>
                <a:cs typeface="PT Sans"/>
                <a:sym typeface="PT Sans"/>
              </a:defRPr>
            </a:lvl4pPr>
            <a:lvl5pPr lvl="4" algn="ctr" rtl="0">
              <a:lnSpc>
                <a:spcPct val="100000"/>
              </a:lnSpc>
              <a:spcBef>
                <a:spcPts val="0"/>
              </a:spcBef>
              <a:spcAft>
                <a:spcPts val="0"/>
              </a:spcAft>
              <a:buSzPts val="1400"/>
              <a:buFont typeface="PT Sans"/>
              <a:buNone/>
              <a:defRPr sz="1400">
                <a:latin typeface="PT Sans"/>
                <a:ea typeface="PT Sans"/>
                <a:cs typeface="PT Sans"/>
                <a:sym typeface="PT Sans"/>
              </a:defRPr>
            </a:lvl5pPr>
            <a:lvl6pPr lvl="5" algn="ctr" rtl="0">
              <a:lnSpc>
                <a:spcPct val="100000"/>
              </a:lnSpc>
              <a:spcBef>
                <a:spcPts val="0"/>
              </a:spcBef>
              <a:spcAft>
                <a:spcPts val="0"/>
              </a:spcAft>
              <a:buSzPts val="1400"/>
              <a:buFont typeface="PT Sans"/>
              <a:buNone/>
              <a:defRPr sz="1400">
                <a:latin typeface="PT Sans"/>
                <a:ea typeface="PT Sans"/>
                <a:cs typeface="PT Sans"/>
                <a:sym typeface="PT Sans"/>
              </a:defRPr>
            </a:lvl6pPr>
            <a:lvl7pPr lvl="6" algn="ctr" rtl="0">
              <a:lnSpc>
                <a:spcPct val="100000"/>
              </a:lnSpc>
              <a:spcBef>
                <a:spcPts val="0"/>
              </a:spcBef>
              <a:spcAft>
                <a:spcPts val="0"/>
              </a:spcAft>
              <a:buSzPts val="1400"/>
              <a:buFont typeface="PT Sans"/>
              <a:buNone/>
              <a:defRPr sz="1400">
                <a:latin typeface="PT Sans"/>
                <a:ea typeface="PT Sans"/>
                <a:cs typeface="PT Sans"/>
                <a:sym typeface="PT Sans"/>
              </a:defRPr>
            </a:lvl7pPr>
            <a:lvl8pPr lvl="7" algn="ctr" rtl="0">
              <a:lnSpc>
                <a:spcPct val="100000"/>
              </a:lnSpc>
              <a:spcBef>
                <a:spcPts val="0"/>
              </a:spcBef>
              <a:spcAft>
                <a:spcPts val="0"/>
              </a:spcAft>
              <a:buSzPts val="1400"/>
              <a:buFont typeface="PT Sans"/>
              <a:buNone/>
              <a:defRPr sz="1400">
                <a:latin typeface="PT Sans"/>
                <a:ea typeface="PT Sans"/>
                <a:cs typeface="PT Sans"/>
                <a:sym typeface="PT Sans"/>
              </a:defRPr>
            </a:lvl8pPr>
            <a:lvl9pPr lvl="8" algn="ctr" rtl="0">
              <a:lnSpc>
                <a:spcPct val="100000"/>
              </a:lnSpc>
              <a:spcBef>
                <a:spcPts val="0"/>
              </a:spcBef>
              <a:spcAft>
                <a:spcPts val="0"/>
              </a:spcAft>
              <a:buSzPts val="1400"/>
              <a:buFont typeface="PT Sans"/>
              <a:buNone/>
              <a:defRPr sz="1400">
                <a:latin typeface="PT Sans"/>
                <a:ea typeface="PT Sans"/>
                <a:cs typeface="PT Sans"/>
                <a:sym typeface="PT Sans"/>
              </a:defRPr>
            </a:lvl9pPr>
          </a:lstStyle>
          <a:p>
            <a:endParaRPr/>
          </a:p>
        </p:txBody>
      </p:sp>
      <p:grpSp>
        <p:nvGrpSpPr>
          <p:cNvPr id="432" name="Google Shape;432;p20"/>
          <p:cNvGrpSpPr/>
          <p:nvPr/>
        </p:nvGrpSpPr>
        <p:grpSpPr>
          <a:xfrm flipH="1">
            <a:off x="2367449" y="4527910"/>
            <a:ext cx="1394075" cy="535357"/>
            <a:chOff x="7247818" y="1391030"/>
            <a:chExt cx="1023926" cy="392692"/>
          </a:xfrm>
        </p:grpSpPr>
        <p:sp>
          <p:nvSpPr>
            <p:cNvPr id="433" name="Google Shape;433;p20"/>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20"/>
          <p:cNvGrpSpPr/>
          <p:nvPr/>
        </p:nvGrpSpPr>
        <p:grpSpPr>
          <a:xfrm>
            <a:off x="8082864" y="4096312"/>
            <a:ext cx="966961" cy="967454"/>
            <a:chOff x="5690549" y="1784557"/>
            <a:chExt cx="570782" cy="571072"/>
          </a:xfrm>
        </p:grpSpPr>
        <p:sp>
          <p:nvSpPr>
            <p:cNvPr id="441" name="Google Shape;441;p20"/>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444"/>
        <p:cNvGrpSpPr/>
        <p:nvPr/>
      </p:nvGrpSpPr>
      <p:grpSpPr>
        <a:xfrm>
          <a:off x="0" y="0"/>
          <a:ext cx="0" cy="0"/>
          <a:chOff x="0" y="0"/>
          <a:chExt cx="0" cy="0"/>
        </a:xfrm>
      </p:grpSpPr>
      <p:sp>
        <p:nvSpPr>
          <p:cNvPr id="445" name="Google Shape;445;p21"/>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446" name="Google Shape;446;p21"/>
          <p:cNvGrpSpPr/>
          <p:nvPr/>
        </p:nvGrpSpPr>
        <p:grpSpPr>
          <a:xfrm>
            <a:off x="-247337" y="-247145"/>
            <a:ext cx="9237498" cy="9329602"/>
            <a:chOff x="-247337" y="-247145"/>
            <a:chExt cx="9237498" cy="9329602"/>
          </a:xfrm>
        </p:grpSpPr>
        <p:grpSp>
          <p:nvGrpSpPr>
            <p:cNvPr id="447" name="Google Shape;447;p21"/>
            <p:cNvGrpSpPr/>
            <p:nvPr/>
          </p:nvGrpSpPr>
          <p:grpSpPr>
            <a:xfrm rot="-5400000" flipH="1">
              <a:off x="-4307051" y="3812569"/>
              <a:ext cx="9329602" cy="1210174"/>
              <a:chOff x="1859848" y="4008665"/>
              <a:chExt cx="3610527" cy="468334"/>
            </a:xfrm>
          </p:grpSpPr>
          <p:sp>
            <p:nvSpPr>
              <p:cNvPr id="448" name="Google Shape;448;p21"/>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21"/>
            <p:cNvGrpSpPr/>
            <p:nvPr/>
          </p:nvGrpSpPr>
          <p:grpSpPr>
            <a:xfrm rot="-5400000">
              <a:off x="7749421" y="4159766"/>
              <a:ext cx="1946102" cy="535377"/>
              <a:chOff x="4494663" y="3046829"/>
              <a:chExt cx="789302" cy="217139"/>
            </a:xfrm>
          </p:grpSpPr>
          <p:sp>
            <p:nvSpPr>
              <p:cNvPr id="454" name="Google Shape;454;p21"/>
              <p:cNvSpPr/>
              <p:nvPr/>
            </p:nvSpPr>
            <p:spPr>
              <a:xfrm>
                <a:off x="4589792" y="3144507"/>
                <a:ext cx="676014" cy="103467"/>
              </a:xfrm>
              <a:custGeom>
                <a:avLst/>
                <a:gdLst/>
                <a:ahLst/>
                <a:cxnLst/>
                <a:rect l="l" t="t" r="r" b="b"/>
                <a:pathLst>
                  <a:path w="11669" h="1786" extrusionOk="0">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a:off x="4561867" y="3111948"/>
                <a:ext cx="609392" cy="103467"/>
              </a:xfrm>
              <a:custGeom>
                <a:avLst/>
                <a:gdLst/>
                <a:ahLst/>
                <a:cxnLst/>
                <a:rect l="l" t="t" r="r" b="b"/>
                <a:pathLst>
                  <a:path w="10519" h="1786" extrusionOk="0">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1"/>
              <p:cNvSpPr/>
              <p:nvPr/>
            </p:nvSpPr>
            <p:spPr>
              <a:xfrm>
                <a:off x="4529829" y="3079388"/>
                <a:ext cx="565421" cy="103467"/>
              </a:xfrm>
              <a:custGeom>
                <a:avLst/>
                <a:gdLst/>
                <a:ahLst/>
                <a:cxnLst/>
                <a:rect l="l" t="t" r="r" b="b"/>
                <a:pathLst>
                  <a:path w="9760" h="1786" extrusionOk="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1"/>
              <p:cNvSpPr/>
              <p:nvPr/>
            </p:nvSpPr>
            <p:spPr>
              <a:xfrm>
                <a:off x="4494663" y="3046829"/>
                <a:ext cx="537556" cy="103467"/>
              </a:xfrm>
              <a:custGeom>
                <a:avLst/>
                <a:gdLst/>
                <a:ahLst/>
                <a:cxnLst/>
                <a:rect l="l" t="t" r="r" b="b"/>
                <a:pathLst>
                  <a:path w="9279" h="1786" extrusionOk="0">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a:off x="5014627" y="3130603"/>
                <a:ext cx="35686" cy="35686"/>
              </a:xfrm>
              <a:custGeom>
                <a:avLst/>
                <a:gdLst/>
                <a:ahLst/>
                <a:cxnLst/>
                <a:rect l="l" t="t" r="r" b="b"/>
                <a:pathLst>
                  <a:path w="616" h="616" extrusionOk="0">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a:off x="5077139" y="3163162"/>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a:off x="5154655" y="3195722"/>
                <a:ext cx="35744" cy="35686"/>
              </a:xfrm>
              <a:custGeom>
                <a:avLst/>
                <a:gdLst/>
                <a:ahLst/>
                <a:cxnLst/>
                <a:rect l="l" t="t" r="r" b="b"/>
                <a:pathLst>
                  <a:path w="617" h="616" extrusionOk="0">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a:off x="5247699" y="3228281"/>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2" name="Google Shape;462;p21"/>
          <p:cNvGrpSpPr/>
          <p:nvPr/>
        </p:nvGrpSpPr>
        <p:grpSpPr>
          <a:xfrm flipH="1">
            <a:off x="-195197" y="-179973"/>
            <a:ext cx="1023926" cy="1024447"/>
            <a:chOff x="5690549" y="1784557"/>
            <a:chExt cx="570782" cy="571072"/>
          </a:xfrm>
        </p:grpSpPr>
        <p:sp>
          <p:nvSpPr>
            <p:cNvPr id="463" name="Google Shape;463;p21"/>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1"/>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1"/>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CUSTOM_12_1">
    <p:spTree>
      <p:nvGrpSpPr>
        <p:cNvPr id="1" name="Shape 466"/>
        <p:cNvGrpSpPr/>
        <p:nvPr/>
      </p:nvGrpSpPr>
      <p:grpSpPr>
        <a:xfrm>
          <a:off x="0" y="0"/>
          <a:ext cx="0" cy="0"/>
          <a:chOff x="0" y="0"/>
          <a:chExt cx="0" cy="0"/>
        </a:xfrm>
      </p:grpSpPr>
      <p:sp>
        <p:nvSpPr>
          <p:cNvPr id="467" name="Google Shape;467;p22"/>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468" name="Google Shape;468;p22"/>
          <p:cNvGrpSpPr/>
          <p:nvPr/>
        </p:nvGrpSpPr>
        <p:grpSpPr>
          <a:xfrm flipH="1">
            <a:off x="8096087" y="4018213"/>
            <a:ext cx="1587003" cy="1087440"/>
            <a:chOff x="-416690" y="4105137"/>
            <a:chExt cx="1587003" cy="1087440"/>
          </a:xfrm>
        </p:grpSpPr>
        <p:sp>
          <p:nvSpPr>
            <p:cNvPr id="469" name="Google Shape;469;p22"/>
            <p:cNvSpPr/>
            <p:nvPr/>
          </p:nvSpPr>
          <p:spPr>
            <a:xfrm>
              <a:off x="-416690" y="4105137"/>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670617" y="4692774"/>
              <a:ext cx="499696" cy="499802"/>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2"/>
          <p:cNvGrpSpPr/>
          <p:nvPr/>
        </p:nvGrpSpPr>
        <p:grpSpPr>
          <a:xfrm>
            <a:off x="-124942" y="-243314"/>
            <a:ext cx="11879909" cy="5458981"/>
            <a:chOff x="-124942" y="-243314"/>
            <a:chExt cx="11879909" cy="5458981"/>
          </a:xfrm>
        </p:grpSpPr>
        <p:grpSp>
          <p:nvGrpSpPr>
            <p:cNvPr id="472" name="Google Shape;472;p22"/>
            <p:cNvGrpSpPr/>
            <p:nvPr/>
          </p:nvGrpSpPr>
          <p:grpSpPr>
            <a:xfrm>
              <a:off x="2379886" y="-243314"/>
              <a:ext cx="9375082" cy="1099243"/>
              <a:chOff x="3379311" y="4309346"/>
              <a:chExt cx="9375082" cy="1099243"/>
            </a:xfrm>
          </p:grpSpPr>
          <p:grpSp>
            <p:nvGrpSpPr>
              <p:cNvPr id="473" name="Google Shape;473;p22"/>
              <p:cNvGrpSpPr/>
              <p:nvPr/>
            </p:nvGrpSpPr>
            <p:grpSpPr>
              <a:xfrm>
                <a:off x="3424790" y="4309346"/>
                <a:ext cx="9329602" cy="1099243"/>
                <a:chOff x="1859848" y="4008665"/>
                <a:chExt cx="3610527" cy="425404"/>
              </a:xfrm>
            </p:grpSpPr>
            <p:sp>
              <p:nvSpPr>
                <p:cNvPr id="474" name="Google Shape;474;p22"/>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22"/>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22"/>
            <p:cNvGrpSpPr/>
            <p:nvPr/>
          </p:nvGrpSpPr>
          <p:grpSpPr>
            <a:xfrm flipH="1">
              <a:off x="-124942" y="4680310"/>
              <a:ext cx="1394075" cy="535357"/>
              <a:chOff x="7247818" y="1391030"/>
              <a:chExt cx="1023926" cy="392692"/>
            </a:xfrm>
          </p:grpSpPr>
          <p:sp>
            <p:nvSpPr>
              <p:cNvPr id="483" name="Google Shape;483;p22"/>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2"/>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2"/>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2"/>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1104825" y="1996775"/>
            <a:ext cx="4400700" cy="1545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 name="Google Shape;32;p3"/>
          <p:cNvSpPr txBox="1">
            <a:spLocks noGrp="1"/>
          </p:cNvSpPr>
          <p:nvPr>
            <p:ph type="title" idx="2" hasCustomPrompt="1"/>
          </p:nvPr>
        </p:nvSpPr>
        <p:spPr>
          <a:xfrm>
            <a:off x="1104825" y="725850"/>
            <a:ext cx="1489500" cy="102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33" name="Google Shape;33;p3"/>
          <p:cNvGrpSpPr/>
          <p:nvPr/>
        </p:nvGrpSpPr>
        <p:grpSpPr>
          <a:xfrm rot="5400000" flipH="1">
            <a:off x="7554798" y="602061"/>
            <a:ext cx="2287558" cy="535377"/>
            <a:chOff x="2175592" y="2937274"/>
            <a:chExt cx="927790" cy="217139"/>
          </a:xfrm>
        </p:grpSpPr>
        <p:sp>
          <p:nvSpPr>
            <p:cNvPr id="34" name="Google Shape;34;p3"/>
            <p:cNvSpPr/>
            <p:nvPr/>
          </p:nvSpPr>
          <p:spPr>
            <a:xfrm>
              <a:off x="2193726" y="3034952"/>
              <a:ext cx="909656" cy="103410"/>
            </a:xfrm>
            <a:custGeom>
              <a:avLst/>
              <a:gdLst/>
              <a:ahLst/>
              <a:cxnLst/>
              <a:rect l="l" t="t" r="r" b="b"/>
              <a:pathLst>
                <a:path w="15702" h="1785" extrusionOk="0">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2288275" y="3002393"/>
              <a:ext cx="774268" cy="103410"/>
            </a:xfrm>
            <a:custGeom>
              <a:avLst/>
              <a:gdLst/>
              <a:ahLst/>
              <a:cxnLst/>
              <a:rect l="l" t="t" r="r" b="b"/>
              <a:pathLst>
                <a:path w="13365" h="1785" extrusionOk="0">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364286" y="2969833"/>
              <a:ext cx="662574" cy="103410"/>
            </a:xfrm>
            <a:custGeom>
              <a:avLst/>
              <a:gdLst/>
              <a:ahLst/>
              <a:cxnLst/>
              <a:rect l="l" t="t" r="r" b="b"/>
              <a:pathLst>
                <a:path w="11437" h="1785" extrusionOk="0">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427319" y="2937274"/>
              <a:ext cx="580426" cy="103410"/>
            </a:xfrm>
            <a:custGeom>
              <a:avLst/>
              <a:gdLst/>
              <a:ahLst/>
              <a:cxnLst/>
              <a:rect l="l" t="t" r="r" b="b"/>
              <a:pathLst>
                <a:path w="10019" h="1785" extrusionOk="0">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409243" y="3020990"/>
              <a:ext cx="35686" cy="35744"/>
            </a:xfrm>
            <a:custGeom>
              <a:avLst/>
              <a:gdLst/>
              <a:ahLst/>
              <a:cxnLst/>
              <a:rect l="l" t="t" r="r" b="b"/>
              <a:pathLst>
                <a:path w="616" h="617" extrusionOk="0">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346152" y="3053549"/>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269157" y="3086109"/>
              <a:ext cx="35744" cy="35744"/>
            </a:xfrm>
            <a:custGeom>
              <a:avLst/>
              <a:gdLst/>
              <a:ahLst/>
              <a:cxnLst/>
              <a:rect l="l" t="t" r="r" b="b"/>
              <a:pathLst>
                <a:path w="617" h="617" extrusionOk="0">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175592" y="3118668"/>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3"/>
          <p:cNvGrpSpPr/>
          <p:nvPr/>
        </p:nvGrpSpPr>
        <p:grpSpPr>
          <a:xfrm rot="5400000" flipH="1">
            <a:off x="-359770" y="488312"/>
            <a:ext cx="1394075" cy="535357"/>
            <a:chOff x="7247818" y="1391030"/>
            <a:chExt cx="1023926" cy="392692"/>
          </a:xfrm>
        </p:grpSpPr>
        <p:sp>
          <p:nvSpPr>
            <p:cNvPr id="43" name="Google Shape;43;p3"/>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12"/>
        <p:cNvGrpSpPr/>
        <p:nvPr/>
      </p:nvGrpSpPr>
      <p:grpSpPr>
        <a:xfrm>
          <a:off x="0" y="0"/>
          <a:ext cx="0" cy="0"/>
          <a:chOff x="0" y="0"/>
          <a:chExt cx="0" cy="0"/>
        </a:xfrm>
      </p:grpSpPr>
      <p:grpSp>
        <p:nvGrpSpPr>
          <p:cNvPr id="513" name="Google Shape;513;p24"/>
          <p:cNvGrpSpPr/>
          <p:nvPr/>
        </p:nvGrpSpPr>
        <p:grpSpPr>
          <a:xfrm rot="5400000">
            <a:off x="3796473" y="3812569"/>
            <a:ext cx="9329602" cy="1210174"/>
            <a:chOff x="1859848" y="4008665"/>
            <a:chExt cx="3610527" cy="468334"/>
          </a:xfrm>
        </p:grpSpPr>
        <p:sp>
          <p:nvSpPr>
            <p:cNvPr id="514" name="Google Shape;514;p24"/>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4"/>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4"/>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4"/>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4"/>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24"/>
          <p:cNvGrpSpPr/>
          <p:nvPr/>
        </p:nvGrpSpPr>
        <p:grpSpPr>
          <a:xfrm>
            <a:off x="7995975" y="-151575"/>
            <a:ext cx="1023926" cy="1024447"/>
            <a:chOff x="5690549" y="1784557"/>
            <a:chExt cx="570782" cy="571072"/>
          </a:xfrm>
        </p:grpSpPr>
        <p:sp>
          <p:nvSpPr>
            <p:cNvPr id="520" name="Google Shape;520;p24"/>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4"/>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23"/>
        <p:cNvGrpSpPr/>
        <p:nvPr/>
      </p:nvGrpSpPr>
      <p:grpSpPr>
        <a:xfrm>
          <a:off x="0" y="0"/>
          <a:ext cx="0" cy="0"/>
          <a:chOff x="0" y="0"/>
          <a:chExt cx="0" cy="0"/>
        </a:xfrm>
      </p:grpSpPr>
      <p:grpSp>
        <p:nvGrpSpPr>
          <p:cNvPr id="524" name="Google Shape;524;p25"/>
          <p:cNvGrpSpPr/>
          <p:nvPr/>
        </p:nvGrpSpPr>
        <p:grpSpPr>
          <a:xfrm>
            <a:off x="-366565" y="-516412"/>
            <a:ext cx="1478383" cy="1767454"/>
            <a:chOff x="8300960" y="1642063"/>
            <a:chExt cx="1478383" cy="1767454"/>
          </a:xfrm>
        </p:grpSpPr>
        <p:sp>
          <p:nvSpPr>
            <p:cNvPr id="525" name="Google Shape;525;p25"/>
            <p:cNvSpPr/>
            <p:nvPr/>
          </p:nvSpPr>
          <p:spPr>
            <a:xfrm rot="10800000">
              <a:off x="8692019" y="1642063"/>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rot="10800000">
              <a:off x="8300960" y="2677837"/>
              <a:ext cx="731489" cy="731679"/>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25"/>
          <p:cNvGrpSpPr/>
          <p:nvPr/>
        </p:nvGrpSpPr>
        <p:grpSpPr>
          <a:xfrm>
            <a:off x="3531711" y="76210"/>
            <a:ext cx="9375082" cy="5367109"/>
            <a:chOff x="3531711" y="76210"/>
            <a:chExt cx="9375082" cy="5367109"/>
          </a:xfrm>
        </p:grpSpPr>
        <p:grpSp>
          <p:nvGrpSpPr>
            <p:cNvPr id="528" name="Google Shape;528;p25"/>
            <p:cNvGrpSpPr/>
            <p:nvPr/>
          </p:nvGrpSpPr>
          <p:grpSpPr>
            <a:xfrm flipH="1">
              <a:off x="7654812" y="76210"/>
              <a:ext cx="1394075" cy="535357"/>
              <a:chOff x="7247818" y="1391030"/>
              <a:chExt cx="1023926" cy="392692"/>
            </a:xfrm>
          </p:grpSpPr>
          <p:sp>
            <p:nvSpPr>
              <p:cNvPr id="529" name="Google Shape;529;p25"/>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5"/>
            <p:cNvGrpSpPr/>
            <p:nvPr/>
          </p:nvGrpSpPr>
          <p:grpSpPr>
            <a:xfrm>
              <a:off x="3531711" y="4233146"/>
              <a:ext cx="9375082" cy="1210174"/>
              <a:chOff x="3379311" y="4309346"/>
              <a:chExt cx="9375082" cy="1210174"/>
            </a:xfrm>
          </p:grpSpPr>
          <p:grpSp>
            <p:nvGrpSpPr>
              <p:cNvPr id="537" name="Google Shape;537;p25"/>
              <p:cNvGrpSpPr/>
              <p:nvPr/>
            </p:nvGrpSpPr>
            <p:grpSpPr>
              <a:xfrm>
                <a:off x="3424790" y="4309346"/>
                <a:ext cx="9329602" cy="1210174"/>
                <a:chOff x="1859848" y="4008665"/>
                <a:chExt cx="3610527" cy="468334"/>
              </a:xfrm>
            </p:grpSpPr>
            <p:sp>
              <p:nvSpPr>
                <p:cNvPr id="538" name="Google Shape;538;p25"/>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25"/>
              <p:cNvSpPr/>
              <p:nvPr/>
            </p:nvSpPr>
            <p:spPr>
              <a:xfrm>
                <a:off x="3379311" y="5048809"/>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548"/>
        <p:cNvGrpSpPr/>
        <p:nvPr/>
      </p:nvGrpSpPr>
      <p:grpSpPr>
        <a:xfrm>
          <a:off x="0" y="0"/>
          <a:ext cx="0" cy="0"/>
          <a:chOff x="0" y="0"/>
          <a:chExt cx="0" cy="0"/>
        </a:xfrm>
      </p:grpSpPr>
      <p:grpSp>
        <p:nvGrpSpPr>
          <p:cNvPr id="549" name="Google Shape;549;p26"/>
          <p:cNvGrpSpPr/>
          <p:nvPr/>
        </p:nvGrpSpPr>
        <p:grpSpPr>
          <a:xfrm>
            <a:off x="-583918" y="97960"/>
            <a:ext cx="2188749" cy="4965310"/>
            <a:chOff x="-583918" y="97960"/>
            <a:chExt cx="2188749" cy="4965310"/>
          </a:xfrm>
        </p:grpSpPr>
        <p:grpSp>
          <p:nvGrpSpPr>
            <p:cNvPr id="550" name="Google Shape;550;p26"/>
            <p:cNvGrpSpPr/>
            <p:nvPr/>
          </p:nvGrpSpPr>
          <p:grpSpPr>
            <a:xfrm flipH="1">
              <a:off x="-583918" y="97960"/>
              <a:ext cx="1394075" cy="535357"/>
              <a:chOff x="7247818" y="1391030"/>
              <a:chExt cx="1023926" cy="392692"/>
            </a:xfrm>
          </p:grpSpPr>
          <p:sp>
            <p:nvSpPr>
              <p:cNvPr id="551" name="Google Shape;551;p26"/>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26"/>
            <p:cNvGrpSpPr/>
            <p:nvPr/>
          </p:nvGrpSpPr>
          <p:grpSpPr>
            <a:xfrm>
              <a:off x="-341272" y="4527893"/>
              <a:ext cx="1946102" cy="535377"/>
              <a:chOff x="4494663" y="3046829"/>
              <a:chExt cx="789302" cy="217139"/>
            </a:xfrm>
          </p:grpSpPr>
          <p:sp>
            <p:nvSpPr>
              <p:cNvPr id="559" name="Google Shape;559;p26"/>
              <p:cNvSpPr/>
              <p:nvPr/>
            </p:nvSpPr>
            <p:spPr>
              <a:xfrm>
                <a:off x="4589792" y="3144507"/>
                <a:ext cx="676014" cy="103467"/>
              </a:xfrm>
              <a:custGeom>
                <a:avLst/>
                <a:gdLst/>
                <a:ahLst/>
                <a:cxnLst/>
                <a:rect l="l" t="t" r="r" b="b"/>
                <a:pathLst>
                  <a:path w="11669" h="1786" extrusionOk="0">
                    <a:moveTo>
                      <a:pt x="0" y="1"/>
                    </a:moveTo>
                    <a:lnTo>
                      <a:pt x="45" y="63"/>
                    </a:lnTo>
                    <a:lnTo>
                      <a:pt x="4175" y="63"/>
                    </a:lnTo>
                    <a:lnTo>
                      <a:pt x="5897" y="1785"/>
                    </a:lnTo>
                    <a:lnTo>
                      <a:pt x="11669" y="1785"/>
                    </a:lnTo>
                    <a:lnTo>
                      <a:pt x="11669" y="1732"/>
                    </a:lnTo>
                    <a:lnTo>
                      <a:pt x="5915" y="1732"/>
                    </a:lnTo>
                    <a:lnTo>
                      <a:pt x="4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a:off x="4561867" y="3111948"/>
                <a:ext cx="609392" cy="103467"/>
              </a:xfrm>
              <a:custGeom>
                <a:avLst/>
                <a:gdLst/>
                <a:ahLst/>
                <a:cxnLst/>
                <a:rect l="l" t="t" r="r" b="b"/>
                <a:pathLst>
                  <a:path w="10519" h="1786" extrusionOk="0">
                    <a:moveTo>
                      <a:pt x="0" y="1"/>
                    </a:moveTo>
                    <a:lnTo>
                      <a:pt x="54" y="63"/>
                    </a:lnTo>
                    <a:lnTo>
                      <a:pt x="4657" y="63"/>
                    </a:lnTo>
                    <a:lnTo>
                      <a:pt x="6379" y="1785"/>
                    </a:lnTo>
                    <a:lnTo>
                      <a:pt x="10518" y="1785"/>
                    </a:lnTo>
                    <a:lnTo>
                      <a:pt x="10518" y="1732"/>
                    </a:lnTo>
                    <a:lnTo>
                      <a:pt x="6397" y="1732"/>
                    </a:lnTo>
                    <a:lnTo>
                      <a:pt x="4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a:off x="4529829" y="3079388"/>
                <a:ext cx="565421" cy="103467"/>
              </a:xfrm>
              <a:custGeom>
                <a:avLst/>
                <a:gdLst/>
                <a:ahLst/>
                <a:cxnLst/>
                <a:rect l="l" t="t" r="r" b="b"/>
                <a:pathLst>
                  <a:path w="9760" h="1786" extrusionOk="0">
                    <a:moveTo>
                      <a:pt x="0" y="1"/>
                    </a:moveTo>
                    <a:lnTo>
                      <a:pt x="72" y="63"/>
                    </a:lnTo>
                    <a:lnTo>
                      <a:pt x="5210" y="63"/>
                    </a:lnTo>
                    <a:lnTo>
                      <a:pt x="6932" y="1785"/>
                    </a:lnTo>
                    <a:lnTo>
                      <a:pt x="9760" y="1785"/>
                    </a:lnTo>
                    <a:lnTo>
                      <a:pt x="9760" y="1732"/>
                    </a:lnTo>
                    <a:lnTo>
                      <a:pt x="6950" y="1732"/>
                    </a:lnTo>
                    <a:lnTo>
                      <a:pt x="52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a:off x="4494663" y="3046829"/>
                <a:ext cx="537556" cy="103467"/>
              </a:xfrm>
              <a:custGeom>
                <a:avLst/>
                <a:gdLst/>
                <a:ahLst/>
                <a:cxnLst/>
                <a:rect l="l" t="t" r="r" b="b"/>
                <a:pathLst>
                  <a:path w="9279" h="1786" extrusionOk="0">
                    <a:moveTo>
                      <a:pt x="1" y="1"/>
                    </a:moveTo>
                    <a:lnTo>
                      <a:pt x="63" y="63"/>
                    </a:lnTo>
                    <a:lnTo>
                      <a:pt x="5817" y="63"/>
                    </a:lnTo>
                    <a:lnTo>
                      <a:pt x="7539" y="1785"/>
                    </a:lnTo>
                    <a:lnTo>
                      <a:pt x="9279" y="1785"/>
                    </a:lnTo>
                    <a:lnTo>
                      <a:pt x="9279" y="1723"/>
                    </a:lnTo>
                    <a:lnTo>
                      <a:pt x="7557" y="1723"/>
                    </a:lnTo>
                    <a:lnTo>
                      <a:pt x="58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a:off x="5014627" y="3130603"/>
                <a:ext cx="35686" cy="35686"/>
              </a:xfrm>
              <a:custGeom>
                <a:avLst/>
                <a:gdLst/>
                <a:ahLst/>
                <a:cxnLst/>
                <a:rect l="l" t="t" r="r" b="b"/>
                <a:pathLst>
                  <a:path w="616" h="616" extrusionOk="0">
                    <a:moveTo>
                      <a:pt x="0" y="312"/>
                    </a:moveTo>
                    <a:cubicBezTo>
                      <a:pt x="0" y="482"/>
                      <a:pt x="134" y="616"/>
                      <a:pt x="304" y="616"/>
                    </a:cubicBezTo>
                    <a:lnTo>
                      <a:pt x="304" y="616"/>
                    </a:lnTo>
                    <a:cubicBezTo>
                      <a:pt x="473" y="616"/>
                      <a:pt x="616" y="482"/>
                      <a:pt x="616" y="312"/>
                    </a:cubicBezTo>
                    <a:lnTo>
                      <a:pt x="616" y="312"/>
                    </a:lnTo>
                    <a:cubicBezTo>
                      <a:pt x="616" y="134"/>
                      <a:pt x="473" y="0"/>
                      <a:pt x="304" y="0"/>
                    </a:cubicBezTo>
                    <a:lnTo>
                      <a:pt x="304" y="0"/>
                    </a:lnTo>
                    <a:cubicBezTo>
                      <a:pt x="134" y="0"/>
                      <a:pt x="0" y="134"/>
                      <a:pt x="0" y="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5077139" y="3163162"/>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a:off x="5154655" y="3195722"/>
                <a:ext cx="35744" cy="35686"/>
              </a:xfrm>
              <a:custGeom>
                <a:avLst/>
                <a:gdLst/>
                <a:ahLst/>
                <a:cxnLst/>
                <a:rect l="l" t="t" r="r" b="b"/>
                <a:pathLst>
                  <a:path w="617" h="616" extrusionOk="0">
                    <a:moveTo>
                      <a:pt x="304" y="0"/>
                    </a:moveTo>
                    <a:cubicBezTo>
                      <a:pt x="135" y="0"/>
                      <a:pt x="1" y="143"/>
                      <a:pt x="1" y="312"/>
                    </a:cubicBezTo>
                    <a:cubicBezTo>
                      <a:pt x="1" y="482"/>
                      <a:pt x="135" y="616"/>
                      <a:pt x="304" y="616"/>
                    </a:cubicBezTo>
                    <a:cubicBezTo>
                      <a:pt x="483" y="616"/>
                      <a:pt x="616" y="482"/>
                      <a:pt x="616" y="312"/>
                    </a:cubicBezTo>
                    <a:cubicBezTo>
                      <a:pt x="616" y="143"/>
                      <a:pt x="483" y="0"/>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5247699" y="3228281"/>
                <a:ext cx="36266" cy="35686"/>
              </a:xfrm>
              <a:custGeom>
                <a:avLst/>
                <a:gdLst/>
                <a:ahLst/>
                <a:cxnLst/>
                <a:rect l="l" t="t" r="r" b="b"/>
                <a:pathLst>
                  <a:path w="626" h="616" extrusionOk="0">
                    <a:moveTo>
                      <a:pt x="313" y="0"/>
                    </a:moveTo>
                    <a:cubicBezTo>
                      <a:pt x="143" y="0"/>
                      <a:pt x="1" y="143"/>
                      <a:pt x="1" y="312"/>
                    </a:cubicBezTo>
                    <a:cubicBezTo>
                      <a:pt x="1" y="482"/>
                      <a:pt x="143" y="616"/>
                      <a:pt x="313" y="616"/>
                    </a:cubicBezTo>
                    <a:cubicBezTo>
                      <a:pt x="482" y="616"/>
                      <a:pt x="625" y="482"/>
                      <a:pt x="625" y="312"/>
                    </a:cubicBezTo>
                    <a:cubicBezTo>
                      <a:pt x="625" y="143"/>
                      <a:pt x="48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7" name="Google Shape;567;p26"/>
          <p:cNvGrpSpPr/>
          <p:nvPr/>
        </p:nvGrpSpPr>
        <p:grpSpPr>
          <a:xfrm>
            <a:off x="8536310" y="1606088"/>
            <a:ext cx="1266008" cy="1778904"/>
            <a:chOff x="8536310" y="1682288"/>
            <a:chExt cx="1266008" cy="1778904"/>
          </a:xfrm>
        </p:grpSpPr>
        <p:sp>
          <p:nvSpPr>
            <p:cNvPr id="568" name="Google Shape;568;p26"/>
            <p:cNvSpPr/>
            <p:nvPr/>
          </p:nvSpPr>
          <p:spPr>
            <a:xfrm rot="10800000">
              <a:off x="8714994" y="1682288"/>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rot="10800000">
              <a:off x="8536310" y="2729512"/>
              <a:ext cx="731489" cy="731679"/>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1360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ภาพนิ่งชื่อเรื่อ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03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5"/>
          <p:cNvSpPr txBox="1">
            <a:spLocks noGrp="1"/>
          </p:cNvSpPr>
          <p:nvPr>
            <p:ph type="subTitle" idx="1"/>
          </p:nvPr>
        </p:nvSpPr>
        <p:spPr>
          <a:xfrm>
            <a:off x="1545475" y="2389646"/>
            <a:ext cx="2874300" cy="129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 name="Google Shape;77;p5"/>
          <p:cNvSpPr txBox="1">
            <a:spLocks noGrp="1"/>
          </p:cNvSpPr>
          <p:nvPr>
            <p:ph type="subTitle" idx="2"/>
          </p:nvPr>
        </p:nvSpPr>
        <p:spPr>
          <a:xfrm>
            <a:off x="4724228" y="2389632"/>
            <a:ext cx="2874300" cy="129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b="0">
                <a:solidFill>
                  <a:schemeClr val="dk1"/>
                </a:solidFill>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
        <p:nvSpPr>
          <p:cNvPr id="78" name="Google Shape;78;p5"/>
          <p:cNvSpPr txBox="1">
            <a:spLocks noGrp="1"/>
          </p:cNvSpPr>
          <p:nvPr>
            <p:ph type="subTitle" idx="3"/>
          </p:nvPr>
        </p:nvSpPr>
        <p:spPr>
          <a:xfrm>
            <a:off x="1545463" y="2037607"/>
            <a:ext cx="2874300" cy="442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sp>
        <p:nvSpPr>
          <p:cNvPr id="79" name="Google Shape;79;p5"/>
          <p:cNvSpPr txBox="1">
            <a:spLocks noGrp="1"/>
          </p:cNvSpPr>
          <p:nvPr>
            <p:ph type="subTitle" idx="4"/>
          </p:nvPr>
        </p:nvSpPr>
        <p:spPr>
          <a:xfrm>
            <a:off x="4724233" y="2037599"/>
            <a:ext cx="2874300" cy="442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000"/>
              <a:buFont typeface="Space Mono"/>
              <a:buNone/>
              <a:defRPr sz="2000">
                <a:solidFill>
                  <a:schemeClr val="dk1"/>
                </a:solidFill>
                <a:latin typeface="Space Mono"/>
                <a:ea typeface="Space Mono"/>
                <a:cs typeface="Space Mono"/>
                <a:sym typeface="Space Mono"/>
              </a:defRPr>
            </a:lvl1pPr>
            <a:lvl2pPr lvl="1" algn="r" rtl="0">
              <a:lnSpc>
                <a:spcPct val="100000"/>
              </a:lnSpc>
              <a:spcBef>
                <a:spcPts val="0"/>
              </a:spcBef>
              <a:spcAft>
                <a:spcPts val="0"/>
              </a:spcAft>
              <a:buSzPts val="2000"/>
              <a:buFont typeface="Space Mono"/>
              <a:buNone/>
              <a:defRPr sz="2000">
                <a:latin typeface="Space Mono"/>
                <a:ea typeface="Space Mono"/>
                <a:cs typeface="Space Mono"/>
                <a:sym typeface="Space Mono"/>
              </a:defRPr>
            </a:lvl2pPr>
            <a:lvl3pPr lvl="2" algn="r" rtl="0">
              <a:lnSpc>
                <a:spcPct val="100000"/>
              </a:lnSpc>
              <a:spcBef>
                <a:spcPts val="0"/>
              </a:spcBef>
              <a:spcAft>
                <a:spcPts val="0"/>
              </a:spcAft>
              <a:buSzPts val="2000"/>
              <a:buFont typeface="Space Mono"/>
              <a:buNone/>
              <a:defRPr sz="2000">
                <a:latin typeface="Space Mono"/>
                <a:ea typeface="Space Mono"/>
                <a:cs typeface="Space Mono"/>
                <a:sym typeface="Space Mono"/>
              </a:defRPr>
            </a:lvl3pPr>
            <a:lvl4pPr lvl="3" algn="r" rtl="0">
              <a:lnSpc>
                <a:spcPct val="100000"/>
              </a:lnSpc>
              <a:spcBef>
                <a:spcPts val="0"/>
              </a:spcBef>
              <a:spcAft>
                <a:spcPts val="0"/>
              </a:spcAft>
              <a:buSzPts val="2000"/>
              <a:buFont typeface="Space Mono"/>
              <a:buNone/>
              <a:defRPr sz="2000">
                <a:latin typeface="Space Mono"/>
                <a:ea typeface="Space Mono"/>
                <a:cs typeface="Space Mono"/>
                <a:sym typeface="Space Mono"/>
              </a:defRPr>
            </a:lvl4pPr>
            <a:lvl5pPr lvl="4" algn="r" rtl="0">
              <a:lnSpc>
                <a:spcPct val="100000"/>
              </a:lnSpc>
              <a:spcBef>
                <a:spcPts val="0"/>
              </a:spcBef>
              <a:spcAft>
                <a:spcPts val="0"/>
              </a:spcAft>
              <a:buSzPts val="2000"/>
              <a:buFont typeface="Space Mono"/>
              <a:buNone/>
              <a:defRPr sz="2000">
                <a:latin typeface="Space Mono"/>
                <a:ea typeface="Space Mono"/>
                <a:cs typeface="Space Mono"/>
                <a:sym typeface="Space Mono"/>
              </a:defRPr>
            </a:lvl5pPr>
            <a:lvl6pPr lvl="5" algn="r" rtl="0">
              <a:lnSpc>
                <a:spcPct val="100000"/>
              </a:lnSpc>
              <a:spcBef>
                <a:spcPts val="0"/>
              </a:spcBef>
              <a:spcAft>
                <a:spcPts val="0"/>
              </a:spcAft>
              <a:buSzPts val="2000"/>
              <a:buFont typeface="Space Mono"/>
              <a:buNone/>
              <a:defRPr sz="2000">
                <a:latin typeface="Space Mono"/>
                <a:ea typeface="Space Mono"/>
                <a:cs typeface="Space Mono"/>
                <a:sym typeface="Space Mono"/>
              </a:defRPr>
            </a:lvl6pPr>
            <a:lvl7pPr lvl="6" algn="r" rtl="0">
              <a:lnSpc>
                <a:spcPct val="100000"/>
              </a:lnSpc>
              <a:spcBef>
                <a:spcPts val="0"/>
              </a:spcBef>
              <a:spcAft>
                <a:spcPts val="0"/>
              </a:spcAft>
              <a:buSzPts val="2000"/>
              <a:buFont typeface="Space Mono"/>
              <a:buNone/>
              <a:defRPr sz="2000">
                <a:latin typeface="Space Mono"/>
                <a:ea typeface="Space Mono"/>
                <a:cs typeface="Space Mono"/>
                <a:sym typeface="Space Mono"/>
              </a:defRPr>
            </a:lvl7pPr>
            <a:lvl8pPr lvl="7" algn="r" rtl="0">
              <a:lnSpc>
                <a:spcPct val="100000"/>
              </a:lnSpc>
              <a:spcBef>
                <a:spcPts val="0"/>
              </a:spcBef>
              <a:spcAft>
                <a:spcPts val="0"/>
              </a:spcAft>
              <a:buSzPts val="2000"/>
              <a:buFont typeface="Space Mono"/>
              <a:buNone/>
              <a:defRPr sz="2000">
                <a:latin typeface="Space Mono"/>
                <a:ea typeface="Space Mono"/>
                <a:cs typeface="Space Mono"/>
                <a:sym typeface="Space Mono"/>
              </a:defRPr>
            </a:lvl8pPr>
            <a:lvl9pPr lvl="8" algn="r" rtl="0">
              <a:lnSpc>
                <a:spcPct val="100000"/>
              </a:lnSpc>
              <a:spcBef>
                <a:spcPts val="0"/>
              </a:spcBef>
              <a:spcAft>
                <a:spcPts val="0"/>
              </a:spcAft>
              <a:buSzPts val="2000"/>
              <a:buFont typeface="Space Mono"/>
              <a:buNone/>
              <a:defRPr sz="2000">
                <a:latin typeface="Space Mono"/>
                <a:ea typeface="Space Mono"/>
                <a:cs typeface="Space Mono"/>
                <a:sym typeface="Space Mono"/>
              </a:defRPr>
            </a:lvl9pPr>
          </a:lstStyle>
          <a:p>
            <a:endParaRPr/>
          </a:p>
        </p:txBody>
      </p:sp>
      <p:grpSp>
        <p:nvGrpSpPr>
          <p:cNvPr id="80" name="Google Shape;80;p5"/>
          <p:cNvGrpSpPr/>
          <p:nvPr/>
        </p:nvGrpSpPr>
        <p:grpSpPr>
          <a:xfrm rot="10800000" flipH="1">
            <a:off x="-530285" y="47624"/>
            <a:ext cx="1587003" cy="1087440"/>
            <a:chOff x="-416690" y="4028937"/>
            <a:chExt cx="1587003" cy="1087440"/>
          </a:xfrm>
        </p:grpSpPr>
        <p:sp>
          <p:nvSpPr>
            <p:cNvPr id="81" name="Google Shape;81;p5"/>
            <p:cNvSpPr/>
            <p:nvPr/>
          </p:nvSpPr>
          <p:spPr>
            <a:xfrm>
              <a:off x="-416690" y="4028937"/>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670617" y="4616574"/>
              <a:ext cx="499696" cy="499802"/>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5"/>
          <p:cNvGrpSpPr/>
          <p:nvPr/>
        </p:nvGrpSpPr>
        <p:grpSpPr>
          <a:xfrm>
            <a:off x="3531711" y="4185343"/>
            <a:ext cx="9375082" cy="1210174"/>
            <a:chOff x="3379311" y="4309346"/>
            <a:chExt cx="9375082" cy="1210174"/>
          </a:xfrm>
        </p:grpSpPr>
        <p:grpSp>
          <p:nvGrpSpPr>
            <p:cNvPr id="84" name="Google Shape;84;p5"/>
            <p:cNvGrpSpPr/>
            <p:nvPr/>
          </p:nvGrpSpPr>
          <p:grpSpPr>
            <a:xfrm>
              <a:off x="3424790" y="4309346"/>
              <a:ext cx="9329602" cy="1210174"/>
              <a:chOff x="1859848" y="4008665"/>
              <a:chExt cx="3610527" cy="468334"/>
            </a:xfrm>
          </p:grpSpPr>
          <p:sp>
            <p:nvSpPr>
              <p:cNvPr id="85" name="Google Shape;85;p5"/>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5"/>
            <p:cNvSpPr/>
            <p:nvPr/>
          </p:nvSpPr>
          <p:spPr>
            <a:xfrm>
              <a:off x="3379311" y="5048809"/>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7" name="Google Shape;97;p6"/>
          <p:cNvGrpSpPr/>
          <p:nvPr/>
        </p:nvGrpSpPr>
        <p:grpSpPr>
          <a:xfrm>
            <a:off x="8015883" y="80074"/>
            <a:ext cx="1394075" cy="535357"/>
            <a:chOff x="7247818" y="1391030"/>
            <a:chExt cx="1023926" cy="392692"/>
          </a:xfrm>
        </p:grpSpPr>
        <p:sp>
          <p:nvSpPr>
            <p:cNvPr id="98" name="Google Shape;98;p6"/>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6"/>
          <p:cNvGrpSpPr/>
          <p:nvPr/>
        </p:nvGrpSpPr>
        <p:grpSpPr>
          <a:xfrm flipH="1">
            <a:off x="-538559" y="3343088"/>
            <a:ext cx="1235734" cy="1729664"/>
            <a:chOff x="8566584" y="1819088"/>
            <a:chExt cx="1235734" cy="1729664"/>
          </a:xfrm>
        </p:grpSpPr>
        <p:sp>
          <p:nvSpPr>
            <p:cNvPr id="106" name="Google Shape;106;p6"/>
            <p:cNvSpPr/>
            <p:nvPr/>
          </p:nvSpPr>
          <p:spPr>
            <a:xfrm rot="10800000">
              <a:off x="8714994" y="1819088"/>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rot="10800000">
              <a:off x="8566584" y="2906530"/>
              <a:ext cx="642050" cy="642222"/>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body" idx="1"/>
          </p:nvPr>
        </p:nvSpPr>
        <p:spPr>
          <a:xfrm>
            <a:off x="4263000" y="1975649"/>
            <a:ext cx="4167900" cy="22188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Open Sans"/>
              <a:buChar char="●"/>
              <a:defRPr/>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
        <p:nvSpPr>
          <p:cNvPr id="110" name="Google Shape;110;p7"/>
          <p:cNvSpPr txBox="1">
            <a:spLocks noGrp="1"/>
          </p:cNvSpPr>
          <p:nvPr>
            <p:ph type="title"/>
          </p:nvPr>
        </p:nvSpPr>
        <p:spPr>
          <a:xfrm>
            <a:off x="4263000" y="949050"/>
            <a:ext cx="4167900" cy="1026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1" name="Google Shape;111;p7"/>
          <p:cNvSpPr>
            <a:spLocks noGrp="1"/>
          </p:cNvSpPr>
          <p:nvPr>
            <p:ph type="pic" idx="2"/>
          </p:nvPr>
        </p:nvSpPr>
        <p:spPr>
          <a:xfrm>
            <a:off x="713100" y="949050"/>
            <a:ext cx="3245400" cy="3245400"/>
          </a:xfrm>
          <a:prstGeom prst="ellipse">
            <a:avLst/>
          </a:prstGeom>
          <a:noFill/>
          <a:ln>
            <a:noFill/>
          </a:ln>
        </p:spPr>
      </p:sp>
      <p:grpSp>
        <p:nvGrpSpPr>
          <p:cNvPr id="112" name="Google Shape;112;p7"/>
          <p:cNvGrpSpPr/>
          <p:nvPr/>
        </p:nvGrpSpPr>
        <p:grpSpPr>
          <a:xfrm flipH="1">
            <a:off x="7938008" y="3984136"/>
            <a:ext cx="1587003" cy="1119765"/>
            <a:chOff x="-416690" y="4105137"/>
            <a:chExt cx="1587003" cy="1119765"/>
          </a:xfrm>
        </p:grpSpPr>
        <p:sp>
          <p:nvSpPr>
            <p:cNvPr id="113" name="Google Shape;113;p7"/>
            <p:cNvSpPr/>
            <p:nvPr/>
          </p:nvSpPr>
          <p:spPr>
            <a:xfrm>
              <a:off x="-416690" y="4105137"/>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670617" y="4725099"/>
              <a:ext cx="499696" cy="499802"/>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7"/>
          <p:cNvGrpSpPr/>
          <p:nvPr/>
        </p:nvGrpSpPr>
        <p:grpSpPr>
          <a:xfrm>
            <a:off x="86620" y="-220596"/>
            <a:ext cx="11611548" cy="5283863"/>
            <a:chOff x="86620" y="-220596"/>
            <a:chExt cx="11611548" cy="5283863"/>
          </a:xfrm>
        </p:grpSpPr>
        <p:grpSp>
          <p:nvGrpSpPr>
            <p:cNvPr id="116" name="Google Shape;116;p7"/>
            <p:cNvGrpSpPr/>
            <p:nvPr/>
          </p:nvGrpSpPr>
          <p:grpSpPr>
            <a:xfrm>
              <a:off x="2323086" y="-220596"/>
              <a:ext cx="9375082" cy="1210174"/>
              <a:chOff x="3379311" y="4309346"/>
              <a:chExt cx="9375082" cy="1210174"/>
            </a:xfrm>
          </p:grpSpPr>
          <p:grpSp>
            <p:nvGrpSpPr>
              <p:cNvPr id="117" name="Google Shape;117;p7"/>
              <p:cNvGrpSpPr/>
              <p:nvPr/>
            </p:nvGrpSpPr>
            <p:grpSpPr>
              <a:xfrm>
                <a:off x="3424790" y="4309346"/>
                <a:ext cx="9329602" cy="1210174"/>
                <a:chOff x="1859848" y="4008665"/>
                <a:chExt cx="3610527" cy="468334"/>
              </a:xfrm>
            </p:grpSpPr>
            <p:sp>
              <p:nvSpPr>
                <p:cNvPr id="118" name="Google Shape;118;p7"/>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7"/>
              <p:cNvSpPr/>
              <p:nvPr/>
            </p:nvSpPr>
            <p:spPr>
              <a:xfrm>
                <a:off x="3379311" y="5048809"/>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7"/>
            <p:cNvGrpSpPr/>
            <p:nvPr/>
          </p:nvGrpSpPr>
          <p:grpSpPr>
            <a:xfrm flipH="1">
              <a:off x="86620" y="4527910"/>
              <a:ext cx="1394075" cy="535357"/>
              <a:chOff x="7247818" y="1391030"/>
              <a:chExt cx="1023926" cy="392692"/>
            </a:xfrm>
          </p:grpSpPr>
          <p:sp>
            <p:nvSpPr>
              <p:cNvPr id="129" name="Google Shape;129;p7"/>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2317950" y="1450550"/>
            <a:ext cx="4508100" cy="22425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8" name="Google Shape;138;p8"/>
          <p:cNvGrpSpPr/>
          <p:nvPr/>
        </p:nvGrpSpPr>
        <p:grpSpPr>
          <a:xfrm>
            <a:off x="-158240" y="-384437"/>
            <a:ext cx="1266008" cy="1778904"/>
            <a:chOff x="8536310" y="1682288"/>
            <a:chExt cx="1266008" cy="1778904"/>
          </a:xfrm>
        </p:grpSpPr>
        <p:sp>
          <p:nvSpPr>
            <p:cNvPr id="139" name="Google Shape;139;p8"/>
            <p:cNvSpPr/>
            <p:nvPr/>
          </p:nvSpPr>
          <p:spPr>
            <a:xfrm rot="10800000">
              <a:off x="8714994" y="1682288"/>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rot="10800000">
              <a:off x="8536310" y="2729512"/>
              <a:ext cx="731489" cy="731679"/>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8"/>
          <p:cNvGrpSpPr/>
          <p:nvPr/>
        </p:nvGrpSpPr>
        <p:grpSpPr>
          <a:xfrm>
            <a:off x="3379311" y="97486"/>
            <a:ext cx="9375082" cy="5422033"/>
            <a:chOff x="3379311" y="97486"/>
            <a:chExt cx="9375082" cy="5422033"/>
          </a:xfrm>
        </p:grpSpPr>
        <p:grpSp>
          <p:nvGrpSpPr>
            <p:cNvPr id="142" name="Google Shape;142;p8"/>
            <p:cNvGrpSpPr/>
            <p:nvPr/>
          </p:nvGrpSpPr>
          <p:grpSpPr>
            <a:xfrm flipH="1">
              <a:off x="7654812" y="97486"/>
              <a:ext cx="1394075" cy="535357"/>
              <a:chOff x="7247818" y="1391030"/>
              <a:chExt cx="1023926" cy="392692"/>
            </a:xfrm>
          </p:grpSpPr>
          <p:sp>
            <p:nvSpPr>
              <p:cNvPr id="143" name="Google Shape;143;p8"/>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8"/>
            <p:cNvGrpSpPr/>
            <p:nvPr/>
          </p:nvGrpSpPr>
          <p:grpSpPr>
            <a:xfrm>
              <a:off x="3379311" y="4309346"/>
              <a:ext cx="9375082" cy="1210174"/>
              <a:chOff x="3379311" y="4309346"/>
              <a:chExt cx="9375082" cy="1210174"/>
            </a:xfrm>
          </p:grpSpPr>
          <p:grpSp>
            <p:nvGrpSpPr>
              <p:cNvPr id="151" name="Google Shape;151;p8"/>
              <p:cNvGrpSpPr/>
              <p:nvPr/>
            </p:nvGrpSpPr>
            <p:grpSpPr>
              <a:xfrm>
                <a:off x="3424790" y="4309346"/>
                <a:ext cx="9329602" cy="1210174"/>
                <a:chOff x="1859848" y="4008665"/>
                <a:chExt cx="3610527" cy="468334"/>
              </a:xfrm>
            </p:grpSpPr>
            <p:sp>
              <p:nvSpPr>
                <p:cNvPr id="152" name="Google Shape;152;p8"/>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8"/>
              <p:cNvSpPr/>
              <p:nvPr/>
            </p:nvSpPr>
            <p:spPr>
              <a:xfrm>
                <a:off x="3379311" y="5048809"/>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2"/>
        <p:cNvGrpSpPr/>
        <p:nvPr/>
      </p:nvGrpSpPr>
      <p:grpSpPr>
        <a:xfrm>
          <a:off x="0" y="0"/>
          <a:ext cx="0" cy="0"/>
          <a:chOff x="0" y="0"/>
          <a:chExt cx="0" cy="0"/>
        </a:xfrm>
      </p:grpSpPr>
      <p:sp>
        <p:nvSpPr>
          <p:cNvPr id="163" name="Google Shape;163;p9"/>
          <p:cNvSpPr txBox="1">
            <a:spLocks noGrp="1"/>
          </p:cNvSpPr>
          <p:nvPr>
            <p:ph type="title"/>
          </p:nvPr>
        </p:nvSpPr>
        <p:spPr>
          <a:xfrm>
            <a:off x="2241450" y="1520250"/>
            <a:ext cx="46611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4" name="Google Shape;164;p9"/>
          <p:cNvSpPr txBox="1">
            <a:spLocks noGrp="1"/>
          </p:cNvSpPr>
          <p:nvPr>
            <p:ph type="subTitle" idx="1"/>
          </p:nvPr>
        </p:nvSpPr>
        <p:spPr>
          <a:xfrm>
            <a:off x="2241550" y="2362050"/>
            <a:ext cx="4661100" cy="12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sz="1400"/>
            </a:lvl2pPr>
            <a:lvl3pPr lvl="2" algn="ctr" rtl="0">
              <a:lnSpc>
                <a:spcPct val="100000"/>
              </a:lnSpc>
              <a:spcBef>
                <a:spcPts val="1600"/>
              </a:spcBef>
              <a:spcAft>
                <a:spcPts val="0"/>
              </a:spcAft>
              <a:buSzPts val="1400"/>
              <a:buNone/>
              <a:defRPr sz="1400"/>
            </a:lvl3pPr>
            <a:lvl4pPr lvl="3" algn="ctr" rtl="0">
              <a:lnSpc>
                <a:spcPct val="100000"/>
              </a:lnSpc>
              <a:spcBef>
                <a:spcPts val="1600"/>
              </a:spcBef>
              <a:spcAft>
                <a:spcPts val="0"/>
              </a:spcAft>
              <a:buSzPts val="1400"/>
              <a:buNone/>
              <a:defRPr sz="1400"/>
            </a:lvl4pPr>
            <a:lvl5pPr lvl="4" algn="ctr" rtl="0">
              <a:lnSpc>
                <a:spcPct val="100000"/>
              </a:lnSpc>
              <a:spcBef>
                <a:spcPts val="1600"/>
              </a:spcBef>
              <a:spcAft>
                <a:spcPts val="0"/>
              </a:spcAft>
              <a:buSzPts val="1400"/>
              <a:buNone/>
              <a:defRPr sz="1400"/>
            </a:lvl5pPr>
            <a:lvl6pPr lvl="5" algn="ctr" rtl="0">
              <a:lnSpc>
                <a:spcPct val="100000"/>
              </a:lnSpc>
              <a:spcBef>
                <a:spcPts val="1600"/>
              </a:spcBef>
              <a:spcAft>
                <a:spcPts val="0"/>
              </a:spcAft>
              <a:buSzPts val="1400"/>
              <a:buNone/>
              <a:defRPr sz="1400"/>
            </a:lvl6pPr>
            <a:lvl7pPr lvl="6" algn="ctr" rtl="0">
              <a:lnSpc>
                <a:spcPct val="100000"/>
              </a:lnSpc>
              <a:spcBef>
                <a:spcPts val="1600"/>
              </a:spcBef>
              <a:spcAft>
                <a:spcPts val="0"/>
              </a:spcAft>
              <a:buSzPts val="1400"/>
              <a:buNone/>
              <a:defRPr sz="1400"/>
            </a:lvl7pPr>
            <a:lvl8pPr lvl="7" algn="ctr" rtl="0">
              <a:lnSpc>
                <a:spcPct val="100000"/>
              </a:lnSpc>
              <a:spcBef>
                <a:spcPts val="1600"/>
              </a:spcBef>
              <a:spcAft>
                <a:spcPts val="0"/>
              </a:spcAft>
              <a:buSzPts val="1400"/>
              <a:buNone/>
              <a:defRPr sz="1400"/>
            </a:lvl8pPr>
            <a:lvl9pPr lvl="8" algn="ctr" rtl="0">
              <a:lnSpc>
                <a:spcPct val="100000"/>
              </a:lnSpc>
              <a:spcBef>
                <a:spcPts val="1600"/>
              </a:spcBef>
              <a:spcAft>
                <a:spcPts val="1600"/>
              </a:spcAft>
              <a:buSzPts val="1400"/>
              <a:buNone/>
              <a:defRPr sz="1400"/>
            </a:lvl9pPr>
          </a:lstStyle>
          <a:p>
            <a:endParaRPr/>
          </a:p>
        </p:txBody>
      </p:sp>
      <p:grpSp>
        <p:nvGrpSpPr>
          <p:cNvPr id="165" name="Google Shape;165;p9"/>
          <p:cNvGrpSpPr/>
          <p:nvPr/>
        </p:nvGrpSpPr>
        <p:grpSpPr>
          <a:xfrm>
            <a:off x="8132885" y="4098174"/>
            <a:ext cx="1087328" cy="1554067"/>
            <a:chOff x="8056685" y="4021974"/>
            <a:chExt cx="1087328" cy="1554067"/>
          </a:xfrm>
        </p:grpSpPr>
        <p:sp>
          <p:nvSpPr>
            <p:cNvPr id="166" name="Google Shape;166;p9"/>
            <p:cNvSpPr/>
            <p:nvPr/>
          </p:nvSpPr>
          <p:spPr>
            <a:xfrm>
              <a:off x="8056685" y="4488612"/>
              <a:ext cx="1087324" cy="1087430"/>
            </a:xfrm>
            <a:custGeom>
              <a:avLst/>
              <a:gdLst/>
              <a:ahLst/>
              <a:cxnLst/>
              <a:rect l="l" t="t" r="r" b="b"/>
              <a:pathLst>
                <a:path w="10251" h="10252" extrusionOk="0">
                  <a:moveTo>
                    <a:pt x="5130" y="2017"/>
                  </a:moveTo>
                  <a:cubicBezTo>
                    <a:pt x="6843" y="2017"/>
                    <a:pt x="8235" y="3409"/>
                    <a:pt x="8235" y="5122"/>
                  </a:cubicBezTo>
                  <a:cubicBezTo>
                    <a:pt x="8235" y="6843"/>
                    <a:pt x="6843" y="8235"/>
                    <a:pt x="5130" y="8235"/>
                  </a:cubicBezTo>
                  <a:cubicBezTo>
                    <a:pt x="3408" y="8235"/>
                    <a:pt x="2017" y="6843"/>
                    <a:pt x="2017" y="5122"/>
                  </a:cubicBezTo>
                  <a:cubicBezTo>
                    <a:pt x="2017" y="3409"/>
                    <a:pt x="3408" y="2017"/>
                    <a:pt x="5130" y="2017"/>
                  </a:cubicBezTo>
                  <a:close/>
                  <a:moveTo>
                    <a:pt x="4693" y="1"/>
                  </a:moveTo>
                  <a:lnTo>
                    <a:pt x="4506" y="1178"/>
                  </a:lnTo>
                  <a:cubicBezTo>
                    <a:pt x="4229" y="1223"/>
                    <a:pt x="3952" y="1294"/>
                    <a:pt x="3694" y="1393"/>
                  </a:cubicBezTo>
                  <a:lnTo>
                    <a:pt x="2944" y="465"/>
                  </a:lnTo>
                  <a:lnTo>
                    <a:pt x="2186" y="902"/>
                  </a:lnTo>
                  <a:lnTo>
                    <a:pt x="2623" y="2017"/>
                  </a:lnTo>
                  <a:cubicBezTo>
                    <a:pt x="2400" y="2195"/>
                    <a:pt x="2195" y="2392"/>
                    <a:pt x="2017" y="2615"/>
                  </a:cubicBezTo>
                  <a:lnTo>
                    <a:pt x="910" y="2186"/>
                  </a:lnTo>
                  <a:lnTo>
                    <a:pt x="473" y="2945"/>
                  </a:lnTo>
                  <a:lnTo>
                    <a:pt x="1401" y="3685"/>
                  </a:lnTo>
                  <a:cubicBezTo>
                    <a:pt x="1303" y="3944"/>
                    <a:pt x="1223" y="4220"/>
                    <a:pt x="1178" y="4506"/>
                  </a:cubicBezTo>
                  <a:lnTo>
                    <a:pt x="0" y="4684"/>
                  </a:lnTo>
                  <a:lnTo>
                    <a:pt x="0" y="5559"/>
                  </a:lnTo>
                  <a:lnTo>
                    <a:pt x="1178" y="5746"/>
                  </a:lnTo>
                  <a:cubicBezTo>
                    <a:pt x="1223" y="6031"/>
                    <a:pt x="1303" y="6299"/>
                    <a:pt x="1401" y="6567"/>
                  </a:cubicBezTo>
                  <a:lnTo>
                    <a:pt x="473" y="7307"/>
                  </a:lnTo>
                  <a:lnTo>
                    <a:pt x="910" y="8065"/>
                  </a:lnTo>
                  <a:lnTo>
                    <a:pt x="2017" y="7637"/>
                  </a:lnTo>
                  <a:cubicBezTo>
                    <a:pt x="2195" y="7851"/>
                    <a:pt x="2400" y="8057"/>
                    <a:pt x="2623" y="8235"/>
                  </a:cubicBezTo>
                  <a:lnTo>
                    <a:pt x="2186" y="9341"/>
                  </a:lnTo>
                  <a:lnTo>
                    <a:pt x="2944" y="9778"/>
                  </a:lnTo>
                  <a:lnTo>
                    <a:pt x="3694" y="8850"/>
                  </a:lnTo>
                  <a:cubicBezTo>
                    <a:pt x="3952" y="8958"/>
                    <a:pt x="4229" y="9029"/>
                    <a:pt x="4506" y="9074"/>
                  </a:cubicBezTo>
                  <a:lnTo>
                    <a:pt x="4693" y="10251"/>
                  </a:lnTo>
                  <a:lnTo>
                    <a:pt x="5567" y="10251"/>
                  </a:lnTo>
                  <a:lnTo>
                    <a:pt x="5746" y="9074"/>
                  </a:lnTo>
                  <a:cubicBezTo>
                    <a:pt x="6031" y="9029"/>
                    <a:pt x="6308" y="8958"/>
                    <a:pt x="6566" y="8850"/>
                  </a:cubicBezTo>
                  <a:lnTo>
                    <a:pt x="7316" y="9778"/>
                  </a:lnTo>
                  <a:lnTo>
                    <a:pt x="8065" y="9341"/>
                  </a:lnTo>
                  <a:lnTo>
                    <a:pt x="7637" y="8235"/>
                  </a:lnTo>
                  <a:cubicBezTo>
                    <a:pt x="7860" y="8057"/>
                    <a:pt x="8056" y="7851"/>
                    <a:pt x="8235" y="7637"/>
                  </a:cubicBezTo>
                  <a:lnTo>
                    <a:pt x="9350" y="8065"/>
                  </a:lnTo>
                  <a:lnTo>
                    <a:pt x="9787" y="7307"/>
                  </a:lnTo>
                  <a:lnTo>
                    <a:pt x="8859" y="6567"/>
                  </a:lnTo>
                  <a:cubicBezTo>
                    <a:pt x="8957" y="6299"/>
                    <a:pt x="9037" y="6031"/>
                    <a:pt x="9082" y="5746"/>
                  </a:cubicBezTo>
                  <a:lnTo>
                    <a:pt x="10251" y="5559"/>
                  </a:lnTo>
                  <a:lnTo>
                    <a:pt x="10251" y="4684"/>
                  </a:lnTo>
                  <a:lnTo>
                    <a:pt x="9082" y="4506"/>
                  </a:lnTo>
                  <a:cubicBezTo>
                    <a:pt x="9037" y="4220"/>
                    <a:pt x="8957" y="3944"/>
                    <a:pt x="8859" y="3685"/>
                  </a:cubicBezTo>
                  <a:lnTo>
                    <a:pt x="9787" y="2945"/>
                  </a:lnTo>
                  <a:lnTo>
                    <a:pt x="9350" y="2186"/>
                  </a:lnTo>
                  <a:lnTo>
                    <a:pt x="8235" y="2615"/>
                  </a:lnTo>
                  <a:cubicBezTo>
                    <a:pt x="8056" y="2392"/>
                    <a:pt x="7860" y="2195"/>
                    <a:pt x="7637" y="2017"/>
                  </a:cubicBezTo>
                  <a:lnTo>
                    <a:pt x="8065" y="902"/>
                  </a:lnTo>
                  <a:lnTo>
                    <a:pt x="7316" y="465"/>
                  </a:lnTo>
                  <a:lnTo>
                    <a:pt x="6566" y="1393"/>
                  </a:lnTo>
                  <a:cubicBezTo>
                    <a:pt x="6308" y="1294"/>
                    <a:pt x="6031" y="1223"/>
                    <a:pt x="5746" y="1178"/>
                  </a:cubicBezTo>
                  <a:lnTo>
                    <a:pt x="55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8644317" y="4021974"/>
              <a:ext cx="499696" cy="499802"/>
            </a:xfrm>
            <a:custGeom>
              <a:avLst/>
              <a:gdLst/>
              <a:ahLst/>
              <a:cxnLst/>
              <a:rect l="l" t="t" r="r" b="b"/>
              <a:pathLst>
                <a:path w="4711" h="4712" extrusionOk="0">
                  <a:moveTo>
                    <a:pt x="2355" y="929"/>
                  </a:moveTo>
                  <a:cubicBezTo>
                    <a:pt x="3149" y="929"/>
                    <a:pt x="3792" y="1562"/>
                    <a:pt x="3792" y="2356"/>
                  </a:cubicBezTo>
                  <a:cubicBezTo>
                    <a:pt x="3792" y="3141"/>
                    <a:pt x="3149" y="3783"/>
                    <a:pt x="2355" y="3783"/>
                  </a:cubicBezTo>
                  <a:cubicBezTo>
                    <a:pt x="1570" y="3783"/>
                    <a:pt x="928" y="3141"/>
                    <a:pt x="928" y="2356"/>
                  </a:cubicBezTo>
                  <a:cubicBezTo>
                    <a:pt x="928" y="1562"/>
                    <a:pt x="1570" y="929"/>
                    <a:pt x="2355" y="929"/>
                  </a:cubicBezTo>
                  <a:close/>
                  <a:moveTo>
                    <a:pt x="2159" y="1"/>
                  </a:moveTo>
                  <a:lnTo>
                    <a:pt x="2070" y="536"/>
                  </a:lnTo>
                  <a:cubicBezTo>
                    <a:pt x="1945" y="563"/>
                    <a:pt x="1820" y="598"/>
                    <a:pt x="1695" y="643"/>
                  </a:cubicBezTo>
                  <a:lnTo>
                    <a:pt x="1356" y="215"/>
                  </a:lnTo>
                  <a:lnTo>
                    <a:pt x="1008" y="411"/>
                  </a:lnTo>
                  <a:lnTo>
                    <a:pt x="1205" y="929"/>
                  </a:lnTo>
                  <a:cubicBezTo>
                    <a:pt x="1106" y="1009"/>
                    <a:pt x="1008" y="1098"/>
                    <a:pt x="928" y="1205"/>
                  </a:cubicBezTo>
                  <a:lnTo>
                    <a:pt x="420" y="1000"/>
                  </a:lnTo>
                  <a:lnTo>
                    <a:pt x="214" y="1348"/>
                  </a:lnTo>
                  <a:lnTo>
                    <a:pt x="643" y="1696"/>
                  </a:lnTo>
                  <a:cubicBezTo>
                    <a:pt x="598" y="1812"/>
                    <a:pt x="562" y="1937"/>
                    <a:pt x="544" y="2070"/>
                  </a:cubicBezTo>
                  <a:lnTo>
                    <a:pt x="0" y="2151"/>
                  </a:lnTo>
                  <a:lnTo>
                    <a:pt x="0" y="2552"/>
                  </a:lnTo>
                  <a:lnTo>
                    <a:pt x="544" y="2641"/>
                  </a:lnTo>
                  <a:cubicBezTo>
                    <a:pt x="562" y="2766"/>
                    <a:pt x="598" y="2900"/>
                    <a:pt x="643" y="3016"/>
                  </a:cubicBezTo>
                  <a:lnTo>
                    <a:pt x="214" y="3355"/>
                  </a:lnTo>
                  <a:lnTo>
                    <a:pt x="420" y="3703"/>
                  </a:lnTo>
                  <a:lnTo>
                    <a:pt x="928" y="3507"/>
                  </a:lnTo>
                  <a:cubicBezTo>
                    <a:pt x="1008" y="3614"/>
                    <a:pt x="1106" y="3703"/>
                    <a:pt x="1205" y="3783"/>
                  </a:cubicBezTo>
                  <a:lnTo>
                    <a:pt x="1008" y="4292"/>
                  </a:lnTo>
                  <a:lnTo>
                    <a:pt x="1356" y="4497"/>
                  </a:lnTo>
                  <a:lnTo>
                    <a:pt x="1695" y="4069"/>
                  </a:lnTo>
                  <a:cubicBezTo>
                    <a:pt x="1820" y="4113"/>
                    <a:pt x="1945" y="4149"/>
                    <a:pt x="2070" y="4167"/>
                  </a:cubicBezTo>
                  <a:lnTo>
                    <a:pt x="2159" y="4711"/>
                  </a:lnTo>
                  <a:lnTo>
                    <a:pt x="2561" y="4711"/>
                  </a:lnTo>
                  <a:lnTo>
                    <a:pt x="2641" y="4167"/>
                  </a:lnTo>
                  <a:cubicBezTo>
                    <a:pt x="2775" y="4149"/>
                    <a:pt x="2900" y="4113"/>
                    <a:pt x="3016" y="4069"/>
                  </a:cubicBezTo>
                  <a:lnTo>
                    <a:pt x="3364" y="4497"/>
                  </a:lnTo>
                  <a:lnTo>
                    <a:pt x="3711" y="4292"/>
                  </a:lnTo>
                  <a:lnTo>
                    <a:pt x="3515" y="3783"/>
                  </a:lnTo>
                  <a:cubicBezTo>
                    <a:pt x="3613" y="3703"/>
                    <a:pt x="3703" y="3614"/>
                    <a:pt x="3792" y="3507"/>
                  </a:cubicBezTo>
                  <a:lnTo>
                    <a:pt x="4300" y="3703"/>
                  </a:lnTo>
                  <a:lnTo>
                    <a:pt x="4496" y="3355"/>
                  </a:lnTo>
                  <a:lnTo>
                    <a:pt x="4077" y="3016"/>
                  </a:lnTo>
                  <a:cubicBezTo>
                    <a:pt x="4122" y="2900"/>
                    <a:pt x="4157" y="2766"/>
                    <a:pt x="4175" y="2641"/>
                  </a:cubicBezTo>
                  <a:lnTo>
                    <a:pt x="4711" y="2552"/>
                  </a:lnTo>
                  <a:lnTo>
                    <a:pt x="4711" y="2151"/>
                  </a:lnTo>
                  <a:lnTo>
                    <a:pt x="4175" y="2070"/>
                  </a:lnTo>
                  <a:cubicBezTo>
                    <a:pt x="4157" y="1937"/>
                    <a:pt x="4122" y="1812"/>
                    <a:pt x="4077" y="1696"/>
                  </a:cubicBezTo>
                  <a:lnTo>
                    <a:pt x="4496" y="1348"/>
                  </a:lnTo>
                  <a:lnTo>
                    <a:pt x="4300" y="1000"/>
                  </a:lnTo>
                  <a:lnTo>
                    <a:pt x="3792" y="1205"/>
                  </a:lnTo>
                  <a:cubicBezTo>
                    <a:pt x="3703" y="1098"/>
                    <a:pt x="3613" y="1009"/>
                    <a:pt x="3515" y="929"/>
                  </a:cubicBezTo>
                  <a:lnTo>
                    <a:pt x="3711" y="411"/>
                  </a:lnTo>
                  <a:lnTo>
                    <a:pt x="3364" y="215"/>
                  </a:lnTo>
                  <a:lnTo>
                    <a:pt x="3016" y="643"/>
                  </a:lnTo>
                  <a:cubicBezTo>
                    <a:pt x="2900" y="598"/>
                    <a:pt x="2775" y="563"/>
                    <a:pt x="2641" y="536"/>
                  </a:cubicBezTo>
                  <a:lnTo>
                    <a:pt x="2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9"/>
          <p:cNvGrpSpPr/>
          <p:nvPr/>
        </p:nvGrpSpPr>
        <p:grpSpPr>
          <a:xfrm>
            <a:off x="-552146" y="-4092920"/>
            <a:ext cx="9940427" cy="9329602"/>
            <a:chOff x="-552146" y="-4092920"/>
            <a:chExt cx="9940427" cy="9329602"/>
          </a:xfrm>
        </p:grpSpPr>
        <p:grpSp>
          <p:nvGrpSpPr>
            <p:cNvPr id="169" name="Google Shape;169;p9"/>
            <p:cNvGrpSpPr/>
            <p:nvPr/>
          </p:nvGrpSpPr>
          <p:grpSpPr>
            <a:xfrm>
              <a:off x="7100723" y="25936"/>
              <a:ext cx="2287558" cy="535377"/>
              <a:chOff x="2175592" y="2937274"/>
              <a:chExt cx="927790" cy="217139"/>
            </a:xfrm>
          </p:grpSpPr>
          <p:sp>
            <p:nvSpPr>
              <p:cNvPr id="170" name="Google Shape;170;p9"/>
              <p:cNvSpPr/>
              <p:nvPr/>
            </p:nvSpPr>
            <p:spPr>
              <a:xfrm>
                <a:off x="2193726" y="3034952"/>
                <a:ext cx="909656" cy="103410"/>
              </a:xfrm>
              <a:custGeom>
                <a:avLst/>
                <a:gdLst/>
                <a:ahLst/>
                <a:cxnLst/>
                <a:rect l="l" t="t" r="r" b="b"/>
                <a:pathLst>
                  <a:path w="15702" h="1785" extrusionOk="0">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2288275" y="3002393"/>
                <a:ext cx="774268" cy="103410"/>
              </a:xfrm>
              <a:custGeom>
                <a:avLst/>
                <a:gdLst/>
                <a:ahLst/>
                <a:cxnLst/>
                <a:rect l="l" t="t" r="r" b="b"/>
                <a:pathLst>
                  <a:path w="13365" h="1785" extrusionOk="0">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2364286" y="2969833"/>
                <a:ext cx="662574" cy="103410"/>
              </a:xfrm>
              <a:custGeom>
                <a:avLst/>
                <a:gdLst/>
                <a:ahLst/>
                <a:cxnLst/>
                <a:rect l="l" t="t" r="r" b="b"/>
                <a:pathLst>
                  <a:path w="11437" h="1785" extrusionOk="0">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2427319" y="2937274"/>
                <a:ext cx="580426" cy="103410"/>
              </a:xfrm>
              <a:custGeom>
                <a:avLst/>
                <a:gdLst/>
                <a:ahLst/>
                <a:cxnLst/>
                <a:rect l="l" t="t" r="r" b="b"/>
                <a:pathLst>
                  <a:path w="10019" h="1785" extrusionOk="0">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2409243" y="3020990"/>
                <a:ext cx="35686" cy="35744"/>
              </a:xfrm>
              <a:custGeom>
                <a:avLst/>
                <a:gdLst/>
                <a:ahLst/>
                <a:cxnLst/>
                <a:rect l="l" t="t" r="r" b="b"/>
                <a:pathLst>
                  <a:path w="616" h="617" extrusionOk="0">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2346152" y="3053549"/>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2269157" y="3086109"/>
                <a:ext cx="35744" cy="35744"/>
              </a:xfrm>
              <a:custGeom>
                <a:avLst/>
                <a:gdLst/>
                <a:ahLst/>
                <a:cxnLst/>
                <a:rect l="l" t="t" r="r" b="b"/>
                <a:pathLst>
                  <a:path w="617" h="617" extrusionOk="0">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2175592" y="3118668"/>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9"/>
            <p:cNvGrpSpPr/>
            <p:nvPr/>
          </p:nvGrpSpPr>
          <p:grpSpPr>
            <a:xfrm rot="5400000">
              <a:off x="-4611860" y="-33206"/>
              <a:ext cx="9329602" cy="1210174"/>
              <a:chOff x="1859848" y="4008665"/>
              <a:chExt cx="3610527" cy="468334"/>
            </a:xfrm>
          </p:grpSpPr>
          <p:sp>
            <p:nvSpPr>
              <p:cNvPr id="179" name="Google Shape;179;p9"/>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4"/>
        <p:cNvGrpSpPr/>
        <p:nvPr/>
      </p:nvGrpSpPr>
      <p:grpSpPr>
        <a:xfrm>
          <a:off x="0" y="0"/>
          <a:ext cx="0" cy="0"/>
          <a:chOff x="0" y="0"/>
          <a:chExt cx="0" cy="0"/>
        </a:xfrm>
      </p:grpSpPr>
      <p:sp>
        <p:nvSpPr>
          <p:cNvPr id="185" name="Google Shape;185;p10"/>
          <p:cNvSpPr>
            <a:spLocks noGrp="1"/>
          </p:cNvSpPr>
          <p:nvPr>
            <p:ph type="pic" idx="2"/>
          </p:nvPr>
        </p:nvSpPr>
        <p:spPr>
          <a:xfrm>
            <a:off x="0" y="0"/>
            <a:ext cx="9144000" cy="5143500"/>
          </a:xfrm>
          <a:prstGeom prst="rect">
            <a:avLst/>
          </a:prstGeom>
          <a:noFill/>
          <a:ln>
            <a:noFill/>
          </a:ln>
        </p:spPr>
      </p:sp>
      <p:sp>
        <p:nvSpPr>
          <p:cNvPr id="186" name="Google Shape;186;p10"/>
          <p:cNvSpPr txBox="1">
            <a:spLocks noGrp="1"/>
          </p:cNvSpPr>
          <p:nvPr>
            <p:ph type="title"/>
          </p:nvPr>
        </p:nvSpPr>
        <p:spPr>
          <a:xfrm>
            <a:off x="720000" y="386205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7"/>
        <p:cNvGrpSpPr/>
        <p:nvPr/>
      </p:nvGrpSpPr>
      <p:grpSpPr>
        <a:xfrm>
          <a:off x="0" y="0"/>
          <a:ext cx="0" cy="0"/>
          <a:chOff x="0" y="0"/>
          <a:chExt cx="0" cy="0"/>
        </a:xfrm>
      </p:grpSpPr>
      <p:sp>
        <p:nvSpPr>
          <p:cNvPr id="188" name="Google Shape;188;p11"/>
          <p:cNvSpPr txBox="1">
            <a:spLocks noGrp="1"/>
          </p:cNvSpPr>
          <p:nvPr>
            <p:ph type="title" hasCustomPrompt="1"/>
          </p:nvPr>
        </p:nvSpPr>
        <p:spPr>
          <a:xfrm>
            <a:off x="3342775" y="1798175"/>
            <a:ext cx="5088000" cy="1050000"/>
          </a:xfrm>
          <a:prstGeom prst="rect">
            <a:avLst/>
          </a:prstGeom>
        </p:spPr>
        <p:txBody>
          <a:bodyPr spcFirstLastPara="1" wrap="square" lIns="91425" tIns="91425" rIns="91425" bIns="91425" anchor="b" anchorCtr="0">
            <a:noAutofit/>
          </a:bodyPr>
          <a:lstStyle>
            <a:lvl1pPr lvl="0" algn="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9" name="Google Shape;189;p11"/>
          <p:cNvSpPr txBox="1">
            <a:spLocks noGrp="1"/>
          </p:cNvSpPr>
          <p:nvPr>
            <p:ph type="subTitle" idx="1"/>
          </p:nvPr>
        </p:nvSpPr>
        <p:spPr>
          <a:xfrm>
            <a:off x="3342775" y="2848175"/>
            <a:ext cx="5088000" cy="49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sz="1400"/>
            </a:lvl2pPr>
            <a:lvl3pPr lvl="2" algn="ctr" rtl="0">
              <a:lnSpc>
                <a:spcPct val="100000"/>
              </a:lnSpc>
              <a:spcBef>
                <a:spcPts val="1600"/>
              </a:spcBef>
              <a:spcAft>
                <a:spcPts val="0"/>
              </a:spcAft>
              <a:buSzPts val="1400"/>
              <a:buNone/>
              <a:defRPr sz="1400"/>
            </a:lvl3pPr>
            <a:lvl4pPr lvl="3" algn="ctr" rtl="0">
              <a:lnSpc>
                <a:spcPct val="100000"/>
              </a:lnSpc>
              <a:spcBef>
                <a:spcPts val="1600"/>
              </a:spcBef>
              <a:spcAft>
                <a:spcPts val="0"/>
              </a:spcAft>
              <a:buSzPts val="1400"/>
              <a:buNone/>
              <a:defRPr sz="1400"/>
            </a:lvl4pPr>
            <a:lvl5pPr lvl="4" algn="ctr" rtl="0">
              <a:lnSpc>
                <a:spcPct val="100000"/>
              </a:lnSpc>
              <a:spcBef>
                <a:spcPts val="1600"/>
              </a:spcBef>
              <a:spcAft>
                <a:spcPts val="0"/>
              </a:spcAft>
              <a:buSzPts val="1400"/>
              <a:buNone/>
              <a:defRPr sz="1400"/>
            </a:lvl5pPr>
            <a:lvl6pPr lvl="5" algn="ctr" rtl="0">
              <a:lnSpc>
                <a:spcPct val="100000"/>
              </a:lnSpc>
              <a:spcBef>
                <a:spcPts val="1600"/>
              </a:spcBef>
              <a:spcAft>
                <a:spcPts val="0"/>
              </a:spcAft>
              <a:buSzPts val="1400"/>
              <a:buNone/>
              <a:defRPr sz="1400"/>
            </a:lvl6pPr>
            <a:lvl7pPr lvl="6" algn="ctr" rtl="0">
              <a:lnSpc>
                <a:spcPct val="100000"/>
              </a:lnSpc>
              <a:spcBef>
                <a:spcPts val="1600"/>
              </a:spcBef>
              <a:spcAft>
                <a:spcPts val="0"/>
              </a:spcAft>
              <a:buSzPts val="1400"/>
              <a:buNone/>
              <a:defRPr sz="1400"/>
            </a:lvl7pPr>
            <a:lvl8pPr lvl="7" algn="ctr" rtl="0">
              <a:lnSpc>
                <a:spcPct val="100000"/>
              </a:lnSpc>
              <a:spcBef>
                <a:spcPts val="1600"/>
              </a:spcBef>
              <a:spcAft>
                <a:spcPts val="0"/>
              </a:spcAft>
              <a:buSzPts val="1400"/>
              <a:buNone/>
              <a:defRPr sz="1400"/>
            </a:lvl8pPr>
            <a:lvl9pPr lvl="8" algn="ctr" rtl="0">
              <a:lnSpc>
                <a:spcPct val="100000"/>
              </a:lnSpc>
              <a:spcBef>
                <a:spcPts val="1600"/>
              </a:spcBef>
              <a:spcAft>
                <a:spcPts val="1600"/>
              </a:spcAft>
              <a:buSzPts val="1400"/>
              <a:buNone/>
              <a:defRPr sz="1400"/>
            </a:lvl9pPr>
          </a:lstStyle>
          <a:p>
            <a:endParaRPr/>
          </a:p>
        </p:txBody>
      </p:sp>
      <p:grpSp>
        <p:nvGrpSpPr>
          <p:cNvPr id="190" name="Google Shape;190;p11"/>
          <p:cNvGrpSpPr/>
          <p:nvPr/>
        </p:nvGrpSpPr>
        <p:grpSpPr>
          <a:xfrm>
            <a:off x="2174762" y="76198"/>
            <a:ext cx="10579631" cy="5367122"/>
            <a:chOff x="2174762" y="76198"/>
            <a:chExt cx="10579631" cy="5367122"/>
          </a:xfrm>
        </p:grpSpPr>
        <p:grpSp>
          <p:nvGrpSpPr>
            <p:cNvPr id="191" name="Google Shape;191;p11"/>
            <p:cNvGrpSpPr/>
            <p:nvPr/>
          </p:nvGrpSpPr>
          <p:grpSpPr>
            <a:xfrm flipH="1">
              <a:off x="2174762" y="76198"/>
              <a:ext cx="1394075" cy="535357"/>
              <a:chOff x="7247818" y="1391030"/>
              <a:chExt cx="1023926" cy="392692"/>
            </a:xfrm>
          </p:grpSpPr>
          <p:sp>
            <p:nvSpPr>
              <p:cNvPr id="192" name="Google Shape;192;p11"/>
              <p:cNvSpPr/>
              <p:nvPr/>
            </p:nvSpPr>
            <p:spPr>
              <a:xfrm>
                <a:off x="7615631" y="1741474"/>
                <a:ext cx="656113" cy="42248"/>
              </a:xfrm>
              <a:custGeom>
                <a:avLst/>
                <a:gdLst/>
                <a:ahLst/>
                <a:cxnLst/>
                <a:rect l="l" t="t" r="r" b="b"/>
                <a:pathLst>
                  <a:path w="7066" h="455" extrusionOk="0">
                    <a:moveTo>
                      <a:pt x="232" y="0"/>
                    </a:moveTo>
                    <a:cubicBezTo>
                      <a:pt x="107" y="0"/>
                      <a:pt x="0" y="98"/>
                      <a:pt x="0" y="223"/>
                    </a:cubicBezTo>
                    <a:cubicBezTo>
                      <a:pt x="0" y="357"/>
                      <a:pt x="107" y="455"/>
                      <a:pt x="232" y="455"/>
                    </a:cubicBezTo>
                    <a:cubicBezTo>
                      <a:pt x="357" y="455"/>
                      <a:pt x="464" y="357"/>
                      <a:pt x="464" y="223"/>
                    </a:cubicBezTo>
                    <a:cubicBezTo>
                      <a:pt x="464" y="98"/>
                      <a:pt x="357" y="0"/>
                      <a:pt x="232" y="0"/>
                    </a:cubicBezTo>
                    <a:close/>
                    <a:moveTo>
                      <a:pt x="1552" y="0"/>
                    </a:moveTo>
                    <a:cubicBezTo>
                      <a:pt x="1428" y="0"/>
                      <a:pt x="1329" y="98"/>
                      <a:pt x="1329" y="223"/>
                    </a:cubicBezTo>
                    <a:cubicBezTo>
                      <a:pt x="1329" y="357"/>
                      <a:pt x="1428" y="455"/>
                      <a:pt x="1552" y="455"/>
                    </a:cubicBezTo>
                    <a:cubicBezTo>
                      <a:pt x="1686" y="455"/>
                      <a:pt x="1784" y="357"/>
                      <a:pt x="1784" y="223"/>
                    </a:cubicBezTo>
                    <a:cubicBezTo>
                      <a:pt x="1784" y="98"/>
                      <a:pt x="1686" y="0"/>
                      <a:pt x="1552" y="0"/>
                    </a:cubicBezTo>
                    <a:close/>
                    <a:moveTo>
                      <a:pt x="2873" y="0"/>
                    </a:moveTo>
                    <a:cubicBezTo>
                      <a:pt x="2748" y="0"/>
                      <a:pt x="2650" y="98"/>
                      <a:pt x="2650" y="223"/>
                    </a:cubicBezTo>
                    <a:cubicBezTo>
                      <a:pt x="2650" y="357"/>
                      <a:pt x="2748" y="455"/>
                      <a:pt x="2873" y="455"/>
                    </a:cubicBezTo>
                    <a:cubicBezTo>
                      <a:pt x="3007" y="455"/>
                      <a:pt x="3105" y="357"/>
                      <a:pt x="3105" y="223"/>
                    </a:cubicBezTo>
                    <a:cubicBezTo>
                      <a:pt x="3105" y="98"/>
                      <a:pt x="3007" y="0"/>
                      <a:pt x="2873" y="0"/>
                    </a:cubicBezTo>
                    <a:close/>
                    <a:moveTo>
                      <a:pt x="4202" y="0"/>
                    </a:moveTo>
                    <a:cubicBezTo>
                      <a:pt x="4068" y="0"/>
                      <a:pt x="3970" y="98"/>
                      <a:pt x="3970" y="223"/>
                    </a:cubicBezTo>
                    <a:cubicBezTo>
                      <a:pt x="3970" y="357"/>
                      <a:pt x="4068" y="455"/>
                      <a:pt x="4202" y="455"/>
                    </a:cubicBezTo>
                    <a:cubicBezTo>
                      <a:pt x="4327" y="455"/>
                      <a:pt x="4425" y="357"/>
                      <a:pt x="4425" y="223"/>
                    </a:cubicBezTo>
                    <a:cubicBezTo>
                      <a:pt x="4425" y="98"/>
                      <a:pt x="4327" y="0"/>
                      <a:pt x="4202" y="0"/>
                    </a:cubicBezTo>
                    <a:close/>
                    <a:moveTo>
                      <a:pt x="5522" y="0"/>
                    </a:moveTo>
                    <a:cubicBezTo>
                      <a:pt x="5388" y="0"/>
                      <a:pt x="5290" y="98"/>
                      <a:pt x="5290" y="223"/>
                    </a:cubicBezTo>
                    <a:cubicBezTo>
                      <a:pt x="5290" y="357"/>
                      <a:pt x="5388" y="455"/>
                      <a:pt x="5522" y="455"/>
                    </a:cubicBezTo>
                    <a:cubicBezTo>
                      <a:pt x="5647" y="455"/>
                      <a:pt x="5745" y="357"/>
                      <a:pt x="5745" y="223"/>
                    </a:cubicBezTo>
                    <a:cubicBezTo>
                      <a:pt x="5745" y="98"/>
                      <a:pt x="5647" y="0"/>
                      <a:pt x="5522" y="0"/>
                    </a:cubicBezTo>
                    <a:close/>
                    <a:moveTo>
                      <a:pt x="6843" y="0"/>
                    </a:moveTo>
                    <a:cubicBezTo>
                      <a:pt x="6718" y="0"/>
                      <a:pt x="6611" y="98"/>
                      <a:pt x="6611" y="223"/>
                    </a:cubicBezTo>
                    <a:cubicBezTo>
                      <a:pt x="6611" y="357"/>
                      <a:pt x="6718" y="455"/>
                      <a:pt x="6843" y="455"/>
                    </a:cubicBezTo>
                    <a:cubicBezTo>
                      <a:pt x="6968" y="455"/>
                      <a:pt x="7066" y="357"/>
                      <a:pt x="7066" y="223"/>
                    </a:cubicBezTo>
                    <a:cubicBezTo>
                      <a:pt x="7066" y="9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7492965" y="1653631"/>
                <a:ext cx="778775" cy="42341"/>
              </a:xfrm>
              <a:custGeom>
                <a:avLst/>
                <a:gdLst/>
                <a:ahLst/>
                <a:cxnLst/>
                <a:rect l="l" t="t" r="r" b="b"/>
                <a:pathLst>
                  <a:path w="8387" h="456" extrusionOk="0">
                    <a:moveTo>
                      <a:pt x="233" y="0"/>
                    </a:moveTo>
                    <a:cubicBezTo>
                      <a:pt x="108" y="0"/>
                      <a:pt x="1" y="99"/>
                      <a:pt x="1" y="232"/>
                    </a:cubicBezTo>
                    <a:cubicBezTo>
                      <a:pt x="1" y="357"/>
                      <a:pt x="108" y="455"/>
                      <a:pt x="233" y="455"/>
                    </a:cubicBezTo>
                    <a:cubicBezTo>
                      <a:pt x="358" y="455"/>
                      <a:pt x="465" y="357"/>
                      <a:pt x="465" y="232"/>
                    </a:cubicBezTo>
                    <a:cubicBezTo>
                      <a:pt x="465" y="99"/>
                      <a:pt x="358" y="0"/>
                      <a:pt x="233" y="0"/>
                    </a:cubicBezTo>
                    <a:close/>
                    <a:moveTo>
                      <a:pt x="1553" y="0"/>
                    </a:moveTo>
                    <a:cubicBezTo>
                      <a:pt x="1428" y="0"/>
                      <a:pt x="1321" y="99"/>
                      <a:pt x="1321" y="232"/>
                    </a:cubicBezTo>
                    <a:cubicBezTo>
                      <a:pt x="1321" y="357"/>
                      <a:pt x="1428" y="455"/>
                      <a:pt x="1553" y="455"/>
                    </a:cubicBezTo>
                    <a:cubicBezTo>
                      <a:pt x="1678" y="455"/>
                      <a:pt x="1785" y="357"/>
                      <a:pt x="1785" y="232"/>
                    </a:cubicBezTo>
                    <a:cubicBezTo>
                      <a:pt x="1785" y="99"/>
                      <a:pt x="1678" y="0"/>
                      <a:pt x="1553" y="0"/>
                    </a:cubicBezTo>
                    <a:close/>
                    <a:moveTo>
                      <a:pt x="2873" y="0"/>
                    </a:moveTo>
                    <a:cubicBezTo>
                      <a:pt x="2749" y="0"/>
                      <a:pt x="2650" y="99"/>
                      <a:pt x="2650" y="232"/>
                    </a:cubicBezTo>
                    <a:cubicBezTo>
                      <a:pt x="2650" y="357"/>
                      <a:pt x="2749" y="455"/>
                      <a:pt x="2873" y="455"/>
                    </a:cubicBezTo>
                    <a:cubicBezTo>
                      <a:pt x="3007" y="455"/>
                      <a:pt x="3105" y="357"/>
                      <a:pt x="3105" y="232"/>
                    </a:cubicBezTo>
                    <a:cubicBezTo>
                      <a:pt x="3105" y="99"/>
                      <a:pt x="3007" y="0"/>
                      <a:pt x="2873" y="0"/>
                    </a:cubicBezTo>
                    <a:close/>
                    <a:moveTo>
                      <a:pt x="4194" y="0"/>
                    </a:moveTo>
                    <a:cubicBezTo>
                      <a:pt x="4069" y="0"/>
                      <a:pt x="3971" y="99"/>
                      <a:pt x="3971" y="232"/>
                    </a:cubicBezTo>
                    <a:cubicBezTo>
                      <a:pt x="3971" y="357"/>
                      <a:pt x="4069" y="455"/>
                      <a:pt x="4194" y="455"/>
                    </a:cubicBezTo>
                    <a:cubicBezTo>
                      <a:pt x="4328" y="455"/>
                      <a:pt x="4426" y="357"/>
                      <a:pt x="4426" y="232"/>
                    </a:cubicBezTo>
                    <a:cubicBezTo>
                      <a:pt x="4426" y="99"/>
                      <a:pt x="4328" y="0"/>
                      <a:pt x="4194" y="0"/>
                    </a:cubicBezTo>
                    <a:close/>
                    <a:moveTo>
                      <a:pt x="5523" y="0"/>
                    </a:moveTo>
                    <a:cubicBezTo>
                      <a:pt x="5389" y="0"/>
                      <a:pt x="5291" y="99"/>
                      <a:pt x="5291" y="232"/>
                    </a:cubicBezTo>
                    <a:cubicBezTo>
                      <a:pt x="5291" y="357"/>
                      <a:pt x="5389" y="455"/>
                      <a:pt x="5523" y="455"/>
                    </a:cubicBezTo>
                    <a:cubicBezTo>
                      <a:pt x="5648" y="455"/>
                      <a:pt x="5746" y="357"/>
                      <a:pt x="5746" y="232"/>
                    </a:cubicBezTo>
                    <a:cubicBezTo>
                      <a:pt x="5746" y="99"/>
                      <a:pt x="5648" y="0"/>
                      <a:pt x="5523" y="0"/>
                    </a:cubicBezTo>
                    <a:close/>
                    <a:moveTo>
                      <a:pt x="6843" y="0"/>
                    </a:moveTo>
                    <a:cubicBezTo>
                      <a:pt x="6709" y="0"/>
                      <a:pt x="6611" y="99"/>
                      <a:pt x="6611" y="232"/>
                    </a:cubicBezTo>
                    <a:cubicBezTo>
                      <a:pt x="6611" y="357"/>
                      <a:pt x="6709" y="455"/>
                      <a:pt x="6843" y="455"/>
                    </a:cubicBezTo>
                    <a:cubicBezTo>
                      <a:pt x="6968" y="455"/>
                      <a:pt x="7066" y="357"/>
                      <a:pt x="7066" y="232"/>
                    </a:cubicBezTo>
                    <a:cubicBezTo>
                      <a:pt x="7066" y="99"/>
                      <a:pt x="6968" y="0"/>
                      <a:pt x="6843" y="0"/>
                    </a:cubicBezTo>
                    <a:close/>
                    <a:moveTo>
                      <a:pt x="8164" y="0"/>
                    </a:moveTo>
                    <a:cubicBezTo>
                      <a:pt x="8039" y="0"/>
                      <a:pt x="7932" y="99"/>
                      <a:pt x="7932" y="232"/>
                    </a:cubicBezTo>
                    <a:cubicBezTo>
                      <a:pt x="7932" y="357"/>
                      <a:pt x="8039" y="455"/>
                      <a:pt x="8164" y="455"/>
                    </a:cubicBezTo>
                    <a:cubicBezTo>
                      <a:pt x="8289" y="455"/>
                      <a:pt x="8387" y="357"/>
                      <a:pt x="8387" y="232"/>
                    </a:cubicBezTo>
                    <a:cubicBezTo>
                      <a:pt x="8387" y="99"/>
                      <a:pt x="8289" y="0"/>
                      <a:pt x="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7370391" y="1565788"/>
                <a:ext cx="901343" cy="43176"/>
              </a:xfrm>
              <a:custGeom>
                <a:avLst/>
                <a:gdLst/>
                <a:ahLst/>
                <a:cxnLst/>
                <a:rect l="l" t="t" r="r" b="b"/>
                <a:pathLst>
                  <a:path w="9707" h="465" extrusionOk="0">
                    <a:moveTo>
                      <a:pt x="232" y="1"/>
                    </a:moveTo>
                    <a:cubicBezTo>
                      <a:pt x="108" y="1"/>
                      <a:pt x="1" y="108"/>
                      <a:pt x="1" y="233"/>
                    </a:cubicBezTo>
                    <a:cubicBezTo>
                      <a:pt x="1" y="358"/>
                      <a:pt x="108" y="465"/>
                      <a:pt x="232" y="465"/>
                    </a:cubicBezTo>
                    <a:cubicBezTo>
                      <a:pt x="357" y="465"/>
                      <a:pt x="464" y="358"/>
                      <a:pt x="464" y="233"/>
                    </a:cubicBezTo>
                    <a:cubicBezTo>
                      <a:pt x="464" y="108"/>
                      <a:pt x="357" y="1"/>
                      <a:pt x="232" y="1"/>
                    </a:cubicBezTo>
                    <a:close/>
                    <a:moveTo>
                      <a:pt x="1553" y="1"/>
                    </a:moveTo>
                    <a:cubicBezTo>
                      <a:pt x="1428" y="1"/>
                      <a:pt x="1321" y="108"/>
                      <a:pt x="1321" y="233"/>
                    </a:cubicBezTo>
                    <a:cubicBezTo>
                      <a:pt x="1321" y="358"/>
                      <a:pt x="1428" y="465"/>
                      <a:pt x="1553" y="465"/>
                    </a:cubicBezTo>
                    <a:cubicBezTo>
                      <a:pt x="1678" y="465"/>
                      <a:pt x="1785" y="358"/>
                      <a:pt x="1785" y="233"/>
                    </a:cubicBezTo>
                    <a:cubicBezTo>
                      <a:pt x="1785" y="108"/>
                      <a:pt x="1678" y="1"/>
                      <a:pt x="1553" y="1"/>
                    </a:cubicBezTo>
                    <a:close/>
                    <a:moveTo>
                      <a:pt x="2873" y="1"/>
                    </a:moveTo>
                    <a:cubicBezTo>
                      <a:pt x="2748" y="1"/>
                      <a:pt x="2641" y="108"/>
                      <a:pt x="2641" y="233"/>
                    </a:cubicBezTo>
                    <a:cubicBezTo>
                      <a:pt x="2641" y="358"/>
                      <a:pt x="2748" y="465"/>
                      <a:pt x="2873" y="465"/>
                    </a:cubicBezTo>
                    <a:cubicBezTo>
                      <a:pt x="2998" y="465"/>
                      <a:pt x="3105" y="358"/>
                      <a:pt x="3105" y="233"/>
                    </a:cubicBezTo>
                    <a:cubicBezTo>
                      <a:pt x="3105" y="108"/>
                      <a:pt x="2998" y="1"/>
                      <a:pt x="2873" y="1"/>
                    </a:cubicBezTo>
                    <a:close/>
                    <a:moveTo>
                      <a:pt x="4193" y="1"/>
                    </a:moveTo>
                    <a:cubicBezTo>
                      <a:pt x="4069" y="1"/>
                      <a:pt x="3970" y="108"/>
                      <a:pt x="3970" y="233"/>
                    </a:cubicBezTo>
                    <a:cubicBezTo>
                      <a:pt x="3970" y="358"/>
                      <a:pt x="4069" y="465"/>
                      <a:pt x="4193" y="465"/>
                    </a:cubicBezTo>
                    <a:cubicBezTo>
                      <a:pt x="4327" y="465"/>
                      <a:pt x="4425" y="358"/>
                      <a:pt x="4425" y="233"/>
                    </a:cubicBezTo>
                    <a:cubicBezTo>
                      <a:pt x="4425" y="108"/>
                      <a:pt x="4327" y="1"/>
                      <a:pt x="4193" y="1"/>
                    </a:cubicBezTo>
                    <a:close/>
                    <a:moveTo>
                      <a:pt x="5514" y="1"/>
                    </a:moveTo>
                    <a:cubicBezTo>
                      <a:pt x="5389" y="1"/>
                      <a:pt x="5291" y="108"/>
                      <a:pt x="5291" y="233"/>
                    </a:cubicBezTo>
                    <a:cubicBezTo>
                      <a:pt x="5291" y="358"/>
                      <a:pt x="5389" y="465"/>
                      <a:pt x="5514" y="465"/>
                    </a:cubicBezTo>
                    <a:cubicBezTo>
                      <a:pt x="5648" y="465"/>
                      <a:pt x="5746" y="358"/>
                      <a:pt x="5746" y="233"/>
                    </a:cubicBezTo>
                    <a:cubicBezTo>
                      <a:pt x="5746" y="108"/>
                      <a:pt x="5648" y="1"/>
                      <a:pt x="5514" y="1"/>
                    </a:cubicBezTo>
                    <a:close/>
                    <a:moveTo>
                      <a:pt x="6843" y="1"/>
                    </a:moveTo>
                    <a:cubicBezTo>
                      <a:pt x="6709" y="1"/>
                      <a:pt x="6611" y="108"/>
                      <a:pt x="6611" y="233"/>
                    </a:cubicBezTo>
                    <a:cubicBezTo>
                      <a:pt x="6611" y="358"/>
                      <a:pt x="6709" y="465"/>
                      <a:pt x="6843" y="465"/>
                    </a:cubicBezTo>
                    <a:cubicBezTo>
                      <a:pt x="6968" y="465"/>
                      <a:pt x="7066" y="358"/>
                      <a:pt x="7066" y="233"/>
                    </a:cubicBezTo>
                    <a:cubicBezTo>
                      <a:pt x="7066" y="108"/>
                      <a:pt x="6968" y="1"/>
                      <a:pt x="6843" y="1"/>
                    </a:cubicBezTo>
                    <a:close/>
                    <a:moveTo>
                      <a:pt x="8163" y="1"/>
                    </a:moveTo>
                    <a:cubicBezTo>
                      <a:pt x="8029" y="1"/>
                      <a:pt x="7931" y="108"/>
                      <a:pt x="7931" y="233"/>
                    </a:cubicBezTo>
                    <a:cubicBezTo>
                      <a:pt x="7931" y="358"/>
                      <a:pt x="8029" y="465"/>
                      <a:pt x="8163" y="465"/>
                    </a:cubicBezTo>
                    <a:cubicBezTo>
                      <a:pt x="8288" y="465"/>
                      <a:pt x="8386" y="358"/>
                      <a:pt x="8386" y="233"/>
                    </a:cubicBezTo>
                    <a:cubicBezTo>
                      <a:pt x="8386" y="108"/>
                      <a:pt x="8288" y="1"/>
                      <a:pt x="8163" y="1"/>
                    </a:cubicBezTo>
                    <a:close/>
                    <a:moveTo>
                      <a:pt x="9484" y="1"/>
                    </a:moveTo>
                    <a:cubicBezTo>
                      <a:pt x="9359" y="1"/>
                      <a:pt x="9252" y="108"/>
                      <a:pt x="9252" y="233"/>
                    </a:cubicBezTo>
                    <a:cubicBezTo>
                      <a:pt x="9252" y="358"/>
                      <a:pt x="9359" y="465"/>
                      <a:pt x="9484" y="465"/>
                    </a:cubicBezTo>
                    <a:cubicBezTo>
                      <a:pt x="9609" y="465"/>
                      <a:pt x="9707" y="358"/>
                      <a:pt x="9707" y="233"/>
                    </a:cubicBezTo>
                    <a:cubicBezTo>
                      <a:pt x="9707" y="108"/>
                      <a:pt x="9609" y="1"/>
                      <a:pt x="9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7370391" y="1478873"/>
                <a:ext cx="778775" cy="42341"/>
              </a:xfrm>
              <a:custGeom>
                <a:avLst/>
                <a:gdLst/>
                <a:ahLst/>
                <a:cxnLst/>
                <a:rect l="l" t="t" r="r" b="b"/>
                <a:pathLst>
                  <a:path w="8387" h="456" extrusionOk="0">
                    <a:moveTo>
                      <a:pt x="232" y="0"/>
                    </a:moveTo>
                    <a:cubicBezTo>
                      <a:pt x="108" y="0"/>
                      <a:pt x="1" y="98"/>
                      <a:pt x="1" y="223"/>
                    </a:cubicBezTo>
                    <a:cubicBezTo>
                      <a:pt x="1" y="357"/>
                      <a:pt x="108" y="455"/>
                      <a:pt x="232" y="455"/>
                    </a:cubicBezTo>
                    <a:cubicBezTo>
                      <a:pt x="357" y="455"/>
                      <a:pt x="464" y="357"/>
                      <a:pt x="464" y="223"/>
                    </a:cubicBezTo>
                    <a:cubicBezTo>
                      <a:pt x="464" y="98"/>
                      <a:pt x="357" y="0"/>
                      <a:pt x="232" y="0"/>
                    </a:cubicBezTo>
                    <a:close/>
                    <a:moveTo>
                      <a:pt x="1553" y="0"/>
                    </a:moveTo>
                    <a:cubicBezTo>
                      <a:pt x="1428" y="0"/>
                      <a:pt x="1321" y="98"/>
                      <a:pt x="1321" y="223"/>
                    </a:cubicBezTo>
                    <a:cubicBezTo>
                      <a:pt x="1321" y="357"/>
                      <a:pt x="1428" y="455"/>
                      <a:pt x="1553" y="455"/>
                    </a:cubicBezTo>
                    <a:cubicBezTo>
                      <a:pt x="1678" y="455"/>
                      <a:pt x="1785" y="357"/>
                      <a:pt x="1785" y="223"/>
                    </a:cubicBezTo>
                    <a:cubicBezTo>
                      <a:pt x="1785" y="98"/>
                      <a:pt x="1678" y="0"/>
                      <a:pt x="1553" y="0"/>
                    </a:cubicBezTo>
                    <a:close/>
                    <a:moveTo>
                      <a:pt x="2873" y="0"/>
                    </a:moveTo>
                    <a:cubicBezTo>
                      <a:pt x="2748" y="0"/>
                      <a:pt x="2641" y="98"/>
                      <a:pt x="2641" y="223"/>
                    </a:cubicBezTo>
                    <a:cubicBezTo>
                      <a:pt x="2641" y="357"/>
                      <a:pt x="2748" y="455"/>
                      <a:pt x="2873" y="455"/>
                    </a:cubicBezTo>
                    <a:cubicBezTo>
                      <a:pt x="2998" y="455"/>
                      <a:pt x="3105" y="357"/>
                      <a:pt x="3105" y="223"/>
                    </a:cubicBezTo>
                    <a:cubicBezTo>
                      <a:pt x="3105" y="98"/>
                      <a:pt x="2998" y="0"/>
                      <a:pt x="2873" y="0"/>
                    </a:cubicBezTo>
                    <a:close/>
                    <a:moveTo>
                      <a:pt x="4193" y="0"/>
                    </a:moveTo>
                    <a:cubicBezTo>
                      <a:pt x="4069" y="0"/>
                      <a:pt x="3970" y="98"/>
                      <a:pt x="3970" y="223"/>
                    </a:cubicBezTo>
                    <a:cubicBezTo>
                      <a:pt x="3970" y="357"/>
                      <a:pt x="4069" y="455"/>
                      <a:pt x="4193" y="455"/>
                    </a:cubicBezTo>
                    <a:cubicBezTo>
                      <a:pt x="4327" y="455"/>
                      <a:pt x="4425" y="357"/>
                      <a:pt x="4425" y="223"/>
                    </a:cubicBezTo>
                    <a:cubicBezTo>
                      <a:pt x="4425" y="98"/>
                      <a:pt x="4327" y="0"/>
                      <a:pt x="4193" y="0"/>
                    </a:cubicBezTo>
                    <a:close/>
                    <a:moveTo>
                      <a:pt x="5514" y="0"/>
                    </a:moveTo>
                    <a:cubicBezTo>
                      <a:pt x="5389" y="0"/>
                      <a:pt x="5291" y="98"/>
                      <a:pt x="5291" y="223"/>
                    </a:cubicBezTo>
                    <a:cubicBezTo>
                      <a:pt x="5291" y="357"/>
                      <a:pt x="5389" y="455"/>
                      <a:pt x="5514" y="455"/>
                    </a:cubicBezTo>
                    <a:cubicBezTo>
                      <a:pt x="5648" y="455"/>
                      <a:pt x="5746" y="357"/>
                      <a:pt x="5746" y="223"/>
                    </a:cubicBezTo>
                    <a:cubicBezTo>
                      <a:pt x="5746" y="98"/>
                      <a:pt x="5648" y="0"/>
                      <a:pt x="5514" y="0"/>
                    </a:cubicBezTo>
                    <a:close/>
                    <a:moveTo>
                      <a:pt x="6843" y="0"/>
                    </a:moveTo>
                    <a:cubicBezTo>
                      <a:pt x="6709" y="0"/>
                      <a:pt x="6611" y="98"/>
                      <a:pt x="6611" y="223"/>
                    </a:cubicBezTo>
                    <a:cubicBezTo>
                      <a:pt x="6611" y="357"/>
                      <a:pt x="6709" y="455"/>
                      <a:pt x="6843" y="455"/>
                    </a:cubicBezTo>
                    <a:cubicBezTo>
                      <a:pt x="6968" y="455"/>
                      <a:pt x="7066" y="357"/>
                      <a:pt x="7066" y="223"/>
                    </a:cubicBezTo>
                    <a:cubicBezTo>
                      <a:pt x="7066" y="98"/>
                      <a:pt x="6968" y="0"/>
                      <a:pt x="6843" y="0"/>
                    </a:cubicBezTo>
                    <a:close/>
                    <a:moveTo>
                      <a:pt x="8163" y="0"/>
                    </a:moveTo>
                    <a:cubicBezTo>
                      <a:pt x="8029" y="0"/>
                      <a:pt x="7931" y="98"/>
                      <a:pt x="7931" y="223"/>
                    </a:cubicBezTo>
                    <a:cubicBezTo>
                      <a:pt x="7931" y="357"/>
                      <a:pt x="8029" y="455"/>
                      <a:pt x="8163" y="455"/>
                    </a:cubicBezTo>
                    <a:cubicBezTo>
                      <a:pt x="8288" y="455"/>
                      <a:pt x="8386" y="357"/>
                      <a:pt x="8386" y="223"/>
                    </a:cubicBezTo>
                    <a:cubicBezTo>
                      <a:pt x="8386" y="98"/>
                      <a:pt x="8288"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7247818" y="1478873"/>
                <a:ext cx="44756" cy="42341"/>
              </a:xfrm>
              <a:custGeom>
                <a:avLst/>
                <a:gdLst/>
                <a:ahLst/>
                <a:cxnLst/>
                <a:rect l="l" t="t" r="r" b="b"/>
                <a:pathLst>
                  <a:path w="482" h="456" extrusionOk="0">
                    <a:moveTo>
                      <a:pt x="232" y="0"/>
                    </a:moveTo>
                    <a:cubicBezTo>
                      <a:pt x="170" y="0"/>
                      <a:pt x="107" y="18"/>
                      <a:pt x="72" y="63"/>
                    </a:cubicBezTo>
                    <a:cubicBezTo>
                      <a:pt x="27" y="107"/>
                      <a:pt x="0" y="170"/>
                      <a:pt x="0" y="223"/>
                    </a:cubicBezTo>
                    <a:cubicBezTo>
                      <a:pt x="0" y="286"/>
                      <a:pt x="27" y="348"/>
                      <a:pt x="72" y="393"/>
                    </a:cubicBezTo>
                    <a:cubicBezTo>
                      <a:pt x="107" y="428"/>
                      <a:pt x="170" y="455"/>
                      <a:pt x="232" y="455"/>
                    </a:cubicBezTo>
                    <a:cubicBezTo>
                      <a:pt x="295" y="455"/>
                      <a:pt x="348" y="428"/>
                      <a:pt x="393" y="393"/>
                    </a:cubicBezTo>
                    <a:cubicBezTo>
                      <a:pt x="482" y="303"/>
                      <a:pt x="482" y="152"/>
                      <a:pt x="393" y="63"/>
                    </a:cubicBezTo>
                    <a:cubicBezTo>
                      <a:pt x="348" y="18"/>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7370391" y="1391030"/>
                <a:ext cx="656113" cy="43176"/>
              </a:xfrm>
              <a:custGeom>
                <a:avLst/>
                <a:gdLst/>
                <a:ahLst/>
                <a:cxnLst/>
                <a:rect l="l" t="t" r="r" b="b"/>
                <a:pathLst>
                  <a:path w="7066" h="465" extrusionOk="0">
                    <a:moveTo>
                      <a:pt x="232" y="0"/>
                    </a:moveTo>
                    <a:cubicBezTo>
                      <a:pt x="108" y="0"/>
                      <a:pt x="1" y="108"/>
                      <a:pt x="1" y="232"/>
                    </a:cubicBezTo>
                    <a:cubicBezTo>
                      <a:pt x="1" y="357"/>
                      <a:pt x="108" y="464"/>
                      <a:pt x="232" y="464"/>
                    </a:cubicBezTo>
                    <a:cubicBezTo>
                      <a:pt x="357" y="464"/>
                      <a:pt x="464" y="357"/>
                      <a:pt x="464" y="232"/>
                    </a:cubicBezTo>
                    <a:cubicBezTo>
                      <a:pt x="464" y="108"/>
                      <a:pt x="357" y="0"/>
                      <a:pt x="232" y="0"/>
                    </a:cubicBezTo>
                    <a:close/>
                    <a:moveTo>
                      <a:pt x="1553" y="0"/>
                    </a:moveTo>
                    <a:cubicBezTo>
                      <a:pt x="1428" y="0"/>
                      <a:pt x="1321" y="108"/>
                      <a:pt x="1321" y="232"/>
                    </a:cubicBezTo>
                    <a:cubicBezTo>
                      <a:pt x="1321" y="357"/>
                      <a:pt x="1428" y="464"/>
                      <a:pt x="1553" y="464"/>
                    </a:cubicBezTo>
                    <a:cubicBezTo>
                      <a:pt x="1678" y="464"/>
                      <a:pt x="1785" y="357"/>
                      <a:pt x="1785" y="232"/>
                    </a:cubicBezTo>
                    <a:cubicBezTo>
                      <a:pt x="1785" y="108"/>
                      <a:pt x="1678" y="0"/>
                      <a:pt x="1553" y="0"/>
                    </a:cubicBezTo>
                    <a:close/>
                    <a:moveTo>
                      <a:pt x="2873" y="0"/>
                    </a:moveTo>
                    <a:cubicBezTo>
                      <a:pt x="2748" y="0"/>
                      <a:pt x="2641" y="108"/>
                      <a:pt x="2641" y="232"/>
                    </a:cubicBezTo>
                    <a:cubicBezTo>
                      <a:pt x="2641" y="357"/>
                      <a:pt x="2748" y="464"/>
                      <a:pt x="2873" y="464"/>
                    </a:cubicBezTo>
                    <a:cubicBezTo>
                      <a:pt x="2998" y="464"/>
                      <a:pt x="3105" y="357"/>
                      <a:pt x="3105" y="232"/>
                    </a:cubicBezTo>
                    <a:cubicBezTo>
                      <a:pt x="3105" y="108"/>
                      <a:pt x="2998" y="0"/>
                      <a:pt x="2873" y="0"/>
                    </a:cubicBezTo>
                    <a:close/>
                    <a:moveTo>
                      <a:pt x="4193" y="0"/>
                    </a:moveTo>
                    <a:cubicBezTo>
                      <a:pt x="4069" y="0"/>
                      <a:pt x="3970" y="108"/>
                      <a:pt x="3970" y="232"/>
                    </a:cubicBezTo>
                    <a:cubicBezTo>
                      <a:pt x="3970" y="357"/>
                      <a:pt x="4069" y="464"/>
                      <a:pt x="4193" y="464"/>
                    </a:cubicBezTo>
                    <a:cubicBezTo>
                      <a:pt x="4327" y="464"/>
                      <a:pt x="4425" y="357"/>
                      <a:pt x="4425" y="232"/>
                    </a:cubicBezTo>
                    <a:cubicBezTo>
                      <a:pt x="4425" y="108"/>
                      <a:pt x="4327" y="0"/>
                      <a:pt x="4193" y="0"/>
                    </a:cubicBezTo>
                    <a:close/>
                    <a:moveTo>
                      <a:pt x="5514" y="0"/>
                    </a:moveTo>
                    <a:cubicBezTo>
                      <a:pt x="5389" y="0"/>
                      <a:pt x="5291" y="108"/>
                      <a:pt x="5291" y="232"/>
                    </a:cubicBezTo>
                    <a:cubicBezTo>
                      <a:pt x="5291" y="357"/>
                      <a:pt x="5389" y="464"/>
                      <a:pt x="5514" y="464"/>
                    </a:cubicBezTo>
                    <a:cubicBezTo>
                      <a:pt x="5648" y="464"/>
                      <a:pt x="5746" y="357"/>
                      <a:pt x="5746" y="232"/>
                    </a:cubicBezTo>
                    <a:cubicBezTo>
                      <a:pt x="5746" y="108"/>
                      <a:pt x="5648" y="0"/>
                      <a:pt x="5514" y="0"/>
                    </a:cubicBezTo>
                    <a:close/>
                    <a:moveTo>
                      <a:pt x="6843" y="0"/>
                    </a:moveTo>
                    <a:cubicBezTo>
                      <a:pt x="6709" y="0"/>
                      <a:pt x="6611" y="108"/>
                      <a:pt x="6611" y="232"/>
                    </a:cubicBezTo>
                    <a:cubicBezTo>
                      <a:pt x="6611" y="357"/>
                      <a:pt x="6709" y="464"/>
                      <a:pt x="6843" y="464"/>
                    </a:cubicBezTo>
                    <a:cubicBezTo>
                      <a:pt x="6968" y="464"/>
                      <a:pt x="7066" y="357"/>
                      <a:pt x="7066" y="232"/>
                    </a:cubicBezTo>
                    <a:cubicBezTo>
                      <a:pt x="7066" y="108"/>
                      <a:pt x="6968" y="0"/>
                      <a:pt x="6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7247818" y="1391030"/>
                <a:ext cx="44756" cy="43176"/>
              </a:xfrm>
              <a:custGeom>
                <a:avLst/>
                <a:gdLst/>
                <a:ahLst/>
                <a:cxnLst/>
                <a:rect l="l" t="t" r="r" b="b"/>
                <a:pathLst>
                  <a:path w="482" h="465" extrusionOk="0">
                    <a:moveTo>
                      <a:pt x="232" y="0"/>
                    </a:moveTo>
                    <a:cubicBezTo>
                      <a:pt x="170" y="0"/>
                      <a:pt x="107" y="27"/>
                      <a:pt x="72" y="72"/>
                    </a:cubicBezTo>
                    <a:cubicBezTo>
                      <a:pt x="27" y="108"/>
                      <a:pt x="0" y="170"/>
                      <a:pt x="0" y="232"/>
                    </a:cubicBezTo>
                    <a:cubicBezTo>
                      <a:pt x="0" y="295"/>
                      <a:pt x="27" y="348"/>
                      <a:pt x="72" y="393"/>
                    </a:cubicBezTo>
                    <a:cubicBezTo>
                      <a:pt x="107" y="438"/>
                      <a:pt x="170" y="464"/>
                      <a:pt x="232" y="464"/>
                    </a:cubicBezTo>
                    <a:cubicBezTo>
                      <a:pt x="295" y="464"/>
                      <a:pt x="348" y="438"/>
                      <a:pt x="393" y="393"/>
                    </a:cubicBezTo>
                    <a:cubicBezTo>
                      <a:pt x="482" y="304"/>
                      <a:pt x="482" y="152"/>
                      <a:pt x="393" y="72"/>
                    </a:cubicBezTo>
                    <a:cubicBezTo>
                      <a:pt x="348" y="27"/>
                      <a:pt x="29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11"/>
            <p:cNvGrpSpPr/>
            <p:nvPr/>
          </p:nvGrpSpPr>
          <p:grpSpPr>
            <a:xfrm>
              <a:off x="3379311" y="170086"/>
              <a:ext cx="9375082" cy="5273234"/>
              <a:chOff x="3379311" y="170086"/>
              <a:chExt cx="9375082" cy="5273234"/>
            </a:xfrm>
          </p:grpSpPr>
          <p:grpSp>
            <p:nvGrpSpPr>
              <p:cNvPr id="200" name="Google Shape;200;p11"/>
              <p:cNvGrpSpPr/>
              <p:nvPr/>
            </p:nvGrpSpPr>
            <p:grpSpPr>
              <a:xfrm>
                <a:off x="7132498" y="170086"/>
                <a:ext cx="2287558" cy="535377"/>
                <a:chOff x="2175592" y="2937274"/>
                <a:chExt cx="927790" cy="217139"/>
              </a:xfrm>
            </p:grpSpPr>
            <p:sp>
              <p:nvSpPr>
                <p:cNvPr id="201" name="Google Shape;201;p11"/>
                <p:cNvSpPr/>
                <p:nvPr/>
              </p:nvSpPr>
              <p:spPr>
                <a:xfrm>
                  <a:off x="2193726" y="3034952"/>
                  <a:ext cx="909656" cy="103410"/>
                </a:xfrm>
                <a:custGeom>
                  <a:avLst/>
                  <a:gdLst/>
                  <a:ahLst/>
                  <a:cxnLst/>
                  <a:rect l="l" t="t" r="r" b="b"/>
                  <a:pathLst>
                    <a:path w="15702" h="1785" extrusionOk="0">
                      <a:moveTo>
                        <a:pt x="7476" y="1"/>
                      </a:moveTo>
                      <a:lnTo>
                        <a:pt x="5745" y="1722"/>
                      </a:lnTo>
                      <a:lnTo>
                        <a:pt x="0" y="1722"/>
                      </a:lnTo>
                      <a:lnTo>
                        <a:pt x="0" y="1785"/>
                      </a:lnTo>
                      <a:lnTo>
                        <a:pt x="5772" y="1785"/>
                      </a:lnTo>
                      <a:lnTo>
                        <a:pt x="7494" y="63"/>
                      </a:lnTo>
                      <a:lnTo>
                        <a:pt x="15701" y="63"/>
                      </a:lnTo>
                      <a:cubicBezTo>
                        <a:pt x="15692" y="45"/>
                        <a:pt x="15683" y="28"/>
                        <a:pt x="15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2288275" y="3002393"/>
                  <a:ext cx="774268" cy="103410"/>
                </a:xfrm>
                <a:custGeom>
                  <a:avLst/>
                  <a:gdLst/>
                  <a:ahLst/>
                  <a:cxnLst/>
                  <a:rect l="l" t="t" r="r" b="b"/>
                  <a:pathLst>
                    <a:path w="13365" h="1785" extrusionOk="0">
                      <a:moveTo>
                        <a:pt x="5844" y="1"/>
                      </a:moveTo>
                      <a:lnTo>
                        <a:pt x="4113" y="1722"/>
                      </a:lnTo>
                      <a:lnTo>
                        <a:pt x="1" y="1722"/>
                      </a:lnTo>
                      <a:lnTo>
                        <a:pt x="1" y="1785"/>
                      </a:lnTo>
                      <a:lnTo>
                        <a:pt x="4140" y="1785"/>
                      </a:lnTo>
                      <a:lnTo>
                        <a:pt x="5862" y="63"/>
                      </a:lnTo>
                      <a:lnTo>
                        <a:pt x="13356" y="63"/>
                      </a:lnTo>
                      <a:cubicBezTo>
                        <a:pt x="13356" y="36"/>
                        <a:pt x="13356" y="19"/>
                        <a:pt x="13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2364286" y="2969833"/>
                  <a:ext cx="662574" cy="103410"/>
                </a:xfrm>
                <a:custGeom>
                  <a:avLst/>
                  <a:gdLst/>
                  <a:ahLst/>
                  <a:cxnLst/>
                  <a:rect l="l" t="t" r="r" b="b"/>
                  <a:pathLst>
                    <a:path w="11437" h="1785" extrusionOk="0">
                      <a:moveTo>
                        <a:pt x="4532" y="1"/>
                      </a:moveTo>
                      <a:lnTo>
                        <a:pt x="2801" y="1722"/>
                      </a:lnTo>
                      <a:lnTo>
                        <a:pt x="0" y="1722"/>
                      </a:lnTo>
                      <a:lnTo>
                        <a:pt x="0" y="1785"/>
                      </a:lnTo>
                      <a:lnTo>
                        <a:pt x="2828" y="1785"/>
                      </a:lnTo>
                      <a:lnTo>
                        <a:pt x="4550" y="54"/>
                      </a:lnTo>
                      <a:lnTo>
                        <a:pt x="11437" y="54"/>
                      </a:lnTo>
                      <a:cubicBezTo>
                        <a:pt x="11428" y="36"/>
                        <a:pt x="11428" y="19"/>
                        <a:pt x="11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2427319" y="2937274"/>
                  <a:ext cx="580426" cy="103410"/>
                </a:xfrm>
                <a:custGeom>
                  <a:avLst/>
                  <a:gdLst/>
                  <a:ahLst/>
                  <a:cxnLst/>
                  <a:rect l="l" t="t" r="r" b="b"/>
                  <a:pathLst>
                    <a:path w="10019" h="1785" extrusionOk="0">
                      <a:moveTo>
                        <a:pt x="3444" y="1"/>
                      </a:moveTo>
                      <a:lnTo>
                        <a:pt x="1713" y="1722"/>
                      </a:lnTo>
                      <a:lnTo>
                        <a:pt x="0" y="1722"/>
                      </a:lnTo>
                      <a:lnTo>
                        <a:pt x="0" y="1785"/>
                      </a:lnTo>
                      <a:lnTo>
                        <a:pt x="1740" y="1785"/>
                      </a:lnTo>
                      <a:lnTo>
                        <a:pt x="3462" y="54"/>
                      </a:lnTo>
                      <a:lnTo>
                        <a:pt x="10019" y="54"/>
                      </a:lnTo>
                      <a:cubicBezTo>
                        <a:pt x="10010" y="36"/>
                        <a:pt x="10001" y="19"/>
                        <a:pt x="10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2409243" y="3020990"/>
                  <a:ext cx="35686" cy="35744"/>
                </a:xfrm>
                <a:custGeom>
                  <a:avLst/>
                  <a:gdLst/>
                  <a:ahLst/>
                  <a:cxnLst/>
                  <a:rect l="l" t="t" r="r" b="b"/>
                  <a:pathLst>
                    <a:path w="616" h="617" extrusionOk="0">
                      <a:moveTo>
                        <a:pt x="0" y="304"/>
                      </a:moveTo>
                      <a:cubicBezTo>
                        <a:pt x="0" y="483"/>
                        <a:pt x="134" y="616"/>
                        <a:pt x="312" y="616"/>
                      </a:cubicBezTo>
                      <a:lnTo>
                        <a:pt x="312" y="616"/>
                      </a:lnTo>
                      <a:cubicBezTo>
                        <a:pt x="482" y="616"/>
                        <a:pt x="616" y="483"/>
                        <a:pt x="616" y="304"/>
                      </a:cubicBezTo>
                      <a:lnTo>
                        <a:pt x="616" y="304"/>
                      </a:lnTo>
                      <a:cubicBezTo>
                        <a:pt x="616" y="135"/>
                        <a:pt x="482" y="1"/>
                        <a:pt x="312" y="1"/>
                      </a:cubicBezTo>
                      <a:lnTo>
                        <a:pt x="312" y="1"/>
                      </a:lnTo>
                      <a:cubicBezTo>
                        <a:pt x="134" y="1"/>
                        <a:pt x="0" y="13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2346152" y="3053549"/>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2269157" y="3086109"/>
                  <a:ext cx="35744" cy="35744"/>
                </a:xfrm>
                <a:custGeom>
                  <a:avLst/>
                  <a:gdLst/>
                  <a:ahLst/>
                  <a:cxnLst/>
                  <a:rect l="l" t="t" r="r" b="b"/>
                  <a:pathLst>
                    <a:path w="617" h="617" extrusionOk="0">
                      <a:moveTo>
                        <a:pt x="304" y="1"/>
                      </a:moveTo>
                      <a:cubicBezTo>
                        <a:pt x="134" y="1"/>
                        <a:pt x="1" y="135"/>
                        <a:pt x="1" y="313"/>
                      </a:cubicBezTo>
                      <a:cubicBezTo>
                        <a:pt x="1" y="483"/>
                        <a:pt x="134" y="616"/>
                        <a:pt x="304" y="616"/>
                      </a:cubicBezTo>
                      <a:cubicBezTo>
                        <a:pt x="482" y="616"/>
                        <a:pt x="616" y="483"/>
                        <a:pt x="616" y="313"/>
                      </a:cubicBezTo>
                      <a:cubicBezTo>
                        <a:pt x="616" y="135"/>
                        <a:pt x="482"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2175592" y="3118668"/>
                  <a:ext cx="35744" cy="35744"/>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11"/>
              <p:cNvGrpSpPr/>
              <p:nvPr/>
            </p:nvGrpSpPr>
            <p:grpSpPr>
              <a:xfrm>
                <a:off x="3379311" y="4233146"/>
                <a:ext cx="9375082" cy="1210174"/>
                <a:chOff x="3379311" y="4309346"/>
                <a:chExt cx="9375082" cy="1210174"/>
              </a:xfrm>
            </p:grpSpPr>
            <p:grpSp>
              <p:nvGrpSpPr>
                <p:cNvPr id="210" name="Google Shape;210;p11"/>
                <p:cNvGrpSpPr/>
                <p:nvPr/>
              </p:nvGrpSpPr>
              <p:grpSpPr>
                <a:xfrm>
                  <a:off x="3424790" y="4309346"/>
                  <a:ext cx="9329602" cy="1210174"/>
                  <a:chOff x="1859848" y="4008665"/>
                  <a:chExt cx="3610527" cy="468334"/>
                </a:xfrm>
              </p:grpSpPr>
              <p:sp>
                <p:nvSpPr>
                  <p:cNvPr id="211" name="Google Shape;211;p11"/>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1"/>
                <p:cNvSpPr/>
                <p:nvPr/>
              </p:nvSpPr>
              <p:spPr>
                <a:xfrm>
                  <a:off x="3379311" y="5048809"/>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2pPr>
            <a:lvl3pPr lvl="2"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3pPr>
            <a:lvl4pPr lvl="3"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4pPr>
            <a:lvl5pPr lvl="4"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5pPr>
            <a:lvl6pPr lvl="5"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6pPr>
            <a:lvl7pPr lvl="6"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7pPr>
            <a:lvl8pPr lvl="7"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8pPr>
            <a:lvl9pPr lvl="8"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Archivo"/>
              <a:buChar char="●"/>
              <a:defRPr sz="1200">
                <a:solidFill>
                  <a:schemeClr val="dk1"/>
                </a:solidFill>
                <a:latin typeface="Archivo"/>
                <a:ea typeface="Archivo"/>
                <a:cs typeface="Archivo"/>
                <a:sym typeface="Archivo"/>
              </a:defRPr>
            </a:lvl1pPr>
            <a:lvl2pPr marL="914400" lvl="1"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2pPr>
            <a:lvl3pPr marL="1371600" lvl="2"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3pPr>
            <a:lvl4pPr marL="1828800" lvl="3"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4pPr>
            <a:lvl5pPr marL="2286000" lvl="4"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5pPr>
            <a:lvl6pPr marL="2743200" lvl="5"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6pPr>
            <a:lvl7pPr marL="3200400" lvl="6"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7pPr>
            <a:lvl8pPr marL="3657600" lvl="7" indent="-304800">
              <a:lnSpc>
                <a:spcPct val="115000"/>
              </a:lnSpc>
              <a:spcBef>
                <a:spcPts val="1600"/>
              </a:spcBef>
              <a:spcAft>
                <a:spcPts val="0"/>
              </a:spcAft>
              <a:buClr>
                <a:schemeClr val="dk1"/>
              </a:buClr>
              <a:buSzPts val="1200"/>
              <a:buFont typeface="Archivo"/>
              <a:buChar char="○"/>
              <a:defRPr sz="1200">
                <a:solidFill>
                  <a:schemeClr val="dk1"/>
                </a:solidFill>
                <a:latin typeface="Archivo"/>
                <a:ea typeface="Archivo"/>
                <a:cs typeface="Archivo"/>
                <a:sym typeface="Archivo"/>
              </a:defRPr>
            </a:lvl8pPr>
            <a:lvl9pPr marL="4114800" lvl="8" indent="-304800">
              <a:lnSpc>
                <a:spcPct val="115000"/>
              </a:lnSpc>
              <a:spcBef>
                <a:spcPts val="1600"/>
              </a:spcBef>
              <a:spcAft>
                <a:spcPts val="1600"/>
              </a:spcAft>
              <a:buClr>
                <a:schemeClr val="dk1"/>
              </a:buClr>
              <a:buSzPts val="1200"/>
              <a:buFont typeface="Archivo"/>
              <a:buChar char="■"/>
              <a:defRPr sz="1200">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70" r:id="rId20"/>
    <p:sldLayoutId id="2147483671" r:id="rId21"/>
    <p:sldLayoutId id="2147483672" r:id="rId22"/>
    <p:sldLayoutId id="2147483676" r:id="rId23"/>
    <p:sldLayoutId id="2147483677"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30"/>
          <p:cNvSpPr txBox="1">
            <a:spLocks noGrp="1"/>
          </p:cNvSpPr>
          <p:nvPr>
            <p:ph type="ctrTitle"/>
          </p:nvPr>
        </p:nvSpPr>
        <p:spPr>
          <a:xfrm>
            <a:off x="1792166" y="2264876"/>
            <a:ext cx="6638684" cy="79917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fa-IR" sz="3600" dirty="0">
                <a:cs typeface="B Nazanin" panose="00000700000000000000" pitchFamily="2" charset="-78"/>
              </a:rPr>
              <a:t>تم : پروژه زیبایی شناسی دنده مکانیکی</a:t>
            </a:r>
            <a:endParaRPr sz="3600" dirty="0">
              <a:cs typeface="B Nazanin" panose="00000700000000000000" pitchFamily="2" charset="-78"/>
            </a:endParaRPr>
          </a:p>
        </p:txBody>
      </p:sp>
      <p:sp>
        <p:nvSpPr>
          <p:cNvPr id="581" name="Google Shape;581;p30"/>
          <p:cNvSpPr txBox="1">
            <a:spLocks noGrp="1"/>
          </p:cNvSpPr>
          <p:nvPr>
            <p:ph type="subTitle" idx="1"/>
          </p:nvPr>
        </p:nvSpPr>
        <p:spPr>
          <a:xfrm>
            <a:off x="3902050" y="3469025"/>
            <a:ext cx="4528800" cy="475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a-IR" sz="1800" dirty="0">
                <a:cs typeface="B Nazanin" panose="00000700000000000000" pitchFamily="2" charset="-78"/>
              </a:rPr>
              <a:t>قالب پاورپوینت مهندسی مکانیک</a:t>
            </a:r>
            <a:endParaRPr sz="1800" dirty="0">
              <a:cs typeface="B Nazanin" panose="00000700000000000000" pitchFamily="2" charset="-78"/>
            </a:endParaRPr>
          </a:p>
        </p:txBody>
      </p:sp>
      <p:grpSp>
        <p:nvGrpSpPr>
          <p:cNvPr id="582" name="Google Shape;582;p30"/>
          <p:cNvGrpSpPr/>
          <p:nvPr/>
        </p:nvGrpSpPr>
        <p:grpSpPr>
          <a:xfrm>
            <a:off x="-1413549" y="-1420325"/>
            <a:ext cx="4055769" cy="4054532"/>
            <a:chOff x="-2065431" y="-1404875"/>
            <a:chExt cx="4055769" cy="4054532"/>
          </a:xfrm>
        </p:grpSpPr>
        <p:grpSp>
          <p:nvGrpSpPr>
            <p:cNvPr id="583" name="Google Shape;583;p30"/>
            <p:cNvGrpSpPr/>
            <p:nvPr/>
          </p:nvGrpSpPr>
          <p:grpSpPr>
            <a:xfrm>
              <a:off x="-965646" y="-306294"/>
              <a:ext cx="1855954" cy="1856899"/>
              <a:chOff x="5690549" y="1784557"/>
              <a:chExt cx="570782" cy="571072"/>
            </a:xfrm>
          </p:grpSpPr>
          <p:sp>
            <p:nvSpPr>
              <p:cNvPr id="584" name="Google Shape;584;p30"/>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85" name="Google Shape;585;p30"/>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86" name="Google Shape;586;p30"/>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grpSp>
          <p:nvGrpSpPr>
            <p:cNvPr id="587" name="Google Shape;587;p30"/>
            <p:cNvGrpSpPr/>
            <p:nvPr/>
          </p:nvGrpSpPr>
          <p:grpSpPr>
            <a:xfrm>
              <a:off x="-1247046" y="-636686"/>
              <a:ext cx="2419634" cy="2518026"/>
              <a:chOff x="4876082" y="1708500"/>
              <a:chExt cx="694938" cy="723197"/>
            </a:xfrm>
          </p:grpSpPr>
          <p:sp>
            <p:nvSpPr>
              <p:cNvPr id="588" name="Google Shape;588;p30"/>
              <p:cNvSpPr/>
              <p:nvPr/>
            </p:nvSpPr>
            <p:spPr>
              <a:xfrm>
                <a:off x="5042889" y="1734725"/>
                <a:ext cx="507968" cy="262784"/>
              </a:xfrm>
              <a:custGeom>
                <a:avLst/>
                <a:gdLst/>
                <a:ahLst/>
                <a:cxnLst/>
                <a:rect l="l" t="t" r="r" b="b"/>
                <a:pathLst>
                  <a:path w="15729" h="8137" extrusionOk="0">
                    <a:moveTo>
                      <a:pt x="5603" y="0"/>
                    </a:moveTo>
                    <a:cubicBezTo>
                      <a:pt x="3542" y="0"/>
                      <a:pt x="1615" y="607"/>
                      <a:pt x="0" y="1651"/>
                    </a:cubicBezTo>
                    <a:lnTo>
                      <a:pt x="0" y="1784"/>
                    </a:lnTo>
                    <a:cubicBezTo>
                      <a:pt x="1615" y="732"/>
                      <a:pt x="3533" y="116"/>
                      <a:pt x="5603" y="116"/>
                    </a:cubicBezTo>
                    <a:cubicBezTo>
                      <a:pt x="10492" y="116"/>
                      <a:pt x="14595" y="3551"/>
                      <a:pt x="15621" y="8136"/>
                    </a:cubicBezTo>
                    <a:lnTo>
                      <a:pt x="15728" y="8109"/>
                    </a:lnTo>
                    <a:cubicBezTo>
                      <a:pt x="14693" y="3479"/>
                      <a:pt x="10545"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89" name="Google Shape;589;p30"/>
              <p:cNvSpPr/>
              <p:nvPr/>
            </p:nvSpPr>
            <p:spPr>
              <a:xfrm>
                <a:off x="4888742" y="1886547"/>
                <a:ext cx="669314" cy="518625"/>
              </a:xfrm>
              <a:custGeom>
                <a:avLst/>
                <a:gdLst/>
                <a:ahLst/>
                <a:cxnLst/>
                <a:rect l="l" t="t" r="r" b="b"/>
                <a:pathLst>
                  <a:path w="20725" h="16059" extrusionOk="0">
                    <a:moveTo>
                      <a:pt x="1696" y="1"/>
                    </a:moveTo>
                    <a:cubicBezTo>
                      <a:pt x="625" y="1633"/>
                      <a:pt x="1" y="3587"/>
                      <a:pt x="1" y="5683"/>
                    </a:cubicBezTo>
                    <a:cubicBezTo>
                      <a:pt x="1" y="11411"/>
                      <a:pt x="4658" y="16058"/>
                      <a:pt x="10376" y="16058"/>
                    </a:cubicBezTo>
                    <a:cubicBezTo>
                      <a:pt x="15836" y="16058"/>
                      <a:pt x="20314" y="11830"/>
                      <a:pt x="20724" y="6486"/>
                    </a:cubicBezTo>
                    <a:lnTo>
                      <a:pt x="20724" y="6486"/>
                    </a:lnTo>
                    <a:lnTo>
                      <a:pt x="20608" y="6531"/>
                    </a:lnTo>
                    <a:cubicBezTo>
                      <a:pt x="20171" y="11794"/>
                      <a:pt x="15755" y="15951"/>
                      <a:pt x="10376" y="15951"/>
                    </a:cubicBezTo>
                    <a:cubicBezTo>
                      <a:pt x="4711" y="15951"/>
                      <a:pt x="108" y="11348"/>
                      <a:pt x="108" y="5683"/>
                    </a:cubicBezTo>
                    <a:cubicBezTo>
                      <a:pt x="108" y="3587"/>
                      <a:pt x="741" y="1633"/>
                      <a:pt x="1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0" name="Google Shape;590;p30"/>
              <p:cNvSpPr/>
              <p:nvPr/>
            </p:nvSpPr>
            <p:spPr>
              <a:xfrm>
                <a:off x="5463252" y="1820276"/>
                <a:ext cx="99985" cy="174361"/>
              </a:xfrm>
              <a:custGeom>
                <a:avLst/>
                <a:gdLst/>
                <a:ahLst/>
                <a:cxnLst/>
                <a:rect l="l" t="t" r="r" b="b"/>
                <a:pathLst>
                  <a:path w="3096" h="5399" extrusionOk="0">
                    <a:moveTo>
                      <a:pt x="72" y="1"/>
                    </a:moveTo>
                    <a:lnTo>
                      <a:pt x="0" y="81"/>
                    </a:lnTo>
                    <a:cubicBezTo>
                      <a:pt x="1463" y="1500"/>
                      <a:pt x="2525" y="3337"/>
                      <a:pt x="2980" y="5398"/>
                    </a:cubicBezTo>
                    <a:lnTo>
                      <a:pt x="3096" y="5371"/>
                    </a:lnTo>
                    <a:cubicBezTo>
                      <a:pt x="2623" y="3293"/>
                      <a:pt x="1553" y="1437"/>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1" name="Google Shape;591;p30"/>
              <p:cNvSpPr/>
              <p:nvPr/>
            </p:nvSpPr>
            <p:spPr>
              <a:xfrm>
                <a:off x="5439030" y="2090238"/>
                <a:ext cx="131990" cy="250706"/>
              </a:xfrm>
              <a:custGeom>
                <a:avLst/>
                <a:gdLst/>
                <a:ahLst/>
                <a:cxnLst/>
                <a:rect l="l" t="t" r="r" b="b"/>
                <a:pathLst>
                  <a:path w="4087" h="7763" extrusionOk="0">
                    <a:moveTo>
                      <a:pt x="4087" y="1"/>
                    </a:moveTo>
                    <a:lnTo>
                      <a:pt x="3971" y="54"/>
                    </a:lnTo>
                    <a:cubicBezTo>
                      <a:pt x="3775" y="3132"/>
                      <a:pt x="2267" y="5862"/>
                      <a:pt x="1" y="7682"/>
                    </a:cubicBezTo>
                    <a:lnTo>
                      <a:pt x="81" y="7762"/>
                    </a:lnTo>
                    <a:cubicBezTo>
                      <a:pt x="2383" y="5915"/>
                      <a:pt x="3908" y="3132"/>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2" name="Google Shape;592;p30"/>
              <p:cNvSpPr/>
              <p:nvPr/>
            </p:nvSpPr>
            <p:spPr>
              <a:xfrm>
                <a:off x="4876082" y="1886547"/>
                <a:ext cx="100567" cy="425293"/>
              </a:xfrm>
              <a:custGeom>
                <a:avLst/>
                <a:gdLst/>
                <a:ahLst/>
                <a:cxnLst/>
                <a:rect l="l" t="t" r="r" b="b"/>
                <a:pathLst>
                  <a:path w="3114" h="13169" extrusionOk="0">
                    <a:moveTo>
                      <a:pt x="1624" y="1"/>
                    </a:moveTo>
                    <a:cubicBezTo>
                      <a:pt x="598" y="1651"/>
                      <a:pt x="0" y="3596"/>
                      <a:pt x="0" y="5683"/>
                    </a:cubicBezTo>
                    <a:cubicBezTo>
                      <a:pt x="0" y="8592"/>
                      <a:pt x="1160" y="11232"/>
                      <a:pt x="3042" y="13168"/>
                    </a:cubicBezTo>
                    <a:lnTo>
                      <a:pt x="3114" y="13088"/>
                    </a:lnTo>
                    <a:cubicBezTo>
                      <a:pt x="1258" y="11170"/>
                      <a:pt x="116" y="8556"/>
                      <a:pt x="116" y="5683"/>
                    </a:cubicBezTo>
                    <a:cubicBezTo>
                      <a:pt x="116" y="3596"/>
                      <a:pt x="714" y="1651"/>
                      <a:pt x="1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3" name="Google Shape;593;p30"/>
              <p:cNvSpPr/>
              <p:nvPr/>
            </p:nvSpPr>
            <p:spPr>
              <a:xfrm>
                <a:off x="5042889" y="1708500"/>
                <a:ext cx="497892" cy="189313"/>
              </a:xfrm>
              <a:custGeom>
                <a:avLst/>
                <a:gdLst/>
                <a:ahLst/>
                <a:cxnLst/>
                <a:rect l="l" t="t" r="r" b="b"/>
                <a:pathLst>
                  <a:path w="15417" h="5862" extrusionOk="0">
                    <a:moveTo>
                      <a:pt x="5603" y="0"/>
                    </a:moveTo>
                    <a:cubicBezTo>
                      <a:pt x="3560" y="0"/>
                      <a:pt x="1651" y="545"/>
                      <a:pt x="0" y="1508"/>
                    </a:cubicBezTo>
                    <a:lnTo>
                      <a:pt x="0" y="1633"/>
                    </a:lnTo>
                    <a:cubicBezTo>
                      <a:pt x="1642" y="670"/>
                      <a:pt x="3560" y="108"/>
                      <a:pt x="5603" y="108"/>
                    </a:cubicBezTo>
                    <a:cubicBezTo>
                      <a:pt x="9787" y="108"/>
                      <a:pt x="13427" y="2436"/>
                      <a:pt x="15318" y="5862"/>
                    </a:cubicBezTo>
                    <a:lnTo>
                      <a:pt x="15416" y="5808"/>
                    </a:lnTo>
                    <a:cubicBezTo>
                      <a:pt x="13507" y="2347"/>
                      <a:pt x="9823"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4" name="Google Shape;594;p30"/>
              <p:cNvSpPr/>
              <p:nvPr/>
            </p:nvSpPr>
            <p:spPr>
              <a:xfrm>
                <a:off x="4909508" y="2247260"/>
                <a:ext cx="589771" cy="184437"/>
              </a:xfrm>
              <a:custGeom>
                <a:avLst/>
                <a:gdLst/>
                <a:ahLst/>
                <a:cxnLst/>
                <a:rect l="l" t="t" r="r" b="b"/>
                <a:pathLst>
                  <a:path w="18262" h="5711" extrusionOk="0">
                    <a:moveTo>
                      <a:pt x="98" y="1"/>
                    </a:moveTo>
                    <a:lnTo>
                      <a:pt x="0" y="54"/>
                    </a:lnTo>
                    <a:cubicBezTo>
                      <a:pt x="1936" y="3435"/>
                      <a:pt x="5576" y="5710"/>
                      <a:pt x="9733" y="5710"/>
                    </a:cubicBezTo>
                    <a:cubicBezTo>
                      <a:pt x="13150" y="5710"/>
                      <a:pt x="16201" y="4176"/>
                      <a:pt x="18261" y="1767"/>
                    </a:cubicBezTo>
                    <a:lnTo>
                      <a:pt x="18172" y="1696"/>
                    </a:lnTo>
                    <a:cubicBezTo>
                      <a:pt x="16138" y="4087"/>
                      <a:pt x="13114" y="5603"/>
                      <a:pt x="9733" y="5603"/>
                    </a:cubicBezTo>
                    <a:cubicBezTo>
                      <a:pt x="5611" y="5603"/>
                      <a:pt x="2016" y="3346"/>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5" name="Google Shape;595;p30"/>
              <p:cNvSpPr/>
              <p:nvPr/>
            </p:nvSpPr>
            <p:spPr>
              <a:xfrm>
                <a:off x="5027323" y="1769281"/>
                <a:ext cx="194513" cy="75829"/>
              </a:xfrm>
              <a:custGeom>
                <a:avLst/>
                <a:gdLst/>
                <a:ahLst/>
                <a:cxnLst/>
                <a:rect l="l" t="t" r="r" b="b"/>
                <a:pathLst>
                  <a:path w="6023" h="2348" extrusionOk="0">
                    <a:moveTo>
                      <a:pt x="6022" y="1"/>
                    </a:moveTo>
                    <a:cubicBezTo>
                      <a:pt x="3721" y="19"/>
                      <a:pt x="1615" y="875"/>
                      <a:pt x="1" y="2276"/>
                    </a:cubicBezTo>
                    <a:lnTo>
                      <a:pt x="1" y="2347"/>
                    </a:lnTo>
                    <a:cubicBezTo>
                      <a:pt x="1615" y="938"/>
                      <a:pt x="3721" y="81"/>
                      <a:pt x="6022" y="63"/>
                    </a:cubicBezTo>
                    <a:lnTo>
                      <a:pt x="6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6" name="Google Shape;596;p30"/>
              <p:cNvSpPr/>
              <p:nvPr/>
            </p:nvSpPr>
            <p:spPr>
              <a:xfrm>
                <a:off x="4933116" y="1875018"/>
                <a:ext cx="64558" cy="118749"/>
              </a:xfrm>
              <a:custGeom>
                <a:avLst/>
                <a:gdLst/>
                <a:ahLst/>
                <a:cxnLst/>
                <a:rect l="l" t="t" r="r" b="b"/>
                <a:pathLst>
                  <a:path w="1999" h="3677" extrusionOk="0">
                    <a:moveTo>
                      <a:pt x="1928" y="1"/>
                    </a:moveTo>
                    <a:cubicBezTo>
                      <a:pt x="1026" y="1053"/>
                      <a:pt x="357" y="2302"/>
                      <a:pt x="1" y="3676"/>
                    </a:cubicBezTo>
                    <a:lnTo>
                      <a:pt x="54" y="3676"/>
                    </a:lnTo>
                    <a:cubicBezTo>
                      <a:pt x="420" y="2302"/>
                      <a:pt x="1098" y="1053"/>
                      <a:pt x="1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7" name="Google Shape;597;p30"/>
              <p:cNvSpPr/>
              <p:nvPr/>
            </p:nvSpPr>
            <p:spPr>
              <a:xfrm>
                <a:off x="5031360" y="2299418"/>
                <a:ext cx="342585" cy="71469"/>
              </a:xfrm>
              <a:custGeom>
                <a:avLst/>
                <a:gdLst/>
                <a:ahLst/>
                <a:cxnLst/>
                <a:rect l="l" t="t" r="r" b="b"/>
                <a:pathLst>
                  <a:path w="10608" h="2213" extrusionOk="0">
                    <a:moveTo>
                      <a:pt x="36" y="0"/>
                    </a:moveTo>
                    <a:lnTo>
                      <a:pt x="1" y="45"/>
                    </a:lnTo>
                    <a:cubicBezTo>
                      <a:pt x="1615" y="1392"/>
                      <a:pt x="3694" y="2213"/>
                      <a:pt x="5960" y="2213"/>
                    </a:cubicBezTo>
                    <a:cubicBezTo>
                      <a:pt x="7655" y="2213"/>
                      <a:pt x="9243" y="1758"/>
                      <a:pt x="10608" y="964"/>
                    </a:cubicBezTo>
                    <a:lnTo>
                      <a:pt x="10581" y="919"/>
                    </a:lnTo>
                    <a:cubicBezTo>
                      <a:pt x="9216" y="1704"/>
                      <a:pt x="7637" y="2150"/>
                      <a:pt x="5960" y="2150"/>
                    </a:cubicBezTo>
                    <a:cubicBezTo>
                      <a:pt x="3712" y="2150"/>
                      <a:pt x="1642" y="1347"/>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grpSp>
          <p:nvGrpSpPr>
            <p:cNvPr id="598" name="Google Shape;598;p30"/>
            <p:cNvGrpSpPr/>
            <p:nvPr/>
          </p:nvGrpSpPr>
          <p:grpSpPr>
            <a:xfrm>
              <a:off x="-1143153" y="-436641"/>
              <a:ext cx="2212063" cy="2117725"/>
              <a:chOff x="5655411" y="869227"/>
              <a:chExt cx="635322" cy="608227"/>
            </a:xfrm>
          </p:grpSpPr>
          <p:sp>
            <p:nvSpPr>
              <p:cNvPr id="599" name="Google Shape;599;p30"/>
              <p:cNvSpPr/>
              <p:nvPr/>
            </p:nvSpPr>
            <p:spPr>
              <a:xfrm>
                <a:off x="5969456" y="869227"/>
                <a:ext cx="12724" cy="39787"/>
              </a:xfrm>
              <a:custGeom>
                <a:avLst/>
                <a:gdLst/>
                <a:ahLst/>
                <a:cxnLst/>
                <a:rect l="l" t="t" r="r" b="b"/>
                <a:pathLst>
                  <a:path w="394" h="1232" extrusionOk="0">
                    <a:moveTo>
                      <a:pt x="1" y="1"/>
                    </a:moveTo>
                    <a:lnTo>
                      <a:pt x="1" y="1232"/>
                    </a:lnTo>
                    <a:lnTo>
                      <a:pt x="393" y="1232"/>
                    </a:lnTo>
                    <a:lnTo>
                      <a:pt x="3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0" name="Google Shape;600;p30"/>
              <p:cNvSpPr/>
              <p:nvPr/>
            </p:nvSpPr>
            <p:spPr>
              <a:xfrm>
                <a:off x="5994227" y="869809"/>
                <a:ext cx="16180" cy="40659"/>
              </a:xfrm>
              <a:custGeom>
                <a:avLst/>
                <a:gdLst/>
                <a:ahLst/>
                <a:cxnLst/>
                <a:rect l="l" t="t" r="r" b="b"/>
                <a:pathLst>
                  <a:path w="501" h="1259" extrusionOk="0">
                    <a:moveTo>
                      <a:pt x="108" y="0"/>
                    </a:moveTo>
                    <a:lnTo>
                      <a:pt x="1" y="1232"/>
                    </a:lnTo>
                    <a:lnTo>
                      <a:pt x="393" y="1258"/>
                    </a:lnTo>
                    <a:lnTo>
                      <a:pt x="500" y="36"/>
                    </a:lnTo>
                    <a:lnTo>
                      <a:pt x="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1" name="Google Shape;601;p30"/>
              <p:cNvSpPr/>
              <p:nvPr/>
            </p:nvSpPr>
            <p:spPr>
              <a:xfrm>
                <a:off x="6018997" y="872974"/>
                <a:ext cx="19345" cy="41531"/>
              </a:xfrm>
              <a:custGeom>
                <a:avLst/>
                <a:gdLst/>
                <a:ahLst/>
                <a:cxnLst/>
                <a:rect l="l" t="t" r="r" b="b"/>
                <a:pathLst>
                  <a:path w="599" h="1286" extrusionOk="0">
                    <a:moveTo>
                      <a:pt x="215" y="1"/>
                    </a:moveTo>
                    <a:lnTo>
                      <a:pt x="1" y="1214"/>
                    </a:lnTo>
                    <a:lnTo>
                      <a:pt x="385" y="1285"/>
                    </a:lnTo>
                    <a:lnTo>
                      <a:pt x="599" y="72"/>
                    </a:lnTo>
                    <a:lnTo>
                      <a:pt x="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2" name="Google Shape;602;p30"/>
              <p:cNvSpPr/>
              <p:nvPr/>
            </p:nvSpPr>
            <p:spPr>
              <a:xfrm>
                <a:off x="6043219" y="878464"/>
                <a:ext cx="22800" cy="41790"/>
              </a:xfrm>
              <a:custGeom>
                <a:avLst/>
                <a:gdLst/>
                <a:ahLst/>
                <a:cxnLst/>
                <a:rect l="l" t="t" r="r" b="b"/>
                <a:pathLst>
                  <a:path w="706" h="1294" extrusionOk="0">
                    <a:moveTo>
                      <a:pt x="322" y="0"/>
                    </a:moveTo>
                    <a:lnTo>
                      <a:pt x="0" y="1195"/>
                    </a:lnTo>
                    <a:lnTo>
                      <a:pt x="384" y="1294"/>
                    </a:lnTo>
                    <a:lnTo>
                      <a:pt x="705" y="107"/>
                    </a:lnTo>
                    <a:lnTo>
                      <a:pt x="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3" name="Google Shape;603;p30"/>
              <p:cNvSpPr/>
              <p:nvPr/>
            </p:nvSpPr>
            <p:spPr>
              <a:xfrm>
                <a:off x="6067118" y="886506"/>
                <a:ext cx="25675" cy="41822"/>
              </a:xfrm>
              <a:custGeom>
                <a:avLst/>
                <a:gdLst/>
                <a:ahLst/>
                <a:cxnLst/>
                <a:rect l="l" t="t" r="r" b="b"/>
                <a:pathLst>
                  <a:path w="795" h="1295" extrusionOk="0">
                    <a:moveTo>
                      <a:pt x="420" y="1"/>
                    </a:moveTo>
                    <a:lnTo>
                      <a:pt x="1" y="1161"/>
                    </a:lnTo>
                    <a:lnTo>
                      <a:pt x="375" y="1294"/>
                    </a:lnTo>
                    <a:lnTo>
                      <a:pt x="795" y="135"/>
                    </a:lnTo>
                    <a:lnTo>
                      <a:pt x="4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4" name="Google Shape;604;p30"/>
              <p:cNvSpPr/>
              <p:nvPr/>
            </p:nvSpPr>
            <p:spPr>
              <a:xfrm>
                <a:off x="6090468" y="896905"/>
                <a:ext cx="28258" cy="41499"/>
              </a:xfrm>
              <a:custGeom>
                <a:avLst/>
                <a:gdLst/>
                <a:ahLst/>
                <a:cxnLst/>
                <a:rect l="l" t="t" r="r" b="b"/>
                <a:pathLst>
                  <a:path w="875" h="1285" extrusionOk="0">
                    <a:moveTo>
                      <a:pt x="518" y="0"/>
                    </a:moveTo>
                    <a:lnTo>
                      <a:pt x="0" y="1115"/>
                    </a:lnTo>
                    <a:lnTo>
                      <a:pt x="357" y="1285"/>
                    </a:lnTo>
                    <a:lnTo>
                      <a:pt x="875" y="161"/>
                    </a:ln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5" name="Google Shape;605;p30"/>
              <p:cNvSpPr/>
              <p:nvPr/>
            </p:nvSpPr>
            <p:spPr>
              <a:xfrm>
                <a:off x="6112655" y="909274"/>
                <a:ext cx="30842" cy="40950"/>
              </a:xfrm>
              <a:custGeom>
                <a:avLst/>
                <a:gdLst/>
                <a:ahLst/>
                <a:cxnLst/>
                <a:rect l="l" t="t" r="r" b="b"/>
                <a:pathLst>
                  <a:path w="955" h="1268" extrusionOk="0">
                    <a:moveTo>
                      <a:pt x="616" y="1"/>
                    </a:moveTo>
                    <a:lnTo>
                      <a:pt x="0" y="1071"/>
                    </a:lnTo>
                    <a:lnTo>
                      <a:pt x="339" y="1267"/>
                    </a:lnTo>
                    <a:lnTo>
                      <a:pt x="955" y="206"/>
                    </a:lnTo>
                    <a:lnTo>
                      <a:pt x="6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6" name="Google Shape;606;p30"/>
              <p:cNvSpPr/>
              <p:nvPr/>
            </p:nvSpPr>
            <p:spPr>
              <a:xfrm>
                <a:off x="6133970" y="924259"/>
                <a:ext cx="33167" cy="39787"/>
              </a:xfrm>
              <a:custGeom>
                <a:avLst/>
                <a:gdLst/>
                <a:ahLst/>
                <a:cxnLst/>
                <a:rect l="l" t="t" r="r" b="b"/>
                <a:pathLst>
                  <a:path w="1027" h="1232" extrusionOk="0">
                    <a:moveTo>
                      <a:pt x="705" y="1"/>
                    </a:moveTo>
                    <a:lnTo>
                      <a:pt x="0" y="1009"/>
                    </a:lnTo>
                    <a:lnTo>
                      <a:pt x="322" y="1232"/>
                    </a:lnTo>
                    <a:lnTo>
                      <a:pt x="1026" y="224"/>
                    </a:lnTo>
                    <a:lnTo>
                      <a:pt x="7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7" name="Google Shape;607;p30"/>
              <p:cNvSpPr/>
              <p:nvPr/>
            </p:nvSpPr>
            <p:spPr>
              <a:xfrm>
                <a:off x="6153865" y="940956"/>
                <a:ext cx="35460" cy="38657"/>
              </a:xfrm>
              <a:custGeom>
                <a:avLst/>
                <a:gdLst/>
                <a:ahLst/>
                <a:cxnLst/>
                <a:rect l="l" t="t" r="r" b="b"/>
                <a:pathLst>
                  <a:path w="1098" h="1197" extrusionOk="0">
                    <a:moveTo>
                      <a:pt x="794" y="1"/>
                    </a:moveTo>
                    <a:lnTo>
                      <a:pt x="0" y="947"/>
                    </a:lnTo>
                    <a:lnTo>
                      <a:pt x="303" y="1196"/>
                    </a:lnTo>
                    <a:lnTo>
                      <a:pt x="1097" y="251"/>
                    </a:lnTo>
                    <a:lnTo>
                      <a:pt x="7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8" name="Google Shape;608;p30"/>
              <p:cNvSpPr/>
              <p:nvPr/>
            </p:nvSpPr>
            <p:spPr>
              <a:xfrm>
                <a:off x="5762601" y="1407438"/>
                <a:ext cx="35169" cy="38625"/>
              </a:xfrm>
              <a:custGeom>
                <a:avLst/>
                <a:gdLst/>
                <a:ahLst/>
                <a:cxnLst/>
                <a:rect l="l" t="t" r="r" b="b"/>
                <a:pathLst>
                  <a:path w="1089" h="1196" extrusionOk="0">
                    <a:moveTo>
                      <a:pt x="794" y="0"/>
                    </a:moveTo>
                    <a:lnTo>
                      <a:pt x="0" y="937"/>
                    </a:lnTo>
                    <a:lnTo>
                      <a:pt x="304" y="1195"/>
                    </a:lnTo>
                    <a:lnTo>
                      <a:pt x="1089" y="250"/>
                    </a:lnTo>
                    <a:lnTo>
                      <a:pt x="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9" name="Google Shape;609;p30"/>
              <p:cNvSpPr/>
              <p:nvPr/>
            </p:nvSpPr>
            <p:spPr>
              <a:xfrm>
                <a:off x="6172564" y="959688"/>
                <a:ext cx="37204" cy="37204"/>
              </a:xfrm>
              <a:custGeom>
                <a:avLst/>
                <a:gdLst/>
                <a:ahLst/>
                <a:cxnLst/>
                <a:rect l="l" t="t" r="r" b="b"/>
                <a:pathLst>
                  <a:path w="1152" h="1152" extrusionOk="0">
                    <a:moveTo>
                      <a:pt x="866" y="1"/>
                    </a:moveTo>
                    <a:lnTo>
                      <a:pt x="1" y="866"/>
                    </a:lnTo>
                    <a:lnTo>
                      <a:pt x="277" y="1152"/>
                    </a:lnTo>
                    <a:lnTo>
                      <a:pt x="1152" y="277"/>
                    </a:lnTo>
                    <a:lnTo>
                      <a:pt x="8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0" name="Google Shape;610;p30"/>
              <p:cNvSpPr/>
              <p:nvPr/>
            </p:nvSpPr>
            <p:spPr>
              <a:xfrm>
                <a:off x="5742126" y="1390127"/>
                <a:ext cx="37204" cy="37204"/>
              </a:xfrm>
              <a:custGeom>
                <a:avLst/>
                <a:gdLst/>
                <a:ahLst/>
                <a:cxnLst/>
                <a:rect l="l" t="t" r="r" b="b"/>
                <a:pathLst>
                  <a:path w="1152" h="1152" extrusionOk="0">
                    <a:moveTo>
                      <a:pt x="866" y="1"/>
                    </a:moveTo>
                    <a:lnTo>
                      <a:pt x="1" y="875"/>
                    </a:lnTo>
                    <a:lnTo>
                      <a:pt x="277" y="1152"/>
                    </a:lnTo>
                    <a:lnTo>
                      <a:pt x="1152" y="277"/>
                    </a:lnTo>
                    <a:lnTo>
                      <a:pt x="8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1" name="Google Shape;611;p30"/>
              <p:cNvSpPr/>
              <p:nvPr/>
            </p:nvSpPr>
            <p:spPr>
              <a:xfrm>
                <a:off x="6189584" y="980164"/>
                <a:ext cx="38915" cy="35169"/>
              </a:xfrm>
              <a:custGeom>
                <a:avLst/>
                <a:gdLst/>
                <a:ahLst/>
                <a:cxnLst/>
                <a:rect l="l" t="t" r="r" b="b"/>
                <a:pathLst>
                  <a:path w="1205" h="1089" extrusionOk="0">
                    <a:moveTo>
                      <a:pt x="946" y="0"/>
                    </a:moveTo>
                    <a:lnTo>
                      <a:pt x="0" y="794"/>
                    </a:lnTo>
                    <a:lnTo>
                      <a:pt x="259" y="1089"/>
                    </a:lnTo>
                    <a:lnTo>
                      <a:pt x="1205" y="304"/>
                    </a:lnTo>
                    <a:lnTo>
                      <a:pt x="9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2" name="Google Shape;612;p30"/>
              <p:cNvSpPr/>
              <p:nvPr/>
            </p:nvSpPr>
            <p:spPr>
              <a:xfrm>
                <a:off x="5723394" y="1371396"/>
                <a:ext cx="38657" cy="35492"/>
              </a:xfrm>
              <a:custGeom>
                <a:avLst/>
                <a:gdLst/>
                <a:ahLst/>
                <a:cxnLst/>
                <a:rect l="l" t="t" r="r" b="b"/>
                <a:pathLst>
                  <a:path w="1197" h="1099" extrusionOk="0">
                    <a:moveTo>
                      <a:pt x="947" y="1"/>
                    </a:moveTo>
                    <a:lnTo>
                      <a:pt x="1" y="795"/>
                    </a:lnTo>
                    <a:lnTo>
                      <a:pt x="251" y="1098"/>
                    </a:lnTo>
                    <a:lnTo>
                      <a:pt x="1196" y="304"/>
                    </a:lnTo>
                    <a:lnTo>
                      <a:pt x="9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3" name="Google Shape;613;p30"/>
              <p:cNvSpPr/>
              <p:nvPr/>
            </p:nvSpPr>
            <p:spPr>
              <a:xfrm>
                <a:off x="6205118" y="1002351"/>
                <a:ext cx="40078" cy="33167"/>
              </a:xfrm>
              <a:custGeom>
                <a:avLst/>
                <a:gdLst/>
                <a:ahLst/>
                <a:cxnLst/>
                <a:rect l="l" t="t" r="r" b="b"/>
                <a:pathLst>
                  <a:path w="1241" h="1027" extrusionOk="0">
                    <a:moveTo>
                      <a:pt x="1018" y="0"/>
                    </a:moveTo>
                    <a:lnTo>
                      <a:pt x="1" y="705"/>
                    </a:lnTo>
                    <a:lnTo>
                      <a:pt x="233" y="1026"/>
                    </a:lnTo>
                    <a:lnTo>
                      <a:pt x="1241" y="321"/>
                    </a:lnTo>
                    <a:lnTo>
                      <a:pt x="1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4" name="Google Shape;614;p30"/>
              <p:cNvSpPr/>
              <p:nvPr/>
            </p:nvSpPr>
            <p:spPr>
              <a:xfrm>
                <a:off x="5706697" y="1351534"/>
                <a:ext cx="39787" cy="33167"/>
              </a:xfrm>
              <a:custGeom>
                <a:avLst/>
                <a:gdLst/>
                <a:ahLst/>
                <a:cxnLst/>
                <a:rect l="l" t="t" r="r" b="b"/>
                <a:pathLst>
                  <a:path w="1232" h="1027" extrusionOk="0">
                    <a:moveTo>
                      <a:pt x="1009" y="0"/>
                    </a:moveTo>
                    <a:lnTo>
                      <a:pt x="1" y="705"/>
                    </a:lnTo>
                    <a:lnTo>
                      <a:pt x="224" y="1026"/>
                    </a:lnTo>
                    <a:lnTo>
                      <a:pt x="1232" y="322"/>
                    </a:lnTo>
                    <a:lnTo>
                      <a:pt x="10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5" name="Google Shape;615;p30"/>
              <p:cNvSpPr/>
              <p:nvPr/>
            </p:nvSpPr>
            <p:spPr>
              <a:xfrm>
                <a:off x="6218973" y="1025668"/>
                <a:ext cx="40918" cy="31165"/>
              </a:xfrm>
              <a:custGeom>
                <a:avLst/>
                <a:gdLst/>
                <a:ahLst/>
                <a:cxnLst/>
                <a:rect l="l" t="t" r="r" b="b"/>
                <a:pathLst>
                  <a:path w="1267" h="965" extrusionOk="0">
                    <a:moveTo>
                      <a:pt x="1071" y="1"/>
                    </a:moveTo>
                    <a:lnTo>
                      <a:pt x="0" y="616"/>
                    </a:lnTo>
                    <a:lnTo>
                      <a:pt x="196" y="964"/>
                    </a:lnTo>
                    <a:lnTo>
                      <a:pt x="1267" y="349"/>
                    </a:lnTo>
                    <a:lnTo>
                      <a:pt x="1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6" name="Google Shape;616;p30"/>
              <p:cNvSpPr/>
              <p:nvPr/>
            </p:nvSpPr>
            <p:spPr>
              <a:xfrm>
                <a:off x="5691712" y="1330219"/>
                <a:ext cx="40950" cy="30842"/>
              </a:xfrm>
              <a:custGeom>
                <a:avLst/>
                <a:gdLst/>
                <a:ahLst/>
                <a:cxnLst/>
                <a:rect l="l" t="t" r="r" b="b"/>
                <a:pathLst>
                  <a:path w="1268" h="955" extrusionOk="0">
                    <a:moveTo>
                      <a:pt x="1071" y="0"/>
                    </a:moveTo>
                    <a:lnTo>
                      <a:pt x="1" y="616"/>
                    </a:lnTo>
                    <a:lnTo>
                      <a:pt x="197" y="955"/>
                    </a:lnTo>
                    <a:lnTo>
                      <a:pt x="1267" y="339"/>
                    </a:lnTo>
                    <a:lnTo>
                      <a:pt x="10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7" name="Google Shape;617;p30"/>
              <p:cNvSpPr/>
              <p:nvPr/>
            </p:nvSpPr>
            <p:spPr>
              <a:xfrm>
                <a:off x="6231052" y="1050730"/>
                <a:ext cx="41531" cy="28290"/>
              </a:xfrm>
              <a:custGeom>
                <a:avLst/>
                <a:gdLst/>
                <a:ahLst/>
                <a:cxnLst/>
                <a:rect l="l" t="t" r="r" b="b"/>
                <a:pathLst>
                  <a:path w="1286" h="876" extrusionOk="0">
                    <a:moveTo>
                      <a:pt x="1116" y="1"/>
                    </a:moveTo>
                    <a:lnTo>
                      <a:pt x="1" y="518"/>
                    </a:lnTo>
                    <a:lnTo>
                      <a:pt x="161" y="875"/>
                    </a:lnTo>
                    <a:lnTo>
                      <a:pt x="1286" y="358"/>
                    </a:lnTo>
                    <a:lnTo>
                      <a:pt x="11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8" name="Google Shape;618;p30"/>
              <p:cNvSpPr/>
              <p:nvPr/>
            </p:nvSpPr>
            <p:spPr>
              <a:xfrm>
                <a:off x="5679343" y="1308031"/>
                <a:ext cx="41499" cy="28258"/>
              </a:xfrm>
              <a:custGeom>
                <a:avLst/>
                <a:gdLst/>
                <a:ahLst/>
                <a:cxnLst/>
                <a:rect l="l" t="t" r="r" b="b"/>
                <a:pathLst>
                  <a:path w="1285" h="875" extrusionOk="0">
                    <a:moveTo>
                      <a:pt x="1115" y="0"/>
                    </a:moveTo>
                    <a:lnTo>
                      <a:pt x="0" y="518"/>
                    </a:lnTo>
                    <a:lnTo>
                      <a:pt x="161" y="875"/>
                    </a:lnTo>
                    <a:lnTo>
                      <a:pt x="1285" y="357"/>
                    </a:lnTo>
                    <a:lnTo>
                      <a:pt x="11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9" name="Google Shape;619;p30"/>
              <p:cNvSpPr/>
              <p:nvPr/>
            </p:nvSpPr>
            <p:spPr>
              <a:xfrm>
                <a:off x="6241160" y="1076664"/>
                <a:ext cx="41499" cy="25384"/>
              </a:xfrm>
              <a:custGeom>
                <a:avLst/>
                <a:gdLst/>
                <a:ahLst/>
                <a:cxnLst/>
                <a:rect l="l" t="t" r="r" b="b"/>
                <a:pathLst>
                  <a:path w="1285" h="786" extrusionOk="0">
                    <a:moveTo>
                      <a:pt x="1151" y="1"/>
                    </a:moveTo>
                    <a:lnTo>
                      <a:pt x="0" y="420"/>
                    </a:lnTo>
                    <a:lnTo>
                      <a:pt x="134" y="786"/>
                    </a:lnTo>
                    <a:lnTo>
                      <a:pt x="1285" y="366"/>
                    </a:lnTo>
                    <a:lnTo>
                      <a:pt x="11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0" name="Google Shape;620;p30"/>
              <p:cNvSpPr/>
              <p:nvPr/>
            </p:nvSpPr>
            <p:spPr>
              <a:xfrm>
                <a:off x="5668943" y="1284681"/>
                <a:ext cx="41822" cy="25675"/>
              </a:xfrm>
              <a:custGeom>
                <a:avLst/>
                <a:gdLst/>
                <a:ahLst/>
                <a:cxnLst/>
                <a:rect l="l" t="t" r="r" b="b"/>
                <a:pathLst>
                  <a:path w="1295" h="795" extrusionOk="0">
                    <a:moveTo>
                      <a:pt x="1161" y="1"/>
                    </a:moveTo>
                    <a:lnTo>
                      <a:pt x="1" y="420"/>
                    </a:lnTo>
                    <a:lnTo>
                      <a:pt x="135" y="795"/>
                    </a:lnTo>
                    <a:lnTo>
                      <a:pt x="1294" y="375"/>
                    </a:lnTo>
                    <a:lnTo>
                      <a:pt x="11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1" name="Google Shape;621;p30"/>
              <p:cNvSpPr/>
              <p:nvPr/>
            </p:nvSpPr>
            <p:spPr>
              <a:xfrm>
                <a:off x="5660902" y="1261073"/>
                <a:ext cx="41790" cy="22477"/>
              </a:xfrm>
              <a:custGeom>
                <a:avLst/>
                <a:gdLst/>
                <a:ahLst/>
                <a:cxnLst/>
                <a:rect l="l" t="t" r="r" b="b"/>
                <a:pathLst>
                  <a:path w="1294" h="696" extrusionOk="0">
                    <a:moveTo>
                      <a:pt x="1196" y="0"/>
                    </a:moveTo>
                    <a:lnTo>
                      <a:pt x="0" y="312"/>
                    </a:lnTo>
                    <a:lnTo>
                      <a:pt x="107" y="696"/>
                    </a:lnTo>
                    <a:lnTo>
                      <a:pt x="1294" y="375"/>
                    </a:lnTo>
                    <a:lnTo>
                      <a:pt x="11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2" name="Google Shape;622;p30"/>
              <p:cNvSpPr/>
              <p:nvPr/>
            </p:nvSpPr>
            <p:spPr>
              <a:xfrm>
                <a:off x="5655411" y="1236561"/>
                <a:ext cx="41531" cy="19345"/>
              </a:xfrm>
              <a:custGeom>
                <a:avLst/>
                <a:gdLst/>
                <a:ahLst/>
                <a:cxnLst/>
                <a:rect l="l" t="t" r="r" b="b"/>
                <a:pathLst>
                  <a:path w="1286" h="599" extrusionOk="0">
                    <a:moveTo>
                      <a:pt x="1214" y="1"/>
                    </a:moveTo>
                    <a:lnTo>
                      <a:pt x="1" y="215"/>
                    </a:lnTo>
                    <a:lnTo>
                      <a:pt x="72" y="599"/>
                    </a:lnTo>
                    <a:lnTo>
                      <a:pt x="1285" y="384"/>
                    </a:lnTo>
                    <a:lnTo>
                      <a:pt x="12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3" name="Google Shape;623;p30"/>
              <p:cNvSpPr/>
              <p:nvPr/>
            </p:nvSpPr>
            <p:spPr>
              <a:xfrm>
                <a:off x="5655411" y="1130824"/>
                <a:ext cx="41531" cy="19345"/>
              </a:xfrm>
              <a:custGeom>
                <a:avLst/>
                <a:gdLst/>
                <a:ahLst/>
                <a:cxnLst/>
                <a:rect l="l" t="t" r="r" b="b"/>
                <a:pathLst>
                  <a:path w="1286" h="599" extrusionOk="0">
                    <a:moveTo>
                      <a:pt x="72" y="1"/>
                    </a:moveTo>
                    <a:lnTo>
                      <a:pt x="1" y="393"/>
                    </a:lnTo>
                    <a:lnTo>
                      <a:pt x="1214" y="599"/>
                    </a:lnTo>
                    <a:lnTo>
                      <a:pt x="1285" y="215"/>
                    </a:lnTo>
                    <a:lnTo>
                      <a:pt x="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4" name="Google Shape;624;p30"/>
              <p:cNvSpPr/>
              <p:nvPr/>
            </p:nvSpPr>
            <p:spPr>
              <a:xfrm>
                <a:off x="6248911" y="1261073"/>
                <a:ext cx="41822" cy="22477"/>
              </a:xfrm>
              <a:custGeom>
                <a:avLst/>
                <a:gdLst/>
                <a:ahLst/>
                <a:cxnLst/>
                <a:rect l="l" t="t" r="r" b="b"/>
                <a:pathLst>
                  <a:path w="1295" h="696" extrusionOk="0">
                    <a:moveTo>
                      <a:pt x="108" y="0"/>
                    </a:moveTo>
                    <a:lnTo>
                      <a:pt x="1" y="375"/>
                    </a:lnTo>
                    <a:lnTo>
                      <a:pt x="1196" y="696"/>
                    </a:lnTo>
                    <a:lnTo>
                      <a:pt x="1295" y="312"/>
                    </a:lnTo>
                    <a:lnTo>
                      <a:pt x="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5" name="Google Shape;625;p30"/>
              <p:cNvSpPr/>
              <p:nvPr/>
            </p:nvSpPr>
            <p:spPr>
              <a:xfrm>
                <a:off x="5660902" y="1103469"/>
                <a:ext cx="41790" cy="22510"/>
              </a:xfrm>
              <a:custGeom>
                <a:avLst/>
                <a:gdLst/>
                <a:ahLst/>
                <a:cxnLst/>
                <a:rect l="l" t="t" r="r" b="b"/>
                <a:pathLst>
                  <a:path w="1294" h="697" extrusionOk="0">
                    <a:moveTo>
                      <a:pt x="107" y="0"/>
                    </a:moveTo>
                    <a:lnTo>
                      <a:pt x="0" y="375"/>
                    </a:lnTo>
                    <a:lnTo>
                      <a:pt x="1196" y="696"/>
                    </a:lnTo>
                    <a:lnTo>
                      <a:pt x="1294" y="31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6" name="Google Shape;626;p30"/>
              <p:cNvSpPr/>
              <p:nvPr/>
            </p:nvSpPr>
            <p:spPr>
              <a:xfrm>
                <a:off x="6241160" y="1284681"/>
                <a:ext cx="41499" cy="25675"/>
              </a:xfrm>
              <a:custGeom>
                <a:avLst/>
                <a:gdLst/>
                <a:ahLst/>
                <a:cxnLst/>
                <a:rect l="l" t="t" r="r" b="b"/>
                <a:pathLst>
                  <a:path w="1285" h="795" extrusionOk="0">
                    <a:moveTo>
                      <a:pt x="134" y="1"/>
                    </a:moveTo>
                    <a:lnTo>
                      <a:pt x="0" y="375"/>
                    </a:lnTo>
                    <a:lnTo>
                      <a:pt x="1151" y="795"/>
                    </a:lnTo>
                    <a:lnTo>
                      <a:pt x="1285" y="420"/>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7" name="Google Shape;627;p30"/>
              <p:cNvSpPr/>
              <p:nvPr/>
            </p:nvSpPr>
            <p:spPr>
              <a:xfrm>
                <a:off x="6231052" y="1308031"/>
                <a:ext cx="41531" cy="28258"/>
              </a:xfrm>
              <a:custGeom>
                <a:avLst/>
                <a:gdLst/>
                <a:ahLst/>
                <a:cxnLst/>
                <a:rect l="l" t="t" r="r" b="b"/>
                <a:pathLst>
                  <a:path w="1286" h="875" extrusionOk="0">
                    <a:moveTo>
                      <a:pt x="161" y="0"/>
                    </a:moveTo>
                    <a:lnTo>
                      <a:pt x="1" y="357"/>
                    </a:lnTo>
                    <a:lnTo>
                      <a:pt x="1116" y="875"/>
                    </a:lnTo>
                    <a:lnTo>
                      <a:pt x="1286" y="518"/>
                    </a:lnTo>
                    <a:lnTo>
                      <a:pt x="1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8" name="Google Shape;628;p30"/>
              <p:cNvSpPr/>
              <p:nvPr/>
            </p:nvSpPr>
            <p:spPr>
              <a:xfrm>
                <a:off x="6218973" y="1330219"/>
                <a:ext cx="40918" cy="30842"/>
              </a:xfrm>
              <a:custGeom>
                <a:avLst/>
                <a:gdLst/>
                <a:ahLst/>
                <a:cxnLst/>
                <a:rect l="l" t="t" r="r" b="b"/>
                <a:pathLst>
                  <a:path w="1267" h="955" extrusionOk="0">
                    <a:moveTo>
                      <a:pt x="196" y="0"/>
                    </a:moveTo>
                    <a:lnTo>
                      <a:pt x="0" y="339"/>
                    </a:lnTo>
                    <a:lnTo>
                      <a:pt x="1071" y="955"/>
                    </a:lnTo>
                    <a:lnTo>
                      <a:pt x="1267" y="616"/>
                    </a:lnTo>
                    <a:lnTo>
                      <a:pt x="1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9" name="Google Shape;629;p30"/>
              <p:cNvSpPr/>
              <p:nvPr/>
            </p:nvSpPr>
            <p:spPr>
              <a:xfrm>
                <a:off x="6205118" y="1351534"/>
                <a:ext cx="40078" cy="33167"/>
              </a:xfrm>
              <a:custGeom>
                <a:avLst/>
                <a:gdLst/>
                <a:ahLst/>
                <a:cxnLst/>
                <a:rect l="l" t="t" r="r" b="b"/>
                <a:pathLst>
                  <a:path w="1241" h="1027" extrusionOk="0">
                    <a:moveTo>
                      <a:pt x="233" y="0"/>
                    </a:moveTo>
                    <a:lnTo>
                      <a:pt x="1" y="322"/>
                    </a:lnTo>
                    <a:lnTo>
                      <a:pt x="1018" y="1026"/>
                    </a:lnTo>
                    <a:lnTo>
                      <a:pt x="1241" y="705"/>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0" name="Google Shape;630;p30"/>
              <p:cNvSpPr/>
              <p:nvPr/>
            </p:nvSpPr>
            <p:spPr>
              <a:xfrm>
                <a:off x="6189584" y="1371396"/>
                <a:ext cx="38915" cy="35492"/>
              </a:xfrm>
              <a:custGeom>
                <a:avLst/>
                <a:gdLst/>
                <a:ahLst/>
                <a:cxnLst/>
                <a:rect l="l" t="t" r="r" b="b"/>
                <a:pathLst>
                  <a:path w="1205" h="1099" extrusionOk="0">
                    <a:moveTo>
                      <a:pt x="259" y="1"/>
                    </a:moveTo>
                    <a:lnTo>
                      <a:pt x="0" y="304"/>
                    </a:lnTo>
                    <a:lnTo>
                      <a:pt x="946" y="1098"/>
                    </a:lnTo>
                    <a:lnTo>
                      <a:pt x="1205" y="795"/>
                    </a:lnTo>
                    <a:lnTo>
                      <a:pt x="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1" name="Google Shape;631;p30"/>
              <p:cNvSpPr/>
              <p:nvPr/>
            </p:nvSpPr>
            <p:spPr>
              <a:xfrm>
                <a:off x="6172564" y="1390127"/>
                <a:ext cx="37204" cy="37204"/>
              </a:xfrm>
              <a:custGeom>
                <a:avLst/>
                <a:gdLst/>
                <a:ahLst/>
                <a:cxnLst/>
                <a:rect l="l" t="t" r="r" b="b"/>
                <a:pathLst>
                  <a:path w="1152" h="1152" extrusionOk="0">
                    <a:moveTo>
                      <a:pt x="277" y="1"/>
                    </a:moveTo>
                    <a:lnTo>
                      <a:pt x="1" y="277"/>
                    </a:lnTo>
                    <a:lnTo>
                      <a:pt x="866" y="1152"/>
                    </a:lnTo>
                    <a:lnTo>
                      <a:pt x="1152" y="875"/>
                    </a:lnTo>
                    <a:lnTo>
                      <a:pt x="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2" name="Google Shape;632;p30"/>
              <p:cNvSpPr/>
              <p:nvPr/>
            </p:nvSpPr>
            <p:spPr>
              <a:xfrm>
                <a:off x="6153865" y="1407438"/>
                <a:ext cx="35460" cy="38625"/>
              </a:xfrm>
              <a:custGeom>
                <a:avLst/>
                <a:gdLst/>
                <a:ahLst/>
                <a:cxnLst/>
                <a:rect l="l" t="t" r="r" b="b"/>
                <a:pathLst>
                  <a:path w="1098" h="1196" extrusionOk="0">
                    <a:moveTo>
                      <a:pt x="303" y="0"/>
                    </a:moveTo>
                    <a:lnTo>
                      <a:pt x="0" y="250"/>
                    </a:lnTo>
                    <a:lnTo>
                      <a:pt x="794" y="1195"/>
                    </a:lnTo>
                    <a:lnTo>
                      <a:pt x="1097" y="937"/>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3" name="Google Shape;633;p30"/>
              <p:cNvSpPr/>
              <p:nvPr/>
            </p:nvSpPr>
            <p:spPr>
              <a:xfrm>
                <a:off x="6133970" y="1422682"/>
                <a:ext cx="33167" cy="40078"/>
              </a:xfrm>
              <a:custGeom>
                <a:avLst/>
                <a:gdLst/>
                <a:ahLst/>
                <a:cxnLst/>
                <a:rect l="l" t="t" r="r" b="b"/>
                <a:pathLst>
                  <a:path w="1027" h="1241" extrusionOk="0">
                    <a:moveTo>
                      <a:pt x="322" y="1"/>
                    </a:moveTo>
                    <a:lnTo>
                      <a:pt x="0" y="233"/>
                    </a:lnTo>
                    <a:lnTo>
                      <a:pt x="705" y="1241"/>
                    </a:lnTo>
                    <a:lnTo>
                      <a:pt x="1026" y="1018"/>
                    </a:lnTo>
                    <a:lnTo>
                      <a:pt x="3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4" name="Google Shape;634;p30"/>
              <p:cNvSpPr/>
              <p:nvPr/>
            </p:nvSpPr>
            <p:spPr>
              <a:xfrm>
                <a:off x="6112655" y="1436537"/>
                <a:ext cx="30842" cy="40918"/>
              </a:xfrm>
              <a:custGeom>
                <a:avLst/>
                <a:gdLst/>
                <a:ahLst/>
                <a:cxnLst/>
                <a:rect l="l" t="t" r="r" b="b"/>
                <a:pathLst>
                  <a:path w="955" h="1267" extrusionOk="0">
                    <a:moveTo>
                      <a:pt x="339" y="0"/>
                    </a:moveTo>
                    <a:lnTo>
                      <a:pt x="0" y="196"/>
                    </a:lnTo>
                    <a:lnTo>
                      <a:pt x="616" y="1267"/>
                    </a:lnTo>
                    <a:lnTo>
                      <a:pt x="955" y="1071"/>
                    </a:lnTo>
                    <a:lnTo>
                      <a:pt x="3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grpSp>
          <p:nvGrpSpPr>
            <p:cNvPr id="635" name="Google Shape;635;p30"/>
            <p:cNvGrpSpPr/>
            <p:nvPr/>
          </p:nvGrpSpPr>
          <p:grpSpPr>
            <a:xfrm>
              <a:off x="-1522789" y="-818226"/>
              <a:ext cx="3068002" cy="2960763"/>
              <a:chOff x="3396915" y="1192967"/>
              <a:chExt cx="1567066" cy="1512291"/>
            </a:xfrm>
          </p:grpSpPr>
          <p:sp>
            <p:nvSpPr>
              <p:cNvPr id="636" name="Google Shape;636;p30"/>
              <p:cNvSpPr/>
              <p:nvPr/>
            </p:nvSpPr>
            <p:spPr>
              <a:xfrm>
                <a:off x="3454270" y="1259650"/>
                <a:ext cx="446080" cy="446022"/>
              </a:xfrm>
              <a:custGeom>
                <a:avLst/>
                <a:gdLst/>
                <a:ahLst/>
                <a:cxnLst/>
                <a:rect l="l" t="t" r="r" b="b"/>
                <a:pathLst>
                  <a:path w="7700" h="7699" extrusionOk="0">
                    <a:moveTo>
                      <a:pt x="3524" y="0"/>
                    </a:moveTo>
                    <a:lnTo>
                      <a:pt x="3391" y="883"/>
                    </a:lnTo>
                    <a:cubicBezTo>
                      <a:pt x="3176" y="910"/>
                      <a:pt x="2971" y="973"/>
                      <a:pt x="2775" y="1044"/>
                    </a:cubicBezTo>
                    <a:lnTo>
                      <a:pt x="2775" y="1044"/>
                    </a:lnTo>
                    <a:lnTo>
                      <a:pt x="2213" y="348"/>
                    </a:lnTo>
                    <a:lnTo>
                      <a:pt x="1642" y="678"/>
                    </a:lnTo>
                    <a:lnTo>
                      <a:pt x="1963" y="1508"/>
                    </a:lnTo>
                    <a:cubicBezTo>
                      <a:pt x="1803" y="1642"/>
                      <a:pt x="1651" y="1793"/>
                      <a:pt x="1517" y="1963"/>
                    </a:cubicBezTo>
                    <a:lnTo>
                      <a:pt x="1517" y="1963"/>
                    </a:lnTo>
                    <a:lnTo>
                      <a:pt x="679" y="1642"/>
                    </a:lnTo>
                    <a:lnTo>
                      <a:pt x="357" y="2204"/>
                    </a:lnTo>
                    <a:lnTo>
                      <a:pt x="1053" y="2766"/>
                    </a:lnTo>
                    <a:cubicBezTo>
                      <a:pt x="973" y="2962"/>
                      <a:pt x="919" y="3167"/>
                      <a:pt x="884" y="3381"/>
                    </a:cubicBezTo>
                    <a:lnTo>
                      <a:pt x="884" y="3381"/>
                    </a:lnTo>
                    <a:lnTo>
                      <a:pt x="1" y="3524"/>
                    </a:lnTo>
                    <a:lnTo>
                      <a:pt x="1" y="4175"/>
                    </a:lnTo>
                    <a:lnTo>
                      <a:pt x="884" y="4309"/>
                    </a:lnTo>
                    <a:cubicBezTo>
                      <a:pt x="919" y="4523"/>
                      <a:pt x="973" y="4728"/>
                      <a:pt x="1053" y="4925"/>
                    </a:cubicBezTo>
                    <a:lnTo>
                      <a:pt x="1053" y="4925"/>
                    </a:lnTo>
                    <a:lnTo>
                      <a:pt x="357" y="5487"/>
                    </a:lnTo>
                    <a:lnTo>
                      <a:pt x="679" y="6057"/>
                    </a:lnTo>
                    <a:lnTo>
                      <a:pt x="1517" y="5736"/>
                    </a:lnTo>
                    <a:cubicBezTo>
                      <a:pt x="1651" y="5897"/>
                      <a:pt x="1803" y="6049"/>
                      <a:pt x="1963" y="6182"/>
                    </a:cubicBezTo>
                    <a:lnTo>
                      <a:pt x="1963" y="6182"/>
                    </a:lnTo>
                    <a:lnTo>
                      <a:pt x="1642" y="7021"/>
                    </a:lnTo>
                    <a:lnTo>
                      <a:pt x="2213" y="7342"/>
                    </a:lnTo>
                    <a:lnTo>
                      <a:pt x="2775" y="6646"/>
                    </a:lnTo>
                    <a:cubicBezTo>
                      <a:pt x="2971" y="6727"/>
                      <a:pt x="3176" y="6780"/>
                      <a:pt x="3391" y="6816"/>
                    </a:cubicBezTo>
                    <a:lnTo>
                      <a:pt x="3391" y="6816"/>
                    </a:lnTo>
                    <a:lnTo>
                      <a:pt x="3524" y="7699"/>
                    </a:lnTo>
                    <a:lnTo>
                      <a:pt x="4185" y="7699"/>
                    </a:lnTo>
                    <a:lnTo>
                      <a:pt x="4318" y="6816"/>
                    </a:lnTo>
                    <a:cubicBezTo>
                      <a:pt x="4532" y="6780"/>
                      <a:pt x="4738" y="6727"/>
                      <a:pt x="4934" y="6646"/>
                    </a:cubicBezTo>
                    <a:lnTo>
                      <a:pt x="4934" y="6646"/>
                    </a:lnTo>
                    <a:lnTo>
                      <a:pt x="5496" y="7342"/>
                    </a:lnTo>
                    <a:lnTo>
                      <a:pt x="6058" y="7021"/>
                    </a:lnTo>
                    <a:lnTo>
                      <a:pt x="5737" y="6182"/>
                    </a:lnTo>
                    <a:cubicBezTo>
                      <a:pt x="5906" y="6049"/>
                      <a:pt x="6058" y="5897"/>
                      <a:pt x="6192" y="5736"/>
                    </a:cubicBezTo>
                    <a:lnTo>
                      <a:pt x="6192" y="5736"/>
                    </a:lnTo>
                    <a:lnTo>
                      <a:pt x="7021" y="6057"/>
                    </a:lnTo>
                    <a:lnTo>
                      <a:pt x="7352" y="5487"/>
                    </a:lnTo>
                    <a:lnTo>
                      <a:pt x="6656" y="4925"/>
                    </a:lnTo>
                    <a:cubicBezTo>
                      <a:pt x="6727" y="4728"/>
                      <a:pt x="6789" y="4523"/>
                      <a:pt x="6816" y="4309"/>
                    </a:cubicBezTo>
                    <a:lnTo>
                      <a:pt x="6816" y="4309"/>
                    </a:lnTo>
                    <a:lnTo>
                      <a:pt x="7699" y="4175"/>
                    </a:lnTo>
                    <a:lnTo>
                      <a:pt x="7699" y="3524"/>
                    </a:lnTo>
                    <a:lnTo>
                      <a:pt x="6816" y="3381"/>
                    </a:lnTo>
                    <a:cubicBezTo>
                      <a:pt x="6789" y="3167"/>
                      <a:pt x="6727" y="2962"/>
                      <a:pt x="6656" y="2766"/>
                    </a:cubicBezTo>
                    <a:lnTo>
                      <a:pt x="6656" y="2766"/>
                    </a:lnTo>
                    <a:lnTo>
                      <a:pt x="7352" y="2204"/>
                    </a:lnTo>
                    <a:lnTo>
                      <a:pt x="7021" y="1642"/>
                    </a:lnTo>
                    <a:lnTo>
                      <a:pt x="6192" y="1963"/>
                    </a:lnTo>
                    <a:cubicBezTo>
                      <a:pt x="6058" y="1793"/>
                      <a:pt x="5906" y="1642"/>
                      <a:pt x="5737" y="1508"/>
                    </a:cubicBezTo>
                    <a:lnTo>
                      <a:pt x="5737" y="1508"/>
                    </a:lnTo>
                    <a:lnTo>
                      <a:pt x="6058" y="678"/>
                    </a:lnTo>
                    <a:lnTo>
                      <a:pt x="5496" y="348"/>
                    </a:lnTo>
                    <a:lnTo>
                      <a:pt x="4934" y="1044"/>
                    </a:lnTo>
                    <a:cubicBezTo>
                      <a:pt x="4738" y="973"/>
                      <a:pt x="4532" y="910"/>
                      <a:pt x="4318" y="883"/>
                    </a:cubicBezTo>
                    <a:lnTo>
                      <a:pt x="4318" y="883"/>
                    </a:lnTo>
                    <a:lnTo>
                      <a:pt x="4185" y="0"/>
                    </a:lnTo>
                    <a:close/>
                    <a:moveTo>
                      <a:pt x="1517" y="3845"/>
                    </a:moveTo>
                    <a:cubicBezTo>
                      <a:pt x="1517" y="2560"/>
                      <a:pt x="2561" y="1508"/>
                      <a:pt x="3854" y="1508"/>
                    </a:cubicBezTo>
                    <a:lnTo>
                      <a:pt x="3854" y="1508"/>
                    </a:lnTo>
                    <a:cubicBezTo>
                      <a:pt x="5139" y="1508"/>
                      <a:pt x="6192" y="2560"/>
                      <a:pt x="6192" y="3845"/>
                    </a:cubicBezTo>
                    <a:lnTo>
                      <a:pt x="6192" y="3845"/>
                    </a:lnTo>
                    <a:cubicBezTo>
                      <a:pt x="6192" y="5139"/>
                      <a:pt x="5139" y="6182"/>
                      <a:pt x="3854" y="6182"/>
                    </a:cubicBezTo>
                    <a:lnTo>
                      <a:pt x="3854" y="6182"/>
                    </a:lnTo>
                    <a:cubicBezTo>
                      <a:pt x="2561" y="6182"/>
                      <a:pt x="1517" y="5139"/>
                      <a:pt x="1517" y="38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7" name="Google Shape;637;p30"/>
              <p:cNvSpPr/>
              <p:nvPr/>
            </p:nvSpPr>
            <p:spPr>
              <a:xfrm>
                <a:off x="4672986" y="1750128"/>
                <a:ext cx="290995" cy="290474"/>
              </a:xfrm>
              <a:custGeom>
                <a:avLst/>
                <a:gdLst/>
                <a:ahLst/>
                <a:cxnLst/>
                <a:rect l="l" t="t" r="r" b="b"/>
                <a:pathLst>
                  <a:path w="5023" h="5014" extrusionOk="0">
                    <a:moveTo>
                      <a:pt x="2516" y="990"/>
                    </a:moveTo>
                    <a:cubicBezTo>
                      <a:pt x="3355" y="990"/>
                      <a:pt x="4033" y="1668"/>
                      <a:pt x="4033" y="2507"/>
                    </a:cubicBezTo>
                    <a:cubicBezTo>
                      <a:pt x="4033" y="3346"/>
                      <a:pt x="3355" y="4032"/>
                      <a:pt x="2516" y="4032"/>
                    </a:cubicBezTo>
                    <a:cubicBezTo>
                      <a:pt x="1669" y="4032"/>
                      <a:pt x="991" y="3346"/>
                      <a:pt x="991" y="2507"/>
                    </a:cubicBezTo>
                    <a:cubicBezTo>
                      <a:pt x="991" y="1668"/>
                      <a:pt x="1669" y="990"/>
                      <a:pt x="2516" y="990"/>
                    </a:cubicBezTo>
                    <a:close/>
                    <a:moveTo>
                      <a:pt x="2302" y="0"/>
                    </a:moveTo>
                    <a:lnTo>
                      <a:pt x="2213" y="571"/>
                    </a:lnTo>
                    <a:cubicBezTo>
                      <a:pt x="2070" y="598"/>
                      <a:pt x="1936" y="634"/>
                      <a:pt x="1811" y="678"/>
                    </a:cubicBezTo>
                    <a:lnTo>
                      <a:pt x="1446" y="232"/>
                    </a:lnTo>
                    <a:lnTo>
                      <a:pt x="1071" y="446"/>
                    </a:lnTo>
                    <a:lnTo>
                      <a:pt x="1285" y="981"/>
                    </a:lnTo>
                    <a:cubicBezTo>
                      <a:pt x="1178" y="1071"/>
                      <a:pt x="1080" y="1169"/>
                      <a:pt x="991" y="1276"/>
                    </a:cubicBezTo>
                    <a:lnTo>
                      <a:pt x="446" y="1071"/>
                    </a:lnTo>
                    <a:lnTo>
                      <a:pt x="232" y="1436"/>
                    </a:lnTo>
                    <a:lnTo>
                      <a:pt x="687" y="1802"/>
                    </a:lnTo>
                    <a:cubicBezTo>
                      <a:pt x="634" y="1936"/>
                      <a:pt x="598" y="2070"/>
                      <a:pt x="580" y="2204"/>
                    </a:cubicBezTo>
                    <a:lnTo>
                      <a:pt x="0" y="2293"/>
                    </a:lnTo>
                    <a:lnTo>
                      <a:pt x="0" y="2721"/>
                    </a:lnTo>
                    <a:lnTo>
                      <a:pt x="580" y="2810"/>
                    </a:lnTo>
                    <a:cubicBezTo>
                      <a:pt x="598" y="2953"/>
                      <a:pt x="634" y="3087"/>
                      <a:pt x="687" y="3212"/>
                    </a:cubicBezTo>
                    <a:lnTo>
                      <a:pt x="232" y="3577"/>
                    </a:lnTo>
                    <a:lnTo>
                      <a:pt x="446" y="3943"/>
                    </a:lnTo>
                    <a:lnTo>
                      <a:pt x="991" y="3738"/>
                    </a:lnTo>
                    <a:cubicBezTo>
                      <a:pt x="1080" y="3845"/>
                      <a:pt x="1178" y="3943"/>
                      <a:pt x="1285" y="4032"/>
                    </a:cubicBezTo>
                    <a:lnTo>
                      <a:pt x="1071" y="4577"/>
                    </a:lnTo>
                    <a:lnTo>
                      <a:pt x="1446" y="4791"/>
                    </a:lnTo>
                    <a:lnTo>
                      <a:pt x="1811" y="4336"/>
                    </a:lnTo>
                    <a:cubicBezTo>
                      <a:pt x="1936" y="4380"/>
                      <a:pt x="2070" y="4416"/>
                      <a:pt x="2213" y="4443"/>
                    </a:cubicBezTo>
                    <a:lnTo>
                      <a:pt x="2302" y="5014"/>
                    </a:lnTo>
                    <a:lnTo>
                      <a:pt x="2730" y="5014"/>
                    </a:lnTo>
                    <a:lnTo>
                      <a:pt x="2819" y="4443"/>
                    </a:lnTo>
                    <a:cubicBezTo>
                      <a:pt x="2953" y="4416"/>
                      <a:pt x="3087" y="4380"/>
                      <a:pt x="3221" y="4336"/>
                    </a:cubicBezTo>
                    <a:lnTo>
                      <a:pt x="3578" y="4791"/>
                    </a:lnTo>
                    <a:lnTo>
                      <a:pt x="3952" y="4577"/>
                    </a:lnTo>
                    <a:lnTo>
                      <a:pt x="3738" y="4032"/>
                    </a:lnTo>
                    <a:cubicBezTo>
                      <a:pt x="3845" y="3943"/>
                      <a:pt x="3944" y="3845"/>
                      <a:pt x="4033" y="3738"/>
                    </a:cubicBezTo>
                    <a:lnTo>
                      <a:pt x="4577" y="3943"/>
                    </a:lnTo>
                    <a:lnTo>
                      <a:pt x="4791" y="3577"/>
                    </a:lnTo>
                    <a:lnTo>
                      <a:pt x="4336" y="3212"/>
                    </a:lnTo>
                    <a:cubicBezTo>
                      <a:pt x="4390" y="3087"/>
                      <a:pt x="4425" y="2953"/>
                      <a:pt x="4443" y="2810"/>
                    </a:cubicBezTo>
                    <a:lnTo>
                      <a:pt x="5023" y="2721"/>
                    </a:lnTo>
                    <a:lnTo>
                      <a:pt x="5023" y="2293"/>
                    </a:lnTo>
                    <a:lnTo>
                      <a:pt x="4443" y="2204"/>
                    </a:lnTo>
                    <a:cubicBezTo>
                      <a:pt x="4425" y="2070"/>
                      <a:pt x="4390" y="1936"/>
                      <a:pt x="4336" y="1802"/>
                    </a:cubicBezTo>
                    <a:lnTo>
                      <a:pt x="4791" y="1436"/>
                    </a:lnTo>
                    <a:lnTo>
                      <a:pt x="4577" y="1071"/>
                    </a:lnTo>
                    <a:lnTo>
                      <a:pt x="4033" y="1276"/>
                    </a:lnTo>
                    <a:cubicBezTo>
                      <a:pt x="3944" y="1169"/>
                      <a:pt x="3845" y="1071"/>
                      <a:pt x="3738" y="981"/>
                    </a:cubicBezTo>
                    <a:lnTo>
                      <a:pt x="3952" y="446"/>
                    </a:lnTo>
                    <a:lnTo>
                      <a:pt x="3578" y="232"/>
                    </a:lnTo>
                    <a:lnTo>
                      <a:pt x="3221" y="687"/>
                    </a:lnTo>
                    <a:cubicBezTo>
                      <a:pt x="3087" y="634"/>
                      <a:pt x="2953" y="598"/>
                      <a:pt x="2819" y="571"/>
                    </a:cubicBezTo>
                    <a:lnTo>
                      <a:pt x="2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8" name="Google Shape;638;p30"/>
              <p:cNvSpPr/>
              <p:nvPr/>
            </p:nvSpPr>
            <p:spPr>
              <a:xfrm>
                <a:off x="4764986" y="1841607"/>
                <a:ext cx="107001" cy="107523"/>
              </a:xfrm>
              <a:custGeom>
                <a:avLst/>
                <a:gdLst/>
                <a:ahLst/>
                <a:cxnLst/>
                <a:rect l="l" t="t" r="r" b="b"/>
                <a:pathLst>
                  <a:path w="1847" h="1856" extrusionOk="0">
                    <a:moveTo>
                      <a:pt x="928" y="0"/>
                    </a:moveTo>
                    <a:cubicBezTo>
                      <a:pt x="411" y="0"/>
                      <a:pt x="0" y="419"/>
                      <a:pt x="0" y="928"/>
                    </a:cubicBezTo>
                    <a:cubicBezTo>
                      <a:pt x="0" y="1436"/>
                      <a:pt x="411" y="1856"/>
                      <a:pt x="928" y="1856"/>
                    </a:cubicBezTo>
                    <a:cubicBezTo>
                      <a:pt x="1437" y="1856"/>
                      <a:pt x="1847" y="1436"/>
                      <a:pt x="1847" y="928"/>
                    </a:cubicBezTo>
                    <a:cubicBezTo>
                      <a:pt x="1847" y="419"/>
                      <a:pt x="1437"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9" name="Google Shape;639;p30"/>
              <p:cNvSpPr/>
              <p:nvPr/>
            </p:nvSpPr>
            <p:spPr>
              <a:xfrm>
                <a:off x="3396915" y="1683445"/>
                <a:ext cx="1488460" cy="1021813"/>
              </a:xfrm>
              <a:custGeom>
                <a:avLst/>
                <a:gdLst/>
                <a:ahLst/>
                <a:cxnLst/>
                <a:rect l="l" t="t" r="r" b="b"/>
                <a:pathLst>
                  <a:path w="25693" h="17638" extrusionOk="0">
                    <a:moveTo>
                      <a:pt x="830" y="0"/>
                    </a:moveTo>
                    <a:cubicBezTo>
                      <a:pt x="295" y="1428"/>
                      <a:pt x="0" y="2971"/>
                      <a:pt x="0" y="4586"/>
                    </a:cubicBezTo>
                    <a:cubicBezTo>
                      <a:pt x="0" y="11794"/>
                      <a:pt x="5844" y="17637"/>
                      <a:pt x="13052" y="17637"/>
                    </a:cubicBezTo>
                    <a:cubicBezTo>
                      <a:pt x="19136" y="17637"/>
                      <a:pt x="24239" y="13480"/>
                      <a:pt x="25693" y="7851"/>
                    </a:cubicBezTo>
                    <a:lnTo>
                      <a:pt x="24382" y="7512"/>
                    </a:lnTo>
                    <a:cubicBezTo>
                      <a:pt x="23088" y="12552"/>
                      <a:pt x="18503" y="16281"/>
                      <a:pt x="13052" y="16281"/>
                    </a:cubicBezTo>
                    <a:cubicBezTo>
                      <a:pt x="6593" y="16281"/>
                      <a:pt x="1356" y="11045"/>
                      <a:pt x="1356" y="4586"/>
                    </a:cubicBezTo>
                    <a:cubicBezTo>
                      <a:pt x="1356" y="3141"/>
                      <a:pt x="1615" y="1749"/>
                      <a:pt x="2097" y="473"/>
                    </a:cubicBezTo>
                    <a:lnTo>
                      <a:pt x="8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40" name="Google Shape;640;p30"/>
              <p:cNvSpPr/>
              <p:nvPr/>
            </p:nvSpPr>
            <p:spPr>
              <a:xfrm>
                <a:off x="4159742" y="1192967"/>
                <a:ext cx="706023" cy="529271"/>
              </a:xfrm>
              <a:custGeom>
                <a:avLst/>
                <a:gdLst/>
                <a:ahLst/>
                <a:cxnLst/>
                <a:rect l="l" t="t" r="r" b="b"/>
                <a:pathLst>
                  <a:path w="12187" h="9136" extrusionOk="0">
                    <a:moveTo>
                      <a:pt x="1" y="0"/>
                    </a:moveTo>
                    <a:lnTo>
                      <a:pt x="1" y="1356"/>
                    </a:lnTo>
                    <a:cubicBezTo>
                      <a:pt x="5041" y="1401"/>
                      <a:pt x="9314" y="4630"/>
                      <a:pt x="10911" y="9135"/>
                    </a:cubicBezTo>
                    <a:lnTo>
                      <a:pt x="12187" y="8680"/>
                    </a:lnTo>
                    <a:cubicBezTo>
                      <a:pt x="10403" y="3658"/>
                      <a:pt x="5621" y="5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grpSp>
          <p:nvGrpSpPr>
            <p:cNvPr id="641" name="Google Shape;641;p30"/>
            <p:cNvGrpSpPr/>
            <p:nvPr/>
          </p:nvGrpSpPr>
          <p:grpSpPr>
            <a:xfrm>
              <a:off x="-2065431" y="-1404875"/>
              <a:ext cx="4055769" cy="4054532"/>
              <a:chOff x="2452186" y="2028940"/>
              <a:chExt cx="1164848" cy="1164493"/>
            </a:xfrm>
          </p:grpSpPr>
          <p:grpSp>
            <p:nvGrpSpPr>
              <p:cNvPr id="642" name="Google Shape;642;p30"/>
              <p:cNvGrpSpPr/>
              <p:nvPr/>
            </p:nvGrpSpPr>
            <p:grpSpPr>
              <a:xfrm>
                <a:off x="2465589" y="2042407"/>
                <a:ext cx="1138044" cy="1137753"/>
                <a:chOff x="3694250" y="2042407"/>
                <a:chExt cx="1138044" cy="1137753"/>
              </a:xfrm>
            </p:grpSpPr>
            <p:sp>
              <p:nvSpPr>
                <p:cNvPr id="643" name="Google Shape;643;p30"/>
                <p:cNvSpPr/>
                <p:nvPr/>
              </p:nvSpPr>
              <p:spPr>
                <a:xfrm>
                  <a:off x="3719892" y="2068050"/>
                  <a:ext cx="1086468" cy="1086468"/>
                </a:xfrm>
                <a:custGeom>
                  <a:avLst/>
                  <a:gdLst/>
                  <a:ahLst/>
                  <a:cxnLst/>
                  <a:rect l="l" t="t" r="r" b="b"/>
                  <a:pathLst>
                    <a:path w="33642" h="33642" extrusionOk="0">
                      <a:moveTo>
                        <a:pt x="16825" y="63"/>
                      </a:moveTo>
                      <a:cubicBezTo>
                        <a:pt x="26067" y="63"/>
                        <a:pt x="33579" y="7584"/>
                        <a:pt x="33579" y="16826"/>
                      </a:cubicBezTo>
                      <a:cubicBezTo>
                        <a:pt x="33579" y="26059"/>
                        <a:pt x="26067" y="33580"/>
                        <a:pt x="16825" y="33580"/>
                      </a:cubicBezTo>
                      <a:cubicBezTo>
                        <a:pt x="7583" y="33580"/>
                        <a:pt x="71" y="26059"/>
                        <a:pt x="71" y="16826"/>
                      </a:cubicBezTo>
                      <a:cubicBezTo>
                        <a:pt x="71" y="7584"/>
                        <a:pt x="7583" y="63"/>
                        <a:pt x="16825" y="63"/>
                      </a:cubicBezTo>
                      <a:close/>
                      <a:moveTo>
                        <a:pt x="16825" y="1"/>
                      </a:moveTo>
                      <a:cubicBezTo>
                        <a:pt x="12329" y="1"/>
                        <a:pt x="8109" y="1749"/>
                        <a:pt x="4933" y="4925"/>
                      </a:cubicBezTo>
                      <a:cubicBezTo>
                        <a:pt x="1757" y="8101"/>
                        <a:pt x="0" y="12330"/>
                        <a:pt x="0" y="16826"/>
                      </a:cubicBezTo>
                      <a:cubicBezTo>
                        <a:pt x="0" y="21313"/>
                        <a:pt x="1757" y="25542"/>
                        <a:pt x="4933" y="28718"/>
                      </a:cubicBezTo>
                      <a:cubicBezTo>
                        <a:pt x="8109" y="31893"/>
                        <a:pt x="12329" y="33642"/>
                        <a:pt x="16825" y="33642"/>
                      </a:cubicBezTo>
                      <a:cubicBezTo>
                        <a:pt x="21321" y="33642"/>
                        <a:pt x="25541" y="31893"/>
                        <a:pt x="28717" y="28718"/>
                      </a:cubicBezTo>
                      <a:cubicBezTo>
                        <a:pt x="31893" y="25542"/>
                        <a:pt x="33641" y="21313"/>
                        <a:pt x="33641" y="16826"/>
                      </a:cubicBezTo>
                      <a:cubicBezTo>
                        <a:pt x="33641" y="12330"/>
                        <a:pt x="31893" y="8101"/>
                        <a:pt x="28717" y="4925"/>
                      </a:cubicBezTo>
                      <a:cubicBezTo>
                        <a:pt x="25541" y="1749"/>
                        <a:pt x="21321" y="1"/>
                        <a:pt x="168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44" name="Google Shape;644;p30"/>
                <p:cNvSpPr/>
                <p:nvPr/>
              </p:nvSpPr>
              <p:spPr>
                <a:xfrm>
                  <a:off x="3694250" y="2042407"/>
                  <a:ext cx="1138044" cy="1137753"/>
                </a:xfrm>
                <a:custGeom>
                  <a:avLst/>
                  <a:gdLst/>
                  <a:ahLst/>
                  <a:cxnLst/>
                  <a:rect l="l" t="t" r="r" b="b"/>
                  <a:pathLst>
                    <a:path w="35239" h="35230" extrusionOk="0">
                      <a:moveTo>
                        <a:pt x="17619" y="63"/>
                      </a:moveTo>
                      <a:cubicBezTo>
                        <a:pt x="27298" y="63"/>
                        <a:pt x="35176" y="7941"/>
                        <a:pt x="35176" y="17620"/>
                      </a:cubicBezTo>
                      <a:cubicBezTo>
                        <a:pt x="35176" y="27299"/>
                        <a:pt x="27298" y="35167"/>
                        <a:pt x="17619" y="35167"/>
                      </a:cubicBezTo>
                      <a:cubicBezTo>
                        <a:pt x="7940" y="35167"/>
                        <a:pt x="63" y="27299"/>
                        <a:pt x="63" y="17620"/>
                      </a:cubicBezTo>
                      <a:cubicBezTo>
                        <a:pt x="63" y="7941"/>
                        <a:pt x="7940" y="63"/>
                        <a:pt x="17619" y="63"/>
                      </a:cubicBezTo>
                      <a:close/>
                      <a:moveTo>
                        <a:pt x="17619" y="1"/>
                      </a:moveTo>
                      <a:cubicBezTo>
                        <a:pt x="12909" y="1"/>
                        <a:pt x="8493" y="1830"/>
                        <a:pt x="5165" y="5157"/>
                      </a:cubicBezTo>
                      <a:cubicBezTo>
                        <a:pt x="1838" y="8485"/>
                        <a:pt x="0" y="12910"/>
                        <a:pt x="0" y="17620"/>
                      </a:cubicBezTo>
                      <a:cubicBezTo>
                        <a:pt x="0" y="22321"/>
                        <a:pt x="1838" y="26746"/>
                        <a:pt x="5165" y="30074"/>
                      </a:cubicBezTo>
                      <a:cubicBezTo>
                        <a:pt x="8493" y="33401"/>
                        <a:pt x="12909" y="35230"/>
                        <a:pt x="17619" y="35230"/>
                      </a:cubicBezTo>
                      <a:cubicBezTo>
                        <a:pt x="22321" y="35230"/>
                        <a:pt x="26745" y="33401"/>
                        <a:pt x="30073" y="30074"/>
                      </a:cubicBezTo>
                      <a:cubicBezTo>
                        <a:pt x="33400" y="26746"/>
                        <a:pt x="35238" y="22321"/>
                        <a:pt x="35238" y="17620"/>
                      </a:cubicBezTo>
                      <a:cubicBezTo>
                        <a:pt x="35238" y="12910"/>
                        <a:pt x="33400" y="8485"/>
                        <a:pt x="30073" y="5157"/>
                      </a:cubicBezTo>
                      <a:cubicBezTo>
                        <a:pt x="26745" y="1830"/>
                        <a:pt x="22321" y="1"/>
                        <a:pt x="17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sp>
            <p:nvSpPr>
              <p:cNvPr id="645" name="Google Shape;645;p30"/>
              <p:cNvSpPr/>
              <p:nvPr/>
            </p:nvSpPr>
            <p:spPr>
              <a:xfrm>
                <a:off x="2452186" y="2028940"/>
                <a:ext cx="1164848" cy="1164493"/>
              </a:xfrm>
              <a:custGeom>
                <a:avLst/>
                <a:gdLst/>
                <a:ahLst/>
                <a:cxnLst/>
                <a:rect l="l" t="t" r="r" b="b"/>
                <a:pathLst>
                  <a:path w="36069" h="36058" extrusionOk="0">
                    <a:moveTo>
                      <a:pt x="18054" y="1"/>
                    </a:moveTo>
                    <a:cubicBezTo>
                      <a:pt x="17903" y="1"/>
                      <a:pt x="17753" y="3"/>
                      <a:pt x="17610" y="8"/>
                    </a:cubicBezTo>
                    <a:cubicBezTo>
                      <a:pt x="17575" y="8"/>
                      <a:pt x="17548" y="34"/>
                      <a:pt x="17548" y="70"/>
                    </a:cubicBezTo>
                    <a:cubicBezTo>
                      <a:pt x="17557" y="106"/>
                      <a:pt x="17584" y="132"/>
                      <a:pt x="17619" y="132"/>
                    </a:cubicBezTo>
                    <a:cubicBezTo>
                      <a:pt x="17721" y="129"/>
                      <a:pt x="17821" y="128"/>
                      <a:pt x="17920" y="128"/>
                    </a:cubicBezTo>
                    <a:cubicBezTo>
                      <a:pt x="18119" y="128"/>
                      <a:pt x="18315" y="132"/>
                      <a:pt x="18512" y="132"/>
                    </a:cubicBezTo>
                    <a:cubicBezTo>
                      <a:pt x="18547" y="132"/>
                      <a:pt x="18574" y="106"/>
                      <a:pt x="18574" y="70"/>
                    </a:cubicBezTo>
                    <a:cubicBezTo>
                      <a:pt x="18574" y="34"/>
                      <a:pt x="18547" y="8"/>
                      <a:pt x="18512" y="8"/>
                    </a:cubicBezTo>
                    <a:cubicBezTo>
                      <a:pt x="18360" y="3"/>
                      <a:pt x="18206" y="1"/>
                      <a:pt x="18054" y="1"/>
                    </a:cubicBezTo>
                    <a:close/>
                    <a:moveTo>
                      <a:pt x="16732" y="50"/>
                    </a:moveTo>
                    <a:cubicBezTo>
                      <a:pt x="16728" y="50"/>
                      <a:pt x="16723" y="51"/>
                      <a:pt x="16718" y="52"/>
                    </a:cubicBezTo>
                    <a:cubicBezTo>
                      <a:pt x="16415" y="70"/>
                      <a:pt x="16121" y="97"/>
                      <a:pt x="15817" y="132"/>
                    </a:cubicBezTo>
                    <a:cubicBezTo>
                      <a:pt x="15791" y="141"/>
                      <a:pt x="15764" y="168"/>
                      <a:pt x="15764" y="195"/>
                    </a:cubicBezTo>
                    <a:lnTo>
                      <a:pt x="15764" y="204"/>
                    </a:lnTo>
                    <a:cubicBezTo>
                      <a:pt x="15773" y="239"/>
                      <a:pt x="15800" y="266"/>
                      <a:pt x="15826" y="266"/>
                    </a:cubicBezTo>
                    <a:lnTo>
                      <a:pt x="15835" y="266"/>
                    </a:lnTo>
                    <a:cubicBezTo>
                      <a:pt x="16130" y="231"/>
                      <a:pt x="16433" y="195"/>
                      <a:pt x="16727" y="177"/>
                    </a:cubicBezTo>
                    <a:cubicBezTo>
                      <a:pt x="16763" y="177"/>
                      <a:pt x="16781" y="150"/>
                      <a:pt x="16781" y="115"/>
                    </a:cubicBezTo>
                    <a:lnTo>
                      <a:pt x="16781" y="106"/>
                    </a:lnTo>
                    <a:cubicBezTo>
                      <a:pt x="16781" y="75"/>
                      <a:pt x="16761" y="50"/>
                      <a:pt x="16732" y="50"/>
                    </a:cubicBezTo>
                    <a:close/>
                    <a:moveTo>
                      <a:pt x="19413" y="52"/>
                    </a:moveTo>
                    <a:cubicBezTo>
                      <a:pt x="19377" y="52"/>
                      <a:pt x="19341" y="79"/>
                      <a:pt x="19341" y="115"/>
                    </a:cubicBezTo>
                    <a:cubicBezTo>
                      <a:pt x="19341" y="150"/>
                      <a:pt x="19368" y="177"/>
                      <a:pt x="19395" y="177"/>
                    </a:cubicBezTo>
                    <a:lnTo>
                      <a:pt x="19404" y="177"/>
                    </a:lnTo>
                    <a:cubicBezTo>
                      <a:pt x="19404" y="186"/>
                      <a:pt x="19404" y="186"/>
                      <a:pt x="19404" y="186"/>
                    </a:cubicBezTo>
                    <a:cubicBezTo>
                      <a:pt x="19698" y="204"/>
                      <a:pt x="19992" y="231"/>
                      <a:pt x="20287" y="266"/>
                    </a:cubicBezTo>
                    <a:cubicBezTo>
                      <a:pt x="20296" y="266"/>
                      <a:pt x="20296" y="275"/>
                      <a:pt x="20296" y="275"/>
                    </a:cubicBezTo>
                    <a:cubicBezTo>
                      <a:pt x="20331" y="275"/>
                      <a:pt x="20358" y="248"/>
                      <a:pt x="20358" y="213"/>
                    </a:cubicBezTo>
                    <a:cubicBezTo>
                      <a:pt x="20358" y="213"/>
                      <a:pt x="20358" y="213"/>
                      <a:pt x="20358" y="204"/>
                    </a:cubicBezTo>
                    <a:cubicBezTo>
                      <a:pt x="20358" y="177"/>
                      <a:pt x="20340" y="150"/>
                      <a:pt x="20305" y="141"/>
                    </a:cubicBezTo>
                    <a:cubicBezTo>
                      <a:pt x="20010" y="106"/>
                      <a:pt x="19707" y="79"/>
                      <a:pt x="19413" y="52"/>
                    </a:cubicBezTo>
                    <a:close/>
                    <a:moveTo>
                      <a:pt x="14948" y="265"/>
                    </a:moveTo>
                    <a:cubicBezTo>
                      <a:pt x="14944" y="265"/>
                      <a:pt x="14939" y="265"/>
                      <a:pt x="14934" y="266"/>
                    </a:cubicBezTo>
                    <a:cubicBezTo>
                      <a:pt x="14640" y="320"/>
                      <a:pt x="14345" y="373"/>
                      <a:pt x="14051" y="445"/>
                    </a:cubicBezTo>
                    <a:cubicBezTo>
                      <a:pt x="14024" y="454"/>
                      <a:pt x="13997" y="471"/>
                      <a:pt x="13997" y="507"/>
                    </a:cubicBezTo>
                    <a:cubicBezTo>
                      <a:pt x="13997" y="507"/>
                      <a:pt x="14006" y="516"/>
                      <a:pt x="14006" y="516"/>
                    </a:cubicBezTo>
                    <a:cubicBezTo>
                      <a:pt x="14006" y="552"/>
                      <a:pt x="14033" y="570"/>
                      <a:pt x="14069" y="570"/>
                    </a:cubicBezTo>
                    <a:lnTo>
                      <a:pt x="14078" y="570"/>
                    </a:lnTo>
                    <a:cubicBezTo>
                      <a:pt x="14372" y="507"/>
                      <a:pt x="14667" y="445"/>
                      <a:pt x="14952" y="391"/>
                    </a:cubicBezTo>
                    <a:cubicBezTo>
                      <a:pt x="14988" y="391"/>
                      <a:pt x="15006" y="364"/>
                      <a:pt x="15006" y="329"/>
                    </a:cubicBezTo>
                    <a:cubicBezTo>
                      <a:pt x="15006" y="329"/>
                      <a:pt x="15006" y="320"/>
                      <a:pt x="15006" y="320"/>
                    </a:cubicBezTo>
                    <a:cubicBezTo>
                      <a:pt x="15006" y="289"/>
                      <a:pt x="14979" y="265"/>
                      <a:pt x="14948" y="265"/>
                    </a:cubicBezTo>
                    <a:close/>
                    <a:moveTo>
                      <a:pt x="21197" y="275"/>
                    </a:moveTo>
                    <a:cubicBezTo>
                      <a:pt x="21161" y="275"/>
                      <a:pt x="21125" y="293"/>
                      <a:pt x="21116" y="329"/>
                    </a:cubicBezTo>
                    <a:cubicBezTo>
                      <a:pt x="21116" y="329"/>
                      <a:pt x="21116" y="338"/>
                      <a:pt x="21116" y="338"/>
                    </a:cubicBezTo>
                    <a:cubicBezTo>
                      <a:pt x="21116" y="373"/>
                      <a:pt x="21143" y="400"/>
                      <a:pt x="21170" y="400"/>
                    </a:cubicBezTo>
                    <a:cubicBezTo>
                      <a:pt x="21464" y="454"/>
                      <a:pt x="21750" y="516"/>
                      <a:pt x="22035" y="578"/>
                    </a:cubicBezTo>
                    <a:lnTo>
                      <a:pt x="22062" y="578"/>
                    </a:lnTo>
                    <a:cubicBezTo>
                      <a:pt x="22089" y="578"/>
                      <a:pt x="22116" y="561"/>
                      <a:pt x="22125" y="534"/>
                    </a:cubicBezTo>
                    <a:cubicBezTo>
                      <a:pt x="22125" y="525"/>
                      <a:pt x="22125" y="525"/>
                      <a:pt x="22125" y="516"/>
                    </a:cubicBezTo>
                    <a:cubicBezTo>
                      <a:pt x="22125" y="489"/>
                      <a:pt x="22107" y="463"/>
                      <a:pt x="22071" y="454"/>
                    </a:cubicBezTo>
                    <a:cubicBezTo>
                      <a:pt x="21786" y="391"/>
                      <a:pt x="21491" y="329"/>
                      <a:pt x="21197" y="275"/>
                    </a:cubicBezTo>
                    <a:close/>
                    <a:moveTo>
                      <a:pt x="13191" y="657"/>
                    </a:moveTo>
                    <a:cubicBezTo>
                      <a:pt x="13186" y="657"/>
                      <a:pt x="13182" y="658"/>
                      <a:pt x="13177" y="659"/>
                    </a:cubicBezTo>
                    <a:cubicBezTo>
                      <a:pt x="12891" y="739"/>
                      <a:pt x="12606" y="828"/>
                      <a:pt x="12320" y="926"/>
                    </a:cubicBezTo>
                    <a:cubicBezTo>
                      <a:pt x="12294" y="935"/>
                      <a:pt x="12276" y="962"/>
                      <a:pt x="12276" y="989"/>
                    </a:cubicBezTo>
                    <a:cubicBezTo>
                      <a:pt x="12276" y="998"/>
                      <a:pt x="12276" y="998"/>
                      <a:pt x="12276" y="1007"/>
                    </a:cubicBezTo>
                    <a:cubicBezTo>
                      <a:pt x="12285" y="1033"/>
                      <a:pt x="12311" y="1051"/>
                      <a:pt x="12338" y="1051"/>
                    </a:cubicBezTo>
                    <a:lnTo>
                      <a:pt x="12365" y="1051"/>
                    </a:lnTo>
                    <a:cubicBezTo>
                      <a:pt x="12641" y="953"/>
                      <a:pt x="12927" y="864"/>
                      <a:pt x="13212" y="784"/>
                    </a:cubicBezTo>
                    <a:cubicBezTo>
                      <a:pt x="13239" y="784"/>
                      <a:pt x="13257" y="757"/>
                      <a:pt x="13257" y="721"/>
                    </a:cubicBezTo>
                    <a:cubicBezTo>
                      <a:pt x="13266" y="721"/>
                      <a:pt x="13257" y="712"/>
                      <a:pt x="13257" y="703"/>
                    </a:cubicBezTo>
                    <a:cubicBezTo>
                      <a:pt x="13249" y="680"/>
                      <a:pt x="13221" y="657"/>
                      <a:pt x="13191" y="657"/>
                    </a:cubicBezTo>
                    <a:close/>
                    <a:moveTo>
                      <a:pt x="22927" y="674"/>
                    </a:moveTo>
                    <a:cubicBezTo>
                      <a:pt x="22898" y="674"/>
                      <a:pt x="22872" y="692"/>
                      <a:pt x="22865" y="721"/>
                    </a:cubicBezTo>
                    <a:cubicBezTo>
                      <a:pt x="22865" y="730"/>
                      <a:pt x="22865" y="730"/>
                      <a:pt x="22865" y="739"/>
                    </a:cubicBezTo>
                    <a:cubicBezTo>
                      <a:pt x="22865" y="766"/>
                      <a:pt x="22874" y="784"/>
                      <a:pt x="22892" y="793"/>
                    </a:cubicBezTo>
                    <a:lnTo>
                      <a:pt x="22910" y="802"/>
                    </a:lnTo>
                    <a:cubicBezTo>
                      <a:pt x="23195" y="882"/>
                      <a:pt x="23481" y="971"/>
                      <a:pt x="23766" y="1069"/>
                    </a:cubicBezTo>
                    <a:lnTo>
                      <a:pt x="23784" y="1069"/>
                    </a:lnTo>
                    <a:cubicBezTo>
                      <a:pt x="23811" y="1069"/>
                      <a:pt x="23837" y="1051"/>
                      <a:pt x="23846" y="1025"/>
                    </a:cubicBezTo>
                    <a:cubicBezTo>
                      <a:pt x="23846" y="1016"/>
                      <a:pt x="23846" y="1016"/>
                      <a:pt x="23846" y="1007"/>
                    </a:cubicBezTo>
                    <a:cubicBezTo>
                      <a:pt x="23846" y="980"/>
                      <a:pt x="23828" y="953"/>
                      <a:pt x="23802" y="944"/>
                    </a:cubicBezTo>
                    <a:cubicBezTo>
                      <a:pt x="23516" y="846"/>
                      <a:pt x="23231" y="757"/>
                      <a:pt x="22945" y="677"/>
                    </a:cubicBezTo>
                    <a:cubicBezTo>
                      <a:pt x="22939" y="675"/>
                      <a:pt x="22933" y="674"/>
                      <a:pt x="22927" y="674"/>
                    </a:cubicBezTo>
                    <a:close/>
                    <a:moveTo>
                      <a:pt x="11492" y="1227"/>
                    </a:moveTo>
                    <a:cubicBezTo>
                      <a:pt x="11485" y="1227"/>
                      <a:pt x="11479" y="1228"/>
                      <a:pt x="11473" y="1230"/>
                    </a:cubicBezTo>
                    <a:cubicBezTo>
                      <a:pt x="11196" y="1346"/>
                      <a:pt x="10920" y="1462"/>
                      <a:pt x="10643" y="1578"/>
                    </a:cubicBezTo>
                    <a:cubicBezTo>
                      <a:pt x="10616" y="1595"/>
                      <a:pt x="10607" y="1613"/>
                      <a:pt x="10607" y="1640"/>
                    </a:cubicBezTo>
                    <a:cubicBezTo>
                      <a:pt x="10607" y="1649"/>
                      <a:pt x="10607" y="1658"/>
                      <a:pt x="10607" y="1667"/>
                    </a:cubicBezTo>
                    <a:cubicBezTo>
                      <a:pt x="10625" y="1694"/>
                      <a:pt x="10643" y="1703"/>
                      <a:pt x="10670" y="1703"/>
                    </a:cubicBezTo>
                    <a:lnTo>
                      <a:pt x="10697" y="1703"/>
                    </a:lnTo>
                    <a:cubicBezTo>
                      <a:pt x="10964" y="1578"/>
                      <a:pt x="11241" y="1462"/>
                      <a:pt x="11517" y="1355"/>
                    </a:cubicBezTo>
                    <a:cubicBezTo>
                      <a:pt x="11544" y="1346"/>
                      <a:pt x="11562" y="1319"/>
                      <a:pt x="11562" y="1292"/>
                    </a:cubicBezTo>
                    <a:cubicBezTo>
                      <a:pt x="11562" y="1283"/>
                      <a:pt x="11562" y="1274"/>
                      <a:pt x="11553" y="1265"/>
                    </a:cubicBezTo>
                    <a:cubicBezTo>
                      <a:pt x="11546" y="1243"/>
                      <a:pt x="11520" y="1227"/>
                      <a:pt x="11492" y="1227"/>
                    </a:cubicBezTo>
                    <a:close/>
                    <a:moveTo>
                      <a:pt x="24621" y="1249"/>
                    </a:moveTo>
                    <a:cubicBezTo>
                      <a:pt x="24596" y="1249"/>
                      <a:pt x="24575" y="1266"/>
                      <a:pt x="24569" y="1292"/>
                    </a:cubicBezTo>
                    <a:cubicBezTo>
                      <a:pt x="24560" y="1292"/>
                      <a:pt x="24560" y="1301"/>
                      <a:pt x="24560" y="1310"/>
                    </a:cubicBezTo>
                    <a:cubicBezTo>
                      <a:pt x="24560" y="1337"/>
                      <a:pt x="24578" y="1364"/>
                      <a:pt x="24605" y="1372"/>
                    </a:cubicBezTo>
                    <a:cubicBezTo>
                      <a:pt x="24872" y="1479"/>
                      <a:pt x="25149" y="1595"/>
                      <a:pt x="25425" y="1720"/>
                    </a:cubicBezTo>
                    <a:cubicBezTo>
                      <a:pt x="25425" y="1720"/>
                      <a:pt x="25434" y="1729"/>
                      <a:pt x="25443" y="1729"/>
                    </a:cubicBezTo>
                    <a:cubicBezTo>
                      <a:pt x="25470" y="1729"/>
                      <a:pt x="25497" y="1711"/>
                      <a:pt x="25506" y="1685"/>
                    </a:cubicBezTo>
                    <a:cubicBezTo>
                      <a:pt x="25506" y="1676"/>
                      <a:pt x="25515" y="1667"/>
                      <a:pt x="25515" y="1658"/>
                    </a:cubicBezTo>
                    <a:cubicBezTo>
                      <a:pt x="25515" y="1640"/>
                      <a:pt x="25497" y="1613"/>
                      <a:pt x="25479" y="1604"/>
                    </a:cubicBezTo>
                    <a:cubicBezTo>
                      <a:pt x="25202" y="1479"/>
                      <a:pt x="24926" y="1364"/>
                      <a:pt x="24649" y="1256"/>
                    </a:cubicBezTo>
                    <a:cubicBezTo>
                      <a:pt x="24640" y="1252"/>
                      <a:pt x="24630" y="1249"/>
                      <a:pt x="24621" y="1249"/>
                    </a:cubicBezTo>
                    <a:close/>
                    <a:moveTo>
                      <a:pt x="9857" y="1963"/>
                    </a:moveTo>
                    <a:cubicBezTo>
                      <a:pt x="9848" y="1963"/>
                      <a:pt x="9839" y="1965"/>
                      <a:pt x="9831" y="1970"/>
                    </a:cubicBezTo>
                    <a:cubicBezTo>
                      <a:pt x="9564" y="2104"/>
                      <a:pt x="9296" y="2256"/>
                      <a:pt x="9037" y="2398"/>
                    </a:cubicBezTo>
                    <a:cubicBezTo>
                      <a:pt x="9020" y="2416"/>
                      <a:pt x="9011" y="2434"/>
                      <a:pt x="9011" y="2461"/>
                    </a:cubicBezTo>
                    <a:cubicBezTo>
                      <a:pt x="9011" y="2470"/>
                      <a:pt x="9011" y="2479"/>
                      <a:pt x="9020" y="2488"/>
                    </a:cubicBezTo>
                    <a:cubicBezTo>
                      <a:pt x="9028" y="2505"/>
                      <a:pt x="9046" y="2523"/>
                      <a:pt x="9073" y="2523"/>
                    </a:cubicBezTo>
                    <a:cubicBezTo>
                      <a:pt x="9082" y="2523"/>
                      <a:pt x="9091" y="2514"/>
                      <a:pt x="9109" y="2514"/>
                    </a:cubicBezTo>
                    <a:cubicBezTo>
                      <a:pt x="9359" y="2363"/>
                      <a:pt x="9626" y="2220"/>
                      <a:pt x="9894" y="2086"/>
                    </a:cubicBezTo>
                    <a:cubicBezTo>
                      <a:pt x="9912" y="2077"/>
                      <a:pt x="9929" y="2050"/>
                      <a:pt x="9929" y="2033"/>
                    </a:cubicBezTo>
                    <a:cubicBezTo>
                      <a:pt x="9929" y="2015"/>
                      <a:pt x="9921" y="2006"/>
                      <a:pt x="9921" y="1997"/>
                    </a:cubicBezTo>
                    <a:cubicBezTo>
                      <a:pt x="9908" y="1978"/>
                      <a:pt x="9881" y="1963"/>
                      <a:pt x="9857" y="1963"/>
                    </a:cubicBezTo>
                    <a:close/>
                    <a:moveTo>
                      <a:pt x="26251" y="1988"/>
                    </a:moveTo>
                    <a:cubicBezTo>
                      <a:pt x="26228" y="1988"/>
                      <a:pt x="26204" y="2000"/>
                      <a:pt x="26193" y="2024"/>
                    </a:cubicBezTo>
                    <a:cubicBezTo>
                      <a:pt x="26193" y="2033"/>
                      <a:pt x="26193" y="2042"/>
                      <a:pt x="26193" y="2050"/>
                    </a:cubicBezTo>
                    <a:cubicBezTo>
                      <a:pt x="26193" y="2077"/>
                      <a:pt x="26201" y="2095"/>
                      <a:pt x="26219" y="2104"/>
                    </a:cubicBezTo>
                    <a:cubicBezTo>
                      <a:pt x="26228" y="2104"/>
                      <a:pt x="26228" y="2113"/>
                      <a:pt x="26228" y="2113"/>
                    </a:cubicBezTo>
                    <a:cubicBezTo>
                      <a:pt x="26487" y="2247"/>
                      <a:pt x="26755" y="2389"/>
                      <a:pt x="27004" y="2532"/>
                    </a:cubicBezTo>
                    <a:cubicBezTo>
                      <a:pt x="27013" y="2541"/>
                      <a:pt x="27022" y="2541"/>
                      <a:pt x="27040" y="2541"/>
                    </a:cubicBezTo>
                    <a:cubicBezTo>
                      <a:pt x="27058" y="2541"/>
                      <a:pt x="27085" y="2532"/>
                      <a:pt x="27094" y="2514"/>
                    </a:cubicBezTo>
                    <a:cubicBezTo>
                      <a:pt x="27102" y="2505"/>
                      <a:pt x="27102" y="2488"/>
                      <a:pt x="27102" y="2479"/>
                    </a:cubicBezTo>
                    <a:cubicBezTo>
                      <a:pt x="27102" y="2461"/>
                      <a:pt x="27085" y="2434"/>
                      <a:pt x="27067" y="2425"/>
                    </a:cubicBezTo>
                    <a:cubicBezTo>
                      <a:pt x="26808" y="2273"/>
                      <a:pt x="26540" y="2131"/>
                      <a:pt x="26282" y="1997"/>
                    </a:cubicBezTo>
                    <a:cubicBezTo>
                      <a:pt x="26273" y="1991"/>
                      <a:pt x="26262" y="1988"/>
                      <a:pt x="26251" y="1988"/>
                    </a:cubicBezTo>
                    <a:close/>
                    <a:moveTo>
                      <a:pt x="8307" y="2862"/>
                    </a:moveTo>
                    <a:cubicBezTo>
                      <a:pt x="8295" y="2862"/>
                      <a:pt x="8283" y="2865"/>
                      <a:pt x="8270" y="2871"/>
                    </a:cubicBezTo>
                    <a:cubicBezTo>
                      <a:pt x="8020" y="3032"/>
                      <a:pt x="7771" y="3201"/>
                      <a:pt x="7530" y="3380"/>
                    </a:cubicBezTo>
                    <a:lnTo>
                      <a:pt x="7521" y="3380"/>
                    </a:lnTo>
                    <a:cubicBezTo>
                      <a:pt x="7512" y="3398"/>
                      <a:pt x="7503" y="3415"/>
                      <a:pt x="7503" y="3433"/>
                    </a:cubicBezTo>
                    <a:cubicBezTo>
                      <a:pt x="7503" y="3442"/>
                      <a:pt x="7503" y="3460"/>
                      <a:pt x="7512" y="3469"/>
                    </a:cubicBezTo>
                    <a:cubicBezTo>
                      <a:pt x="7530" y="3487"/>
                      <a:pt x="7548" y="3496"/>
                      <a:pt x="7565" y="3496"/>
                    </a:cubicBezTo>
                    <a:cubicBezTo>
                      <a:pt x="7583" y="3496"/>
                      <a:pt x="7592" y="3487"/>
                      <a:pt x="7601" y="3478"/>
                    </a:cubicBezTo>
                    <a:lnTo>
                      <a:pt x="7610" y="3478"/>
                    </a:lnTo>
                    <a:cubicBezTo>
                      <a:pt x="7842" y="3308"/>
                      <a:pt x="8092" y="3139"/>
                      <a:pt x="8342" y="2978"/>
                    </a:cubicBezTo>
                    <a:cubicBezTo>
                      <a:pt x="8359" y="2969"/>
                      <a:pt x="8368" y="2943"/>
                      <a:pt x="8368" y="2925"/>
                    </a:cubicBezTo>
                    <a:cubicBezTo>
                      <a:pt x="8368" y="2916"/>
                      <a:pt x="8368" y="2898"/>
                      <a:pt x="8359" y="2889"/>
                    </a:cubicBezTo>
                    <a:cubicBezTo>
                      <a:pt x="8348" y="2872"/>
                      <a:pt x="8329" y="2862"/>
                      <a:pt x="8307" y="2862"/>
                    </a:cubicBezTo>
                    <a:close/>
                    <a:moveTo>
                      <a:pt x="27797" y="2882"/>
                    </a:moveTo>
                    <a:cubicBezTo>
                      <a:pt x="27776" y="2882"/>
                      <a:pt x="27756" y="2894"/>
                      <a:pt x="27745" y="2916"/>
                    </a:cubicBezTo>
                    <a:cubicBezTo>
                      <a:pt x="27736" y="2925"/>
                      <a:pt x="27736" y="2934"/>
                      <a:pt x="27736" y="2951"/>
                    </a:cubicBezTo>
                    <a:cubicBezTo>
                      <a:pt x="27736" y="2969"/>
                      <a:pt x="27745" y="2987"/>
                      <a:pt x="27754" y="2996"/>
                    </a:cubicBezTo>
                    <a:lnTo>
                      <a:pt x="27763" y="3005"/>
                    </a:lnTo>
                    <a:cubicBezTo>
                      <a:pt x="28012" y="3166"/>
                      <a:pt x="28262" y="3335"/>
                      <a:pt x="28503" y="3505"/>
                    </a:cubicBezTo>
                    <a:cubicBezTo>
                      <a:pt x="28512" y="3513"/>
                      <a:pt x="28521" y="3513"/>
                      <a:pt x="28539" y="3513"/>
                    </a:cubicBezTo>
                    <a:cubicBezTo>
                      <a:pt x="28557" y="3513"/>
                      <a:pt x="28574" y="3505"/>
                      <a:pt x="28592" y="3487"/>
                    </a:cubicBezTo>
                    <a:cubicBezTo>
                      <a:pt x="28601" y="3478"/>
                      <a:pt x="28601" y="3469"/>
                      <a:pt x="28601" y="3451"/>
                    </a:cubicBezTo>
                    <a:cubicBezTo>
                      <a:pt x="28601" y="3433"/>
                      <a:pt x="28592" y="3415"/>
                      <a:pt x="28574" y="3398"/>
                    </a:cubicBezTo>
                    <a:cubicBezTo>
                      <a:pt x="28334" y="3228"/>
                      <a:pt x="28084" y="3059"/>
                      <a:pt x="27834" y="2898"/>
                    </a:cubicBezTo>
                    <a:cubicBezTo>
                      <a:pt x="27823" y="2887"/>
                      <a:pt x="27810" y="2882"/>
                      <a:pt x="27797" y="2882"/>
                    </a:cubicBezTo>
                    <a:close/>
                    <a:moveTo>
                      <a:pt x="6853" y="3908"/>
                    </a:moveTo>
                    <a:cubicBezTo>
                      <a:pt x="6840" y="3908"/>
                      <a:pt x="6827" y="3913"/>
                      <a:pt x="6816" y="3924"/>
                    </a:cubicBezTo>
                    <a:cubicBezTo>
                      <a:pt x="6575" y="4102"/>
                      <a:pt x="6343" y="4299"/>
                      <a:pt x="6120" y="4495"/>
                    </a:cubicBezTo>
                    <a:cubicBezTo>
                      <a:pt x="6111" y="4513"/>
                      <a:pt x="6102" y="4530"/>
                      <a:pt x="6102" y="4548"/>
                    </a:cubicBezTo>
                    <a:cubicBezTo>
                      <a:pt x="6102" y="4557"/>
                      <a:pt x="6102" y="4575"/>
                      <a:pt x="6120" y="4584"/>
                    </a:cubicBezTo>
                    <a:cubicBezTo>
                      <a:pt x="6129" y="4602"/>
                      <a:pt x="6147" y="4611"/>
                      <a:pt x="6165" y="4611"/>
                    </a:cubicBezTo>
                    <a:cubicBezTo>
                      <a:pt x="6183" y="4611"/>
                      <a:pt x="6192" y="4602"/>
                      <a:pt x="6209" y="4593"/>
                    </a:cubicBezTo>
                    <a:cubicBezTo>
                      <a:pt x="6432" y="4397"/>
                      <a:pt x="6664" y="4200"/>
                      <a:pt x="6887" y="4022"/>
                    </a:cubicBezTo>
                    <a:cubicBezTo>
                      <a:pt x="6905" y="4004"/>
                      <a:pt x="6914" y="3986"/>
                      <a:pt x="6914" y="3968"/>
                    </a:cubicBezTo>
                    <a:cubicBezTo>
                      <a:pt x="6914" y="3951"/>
                      <a:pt x="6914" y="3942"/>
                      <a:pt x="6905" y="3933"/>
                    </a:cubicBezTo>
                    <a:cubicBezTo>
                      <a:pt x="6890" y="3917"/>
                      <a:pt x="6871" y="3908"/>
                      <a:pt x="6853" y="3908"/>
                    </a:cubicBezTo>
                    <a:close/>
                    <a:moveTo>
                      <a:pt x="29255" y="3932"/>
                    </a:moveTo>
                    <a:cubicBezTo>
                      <a:pt x="29235" y="3932"/>
                      <a:pt x="29215" y="3940"/>
                      <a:pt x="29199" y="3951"/>
                    </a:cubicBezTo>
                    <a:cubicBezTo>
                      <a:pt x="29190" y="3968"/>
                      <a:pt x="29190" y="3977"/>
                      <a:pt x="29190" y="3995"/>
                    </a:cubicBezTo>
                    <a:cubicBezTo>
                      <a:pt x="29190" y="4013"/>
                      <a:pt x="29199" y="4031"/>
                      <a:pt x="29208" y="4049"/>
                    </a:cubicBezTo>
                    <a:cubicBezTo>
                      <a:pt x="29440" y="4227"/>
                      <a:pt x="29672" y="4423"/>
                      <a:pt x="29895" y="4620"/>
                    </a:cubicBezTo>
                    <a:cubicBezTo>
                      <a:pt x="29904" y="4629"/>
                      <a:pt x="29922" y="4638"/>
                      <a:pt x="29939" y="4638"/>
                    </a:cubicBezTo>
                    <a:cubicBezTo>
                      <a:pt x="29957" y="4638"/>
                      <a:pt x="29975" y="4629"/>
                      <a:pt x="29984" y="4611"/>
                    </a:cubicBezTo>
                    <a:cubicBezTo>
                      <a:pt x="29993" y="4602"/>
                      <a:pt x="30002" y="4584"/>
                      <a:pt x="30002" y="4575"/>
                    </a:cubicBezTo>
                    <a:cubicBezTo>
                      <a:pt x="30002" y="4557"/>
                      <a:pt x="29993" y="4539"/>
                      <a:pt x="29975" y="4522"/>
                    </a:cubicBezTo>
                    <a:cubicBezTo>
                      <a:pt x="29752" y="4325"/>
                      <a:pt x="29529" y="4129"/>
                      <a:pt x="29297" y="3951"/>
                    </a:cubicBezTo>
                    <a:cubicBezTo>
                      <a:pt x="29288" y="3942"/>
                      <a:pt x="29288" y="3942"/>
                      <a:pt x="29288" y="3942"/>
                    </a:cubicBezTo>
                    <a:cubicBezTo>
                      <a:pt x="29278" y="3935"/>
                      <a:pt x="29266" y="3932"/>
                      <a:pt x="29255" y="3932"/>
                    </a:cubicBezTo>
                    <a:close/>
                    <a:moveTo>
                      <a:pt x="5509" y="5090"/>
                    </a:moveTo>
                    <a:cubicBezTo>
                      <a:pt x="5491" y="5090"/>
                      <a:pt x="5473" y="5097"/>
                      <a:pt x="5460" y="5110"/>
                    </a:cubicBezTo>
                    <a:cubicBezTo>
                      <a:pt x="5246" y="5316"/>
                      <a:pt x="5041" y="5530"/>
                      <a:pt x="4836" y="5753"/>
                    </a:cubicBezTo>
                    <a:cubicBezTo>
                      <a:pt x="4827" y="5762"/>
                      <a:pt x="4818" y="5779"/>
                      <a:pt x="4818" y="5797"/>
                    </a:cubicBezTo>
                    <a:cubicBezTo>
                      <a:pt x="4818" y="5815"/>
                      <a:pt x="4827" y="5833"/>
                      <a:pt x="4836" y="5842"/>
                    </a:cubicBezTo>
                    <a:cubicBezTo>
                      <a:pt x="4853" y="5851"/>
                      <a:pt x="4862" y="5860"/>
                      <a:pt x="4880" y="5860"/>
                    </a:cubicBezTo>
                    <a:cubicBezTo>
                      <a:pt x="4898" y="5860"/>
                      <a:pt x="4916" y="5851"/>
                      <a:pt x="4925" y="5842"/>
                    </a:cubicBezTo>
                    <a:cubicBezTo>
                      <a:pt x="5130" y="5619"/>
                      <a:pt x="5344" y="5405"/>
                      <a:pt x="5549" y="5200"/>
                    </a:cubicBezTo>
                    <a:cubicBezTo>
                      <a:pt x="5567" y="5191"/>
                      <a:pt x="5576" y="5173"/>
                      <a:pt x="5576" y="5155"/>
                    </a:cubicBezTo>
                    <a:cubicBezTo>
                      <a:pt x="5576" y="5137"/>
                      <a:pt x="5567" y="5119"/>
                      <a:pt x="5558" y="5110"/>
                    </a:cubicBezTo>
                    <a:cubicBezTo>
                      <a:pt x="5545" y="5097"/>
                      <a:pt x="5527" y="5090"/>
                      <a:pt x="5509" y="5090"/>
                    </a:cubicBezTo>
                    <a:close/>
                    <a:moveTo>
                      <a:pt x="30591" y="5117"/>
                    </a:moveTo>
                    <a:cubicBezTo>
                      <a:pt x="30575" y="5117"/>
                      <a:pt x="30559" y="5124"/>
                      <a:pt x="30546" y="5137"/>
                    </a:cubicBezTo>
                    <a:cubicBezTo>
                      <a:pt x="30537" y="5146"/>
                      <a:pt x="30528" y="5164"/>
                      <a:pt x="30528" y="5182"/>
                    </a:cubicBezTo>
                    <a:cubicBezTo>
                      <a:pt x="30528" y="5200"/>
                      <a:pt x="30537" y="5217"/>
                      <a:pt x="30546" y="5226"/>
                    </a:cubicBezTo>
                    <a:cubicBezTo>
                      <a:pt x="30760" y="5432"/>
                      <a:pt x="30965" y="5655"/>
                      <a:pt x="31170" y="5869"/>
                    </a:cubicBezTo>
                    <a:cubicBezTo>
                      <a:pt x="31179" y="5878"/>
                      <a:pt x="31197" y="5886"/>
                      <a:pt x="31215" y="5886"/>
                    </a:cubicBezTo>
                    <a:cubicBezTo>
                      <a:pt x="31233" y="5886"/>
                      <a:pt x="31251" y="5878"/>
                      <a:pt x="31260" y="5869"/>
                    </a:cubicBezTo>
                    <a:cubicBezTo>
                      <a:pt x="31278" y="5860"/>
                      <a:pt x="31278" y="5842"/>
                      <a:pt x="31278" y="5824"/>
                    </a:cubicBezTo>
                    <a:cubicBezTo>
                      <a:pt x="31278" y="5806"/>
                      <a:pt x="31278" y="5788"/>
                      <a:pt x="31269" y="5779"/>
                    </a:cubicBezTo>
                    <a:cubicBezTo>
                      <a:pt x="31063" y="5565"/>
                      <a:pt x="30849" y="5342"/>
                      <a:pt x="30635" y="5137"/>
                    </a:cubicBezTo>
                    <a:cubicBezTo>
                      <a:pt x="30622" y="5124"/>
                      <a:pt x="30606" y="5117"/>
                      <a:pt x="30591" y="5117"/>
                    </a:cubicBezTo>
                    <a:close/>
                    <a:moveTo>
                      <a:pt x="4287" y="6400"/>
                    </a:moveTo>
                    <a:cubicBezTo>
                      <a:pt x="4270" y="6400"/>
                      <a:pt x="4253" y="6407"/>
                      <a:pt x="4238" y="6422"/>
                    </a:cubicBezTo>
                    <a:cubicBezTo>
                      <a:pt x="4050" y="6654"/>
                      <a:pt x="3854" y="6886"/>
                      <a:pt x="3676" y="7126"/>
                    </a:cubicBezTo>
                    <a:cubicBezTo>
                      <a:pt x="3667" y="7135"/>
                      <a:pt x="3667" y="7144"/>
                      <a:pt x="3667" y="7162"/>
                    </a:cubicBezTo>
                    <a:cubicBezTo>
                      <a:pt x="3667" y="7180"/>
                      <a:pt x="3676" y="7198"/>
                      <a:pt x="3685" y="7216"/>
                    </a:cubicBezTo>
                    <a:cubicBezTo>
                      <a:pt x="3703" y="7225"/>
                      <a:pt x="3711" y="7225"/>
                      <a:pt x="3729" y="7225"/>
                    </a:cubicBezTo>
                    <a:cubicBezTo>
                      <a:pt x="3747" y="7225"/>
                      <a:pt x="3765" y="7216"/>
                      <a:pt x="3783" y="7207"/>
                    </a:cubicBezTo>
                    <a:cubicBezTo>
                      <a:pt x="3952" y="6966"/>
                      <a:pt x="4140" y="6734"/>
                      <a:pt x="4336" y="6511"/>
                    </a:cubicBezTo>
                    <a:lnTo>
                      <a:pt x="4336" y="6502"/>
                    </a:lnTo>
                    <a:cubicBezTo>
                      <a:pt x="4345" y="6493"/>
                      <a:pt x="4354" y="6484"/>
                      <a:pt x="4354" y="6466"/>
                    </a:cubicBezTo>
                    <a:cubicBezTo>
                      <a:pt x="4354" y="6448"/>
                      <a:pt x="4345" y="6431"/>
                      <a:pt x="4327" y="6413"/>
                    </a:cubicBezTo>
                    <a:cubicBezTo>
                      <a:pt x="4315" y="6405"/>
                      <a:pt x="4301" y="6400"/>
                      <a:pt x="4287" y="6400"/>
                    </a:cubicBezTo>
                    <a:close/>
                    <a:moveTo>
                      <a:pt x="31808" y="6432"/>
                    </a:moveTo>
                    <a:cubicBezTo>
                      <a:pt x="31794" y="6432"/>
                      <a:pt x="31779" y="6437"/>
                      <a:pt x="31768" y="6448"/>
                    </a:cubicBezTo>
                    <a:cubicBezTo>
                      <a:pt x="31750" y="6457"/>
                      <a:pt x="31741" y="6475"/>
                      <a:pt x="31741" y="6493"/>
                    </a:cubicBezTo>
                    <a:cubicBezTo>
                      <a:pt x="31741" y="6511"/>
                      <a:pt x="31750" y="6529"/>
                      <a:pt x="31759" y="6538"/>
                    </a:cubicBezTo>
                    <a:cubicBezTo>
                      <a:pt x="31956" y="6761"/>
                      <a:pt x="32134" y="7002"/>
                      <a:pt x="32312" y="7234"/>
                    </a:cubicBezTo>
                    <a:lnTo>
                      <a:pt x="32321" y="7242"/>
                    </a:lnTo>
                    <a:cubicBezTo>
                      <a:pt x="32330" y="7251"/>
                      <a:pt x="32348" y="7260"/>
                      <a:pt x="32366" y="7260"/>
                    </a:cubicBezTo>
                    <a:cubicBezTo>
                      <a:pt x="32384" y="7260"/>
                      <a:pt x="32393" y="7251"/>
                      <a:pt x="32411" y="7242"/>
                    </a:cubicBezTo>
                    <a:cubicBezTo>
                      <a:pt x="32419" y="7234"/>
                      <a:pt x="32428" y="7216"/>
                      <a:pt x="32428" y="7198"/>
                    </a:cubicBezTo>
                    <a:cubicBezTo>
                      <a:pt x="32428" y="7180"/>
                      <a:pt x="32428" y="7171"/>
                      <a:pt x="32419" y="7153"/>
                    </a:cubicBezTo>
                    <a:cubicBezTo>
                      <a:pt x="32241" y="6921"/>
                      <a:pt x="32054" y="6680"/>
                      <a:pt x="31857" y="6457"/>
                    </a:cubicBezTo>
                    <a:cubicBezTo>
                      <a:pt x="31847" y="6442"/>
                      <a:pt x="31828" y="6432"/>
                      <a:pt x="31808" y="6432"/>
                    </a:cubicBezTo>
                    <a:close/>
                    <a:moveTo>
                      <a:pt x="3206" y="7822"/>
                    </a:moveTo>
                    <a:cubicBezTo>
                      <a:pt x="3184" y="7822"/>
                      <a:pt x="3161" y="7832"/>
                      <a:pt x="3149" y="7849"/>
                    </a:cubicBezTo>
                    <a:cubicBezTo>
                      <a:pt x="2980" y="8099"/>
                      <a:pt x="2819" y="8358"/>
                      <a:pt x="2659" y="8607"/>
                    </a:cubicBezTo>
                    <a:cubicBezTo>
                      <a:pt x="2659" y="8616"/>
                      <a:pt x="2650" y="8625"/>
                      <a:pt x="2650" y="8643"/>
                    </a:cubicBezTo>
                    <a:cubicBezTo>
                      <a:pt x="2650" y="8661"/>
                      <a:pt x="2668" y="8679"/>
                      <a:pt x="2686" y="8697"/>
                    </a:cubicBezTo>
                    <a:cubicBezTo>
                      <a:pt x="2695" y="8697"/>
                      <a:pt x="2703" y="8706"/>
                      <a:pt x="2712" y="8706"/>
                    </a:cubicBezTo>
                    <a:cubicBezTo>
                      <a:pt x="2739" y="8706"/>
                      <a:pt x="2757" y="8697"/>
                      <a:pt x="2775" y="8670"/>
                    </a:cubicBezTo>
                    <a:cubicBezTo>
                      <a:pt x="2926" y="8420"/>
                      <a:pt x="3087" y="8170"/>
                      <a:pt x="3257" y="7929"/>
                    </a:cubicBezTo>
                    <a:lnTo>
                      <a:pt x="3257" y="7920"/>
                    </a:lnTo>
                    <a:cubicBezTo>
                      <a:pt x="3265" y="7912"/>
                      <a:pt x="3265" y="7903"/>
                      <a:pt x="3265" y="7894"/>
                    </a:cubicBezTo>
                    <a:cubicBezTo>
                      <a:pt x="3265" y="7867"/>
                      <a:pt x="3257" y="7849"/>
                      <a:pt x="3239" y="7831"/>
                    </a:cubicBezTo>
                    <a:cubicBezTo>
                      <a:pt x="3229" y="7825"/>
                      <a:pt x="3217" y="7822"/>
                      <a:pt x="3206" y="7822"/>
                    </a:cubicBezTo>
                    <a:close/>
                    <a:moveTo>
                      <a:pt x="32890" y="7858"/>
                    </a:moveTo>
                    <a:cubicBezTo>
                      <a:pt x="32878" y="7858"/>
                      <a:pt x="32866" y="7861"/>
                      <a:pt x="32857" y="7867"/>
                    </a:cubicBezTo>
                    <a:cubicBezTo>
                      <a:pt x="32839" y="7885"/>
                      <a:pt x="32830" y="7903"/>
                      <a:pt x="32830" y="7920"/>
                    </a:cubicBezTo>
                    <a:cubicBezTo>
                      <a:pt x="32830" y="7938"/>
                      <a:pt x="32830" y="7947"/>
                      <a:pt x="32839" y="7956"/>
                    </a:cubicBezTo>
                    <a:cubicBezTo>
                      <a:pt x="33008" y="8206"/>
                      <a:pt x="33169" y="8456"/>
                      <a:pt x="33320" y="8714"/>
                    </a:cubicBezTo>
                    <a:cubicBezTo>
                      <a:pt x="33338" y="8732"/>
                      <a:pt x="33356" y="8741"/>
                      <a:pt x="33374" y="8741"/>
                    </a:cubicBezTo>
                    <a:cubicBezTo>
                      <a:pt x="33392" y="8741"/>
                      <a:pt x="33401" y="8741"/>
                      <a:pt x="33410" y="8732"/>
                    </a:cubicBezTo>
                    <a:cubicBezTo>
                      <a:pt x="33428" y="8723"/>
                      <a:pt x="33445" y="8697"/>
                      <a:pt x="33445" y="8679"/>
                    </a:cubicBezTo>
                    <a:cubicBezTo>
                      <a:pt x="33445" y="8661"/>
                      <a:pt x="33436" y="8652"/>
                      <a:pt x="33436" y="8643"/>
                    </a:cubicBezTo>
                    <a:cubicBezTo>
                      <a:pt x="33276" y="8393"/>
                      <a:pt x="33115" y="8135"/>
                      <a:pt x="32946" y="7885"/>
                    </a:cubicBezTo>
                    <a:cubicBezTo>
                      <a:pt x="32934" y="7867"/>
                      <a:pt x="32912" y="7858"/>
                      <a:pt x="32890" y="7858"/>
                    </a:cubicBezTo>
                    <a:close/>
                    <a:moveTo>
                      <a:pt x="2267" y="9348"/>
                    </a:moveTo>
                    <a:cubicBezTo>
                      <a:pt x="2244" y="9348"/>
                      <a:pt x="2225" y="9360"/>
                      <a:pt x="2213" y="9384"/>
                    </a:cubicBezTo>
                    <a:cubicBezTo>
                      <a:pt x="2070" y="9642"/>
                      <a:pt x="1927" y="9910"/>
                      <a:pt x="1802" y="10177"/>
                    </a:cubicBezTo>
                    <a:cubicBezTo>
                      <a:pt x="1793" y="10186"/>
                      <a:pt x="1793" y="10195"/>
                      <a:pt x="1793" y="10204"/>
                    </a:cubicBezTo>
                    <a:cubicBezTo>
                      <a:pt x="1793" y="10231"/>
                      <a:pt x="1811" y="10258"/>
                      <a:pt x="1829" y="10267"/>
                    </a:cubicBezTo>
                    <a:cubicBezTo>
                      <a:pt x="1838" y="10267"/>
                      <a:pt x="1847" y="10276"/>
                      <a:pt x="1856" y="10276"/>
                    </a:cubicBezTo>
                    <a:cubicBezTo>
                      <a:pt x="1883" y="10276"/>
                      <a:pt x="1901" y="10258"/>
                      <a:pt x="1918" y="10240"/>
                    </a:cubicBezTo>
                    <a:cubicBezTo>
                      <a:pt x="2043" y="9972"/>
                      <a:pt x="2186" y="9705"/>
                      <a:pt x="2320" y="9446"/>
                    </a:cubicBezTo>
                    <a:cubicBezTo>
                      <a:pt x="2329" y="9437"/>
                      <a:pt x="2329" y="9419"/>
                      <a:pt x="2329" y="9410"/>
                    </a:cubicBezTo>
                    <a:cubicBezTo>
                      <a:pt x="2329" y="9392"/>
                      <a:pt x="2320" y="9366"/>
                      <a:pt x="2302" y="9357"/>
                    </a:cubicBezTo>
                    <a:cubicBezTo>
                      <a:pt x="2290" y="9351"/>
                      <a:pt x="2278" y="9348"/>
                      <a:pt x="2267" y="9348"/>
                    </a:cubicBezTo>
                    <a:close/>
                    <a:moveTo>
                      <a:pt x="33820" y="9389"/>
                    </a:moveTo>
                    <a:cubicBezTo>
                      <a:pt x="33811" y="9389"/>
                      <a:pt x="33802" y="9390"/>
                      <a:pt x="33793" y="9392"/>
                    </a:cubicBezTo>
                    <a:cubicBezTo>
                      <a:pt x="33775" y="9410"/>
                      <a:pt x="33758" y="9428"/>
                      <a:pt x="33758" y="9455"/>
                    </a:cubicBezTo>
                    <a:cubicBezTo>
                      <a:pt x="33758" y="9464"/>
                      <a:pt x="33767" y="9473"/>
                      <a:pt x="33767" y="9482"/>
                    </a:cubicBezTo>
                    <a:cubicBezTo>
                      <a:pt x="33909" y="9749"/>
                      <a:pt x="34052" y="10017"/>
                      <a:pt x="34177" y="10276"/>
                    </a:cubicBezTo>
                    <a:lnTo>
                      <a:pt x="34186" y="10293"/>
                    </a:lnTo>
                    <a:cubicBezTo>
                      <a:pt x="34195" y="10302"/>
                      <a:pt x="34213" y="10311"/>
                      <a:pt x="34239" y="10311"/>
                    </a:cubicBezTo>
                    <a:lnTo>
                      <a:pt x="34266" y="10311"/>
                    </a:lnTo>
                    <a:cubicBezTo>
                      <a:pt x="34284" y="10302"/>
                      <a:pt x="34302" y="10276"/>
                      <a:pt x="34302" y="10249"/>
                    </a:cubicBezTo>
                    <a:cubicBezTo>
                      <a:pt x="34302" y="10240"/>
                      <a:pt x="34293" y="10231"/>
                      <a:pt x="34293" y="10222"/>
                    </a:cubicBezTo>
                    <a:cubicBezTo>
                      <a:pt x="34159" y="9954"/>
                      <a:pt x="34025" y="9687"/>
                      <a:pt x="33882" y="9419"/>
                    </a:cubicBezTo>
                    <a:cubicBezTo>
                      <a:pt x="33869" y="9399"/>
                      <a:pt x="33846" y="9389"/>
                      <a:pt x="33820" y="9389"/>
                    </a:cubicBezTo>
                    <a:close/>
                    <a:moveTo>
                      <a:pt x="1489" y="10956"/>
                    </a:moveTo>
                    <a:cubicBezTo>
                      <a:pt x="1463" y="10956"/>
                      <a:pt x="1441" y="10972"/>
                      <a:pt x="1428" y="10998"/>
                    </a:cubicBezTo>
                    <a:cubicBezTo>
                      <a:pt x="1312" y="11266"/>
                      <a:pt x="1205" y="11551"/>
                      <a:pt x="1098" y="11828"/>
                    </a:cubicBezTo>
                    <a:cubicBezTo>
                      <a:pt x="1098" y="11837"/>
                      <a:pt x="1098" y="11846"/>
                      <a:pt x="1098" y="11855"/>
                    </a:cubicBezTo>
                    <a:cubicBezTo>
                      <a:pt x="1098" y="11881"/>
                      <a:pt x="1115" y="11908"/>
                      <a:pt x="1133" y="11917"/>
                    </a:cubicBezTo>
                    <a:lnTo>
                      <a:pt x="1160" y="11917"/>
                    </a:lnTo>
                    <a:cubicBezTo>
                      <a:pt x="1187" y="11917"/>
                      <a:pt x="1214" y="11899"/>
                      <a:pt x="1223" y="11872"/>
                    </a:cubicBezTo>
                    <a:cubicBezTo>
                      <a:pt x="1321" y="11596"/>
                      <a:pt x="1428" y="11319"/>
                      <a:pt x="1544" y="11052"/>
                    </a:cubicBezTo>
                    <a:lnTo>
                      <a:pt x="1544" y="11043"/>
                    </a:lnTo>
                    <a:cubicBezTo>
                      <a:pt x="1553" y="11043"/>
                      <a:pt x="1553" y="11034"/>
                      <a:pt x="1553" y="11025"/>
                    </a:cubicBezTo>
                    <a:cubicBezTo>
                      <a:pt x="1553" y="10998"/>
                      <a:pt x="1535" y="10971"/>
                      <a:pt x="1517" y="10963"/>
                    </a:cubicBezTo>
                    <a:cubicBezTo>
                      <a:pt x="1507" y="10958"/>
                      <a:pt x="1498" y="10956"/>
                      <a:pt x="1489" y="10956"/>
                    </a:cubicBezTo>
                    <a:close/>
                    <a:moveTo>
                      <a:pt x="34597" y="11005"/>
                    </a:moveTo>
                    <a:cubicBezTo>
                      <a:pt x="34591" y="11005"/>
                      <a:pt x="34585" y="11006"/>
                      <a:pt x="34578" y="11007"/>
                    </a:cubicBezTo>
                    <a:cubicBezTo>
                      <a:pt x="34552" y="11016"/>
                      <a:pt x="34543" y="11043"/>
                      <a:pt x="34543" y="11070"/>
                    </a:cubicBezTo>
                    <a:cubicBezTo>
                      <a:pt x="34543" y="11078"/>
                      <a:pt x="34543" y="11087"/>
                      <a:pt x="34543" y="11096"/>
                    </a:cubicBezTo>
                    <a:cubicBezTo>
                      <a:pt x="34659" y="11364"/>
                      <a:pt x="34766" y="11649"/>
                      <a:pt x="34873" y="11926"/>
                    </a:cubicBezTo>
                    <a:cubicBezTo>
                      <a:pt x="34882" y="11953"/>
                      <a:pt x="34908" y="11971"/>
                      <a:pt x="34935" y="11971"/>
                    </a:cubicBezTo>
                    <a:cubicBezTo>
                      <a:pt x="34935" y="11971"/>
                      <a:pt x="34944" y="11971"/>
                      <a:pt x="34953" y="11962"/>
                    </a:cubicBezTo>
                    <a:cubicBezTo>
                      <a:pt x="34980" y="11953"/>
                      <a:pt x="34998" y="11935"/>
                      <a:pt x="34998" y="11908"/>
                    </a:cubicBezTo>
                    <a:cubicBezTo>
                      <a:pt x="34998" y="11899"/>
                      <a:pt x="34998" y="11890"/>
                      <a:pt x="34989" y="11881"/>
                    </a:cubicBezTo>
                    <a:cubicBezTo>
                      <a:pt x="34891" y="11605"/>
                      <a:pt x="34775" y="11319"/>
                      <a:pt x="34659" y="11043"/>
                    </a:cubicBezTo>
                    <a:cubicBezTo>
                      <a:pt x="34651" y="11021"/>
                      <a:pt x="34626" y="11005"/>
                      <a:pt x="34597" y="11005"/>
                    </a:cubicBezTo>
                    <a:close/>
                    <a:moveTo>
                      <a:pt x="874" y="12637"/>
                    </a:moveTo>
                    <a:cubicBezTo>
                      <a:pt x="845" y="12637"/>
                      <a:pt x="820" y="12655"/>
                      <a:pt x="812" y="12684"/>
                    </a:cubicBezTo>
                    <a:cubicBezTo>
                      <a:pt x="723" y="12970"/>
                      <a:pt x="643" y="13255"/>
                      <a:pt x="571" y="13550"/>
                    </a:cubicBezTo>
                    <a:lnTo>
                      <a:pt x="562" y="13550"/>
                    </a:lnTo>
                    <a:cubicBezTo>
                      <a:pt x="562" y="13550"/>
                      <a:pt x="562" y="13559"/>
                      <a:pt x="562" y="13559"/>
                    </a:cubicBezTo>
                    <a:cubicBezTo>
                      <a:pt x="562" y="13594"/>
                      <a:pt x="580" y="13621"/>
                      <a:pt x="616" y="13621"/>
                    </a:cubicBezTo>
                    <a:cubicBezTo>
                      <a:pt x="616" y="13630"/>
                      <a:pt x="625" y="13630"/>
                      <a:pt x="625" y="13630"/>
                    </a:cubicBezTo>
                    <a:cubicBezTo>
                      <a:pt x="661" y="13630"/>
                      <a:pt x="687" y="13603"/>
                      <a:pt x="687" y="13576"/>
                    </a:cubicBezTo>
                    <a:cubicBezTo>
                      <a:pt x="768" y="13291"/>
                      <a:pt x="848" y="13005"/>
                      <a:pt x="937" y="12720"/>
                    </a:cubicBezTo>
                    <a:cubicBezTo>
                      <a:pt x="937" y="12711"/>
                      <a:pt x="937" y="12711"/>
                      <a:pt x="937" y="12702"/>
                    </a:cubicBezTo>
                    <a:cubicBezTo>
                      <a:pt x="937" y="12675"/>
                      <a:pt x="919" y="12649"/>
                      <a:pt x="892" y="12640"/>
                    </a:cubicBezTo>
                    <a:cubicBezTo>
                      <a:pt x="886" y="12638"/>
                      <a:pt x="880" y="12637"/>
                      <a:pt x="874" y="12637"/>
                    </a:cubicBezTo>
                    <a:close/>
                    <a:moveTo>
                      <a:pt x="35212" y="12691"/>
                    </a:moveTo>
                    <a:cubicBezTo>
                      <a:pt x="35206" y="12691"/>
                      <a:pt x="35200" y="12692"/>
                      <a:pt x="35194" y="12693"/>
                    </a:cubicBezTo>
                    <a:cubicBezTo>
                      <a:pt x="35167" y="12702"/>
                      <a:pt x="35149" y="12729"/>
                      <a:pt x="35149" y="12756"/>
                    </a:cubicBezTo>
                    <a:cubicBezTo>
                      <a:pt x="35149" y="12765"/>
                      <a:pt x="35149" y="12765"/>
                      <a:pt x="35158" y="12773"/>
                    </a:cubicBezTo>
                    <a:cubicBezTo>
                      <a:pt x="35238" y="13059"/>
                      <a:pt x="35319" y="13344"/>
                      <a:pt x="35390" y="13639"/>
                    </a:cubicBezTo>
                    <a:cubicBezTo>
                      <a:pt x="35399" y="13666"/>
                      <a:pt x="35426" y="13683"/>
                      <a:pt x="35453" y="13683"/>
                    </a:cubicBezTo>
                    <a:lnTo>
                      <a:pt x="35470" y="13683"/>
                    </a:lnTo>
                    <a:cubicBezTo>
                      <a:pt x="35497" y="13675"/>
                      <a:pt x="35524" y="13648"/>
                      <a:pt x="35524" y="13621"/>
                    </a:cubicBezTo>
                    <a:cubicBezTo>
                      <a:pt x="35524" y="13612"/>
                      <a:pt x="35524" y="13612"/>
                      <a:pt x="35515" y="13603"/>
                    </a:cubicBezTo>
                    <a:cubicBezTo>
                      <a:pt x="35444" y="13318"/>
                      <a:pt x="35363" y="13023"/>
                      <a:pt x="35274" y="12738"/>
                    </a:cubicBezTo>
                    <a:cubicBezTo>
                      <a:pt x="35267" y="12708"/>
                      <a:pt x="35241" y="12691"/>
                      <a:pt x="35212" y="12691"/>
                    </a:cubicBezTo>
                    <a:close/>
                    <a:moveTo>
                      <a:pt x="427" y="14369"/>
                    </a:moveTo>
                    <a:cubicBezTo>
                      <a:pt x="402" y="14369"/>
                      <a:pt x="374" y="14393"/>
                      <a:pt x="366" y="14424"/>
                    </a:cubicBezTo>
                    <a:cubicBezTo>
                      <a:pt x="304" y="14718"/>
                      <a:pt x="250" y="15013"/>
                      <a:pt x="206" y="15307"/>
                    </a:cubicBezTo>
                    <a:cubicBezTo>
                      <a:pt x="206" y="15307"/>
                      <a:pt x="206" y="15316"/>
                      <a:pt x="206" y="15316"/>
                    </a:cubicBezTo>
                    <a:cubicBezTo>
                      <a:pt x="206" y="15352"/>
                      <a:pt x="232" y="15378"/>
                      <a:pt x="259" y="15378"/>
                    </a:cubicBezTo>
                    <a:lnTo>
                      <a:pt x="268" y="15378"/>
                    </a:lnTo>
                    <a:cubicBezTo>
                      <a:pt x="304" y="15378"/>
                      <a:pt x="330" y="15361"/>
                      <a:pt x="339" y="15325"/>
                    </a:cubicBezTo>
                    <a:cubicBezTo>
                      <a:pt x="384" y="15030"/>
                      <a:pt x="429" y="14736"/>
                      <a:pt x="491" y="14451"/>
                    </a:cubicBezTo>
                    <a:cubicBezTo>
                      <a:pt x="491" y="14442"/>
                      <a:pt x="491" y="14442"/>
                      <a:pt x="491" y="14433"/>
                    </a:cubicBezTo>
                    <a:cubicBezTo>
                      <a:pt x="491" y="14406"/>
                      <a:pt x="473" y="14379"/>
                      <a:pt x="437" y="14370"/>
                    </a:cubicBezTo>
                    <a:cubicBezTo>
                      <a:pt x="434" y="14369"/>
                      <a:pt x="430" y="14369"/>
                      <a:pt x="427" y="14369"/>
                    </a:cubicBezTo>
                    <a:close/>
                    <a:moveTo>
                      <a:pt x="35658" y="14431"/>
                    </a:moveTo>
                    <a:cubicBezTo>
                      <a:pt x="35652" y="14431"/>
                      <a:pt x="35646" y="14431"/>
                      <a:pt x="35640" y="14433"/>
                    </a:cubicBezTo>
                    <a:cubicBezTo>
                      <a:pt x="35613" y="14433"/>
                      <a:pt x="35586" y="14460"/>
                      <a:pt x="35586" y="14495"/>
                    </a:cubicBezTo>
                    <a:cubicBezTo>
                      <a:pt x="35586" y="14495"/>
                      <a:pt x="35586" y="14495"/>
                      <a:pt x="35586" y="14504"/>
                    </a:cubicBezTo>
                    <a:lnTo>
                      <a:pt x="35595" y="14504"/>
                    </a:lnTo>
                    <a:cubicBezTo>
                      <a:pt x="35595" y="14504"/>
                      <a:pt x="35595" y="14504"/>
                      <a:pt x="35595" y="14513"/>
                    </a:cubicBezTo>
                    <a:cubicBezTo>
                      <a:pt x="35649" y="14799"/>
                      <a:pt x="35702" y="15093"/>
                      <a:pt x="35747" y="15387"/>
                    </a:cubicBezTo>
                    <a:cubicBezTo>
                      <a:pt x="35747" y="15414"/>
                      <a:pt x="35774" y="15441"/>
                      <a:pt x="35809" y="15441"/>
                    </a:cubicBezTo>
                    <a:lnTo>
                      <a:pt x="35818" y="15441"/>
                    </a:lnTo>
                    <a:cubicBezTo>
                      <a:pt x="35845" y="15432"/>
                      <a:pt x="35872" y="15405"/>
                      <a:pt x="35872" y="15378"/>
                    </a:cubicBezTo>
                    <a:cubicBezTo>
                      <a:pt x="35872" y="15369"/>
                      <a:pt x="35872" y="15369"/>
                      <a:pt x="35872" y="15369"/>
                    </a:cubicBezTo>
                    <a:cubicBezTo>
                      <a:pt x="35827" y="15075"/>
                      <a:pt x="35774" y="14772"/>
                      <a:pt x="35720" y="14486"/>
                    </a:cubicBezTo>
                    <a:cubicBezTo>
                      <a:pt x="35720" y="14486"/>
                      <a:pt x="35720" y="14477"/>
                      <a:pt x="35720" y="14477"/>
                    </a:cubicBezTo>
                    <a:cubicBezTo>
                      <a:pt x="35713" y="14448"/>
                      <a:pt x="35687" y="14431"/>
                      <a:pt x="35658" y="14431"/>
                    </a:cubicBezTo>
                    <a:close/>
                    <a:moveTo>
                      <a:pt x="156" y="16144"/>
                    </a:moveTo>
                    <a:cubicBezTo>
                      <a:pt x="125" y="16144"/>
                      <a:pt x="98" y="16168"/>
                      <a:pt x="98" y="16199"/>
                    </a:cubicBezTo>
                    <a:cubicBezTo>
                      <a:pt x="63" y="16494"/>
                      <a:pt x="45" y="16797"/>
                      <a:pt x="27" y="17100"/>
                    </a:cubicBezTo>
                    <a:cubicBezTo>
                      <a:pt x="27" y="17136"/>
                      <a:pt x="54" y="17163"/>
                      <a:pt x="90" y="17163"/>
                    </a:cubicBezTo>
                    <a:cubicBezTo>
                      <a:pt x="125" y="17163"/>
                      <a:pt x="152" y="17136"/>
                      <a:pt x="161" y="17100"/>
                    </a:cubicBezTo>
                    <a:cubicBezTo>
                      <a:pt x="170" y="16806"/>
                      <a:pt x="197" y="16502"/>
                      <a:pt x="223" y="16208"/>
                    </a:cubicBezTo>
                    <a:cubicBezTo>
                      <a:pt x="223" y="16172"/>
                      <a:pt x="197" y="16146"/>
                      <a:pt x="170" y="16146"/>
                    </a:cubicBezTo>
                    <a:cubicBezTo>
                      <a:pt x="165" y="16144"/>
                      <a:pt x="160" y="16144"/>
                      <a:pt x="156" y="16144"/>
                    </a:cubicBezTo>
                    <a:close/>
                    <a:moveTo>
                      <a:pt x="35908" y="16199"/>
                    </a:moveTo>
                    <a:cubicBezTo>
                      <a:pt x="35881" y="16199"/>
                      <a:pt x="35854" y="16235"/>
                      <a:pt x="35854" y="16262"/>
                    </a:cubicBezTo>
                    <a:lnTo>
                      <a:pt x="35854" y="16271"/>
                    </a:lnTo>
                    <a:cubicBezTo>
                      <a:pt x="35881" y="16565"/>
                      <a:pt x="35908" y="16859"/>
                      <a:pt x="35916" y="17163"/>
                    </a:cubicBezTo>
                    <a:cubicBezTo>
                      <a:pt x="35916" y="17198"/>
                      <a:pt x="35943" y="17225"/>
                      <a:pt x="35979" y="17225"/>
                    </a:cubicBezTo>
                    <a:lnTo>
                      <a:pt x="35988" y="17225"/>
                    </a:lnTo>
                    <a:cubicBezTo>
                      <a:pt x="36024" y="17216"/>
                      <a:pt x="36050" y="17189"/>
                      <a:pt x="36050" y="17154"/>
                    </a:cubicBezTo>
                    <a:cubicBezTo>
                      <a:pt x="36032" y="16850"/>
                      <a:pt x="36006" y="16556"/>
                      <a:pt x="35979" y="16262"/>
                    </a:cubicBezTo>
                    <a:cubicBezTo>
                      <a:pt x="35979" y="16226"/>
                      <a:pt x="35943" y="16199"/>
                      <a:pt x="35908" y="16199"/>
                    </a:cubicBezTo>
                    <a:close/>
                    <a:moveTo>
                      <a:pt x="72" y="17930"/>
                    </a:moveTo>
                    <a:cubicBezTo>
                      <a:pt x="36" y="17930"/>
                      <a:pt x="0" y="17957"/>
                      <a:pt x="0" y="17992"/>
                    </a:cubicBezTo>
                    <a:lnTo>
                      <a:pt x="0" y="18037"/>
                    </a:lnTo>
                    <a:cubicBezTo>
                      <a:pt x="0" y="18331"/>
                      <a:pt x="9" y="18635"/>
                      <a:pt x="27" y="18929"/>
                    </a:cubicBezTo>
                    <a:cubicBezTo>
                      <a:pt x="27" y="18965"/>
                      <a:pt x="54" y="18991"/>
                      <a:pt x="90" y="18991"/>
                    </a:cubicBezTo>
                    <a:cubicBezTo>
                      <a:pt x="125" y="18991"/>
                      <a:pt x="152" y="18965"/>
                      <a:pt x="152" y="18929"/>
                    </a:cubicBezTo>
                    <a:cubicBezTo>
                      <a:pt x="143" y="18626"/>
                      <a:pt x="134" y="18331"/>
                      <a:pt x="134" y="18037"/>
                    </a:cubicBezTo>
                    <a:lnTo>
                      <a:pt x="134" y="18010"/>
                    </a:lnTo>
                    <a:lnTo>
                      <a:pt x="134" y="17992"/>
                    </a:lnTo>
                    <a:cubicBezTo>
                      <a:pt x="134" y="17974"/>
                      <a:pt x="125" y="17957"/>
                      <a:pt x="116" y="17948"/>
                    </a:cubicBezTo>
                    <a:cubicBezTo>
                      <a:pt x="98" y="17939"/>
                      <a:pt x="90" y="17930"/>
                      <a:pt x="72" y="17930"/>
                    </a:cubicBezTo>
                    <a:close/>
                    <a:moveTo>
                      <a:pt x="36006" y="17992"/>
                    </a:moveTo>
                    <a:cubicBezTo>
                      <a:pt x="35970" y="17992"/>
                      <a:pt x="35934" y="18019"/>
                      <a:pt x="35934" y="18055"/>
                    </a:cubicBezTo>
                    <a:cubicBezTo>
                      <a:pt x="35934" y="18349"/>
                      <a:pt x="35934" y="18643"/>
                      <a:pt x="35916" y="18947"/>
                    </a:cubicBezTo>
                    <a:cubicBezTo>
                      <a:pt x="35916" y="18982"/>
                      <a:pt x="35943" y="19009"/>
                      <a:pt x="35979" y="19009"/>
                    </a:cubicBezTo>
                    <a:cubicBezTo>
                      <a:pt x="36015" y="19009"/>
                      <a:pt x="36041" y="18982"/>
                      <a:pt x="36041" y="18947"/>
                    </a:cubicBezTo>
                    <a:cubicBezTo>
                      <a:pt x="36059" y="18652"/>
                      <a:pt x="36068" y="18349"/>
                      <a:pt x="36068" y="18055"/>
                    </a:cubicBezTo>
                    <a:cubicBezTo>
                      <a:pt x="36068" y="18037"/>
                      <a:pt x="36059" y="18019"/>
                      <a:pt x="36050" y="18010"/>
                    </a:cubicBezTo>
                    <a:cubicBezTo>
                      <a:pt x="36032" y="17992"/>
                      <a:pt x="36024" y="17992"/>
                      <a:pt x="36006" y="17992"/>
                    </a:cubicBezTo>
                    <a:close/>
                    <a:moveTo>
                      <a:pt x="152" y="19759"/>
                    </a:moveTo>
                    <a:cubicBezTo>
                      <a:pt x="116" y="19759"/>
                      <a:pt x="90" y="19785"/>
                      <a:pt x="90" y="19821"/>
                    </a:cubicBezTo>
                    <a:cubicBezTo>
                      <a:pt x="90" y="19821"/>
                      <a:pt x="90" y="19830"/>
                      <a:pt x="90" y="19830"/>
                    </a:cubicBezTo>
                    <a:cubicBezTo>
                      <a:pt x="125" y="20124"/>
                      <a:pt x="161" y="20428"/>
                      <a:pt x="206" y="20722"/>
                    </a:cubicBezTo>
                    <a:cubicBezTo>
                      <a:pt x="206" y="20749"/>
                      <a:pt x="232" y="20776"/>
                      <a:pt x="268" y="20776"/>
                    </a:cubicBezTo>
                    <a:lnTo>
                      <a:pt x="277" y="20776"/>
                    </a:lnTo>
                    <a:cubicBezTo>
                      <a:pt x="304" y="20767"/>
                      <a:pt x="330" y="20740"/>
                      <a:pt x="330" y="20713"/>
                    </a:cubicBezTo>
                    <a:cubicBezTo>
                      <a:pt x="330" y="20704"/>
                      <a:pt x="330" y="20704"/>
                      <a:pt x="330" y="20704"/>
                    </a:cubicBezTo>
                    <a:cubicBezTo>
                      <a:pt x="286" y="20410"/>
                      <a:pt x="250" y="20115"/>
                      <a:pt x="223" y="19812"/>
                    </a:cubicBezTo>
                    <a:cubicBezTo>
                      <a:pt x="214" y="19776"/>
                      <a:pt x="188" y="19759"/>
                      <a:pt x="152" y="19759"/>
                    </a:cubicBezTo>
                    <a:close/>
                    <a:moveTo>
                      <a:pt x="35916" y="19776"/>
                    </a:moveTo>
                    <a:cubicBezTo>
                      <a:pt x="35881" y="19776"/>
                      <a:pt x="35854" y="19803"/>
                      <a:pt x="35845" y="19839"/>
                    </a:cubicBezTo>
                    <a:cubicBezTo>
                      <a:pt x="35818" y="20124"/>
                      <a:pt x="35783" y="20428"/>
                      <a:pt x="35738" y="20722"/>
                    </a:cubicBezTo>
                    <a:cubicBezTo>
                      <a:pt x="35738" y="20722"/>
                      <a:pt x="35738" y="20722"/>
                      <a:pt x="35738" y="20731"/>
                    </a:cubicBezTo>
                    <a:cubicBezTo>
                      <a:pt x="35738" y="20758"/>
                      <a:pt x="35765" y="20785"/>
                      <a:pt x="35792" y="20793"/>
                    </a:cubicBezTo>
                    <a:lnTo>
                      <a:pt x="35800" y="20793"/>
                    </a:lnTo>
                    <a:cubicBezTo>
                      <a:pt x="35836" y="20793"/>
                      <a:pt x="35863" y="20767"/>
                      <a:pt x="35863" y="20740"/>
                    </a:cubicBezTo>
                    <a:cubicBezTo>
                      <a:pt x="35908" y="20446"/>
                      <a:pt x="35952" y="20142"/>
                      <a:pt x="35979" y="19848"/>
                    </a:cubicBezTo>
                    <a:cubicBezTo>
                      <a:pt x="35979" y="19848"/>
                      <a:pt x="35979" y="19839"/>
                      <a:pt x="35979" y="19839"/>
                    </a:cubicBezTo>
                    <a:cubicBezTo>
                      <a:pt x="35979" y="19803"/>
                      <a:pt x="35952" y="19776"/>
                      <a:pt x="35916" y="19776"/>
                    </a:cubicBezTo>
                    <a:close/>
                    <a:moveTo>
                      <a:pt x="428" y="21532"/>
                    </a:moveTo>
                    <a:cubicBezTo>
                      <a:pt x="423" y="21532"/>
                      <a:pt x="417" y="21532"/>
                      <a:pt x="411" y="21534"/>
                    </a:cubicBezTo>
                    <a:cubicBezTo>
                      <a:pt x="375" y="21534"/>
                      <a:pt x="357" y="21561"/>
                      <a:pt x="357" y="21596"/>
                    </a:cubicBezTo>
                    <a:cubicBezTo>
                      <a:pt x="357" y="21596"/>
                      <a:pt x="357" y="21605"/>
                      <a:pt x="357" y="21605"/>
                    </a:cubicBezTo>
                    <a:cubicBezTo>
                      <a:pt x="420" y="21900"/>
                      <a:pt x="482" y="22194"/>
                      <a:pt x="553" y="22480"/>
                    </a:cubicBezTo>
                    <a:cubicBezTo>
                      <a:pt x="562" y="22506"/>
                      <a:pt x="589" y="22533"/>
                      <a:pt x="616" y="22533"/>
                    </a:cubicBezTo>
                    <a:cubicBezTo>
                      <a:pt x="625" y="22533"/>
                      <a:pt x="634" y="22533"/>
                      <a:pt x="634" y="22524"/>
                    </a:cubicBezTo>
                    <a:cubicBezTo>
                      <a:pt x="661" y="22524"/>
                      <a:pt x="687" y="22497"/>
                      <a:pt x="687" y="22462"/>
                    </a:cubicBezTo>
                    <a:cubicBezTo>
                      <a:pt x="687" y="22462"/>
                      <a:pt x="678" y="22453"/>
                      <a:pt x="678" y="22453"/>
                    </a:cubicBezTo>
                    <a:cubicBezTo>
                      <a:pt x="607" y="22167"/>
                      <a:pt x="545" y="21873"/>
                      <a:pt x="482" y="21587"/>
                    </a:cubicBezTo>
                    <a:lnTo>
                      <a:pt x="482" y="21579"/>
                    </a:lnTo>
                    <a:cubicBezTo>
                      <a:pt x="475" y="21549"/>
                      <a:pt x="455" y="21532"/>
                      <a:pt x="428" y="21532"/>
                    </a:cubicBezTo>
                    <a:close/>
                    <a:moveTo>
                      <a:pt x="35640" y="21549"/>
                    </a:moveTo>
                    <a:cubicBezTo>
                      <a:pt x="35611" y="21549"/>
                      <a:pt x="35586" y="21567"/>
                      <a:pt x="35586" y="21596"/>
                    </a:cubicBezTo>
                    <a:cubicBezTo>
                      <a:pt x="35524" y="21891"/>
                      <a:pt x="35461" y="22176"/>
                      <a:pt x="35381" y="22471"/>
                    </a:cubicBezTo>
                    <a:cubicBezTo>
                      <a:pt x="35381" y="22471"/>
                      <a:pt x="35381" y="22480"/>
                      <a:pt x="35381" y="22488"/>
                    </a:cubicBezTo>
                    <a:cubicBezTo>
                      <a:pt x="35381" y="22515"/>
                      <a:pt x="35399" y="22542"/>
                      <a:pt x="35435" y="22551"/>
                    </a:cubicBezTo>
                    <a:lnTo>
                      <a:pt x="35444" y="22551"/>
                    </a:lnTo>
                    <a:cubicBezTo>
                      <a:pt x="35479" y="22551"/>
                      <a:pt x="35506" y="22533"/>
                      <a:pt x="35506" y="22497"/>
                    </a:cubicBezTo>
                    <a:cubicBezTo>
                      <a:pt x="35586" y="22212"/>
                      <a:pt x="35649" y="21918"/>
                      <a:pt x="35711" y="21623"/>
                    </a:cubicBezTo>
                    <a:cubicBezTo>
                      <a:pt x="35711" y="21623"/>
                      <a:pt x="35711" y="21614"/>
                      <a:pt x="35711" y="21614"/>
                    </a:cubicBezTo>
                    <a:cubicBezTo>
                      <a:pt x="35711" y="21579"/>
                      <a:pt x="35693" y="21552"/>
                      <a:pt x="35658" y="21552"/>
                    </a:cubicBezTo>
                    <a:cubicBezTo>
                      <a:pt x="35652" y="21550"/>
                      <a:pt x="35646" y="21549"/>
                      <a:pt x="35640" y="21549"/>
                    </a:cubicBezTo>
                    <a:close/>
                    <a:moveTo>
                      <a:pt x="857" y="23262"/>
                    </a:moveTo>
                    <a:cubicBezTo>
                      <a:pt x="851" y="23262"/>
                      <a:pt x="845" y="23263"/>
                      <a:pt x="839" y="23265"/>
                    </a:cubicBezTo>
                    <a:cubicBezTo>
                      <a:pt x="812" y="23273"/>
                      <a:pt x="794" y="23300"/>
                      <a:pt x="794" y="23327"/>
                    </a:cubicBezTo>
                    <a:cubicBezTo>
                      <a:pt x="794" y="23336"/>
                      <a:pt x="794" y="23345"/>
                      <a:pt x="803" y="23345"/>
                    </a:cubicBezTo>
                    <a:cubicBezTo>
                      <a:pt x="884" y="23630"/>
                      <a:pt x="982" y="23916"/>
                      <a:pt x="1089" y="24201"/>
                    </a:cubicBezTo>
                    <a:cubicBezTo>
                      <a:pt x="1098" y="24228"/>
                      <a:pt x="1124" y="24246"/>
                      <a:pt x="1151" y="24246"/>
                    </a:cubicBezTo>
                    <a:cubicBezTo>
                      <a:pt x="1151" y="24246"/>
                      <a:pt x="1160" y="24246"/>
                      <a:pt x="1169" y="24237"/>
                    </a:cubicBezTo>
                    <a:cubicBezTo>
                      <a:pt x="1196" y="24228"/>
                      <a:pt x="1214" y="24210"/>
                      <a:pt x="1214" y="24183"/>
                    </a:cubicBezTo>
                    <a:cubicBezTo>
                      <a:pt x="1214" y="24175"/>
                      <a:pt x="1214" y="24166"/>
                      <a:pt x="1205" y="24157"/>
                    </a:cubicBezTo>
                    <a:cubicBezTo>
                      <a:pt x="1107" y="23880"/>
                      <a:pt x="1008" y="23595"/>
                      <a:pt x="928" y="23309"/>
                    </a:cubicBezTo>
                    <a:lnTo>
                      <a:pt x="919" y="23309"/>
                    </a:lnTo>
                    <a:cubicBezTo>
                      <a:pt x="912" y="23280"/>
                      <a:pt x="886" y="23262"/>
                      <a:pt x="857" y="23262"/>
                    </a:cubicBezTo>
                    <a:close/>
                    <a:moveTo>
                      <a:pt x="35206" y="23280"/>
                    </a:moveTo>
                    <a:cubicBezTo>
                      <a:pt x="35180" y="23280"/>
                      <a:pt x="35148" y="23297"/>
                      <a:pt x="35140" y="23327"/>
                    </a:cubicBezTo>
                    <a:cubicBezTo>
                      <a:pt x="35060" y="23612"/>
                      <a:pt x="34962" y="23889"/>
                      <a:pt x="34855" y="24175"/>
                    </a:cubicBezTo>
                    <a:cubicBezTo>
                      <a:pt x="34855" y="24183"/>
                      <a:pt x="34855" y="24192"/>
                      <a:pt x="34855" y="24192"/>
                    </a:cubicBezTo>
                    <a:cubicBezTo>
                      <a:pt x="34855" y="24219"/>
                      <a:pt x="34873" y="24246"/>
                      <a:pt x="34899" y="24255"/>
                    </a:cubicBezTo>
                    <a:cubicBezTo>
                      <a:pt x="34899" y="24255"/>
                      <a:pt x="34908" y="24264"/>
                      <a:pt x="34917" y="24264"/>
                    </a:cubicBezTo>
                    <a:cubicBezTo>
                      <a:pt x="34944" y="24264"/>
                      <a:pt x="34971" y="24246"/>
                      <a:pt x="34980" y="24219"/>
                    </a:cubicBezTo>
                    <a:cubicBezTo>
                      <a:pt x="34980" y="24219"/>
                      <a:pt x="34980" y="24219"/>
                      <a:pt x="34980" y="24210"/>
                    </a:cubicBezTo>
                    <a:cubicBezTo>
                      <a:pt x="35078" y="23934"/>
                      <a:pt x="35176" y="23648"/>
                      <a:pt x="35265" y="23363"/>
                    </a:cubicBezTo>
                    <a:cubicBezTo>
                      <a:pt x="35265" y="23363"/>
                      <a:pt x="35265" y="23354"/>
                      <a:pt x="35265" y="23345"/>
                    </a:cubicBezTo>
                    <a:cubicBezTo>
                      <a:pt x="35265" y="23318"/>
                      <a:pt x="35247" y="23291"/>
                      <a:pt x="35221" y="23282"/>
                    </a:cubicBezTo>
                    <a:cubicBezTo>
                      <a:pt x="35216" y="23281"/>
                      <a:pt x="35211" y="23280"/>
                      <a:pt x="35206" y="23280"/>
                    </a:cubicBezTo>
                    <a:close/>
                    <a:moveTo>
                      <a:pt x="1478" y="24952"/>
                    </a:moveTo>
                    <a:cubicBezTo>
                      <a:pt x="1470" y="24952"/>
                      <a:pt x="1462" y="24955"/>
                      <a:pt x="1454" y="24960"/>
                    </a:cubicBezTo>
                    <a:cubicBezTo>
                      <a:pt x="1428" y="24968"/>
                      <a:pt x="1410" y="24986"/>
                      <a:pt x="1410" y="25013"/>
                    </a:cubicBezTo>
                    <a:cubicBezTo>
                      <a:pt x="1410" y="25022"/>
                      <a:pt x="1410" y="25031"/>
                      <a:pt x="1419" y="25040"/>
                    </a:cubicBezTo>
                    <a:cubicBezTo>
                      <a:pt x="1535" y="25316"/>
                      <a:pt x="1660" y="25593"/>
                      <a:pt x="1785" y="25861"/>
                    </a:cubicBezTo>
                    <a:cubicBezTo>
                      <a:pt x="1793" y="25878"/>
                      <a:pt x="1820" y="25896"/>
                      <a:pt x="1847" y="25896"/>
                    </a:cubicBezTo>
                    <a:cubicBezTo>
                      <a:pt x="1856" y="25896"/>
                      <a:pt x="1865" y="25896"/>
                      <a:pt x="1874" y="25887"/>
                    </a:cubicBezTo>
                    <a:cubicBezTo>
                      <a:pt x="1892" y="25878"/>
                      <a:pt x="1909" y="25861"/>
                      <a:pt x="1909" y="25834"/>
                    </a:cubicBezTo>
                    <a:cubicBezTo>
                      <a:pt x="1909" y="25825"/>
                      <a:pt x="1909" y="25816"/>
                      <a:pt x="1901" y="25807"/>
                    </a:cubicBezTo>
                    <a:cubicBezTo>
                      <a:pt x="1776" y="25531"/>
                      <a:pt x="1651" y="25263"/>
                      <a:pt x="1535" y="24986"/>
                    </a:cubicBezTo>
                    <a:cubicBezTo>
                      <a:pt x="1522" y="24967"/>
                      <a:pt x="1500" y="24952"/>
                      <a:pt x="1478" y="24952"/>
                    </a:cubicBezTo>
                    <a:close/>
                    <a:moveTo>
                      <a:pt x="34590" y="24961"/>
                    </a:moveTo>
                    <a:cubicBezTo>
                      <a:pt x="34566" y="24961"/>
                      <a:pt x="34540" y="24978"/>
                      <a:pt x="34534" y="25004"/>
                    </a:cubicBezTo>
                    <a:cubicBezTo>
                      <a:pt x="34418" y="25272"/>
                      <a:pt x="34293" y="25548"/>
                      <a:pt x="34168" y="25816"/>
                    </a:cubicBezTo>
                    <a:cubicBezTo>
                      <a:pt x="34159" y="25825"/>
                      <a:pt x="34159" y="25834"/>
                      <a:pt x="34159" y="25843"/>
                    </a:cubicBezTo>
                    <a:cubicBezTo>
                      <a:pt x="34159" y="25870"/>
                      <a:pt x="34168" y="25887"/>
                      <a:pt x="34195" y="25896"/>
                    </a:cubicBezTo>
                    <a:cubicBezTo>
                      <a:pt x="34204" y="25905"/>
                      <a:pt x="34213" y="25905"/>
                      <a:pt x="34221" y="25905"/>
                    </a:cubicBezTo>
                    <a:cubicBezTo>
                      <a:pt x="34248" y="25905"/>
                      <a:pt x="34266" y="25887"/>
                      <a:pt x="34284" y="25870"/>
                    </a:cubicBezTo>
                    <a:cubicBezTo>
                      <a:pt x="34409" y="25602"/>
                      <a:pt x="34534" y="25325"/>
                      <a:pt x="34650" y="25049"/>
                    </a:cubicBezTo>
                    <a:cubicBezTo>
                      <a:pt x="34650" y="25040"/>
                      <a:pt x="34659" y="25040"/>
                      <a:pt x="34659" y="25031"/>
                    </a:cubicBezTo>
                    <a:cubicBezTo>
                      <a:pt x="34659" y="25004"/>
                      <a:pt x="34641" y="24977"/>
                      <a:pt x="34614" y="24968"/>
                    </a:cubicBezTo>
                    <a:cubicBezTo>
                      <a:pt x="34607" y="24964"/>
                      <a:pt x="34598" y="24961"/>
                      <a:pt x="34590" y="24961"/>
                    </a:cubicBezTo>
                    <a:close/>
                    <a:moveTo>
                      <a:pt x="2257" y="26565"/>
                    </a:moveTo>
                    <a:cubicBezTo>
                      <a:pt x="2245" y="26565"/>
                      <a:pt x="2234" y="26568"/>
                      <a:pt x="2222" y="26574"/>
                    </a:cubicBezTo>
                    <a:cubicBezTo>
                      <a:pt x="2204" y="26583"/>
                      <a:pt x="2195" y="26610"/>
                      <a:pt x="2195" y="26628"/>
                    </a:cubicBezTo>
                    <a:cubicBezTo>
                      <a:pt x="2195" y="26637"/>
                      <a:pt x="2195" y="26655"/>
                      <a:pt x="2195" y="26663"/>
                    </a:cubicBezTo>
                    <a:cubicBezTo>
                      <a:pt x="2338" y="26922"/>
                      <a:pt x="2489" y="27190"/>
                      <a:pt x="2650" y="27440"/>
                    </a:cubicBezTo>
                    <a:cubicBezTo>
                      <a:pt x="2659" y="27457"/>
                      <a:pt x="2686" y="27466"/>
                      <a:pt x="2703" y="27466"/>
                    </a:cubicBezTo>
                    <a:cubicBezTo>
                      <a:pt x="2712" y="27466"/>
                      <a:pt x="2730" y="27466"/>
                      <a:pt x="2739" y="27457"/>
                    </a:cubicBezTo>
                    <a:cubicBezTo>
                      <a:pt x="2757" y="27449"/>
                      <a:pt x="2766" y="27431"/>
                      <a:pt x="2766" y="27404"/>
                    </a:cubicBezTo>
                    <a:cubicBezTo>
                      <a:pt x="2766" y="27395"/>
                      <a:pt x="2766" y="27386"/>
                      <a:pt x="2757" y="27368"/>
                    </a:cubicBezTo>
                    <a:cubicBezTo>
                      <a:pt x="2605" y="27118"/>
                      <a:pt x="2454" y="26860"/>
                      <a:pt x="2311" y="26601"/>
                    </a:cubicBezTo>
                    <a:cubicBezTo>
                      <a:pt x="2299" y="26577"/>
                      <a:pt x="2279" y="26565"/>
                      <a:pt x="2257" y="26565"/>
                    </a:cubicBezTo>
                    <a:close/>
                    <a:moveTo>
                      <a:pt x="33810" y="26574"/>
                    </a:moveTo>
                    <a:cubicBezTo>
                      <a:pt x="33788" y="26574"/>
                      <a:pt x="33769" y="26584"/>
                      <a:pt x="33758" y="26601"/>
                    </a:cubicBezTo>
                    <a:cubicBezTo>
                      <a:pt x="33615" y="26869"/>
                      <a:pt x="33463" y="27127"/>
                      <a:pt x="33312" y="27377"/>
                    </a:cubicBezTo>
                    <a:cubicBezTo>
                      <a:pt x="33303" y="27386"/>
                      <a:pt x="33303" y="27395"/>
                      <a:pt x="33303" y="27413"/>
                    </a:cubicBezTo>
                    <a:cubicBezTo>
                      <a:pt x="33303" y="27431"/>
                      <a:pt x="33312" y="27449"/>
                      <a:pt x="33329" y="27466"/>
                    </a:cubicBezTo>
                    <a:cubicBezTo>
                      <a:pt x="33338" y="27475"/>
                      <a:pt x="33356" y="27475"/>
                      <a:pt x="33365" y="27475"/>
                    </a:cubicBezTo>
                    <a:cubicBezTo>
                      <a:pt x="33392" y="27475"/>
                      <a:pt x="33410" y="27466"/>
                      <a:pt x="33419" y="27440"/>
                    </a:cubicBezTo>
                    <a:cubicBezTo>
                      <a:pt x="33579" y="27190"/>
                      <a:pt x="33731" y="26931"/>
                      <a:pt x="33865" y="26672"/>
                    </a:cubicBezTo>
                    <a:lnTo>
                      <a:pt x="33874" y="26663"/>
                    </a:lnTo>
                    <a:cubicBezTo>
                      <a:pt x="33874" y="26655"/>
                      <a:pt x="33874" y="26646"/>
                      <a:pt x="33874" y="26637"/>
                    </a:cubicBezTo>
                    <a:cubicBezTo>
                      <a:pt x="33874" y="26610"/>
                      <a:pt x="33865" y="26592"/>
                      <a:pt x="33847" y="26583"/>
                    </a:cubicBezTo>
                    <a:cubicBezTo>
                      <a:pt x="33834" y="26577"/>
                      <a:pt x="33822" y="26574"/>
                      <a:pt x="33810" y="26574"/>
                    </a:cubicBezTo>
                    <a:close/>
                    <a:moveTo>
                      <a:pt x="3193" y="28093"/>
                    </a:moveTo>
                    <a:cubicBezTo>
                      <a:pt x="3181" y="28093"/>
                      <a:pt x="3169" y="28098"/>
                      <a:pt x="3158" y="28109"/>
                    </a:cubicBezTo>
                    <a:cubicBezTo>
                      <a:pt x="3141" y="28118"/>
                      <a:pt x="3123" y="28135"/>
                      <a:pt x="3123" y="28162"/>
                    </a:cubicBezTo>
                    <a:cubicBezTo>
                      <a:pt x="3123" y="28171"/>
                      <a:pt x="3132" y="28180"/>
                      <a:pt x="3132" y="28189"/>
                    </a:cubicBezTo>
                    <a:lnTo>
                      <a:pt x="3141" y="28198"/>
                    </a:lnTo>
                    <a:cubicBezTo>
                      <a:pt x="3310" y="28439"/>
                      <a:pt x="3488" y="28689"/>
                      <a:pt x="3667" y="28920"/>
                    </a:cubicBezTo>
                    <a:cubicBezTo>
                      <a:pt x="3676" y="28938"/>
                      <a:pt x="3694" y="28947"/>
                      <a:pt x="3711" y="28947"/>
                    </a:cubicBezTo>
                    <a:cubicBezTo>
                      <a:pt x="3729" y="28947"/>
                      <a:pt x="3738" y="28947"/>
                      <a:pt x="3756" y="28938"/>
                    </a:cubicBezTo>
                    <a:cubicBezTo>
                      <a:pt x="3774" y="28920"/>
                      <a:pt x="3783" y="28903"/>
                      <a:pt x="3783" y="28885"/>
                    </a:cubicBezTo>
                    <a:cubicBezTo>
                      <a:pt x="3783" y="28867"/>
                      <a:pt x="3774" y="28858"/>
                      <a:pt x="3765" y="28849"/>
                    </a:cubicBezTo>
                    <a:cubicBezTo>
                      <a:pt x="3587" y="28608"/>
                      <a:pt x="3408" y="28367"/>
                      <a:pt x="3248" y="28127"/>
                    </a:cubicBezTo>
                    <a:cubicBezTo>
                      <a:pt x="3231" y="28105"/>
                      <a:pt x="3212" y="28093"/>
                      <a:pt x="3193" y="28093"/>
                    </a:cubicBezTo>
                    <a:close/>
                    <a:moveTo>
                      <a:pt x="32881" y="28099"/>
                    </a:moveTo>
                    <a:cubicBezTo>
                      <a:pt x="32859" y="28099"/>
                      <a:pt x="32838" y="28109"/>
                      <a:pt x="32821" y="28127"/>
                    </a:cubicBezTo>
                    <a:cubicBezTo>
                      <a:pt x="32660" y="28367"/>
                      <a:pt x="32482" y="28617"/>
                      <a:pt x="32303" y="28849"/>
                    </a:cubicBezTo>
                    <a:cubicBezTo>
                      <a:pt x="32295" y="28858"/>
                      <a:pt x="32295" y="28876"/>
                      <a:pt x="32295" y="28885"/>
                    </a:cubicBezTo>
                    <a:cubicBezTo>
                      <a:pt x="32295" y="28912"/>
                      <a:pt x="32303" y="28929"/>
                      <a:pt x="32312" y="28938"/>
                    </a:cubicBezTo>
                    <a:cubicBezTo>
                      <a:pt x="32330" y="28947"/>
                      <a:pt x="32339" y="28947"/>
                      <a:pt x="32357" y="28947"/>
                    </a:cubicBezTo>
                    <a:cubicBezTo>
                      <a:pt x="32375" y="28947"/>
                      <a:pt x="32393" y="28938"/>
                      <a:pt x="32402" y="28929"/>
                    </a:cubicBezTo>
                    <a:lnTo>
                      <a:pt x="32411" y="28929"/>
                    </a:lnTo>
                    <a:cubicBezTo>
                      <a:pt x="32411" y="28929"/>
                      <a:pt x="32411" y="28920"/>
                      <a:pt x="32411" y="28920"/>
                    </a:cubicBezTo>
                    <a:cubicBezTo>
                      <a:pt x="32589" y="28689"/>
                      <a:pt x="32767" y="28439"/>
                      <a:pt x="32928" y="28198"/>
                    </a:cubicBezTo>
                    <a:cubicBezTo>
                      <a:pt x="32937" y="28189"/>
                      <a:pt x="32946" y="28171"/>
                      <a:pt x="32946" y="28162"/>
                    </a:cubicBezTo>
                    <a:cubicBezTo>
                      <a:pt x="32946" y="28144"/>
                      <a:pt x="32928" y="28118"/>
                      <a:pt x="32919" y="28109"/>
                    </a:cubicBezTo>
                    <a:cubicBezTo>
                      <a:pt x="32906" y="28102"/>
                      <a:pt x="32894" y="28099"/>
                      <a:pt x="32881" y="28099"/>
                    </a:cubicBezTo>
                    <a:close/>
                    <a:moveTo>
                      <a:pt x="4273" y="29524"/>
                    </a:moveTo>
                    <a:cubicBezTo>
                      <a:pt x="4257" y="29524"/>
                      <a:pt x="4241" y="29528"/>
                      <a:pt x="4229" y="29536"/>
                    </a:cubicBezTo>
                    <a:cubicBezTo>
                      <a:pt x="4220" y="29545"/>
                      <a:pt x="4211" y="29563"/>
                      <a:pt x="4211" y="29590"/>
                    </a:cubicBezTo>
                    <a:cubicBezTo>
                      <a:pt x="4211" y="29598"/>
                      <a:pt x="4220" y="29616"/>
                      <a:pt x="4229" y="29625"/>
                    </a:cubicBezTo>
                    <a:cubicBezTo>
                      <a:pt x="4416" y="29857"/>
                      <a:pt x="4613" y="30080"/>
                      <a:pt x="4818" y="30303"/>
                    </a:cubicBezTo>
                    <a:cubicBezTo>
                      <a:pt x="4836" y="30312"/>
                      <a:pt x="4853" y="30321"/>
                      <a:pt x="4871" y="30321"/>
                    </a:cubicBezTo>
                    <a:cubicBezTo>
                      <a:pt x="4880" y="30321"/>
                      <a:pt x="4898" y="30312"/>
                      <a:pt x="4907" y="30303"/>
                    </a:cubicBezTo>
                    <a:cubicBezTo>
                      <a:pt x="4925" y="30294"/>
                      <a:pt x="4934" y="30276"/>
                      <a:pt x="4934" y="30259"/>
                    </a:cubicBezTo>
                    <a:cubicBezTo>
                      <a:pt x="4934" y="30241"/>
                      <a:pt x="4925" y="30223"/>
                      <a:pt x="4916" y="30214"/>
                    </a:cubicBezTo>
                    <a:cubicBezTo>
                      <a:pt x="4711" y="30000"/>
                      <a:pt x="4514" y="29768"/>
                      <a:pt x="4327" y="29545"/>
                    </a:cubicBezTo>
                    <a:cubicBezTo>
                      <a:pt x="4312" y="29530"/>
                      <a:pt x="4292" y="29524"/>
                      <a:pt x="4273" y="29524"/>
                    </a:cubicBezTo>
                    <a:close/>
                    <a:moveTo>
                      <a:pt x="31797" y="29524"/>
                    </a:moveTo>
                    <a:cubicBezTo>
                      <a:pt x="31778" y="29524"/>
                      <a:pt x="31760" y="29530"/>
                      <a:pt x="31750" y="29545"/>
                    </a:cubicBezTo>
                    <a:cubicBezTo>
                      <a:pt x="31554" y="29777"/>
                      <a:pt x="31358" y="30000"/>
                      <a:pt x="31153" y="30214"/>
                    </a:cubicBezTo>
                    <a:cubicBezTo>
                      <a:pt x="31144" y="30223"/>
                      <a:pt x="31135" y="30241"/>
                      <a:pt x="31135" y="30259"/>
                    </a:cubicBezTo>
                    <a:cubicBezTo>
                      <a:pt x="31135" y="30276"/>
                      <a:pt x="31144" y="30294"/>
                      <a:pt x="31162" y="30303"/>
                    </a:cubicBezTo>
                    <a:cubicBezTo>
                      <a:pt x="31170" y="30312"/>
                      <a:pt x="31188" y="30321"/>
                      <a:pt x="31206" y="30321"/>
                    </a:cubicBezTo>
                    <a:cubicBezTo>
                      <a:pt x="31224" y="30321"/>
                      <a:pt x="31242" y="30312"/>
                      <a:pt x="31251" y="30303"/>
                    </a:cubicBezTo>
                    <a:cubicBezTo>
                      <a:pt x="31456" y="30080"/>
                      <a:pt x="31652" y="29857"/>
                      <a:pt x="31848" y="29625"/>
                    </a:cubicBezTo>
                    <a:cubicBezTo>
                      <a:pt x="31857" y="29616"/>
                      <a:pt x="31857" y="29598"/>
                      <a:pt x="31857" y="29590"/>
                    </a:cubicBezTo>
                    <a:cubicBezTo>
                      <a:pt x="31857" y="29572"/>
                      <a:pt x="31848" y="29554"/>
                      <a:pt x="31840" y="29536"/>
                    </a:cubicBezTo>
                    <a:cubicBezTo>
                      <a:pt x="31828" y="29528"/>
                      <a:pt x="31812" y="29524"/>
                      <a:pt x="31797" y="29524"/>
                    </a:cubicBezTo>
                    <a:close/>
                    <a:moveTo>
                      <a:pt x="5492" y="30836"/>
                    </a:moveTo>
                    <a:cubicBezTo>
                      <a:pt x="5476" y="30836"/>
                      <a:pt x="5460" y="30843"/>
                      <a:pt x="5451" y="30856"/>
                    </a:cubicBezTo>
                    <a:cubicBezTo>
                      <a:pt x="5433" y="30865"/>
                      <a:pt x="5433" y="30883"/>
                      <a:pt x="5433" y="30901"/>
                    </a:cubicBezTo>
                    <a:cubicBezTo>
                      <a:pt x="5433" y="30919"/>
                      <a:pt x="5433" y="30928"/>
                      <a:pt x="5451" y="30946"/>
                    </a:cubicBezTo>
                    <a:cubicBezTo>
                      <a:pt x="5665" y="31151"/>
                      <a:pt x="5879" y="31356"/>
                      <a:pt x="6111" y="31552"/>
                    </a:cubicBezTo>
                    <a:cubicBezTo>
                      <a:pt x="6120" y="31570"/>
                      <a:pt x="6138" y="31570"/>
                      <a:pt x="6147" y="31570"/>
                    </a:cubicBezTo>
                    <a:cubicBezTo>
                      <a:pt x="6165" y="31570"/>
                      <a:pt x="6183" y="31561"/>
                      <a:pt x="6200" y="31552"/>
                    </a:cubicBezTo>
                    <a:cubicBezTo>
                      <a:pt x="6209" y="31534"/>
                      <a:pt x="6209" y="31525"/>
                      <a:pt x="6218" y="31508"/>
                    </a:cubicBezTo>
                    <a:cubicBezTo>
                      <a:pt x="6218" y="31490"/>
                      <a:pt x="6209" y="31472"/>
                      <a:pt x="6192" y="31463"/>
                    </a:cubicBezTo>
                    <a:cubicBezTo>
                      <a:pt x="5969" y="31267"/>
                      <a:pt x="5754" y="31062"/>
                      <a:pt x="5540" y="30856"/>
                    </a:cubicBezTo>
                    <a:cubicBezTo>
                      <a:pt x="5527" y="30843"/>
                      <a:pt x="5509" y="30836"/>
                      <a:pt x="5492" y="30836"/>
                    </a:cubicBezTo>
                    <a:close/>
                    <a:moveTo>
                      <a:pt x="30578" y="30836"/>
                    </a:moveTo>
                    <a:cubicBezTo>
                      <a:pt x="30562" y="30836"/>
                      <a:pt x="30546" y="30843"/>
                      <a:pt x="30537" y="30856"/>
                    </a:cubicBezTo>
                    <a:cubicBezTo>
                      <a:pt x="30323" y="31062"/>
                      <a:pt x="30100" y="31258"/>
                      <a:pt x="29877" y="31463"/>
                    </a:cubicBezTo>
                    <a:cubicBezTo>
                      <a:pt x="29868" y="31472"/>
                      <a:pt x="29859" y="31490"/>
                      <a:pt x="29859" y="31508"/>
                    </a:cubicBezTo>
                    <a:cubicBezTo>
                      <a:pt x="29859" y="31525"/>
                      <a:pt x="29859" y="31534"/>
                      <a:pt x="29877" y="31552"/>
                    </a:cubicBezTo>
                    <a:cubicBezTo>
                      <a:pt x="29886" y="31561"/>
                      <a:pt x="29904" y="31570"/>
                      <a:pt x="29922" y="31570"/>
                    </a:cubicBezTo>
                    <a:cubicBezTo>
                      <a:pt x="29930" y="31570"/>
                      <a:pt x="29948" y="31570"/>
                      <a:pt x="29957" y="31561"/>
                    </a:cubicBezTo>
                    <a:lnTo>
                      <a:pt x="29966" y="31552"/>
                    </a:lnTo>
                    <a:cubicBezTo>
                      <a:pt x="30189" y="31356"/>
                      <a:pt x="30412" y="31151"/>
                      <a:pt x="30626" y="30946"/>
                    </a:cubicBezTo>
                    <a:cubicBezTo>
                      <a:pt x="30635" y="30928"/>
                      <a:pt x="30644" y="30919"/>
                      <a:pt x="30644" y="30901"/>
                    </a:cubicBezTo>
                    <a:cubicBezTo>
                      <a:pt x="30644" y="30883"/>
                      <a:pt x="30635" y="30865"/>
                      <a:pt x="30626" y="30856"/>
                    </a:cubicBezTo>
                    <a:cubicBezTo>
                      <a:pt x="30613" y="30843"/>
                      <a:pt x="30595" y="30836"/>
                      <a:pt x="30578" y="30836"/>
                    </a:cubicBezTo>
                    <a:close/>
                    <a:moveTo>
                      <a:pt x="6839" y="32018"/>
                    </a:moveTo>
                    <a:cubicBezTo>
                      <a:pt x="6819" y="32018"/>
                      <a:pt x="6800" y="32027"/>
                      <a:pt x="6789" y="32043"/>
                    </a:cubicBezTo>
                    <a:cubicBezTo>
                      <a:pt x="6780" y="32052"/>
                      <a:pt x="6771" y="32070"/>
                      <a:pt x="6771" y="32079"/>
                    </a:cubicBezTo>
                    <a:cubicBezTo>
                      <a:pt x="6771" y="32096"/>
                      <a:pt x="6780" y="32114"/>
                      <a:pt x="6789" y="32132"/>
                    </a:cubicBezTo>
                    <a:lnTo>
                      <a:pt x="6798" y="32132"/>
                    </a:lnTo>
                    <a:cubicBezTo>
                      <a:pt x="7030" y="32319"/>
                      <a:pt x="7271" y="32507"/>
                      <a:pt x="7512" y="32676"/>
                    </a:cubicBezTo>
                    <a:cubicBezTo>
                      <a:pt x="7521" y="32685"/>
                      <a:pt x="7539" y="32685"/>
                      <a:pt x="7548" y="32685"/>
                    </a:cubicBezTo>
                    <a:cubicBezTo>
                      <a:pt x="7565" y="32685"/>
                      <a:pt x="7592" y="32676"/>
                      <a:pt x="7601" y="32658"/>
                    </a:cubicBezTo>
                    <a:cubicBezTo>
                      <a:pt x="7610" y="32649"/>
                      <a:pt x="7610" y="32641"/>
                      <a:pt x="7610" y="32623"/>
                    </a:cubicBezTo>
                    <a:cubicBezTo>
                      <a:pt x="7610" y="32605"/>
                      <a:pt x="7601" y="32587"/>
                      <a:pt x="7592" y="32569"/>
                    </a:cubicBezTo>
                    <a:lnTo>
                      <a:pt x="7583" y="32569"/>
                    </a:lnTo>
                    <a:cubicBezTo>
                      <a:pt x="7342" y="32400"/>
                      <a:pt x="7110" y="32221"/>
                      <a:pt x="6878" y="32034"/>
                    </a:cubicBezTo>
                    <a:cubicBezTo>
                      <a:pt x="6867" y="32023"/>
                      <a:pt x="6853" y="32018"/>
                      <a:pt x="6839" y="32018"/>
                    </a:cubicBezTo>
                    <a:close/>
                    <a:moveTo>
                      <a:pt x="29237" y="32021"/>
                    </a:moveTo>
                    <a:cubicBezTo>
                      <a:pt x="29222" y="32021"/>
                      <a:pt x="29206" y="32026"/>
                      <a:pt x="29190" y="32034"/>
                    </a:cubicBezTo>
                    <a:cubicBezTo>
                      <a:pt x="28967" y="32221"/>
                      <a:pt x="28726" y="32400"/>
                      <a:pt x="28485" y="32569"/>
                    </a:cubicBezTo>
                    <a:cubicBezTo>
                      <a:pt x="28467" y="32587"/>
                      <a:pt x="28458" y="32605"/>
                      <a:pt x="28458" y="32623"/>
                    </a:cubicBezTo>
                    <a:cubicBezTo>
                      <a:pt x="28458" y="32641"/>
                      <a:pt x="28458" y="32649"/>
                      <a:pt x="28467" y="32667"/>
                    </a:cubicBezTo>
                    <a:cubicBezTo>
                      <a:pt x="28476" y="32676"/>
                      <a:pt x="28503" y="32694"/>
                      <a:pt x="28521" y="32694"/>
                    </a:cubicBezTo>
                    <a:cubicBezTo>
                      <a:pt x="28530" y="32694"/>
                      <a:pt x="28548" y="32685"/>
                      <a:pt x="28557" y="32676"/>
                    </a:cubicBezTo>
                    <a:cubicBezTo>
                      <a:pt x="28797" y="32507"/>
                      <a:pt x="29038" y="32319"/>
                      <a:pt x="29270" y="32132"/>
                    </a:cubicBezTo>
                    <a:cubicBezTo>
                      <a:pt x="29288" y="32123"/>
                      <a:pt x="29297" y="32105"/>
                      <a:pt x="29297" y="32087"/>
                    </a:cubicBezTo>
                    <a:cubicBezTo>
                      <a:pt x="29297" y="32070"/>
                      <a:pt x="29297" y="32052"/>
                      <a:pt x="29288" y="32043"/>
                    </a:cubicBezTo>
                    <a:cubicBezTo>
                      <a:pt x="29273" y="32028"/>
                      <a:pt x="29256" y="32021"/>
                      <a:pt x="29237" y="32021"/>
                    </a:cubicBezTo>
                    <a:close/>
                    <a:moveTo>
                      <a:pt x="8291" y="33068"/>
                    </a:moveTo>
                    <a:cubicBezTo>
                      <a:pt x="8269" y="33068"/>
                      <a:pt x="8246" y="33078"/>
                      <a:pt x="8234" y="33096"/>
                    </a:cubicBezTo>
                    <a:cubicBezTo>
                      <a:pt x="8226" y="33104"/>
                      <a:pt x="8226" y="33113"/>
                      <a:pt x="8226" y="33131"/>
                    </a:cubicBezTo>
                    <a:cubicBezTo>
                      <a:pt x="8226" y="33149"/>
                      <a:pt x="8234" y="33167"/>
                      <a:pt x="8243" y="33176"/>
                    </a:cubicBezTo>
                    <a:lnTo>
                      <a:pt x="8252" y="33185"/>
                    </a:lnTo>
                    <a:cubicBezTo>
                      <a:pt x="8502" y="33345"/>
                      <a:pt x="8761" y="33506"/>
                      <a:pt x="9020" y="33649"/>
                    </a:cubicBezTo>
                    <a:cubicBezTo>
                      <a:pt x="9028" y="33658"/>
                      <a:pt x="9037" y="33658"/>
                      <a:pt x="9046" y="33658"/>
                    </a:cubicBezTo>
                    <a:cubicBezTo>
                      <a:pt x="9073" y="33658"/>
                      <a:pt x="9091" y="33649"/>
                      <a:pt x="9109" y="33631"/>
                    </a:cubicBezTo>
                    <a:cubicBezTo>
                      <a:pt x="9109" y="33622"/>
                      <a:pt x="9118" y="33604"/>
                      <a:pt x="9118" y="33595"/>
                    </a:cubicBezTo>
                    <a:cubicBezTo>
                      <a:pt x="9118" y="33577"/>
                      <a:pt x="9109" y="33559"/>
                      <a:pt x="9091" y="33550"/>
                    </a:cubicBezTo>
                    <a:lnTo>
                      <a:pt x="9082" y="33542"/>
                    </a:lnTo>
                    <a:cubicBezTo>
                      <a:pt x="8823" y="33390"/>
                      <a:pt x="8573" y="33238"/>
                      <a:pt x="8324" y="33078"/>
                    </a:cubicBezTo>
                    <a:cubicBezTo>
                      <a:pt x="8314" y="33071"/>
                      <a:pt x="8302" y="33068"/>
                      <a:pt x="8291" y="33068"/>
                    </a:cubicBezTo>
                    <a:close/>
                    <a:moveTo>
                      <a:pt x="27778" y="33068"/>
                    </a:moveTo>
                    <a:cubicBezTo>
                      <a:pt x="27766" y="33068"/>
                      <a:pt x="27754" y="33071"/>
                      <a:pt x="27745" y="33078"/>
                    </a:cubicBezTo>
                    <a:cubicBezTo>
                      <a:pt x="27495" y="33238"/>
                      <a:pt x="27236" y="33390"/>
                      <a:pt x="26987" y="33542"/>
                    </a:cubicBezTo>
                    <a:cubicBezTo>
                      <a:pt x="26960" y="33550"/>
                      <a:pt x="26951" y="33577"/>
                      <a:pt x="26951" y="33595"/>
                    </a:cubicBezTo>
                    <a:cubicBezTo>
                      <a:pt x="26951" y="33613"/>
                      <a:pt x="26951" y="33622"/>
                      <a:pt x="26960" y="33631"/>
                    </a:cubicBezTo>
                    <a:cubicBezTo>
                      <a:pt x="26969" y="33649"/>
                      <a:pt x="26995" y="33666"/>
                      <a:pt x="27013" y="33666"/>
                    </a:cubicBezTo>
                    <a:cubicBezTo>
                      <a:pt x="27022" y="33666"/>
                      <a:pt x="27040" y="33658"/>
                      <a:pt x="27049" y="33658"/>
                    </a:cubicBezTo>
                    <a:cubicBezTo>
                      <a:pt x="27308" y="33506"/>
                      <a:pt x="27566" y="33345"/>
                      <a:pt x="27816" y="33185"/>
                    </a:cubicBezTo>
                    <a:cubicBezTo>
                      <a:pt x="27834" y="33176"/>
                      <a:pt x="27843" y="33149"/>
                      <a:pt x="27843" y="33131"/>
                    </a:cubicBezTo>
                    <a:cubicBezTo>
                      <a:pt x="27843" y="33122"/>
                      <a:pt x="27843" y="33104"/>
                      <a:pt x="27834" y="33096"/>
                    </a:cubicBezTo>
                    <a:cubicBezTo>
                      <a:pt x="27822" y="33078"/>
                      <a:pt x="27800" y="33068"/>
                      <a:pt x="27778" y="33068"/>
                    </a:cubicBezTo>
                    <a:close/>
                    <a:moveTo>
                      <a:pt x="9832" y="33961"/>
                    </a:moveTo>
                    <a:cubicBezTo>
                      <a:pt x="9810" y="33961"/>
                      <a:pt x="9790" y="33973"/>
                      <a:pt x="9778" y="33997"/>
                    </a:cubicBezTo>
                    <a:cubicBezTo>
                      <a:pt x="9778" y="34005"/>
                      <a:pt x="9769" y="34014"/>
                      <a:pt x="9769" y="34023"/>
                    </a:cubicBezTo>
                    <a:cubicBezTo>
                      <a:pt x="9769" y="34050"/>
                      <a:pt x="9787" y="34068"/>
                      <a:pt x="9805" y="34086"/>
                    </a:cubicBezTo>
                    <a:cubicBezTo>
                      <a:pt x="10072" y="34220"/>
                      <a:pt x="10340" y="34353"/>
                      <a:pt x="10616" y="34469"/>
                    </a:cubicBezTo>
                    <a:cubicBezTo>
                      <a:pt x="10625" y="34478"/>
                      <a:pt x="10634" y="34478"/>
                      <a:pt x="10643" y="34478"/>
                    </a:cubicBezTo>
                    <a:cubicBezTo>
                      <a:pt x="10670" y="34478"/>
                      <a:pt x="10688" y="34460"/>
                      <a:pt x="10697" y="34443"/>
                    </a:cubicBezTo>
                    <a:cubicBezTo>
                      <a:pt x="10706" y="34434"/>
                      <a:pt x="10706" y="34425"/>
                      <a:pt x="10706" y="34416"/>
                    </a:cubicBezTo>
                    <a:cubicBezTo>
                      <a:pt x="10706" y="34389"/>
                      <a:pt x="10688" y="34362"/>
                      <a:pt x="10670" y="34353"/>
                    </a:cubicBezTo>
                    <a:lnTo>
                      <a:pt x="10661" y="34353"/>
                    </a:lnTo>
                    <a:cubicBezTo>
                      <a:pt x="10402" y="34228"/>
                      <a:pt x="10135" y="34104"/>
                      <a:pt x="9876" y="33970"/>
                    </a:cubicBezTo>
                    <a:lnTo>
                      <a:pt x="9867" y="33970"/>
                    </a:lnTo>
                    <a:cubicBezTo>
                      <a:pt x="9855" y="33964"/>
                      <a:pt x="9843" y="33961"/>
                      <a:pt x="9832" y="33961"/>
                    </a:cubicBezTo>
                    <a:close/>
                    <a:moveTo>
                      <a:pt x="26228" y="33966"/>
                    </a:moveTo>
                    <a:cubicBezTo>
                      <a:pt x="26219" y="33966"/>
                      <a:pt x="26210" y="33968"/>
                      <a:pt x="26201" y="33970"/>
                    </a:cubicBezTo>
                    <a:lnTo>
                      <a:pt x="26193" y="33970"/>
                    </a:lnTo>
                    <a:cubicBezTo>
                      <a:pt x="25934" y="34104"/>
                      <a:pt x="25666" y="34237"/>
                      <a:pt x="25390" y="34362"/>
                    </a:cubicBezTo>
                    <a:cubicBezTo>
                      <a:pt x="25372" y="34371"/>
                      <a:pt x="25354" y="34389"/>
                      <a:pt x="25354" y="34416"/>
                    </a:cubicBezTo>
                    <a:cubicBezTo>
                      <a:pt x="25354" y="34425"/>
                      <a:pt x="25354" y="34434"/>
                      <a:pt x="25363" y="34443"/>
                    </a:cubicBezTo>
                    <a:cubicBezTo>
                      <a:pt x="25372" y="34469"/>
                      <a:pt x="25399" y="34478"/>
                      <a:pt x="25416" y="34478"/>
                    </a:cubicBezTo>
                    <a:lnTo>
                      <a:pt x="25452" y="34478"/>
                    </a:lnTo>
                    <a:cubicBezTo>
                      <a:pt x="25720" y="34353"/>
                      <a:pt x="25987" y="34220"/>
                      <a:pt x="26255" y="34086"/>
                    </a:cubicBezTo>
                    <a:cubicBezTo>
                      <a:pt x="26282" y="34077"/>
                      <a:pt x="26291" y="34050"/>
                      <a:pt x="26291" y="34032"/>
                    </a:cubicBezTo>
                    <a:cubicBezTo>
                      <a:pt x="26291" y="34014"/>
                      <a:pt x="26291" y="34005"/>
                      <a:pt x="26282" y="33997"/>
                    </a:cubicBezTo>
                    <a:cubicBezTo>
                      <a:pt x="26275" y="33976"/>
                      <a:pt x="26253" y="33966"/>
                      <a:pt x="26228" y="33966"/>
                    </a:cubicBezTo>
                    <a:close/>
                    <a:moveTo>
                      <a:pt x="11466" y="34698"/>
                    </a:moveTo>
                    <a:cubicBezTo>
                      <a:pt x="11439" y="34698"/>
                      <a:pt x="11415" y="34710"/>
                      <a:pt x="11401" y="34737"/>
                    </a:cubicBezTo>
                    <a:cubicBezTo>
                      <a:pt x="11401" y="34746"/>
                      <a:pt x="11401" y="34755"/>
                      <a:pt x="11401" y="34764"/>
                    </a:cubicBezTo>
                    <a:cubicBezTo>
                      <a:pt x="11401" y="34791"/>
                      <a:pt x="11419" y="34808"/>
                      <a:pt x="11437" y="34817"/>
                    </a:cubicBezTo>
                    <a:lnTo>
                      <a:pt x="11446" y="34817"/>
                    </a:lnTo>
                    <a:cubicBezTo>
                      <a:pt x="11723" y="34933"/>
                      <a:pt x="12008" y="35031"/>
                      <a:pt x="12285" y="35129"/>
                    </a:cubicBezTo>
                    <a:lnTo>
                      <a:pt x="12302" y="35129"/>
                    </a:lnTo>
                    <a:cubicBezTo>
                      <a:pt x="12329" y="35129"/>
                      <a:pt x="12356" y="35112"/>
                      <a:pt x="12365" y="35085"/>
                    </a:cubicBezTo>
                    <a:cubicBezTo>
                      <a:pt x="12365" y="35085"/>
                      <a:pt x="12374" y="35076"/>
                      <a:pt x="12374" y="35067"/>
                    </a:cubicBezTo>
                    <a:cubicBezTo>
                      <a:pt x="12374" y="35040"/>
                      <a:pt x="12356" y="35014"/>
                      <a:pt x="12329" y="35005"/>
                    </a:cubicBezTo>
                    <a:cubicBezTo>
                      <a:pt x="12044" y="34915"/>
                      <a:pt x="11767" y="34808"/>
                      <a:pt x="11491" y="34701"/>
                    </a:cubicBezTo>
                    <a:cubicBezTo>
                      <a:pt x="11482" y="34699"/>
                      <a:pt x="11474" y="34698"/>
                      <a:pt x="11466" y="34698"/>
                    </a:cubicBezTo>
                    <a:close/>
                    <a:moveTo>
                      <a:pt x="24597" y="34703"/>
                    </a:moveTo>
                    <a:cubicBezTo>
                      <a:pt x="24588" y="34703"/>
                      <a:pt x="24578" y="34705"/>
                      <a:pt x="24569" y="34710"/>
                    </a:cubicBezTo>
                    <a:cubicBezTo>
                      <a:pt x="24292" y="34817"/>
                      <a:pt x="24007" y="34915"/>
                      <a:pt x="23730" y="35014"/>
                    </a:cubicBezTo>
                    <a:cubicBezTo>
                      <a:pt x="23704" y="35022"/>
                      <a:pt x="23686" y="35049"/>
                      <a:pt x="23686" y="35076"/>
                    </a:cubicBezTo>
                    <a:cubicBezTo>
                      <a:pt x="23686" y="35076"/>
                      <a:pt x="23686" y="35085"/>
                      <a:pt x="23686" y="35094"/>
                    </a:cubicBezTo>
                    <a:cubicBezTo>
                      <a:pt x="23695" y="35121"/>
                      <a:pt x="23721" y="35138"/>
                      <a:pt x="23748" y="35138"/>
                    </a:cubicBezTo>
                    <a:cubicBezTo>
                      <a:pt x="23757" y="35138"/>
                      <a:pt x="23766" y="35138"/>
                      <a:pt x="23766" y="35129"/>
                    </a:cubicBezTo>
                    <a:cubicBezTo>
                      <a:pt x="24051" y="35040"/>
                      <a:pt x="24337" y="34933"/>
                      <a:pt x="24614" y="34826"/>
                    </a:cubicBezTo>
                    <a:cubicBezTo>
                      <a:pt x="24640" y="34817"/>
                      <a:pt x="24658" y="34791"/>
                      <a:pt x="24658" y="34764"/>
                    </a:cubicBezTo>
                    <a:cubicBezTo>
                      <a:pt x="24658" y="34755"/>
                      <a:pt x="24658" y="34746"/>
                      <a:pt x="24649" y="34746"/>
                    </a:cubicBezTo>
                    <a:cubicBezTo>
                      <a:pt x="24643" y="34720"/>
                      <a:pt x="24622" y="34703"/>
                      <a:pt x="24597" y="34703"/>
                    </a:cubicBezTo>
                    <a:close/>
                    <a:moveTo>
                      <a:pt x="13162" y="35270"/>
                    </a:moveTo>
                    <a:cubicBezTo>
                      <a:pt x="13136" y="35270"/>
                      <a:pt x="13104" y="35287"/>
                      <a:pt x="13096" y="35317"/>
                    </a:cubicBezTo>
                    <a:cubicBezTo>
                      <a:pt x="13096" y="35317"/>
                      <a:pt x="13096" y="35326"/>
                      <a:pt x="13096" y="35335"/>
                    </a:cubicBezTo>
                    <a:cubicBezTo>
                      <a:pt x="13096" y="35361"/>
                      <a:pt x="13114" y="35388"/>
                      <a:pt x="13141" y="35397"/>
                    </a:cubicBezTo>
                    <a:cubicBezTo>
                      <a:pt x="13435" y="35477"/>
                      <a:pt x="13721" y="35549"/>
                      <a:pt x="14015" y="35611"/>
                    </a:cubicBezTo>
                    <a:cubicBezTo>
                      <a:pt x="14024" y="35620"/>
                      <a:pt x="14024" y="35620"/>
                      <a:pt x="14033" y="35620"/>
                    </a:cubicBezTo>
                    <a:cubicBezTo>
                      <a:pt x="14060" y="35620"/>
                      <a:pt x="14087" y="35593"/>
                      <a:pt x="14096" y="35567"/>
                    </a:cubicBezTo>
                    <a:cubicBezTo>
                      <a:pt x="14096" y="35558"/>
                      <a:pt x="14096" y="35558"/>
                      <a:pt x="14096" y="35549"/>
                    </a:cubicBezTo>
                    <a:cubicBezTo>
                      <a:pt x="14096" y="35522"/>
                      <a:pt x="14078" y="35495"/>
                      <a:pt x="14042" y="35486"/>
                    </a:cubicBezTo>
                    <a:cubicBezTo>
                      <a:pt x="13757" y="35424"/>
                      <a:pt x="13462" y="35353"/>
                      <a:pt x="13186" y="35272"/>
                    </a:cubicBezTo>
                    <a:lnTo>
                      <a:pt x="13177" y="35272"/>
                    </a:lnTo>
                    <a:cubicBezTo>
                      <a:pt x="13172" y="35271"/>
                      <a:pt x="13167" y="35270"/>
                      <a:pt x="13162" y="35270"/>
                    </a:cubicBezTo>
                    <a:close/>
                    <a:moveTo>
                      <a:pt x="22892" y="35270"/>
                    </a:moveTo>
                    <a:cubicBezTo>
                      <a:pt x="22886" y="35270"/>
                      <a:pt x="22880" y="35271"/>
                      <a:pt x="22874" y="35272"/>
                    </a:cubicBezTo>
                    <a:cubicBezTo>
                      <a:pt x="22588" y="35353"/>
                      <a:pt x="22303" y="35424"/>
                      <a:pt x="22017" y="35495"/>
                    </a:cubicBezTo>
                    <a:lnTo>
                      <a:pt x="22009" y="35495"/>
                    </a:lnTo>
                    <a:cubicBezTo>
                      <a:pt x="21982" y="35495"/>
                      <a:pt x="21964" y="35522"/>
                      <a:pt x="21964" y="35558"/>
                    </a:cubicBezTo>
                    <a:cubicBezTo>
                      <a:pt x="21964" y="35558"/>
                      <a:pt x="21964" y="35567"/>
                      <a:pt x="21964" y="35567"/>
                    </a:cubicBezTo>
                    <a:cubicBezTo>
                      <a:pt x="21973" y="35602"/>
                      <a:pt x="21991" y="35620"/>
                      <a:pt x="22026" y="35620"/>
                    </a:cubicBezTo>
                    <a:lnTo>
                      <a:pt x="22035" y="35620"/>
                    </a:lnTo>
                    <a:cubicBezTo>
                      <a:pt x="22330" y="35549"/>
                      <a:pt x="22624" y="35477"/>
                      <a:pt x="22910" y="35397"/>
                    </a:cubicBezTo>
                    <a:lnTo>
                      <a:pt x="22927" y="35388"/>
                    </a:lnTo>
                    <a:cubicBezTo>
                      <a:pt x="22945" y="35379"/>
                      <a:pt x="22954" y="35361"/>
                      <a:pt x="22954" y="35335"/>
                    </a:cubicBezTo>
                    <a:cubicBezTo>
                      <a:pt x="22954" y="35335"/>
                      <a:pt x="22954" y="35326"/>
                      <a:pt x="22954" y="35317"/>
                    </a:cubicBezTo>
                    <a:cubicBezTo>
                      <a:pt x="22947" y="35287"/>
                      <a:pt x="22921" y="35270"/>
                      <a:pt x="22892" y="35270"/>
                    </a:cubicBezTo>
                    <a:close/>
                    <a:moveTo>
                      <a:pt x="14903" y="35663"/>
                    </a:moveTo>
                    <a:cubicBezTo>
                      <a:pt x="14874" y="35663"/>
                      <a:pt x="14853" y="35687"/>
                      <a:pt x="14845" y="35718"/>
                    </a:cubicBezTo>
                    <a:cubicBezTo>
                      <a:pt x="14845" y="35718"/>
                      <a:pt x="14845" y="35727"/>
                      <a:pt x="14845" y="35727"/>
                    </a:cubicBezTo>
                    <a:cubicBezTo>
                      <a:pt x="14845" y="35763"/>
                      <a:pt x="14863" y="35790"/>
                      <a:pt x="14898" y="35790"/>
                    </a:cubicBezTo>
                    <a:cubicBezTo>
                      <a:pt x="15193" y="35843"/>
                      <a:pt x="15487" y="35888"/>
                      <a:pt x="15782" y="35923"/>
                    </a:cubicBezTo>
                    <a:lnTo>
                      <a:pt x="15791" y="35923"/>
                    </a:lnTo>
                    <a:cubicBezTo>
                      <a:pt x="15826" y="35923"/>
                      <a:pt x="15853" y="35906"/>
                      <a:pt x="15853" y="35870"/>
                    </a:cubicBezTo>
                    <a:cubicBezTo>
                      <a:pt x="15862" y="35870"/>
                      <a:pt x="15862" y="35861"/>
                      <a:pt x="15862" y="35861"/>
                    </a:cubicBezTo>
                    <a:cubicBezTo>
                      <a:pt x="15862" y="35825"/>
                      <a:pt x="15835" y="35799"/>
                      <a:pt x="15800" y="35799"/>
                    </a:cubicBezTo>
                    <a:cubicBezTo>
                      <a:pt x="15505" y="35763"/>
                      <a:pt x="15211" y="35718"/>
                      <a:pt x="14916" y="35665"/>
                    </a:cubicBezTo>
                    <a:cubicBezTo>
                      <a:pt x="14912" y="35664"/>
                      <a:pt x="14907" y="35663"/>
                      <a:pt x="14903" y="35663"/>
                    </a:cubicBezTo>
                    <a:close/>
                    <a:moveTo>
                      <a:pt x="21134" y="35665"/>
                    </a:moveTo>
                    <a:cubicBezTo>
                      <a:pt x="20840" y="35718"/>
                      <a:pt x="20546" y="35763"/>
                      <a:pt x="20251" y="35799"/>
                    </a:cubicBezTo>
                    <a:cubicBezTo>
                      <a:pt x="20215" y="35807"/>
                      <a:pt x="20198" y="35834"/>
                      <a:pt x="20198" y="35861"/>
                    </a:cubicBezTo>
                    <a:cubicBezTo>
                      <a:pt x="20198" y="35870"/>
                      <a:pt x="20198" y="35870"/>
                      <a:pt x="20198" y="35870"/>
                    </a:cubicBezTo>
                    <a:cubicBezTo>
                      <a:pt x="20198" y="35906"/>
                      <a:pt x="20233" y="35932"/>
                      <a:pt x="20269" y="35932"/>
                    </a:cubicBezTo>
                    <a:cubicBezTo>
                      <a:pt x="20269" y="35923"/>
                      <a:pt x="20269" y="35923"/>
                      <a:pt x="20269" y="35923"/>
                    </a:cubicBezTo>
                    <a:cubicBezTo>
                      <a:pt x="20563" y="35888"/>
                      <a:pt x="20867" y="35843"/>
                      <a:pt x="21161" y="35799"/>
                    </a:cubicBezTo>
                    <a:cubicBezTo>
                      <a:pt x="21188" y="35790"/>
                      <a:pt x="21215" y="35763"/>
                      <a:pt x="21215" y="35736"/>
                    </a:cubicBezTo>
                    <a:cubicBezTo>
                      <a:pt x="21215" y="35727"/>
                      <a:pt x="21215" y="35727"/>
                      <a:pt x="21206" y="35718"/>
                    </a:cubicBezTo>
                    <a:cubicBezTo>
                      <a:pt x="21206" y="35683"/>
                      <a:pt x="21170" y="35665"/>
                      <a:pt x="21134" y="35665"/>
                    </a:cubicBezTo>
                    <a:close/>
                    <a:moveTo>
                      <a:pt x="16692" y="35888"/>
                    </a:moveTo>
                    <a:cubicBezTo>
                      <a:pt x="16656" y="35888"/>
                      <a:pt x="16620" y="35915"/>
                      <a:pt x="16620" y="35941"/>
                    </a:cubicBezTo>
                    <a:cubicBezTo>
                      <a:pt x="16620" y="35950"/>
                      <a:pt x="16620" y="35950"/>
                      <a:pt x="16620" y="35950"/>
                    </a:cubicBezTo>
                    <a:cubicBezTo>
                      <a:pt x="16620" y="35986"/>
                      <a:pt x="16647" y="36013"/>
                      <a:pt x="16683" y="36013"/>
                    </a:cubicBezTo>
                    <a:cubicBezTo>
                      <a:pt x="16977" y="36039"/>
                      <a:pt x="17280" y="36048"/>
                      <a:pt x="17575" y="36057"/>
                    </a:cubicBezTo>
                    <a:cubicBezTo>
                      <a:pt x="17610" y="36057"/>
                      <a:pt x="17646" y="36031"/>
                      <a:pt x="17646" y="35995"/>
                    </a:cubicBezTo>
                    <a:cubicBezTo>
                      <a:pt x="17646" y="35959"/>
                      <a:pt x="17619" y="35932"/>
                      <a:pt x="17584" y="35932"/>
                    </a:cubicBezTo>
                    <a:cubicBezTo>
                      <a:pt x="17289" y="35923"/>
                      <a:pt x="16986" y="35906"/>
                      <a:pt x="16692" y="35888"/>
                    </a:cubicBezTo>
                    <a:close/>
                    <a:moveTo>
                      <a:pt x="19368" y="35888"/>
                    </a:moveTo>
                    <a:cubicBezTo>
                      <a:pt x="19074" y="35906"/>
                      <a:pt x="18770" y="35923"/>
                      <a:pt x="18476" y="35932"/>
                    </a:cubicBezTo>
                    <a:lnTo>
                      <a:pt x="18467" y="35932"/>
                    </a:lnTo>
                    <a:cubicBezTo>
                      <a:pt x="18440" y="35932"/>
                      <a:pt x="18413" y="35959"/>
                      <a:pt x="18413" y="35995"/>
                    </a:cubicBezTo>
                    <a:cubicBezTo>
                      <a:pt x="18413" y="36031"/>
                      <a:pt x="18440" y="36057"/>
                      <a:pt x="18476" y="36057"/>
                    </a:cubicBezTo>
                    <a:cubicBezTo>
                      <a:pt x="18779" y="36048"/>
                      <a:pt x="19074" y="36039"/>
                      <a:pt x="19368" y="36013"/>
                    </a:cubicBezTo>
                    <a:lnTo>
                      <a:pt x="19377" y="36013"/>
                    </a:lnTo>
                    <a:cubicBezTo>
                      <a:pt x="19413" y="36013"/>
                      <a:pt x="19430" y="35986"/>
                      <a:pt x="19430" y="35950"/>
                    </a:cubicBezTo>
                    <a:cubicBezTo>
                      <a:pt x="19430" y="35915"/>
                      <a:pt x="19404" y="35888"/>
                      <a:pt x="19368" y="358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46" name="Google Shape;646;p30"/>
              <p:cNvSpPr/>
              <p:nvPr/>
            </p:nvSpPr>
            <p:spPr>
              <a:xfrm>
                <a:off x="2573777" y="2150469"/>
                <a:ext cx="921667" cy="921667"/>
              </a:xfrm>
              <a:custGeom>
                <a:avLst/>
                <a:gdLst/>
                <a:ahLst/>
                <a:cxnLst/>
                <a:rect l="l" t="t" r="r" b="b"/>
                <a:pathLst>
                  <a:path w="28539" h="28539" extrusionOk="0">
                    <a:moveTo>
                      <a:pt x="13578" y="18"/>
                    </a:moveTo>
                    <a:cubicBezTo>
                      <a:pt x="13489" y="18"/>
                      <a:pt x="13409" y="27"/>
                      <a:pt x="13320" y="27"/>
                    </a:cubicBezTo>
                    <a:cubicBezTo>
                      <a:pt x="13284" y="36"/>
                      <a:pt x="13257" y="63"/>
                      <a:pt x="13257" y="98"/>
                    </a:cubicBezTo>
                    <a:cubicBezTo>
                      <a:pt x="13266" y="134"/>
                      <a:pt x="13293" y="161"/>
                      <a:pt x="13320" y="161"/>
                    </a:cubicBezTo>
                    <a:lnTo>
                      <a:pt x="13329" y="161"/>
                    </a:lnTo>
                    <a:cubicBezTo>
                      <a:pt x="13418" y="152"/>
                      <a:pt x="13498" y="152"/>
                      <a:pt x="13587" y="143"/>
                    </a:cubicBezTo>
                    <a:cubicBezTo>
                      <a:pt x="13623" y="143"/>
                      <a:pt x="13650" y="116"/>
                      <a:pt x="13650" y="81"/>
                    </a:cubicBezTo>
                    <a:cubicBezTo>
                      <a:pt x="13641" y="45"/>
                      <a:pt x="13614" y="18"/>
                      <a:pt x="13578" y="18"/>
                    </a:cubicBezTo>
                    <a:close/>
                    <a:moveTo>
                      <a:pt x="14354" y="0"/>
                    </a:moveTo>
                    <a:cubicBezTo>
                      <a:pt x="14319" y="0"/>
                      <a:pt x="14292" y="27"/>
                      <a:pt x="14292" y="63"/>
                    </a:cubicBezTo>
                    <a:cubicBezTo>
                      <a:pt x="14292" y="98"/>
                      <a:pt x="14319" y="125"/>
                      <a:pt x="14354" y="125"/>
                    </a:cubicBezTo>
                    <a:cubicBezTo>
                      <a:pt x="14658" y="134"/>
                      <a:pt x="14961" y="143"/>
                      <a:pt x="15255" y="161"/>
                    </a:cubicBezTo>
                    <a:lnTo>
                      <a:pt x="15264" y="161"/>
                    </a:lnTo>
                    <a:cubicBezTo>
                      <a:pt x="15300" y="161"/>
                      <a:pt x="15327" y="134"/>
                      <a:pt x="15327" y="98"/>
                    </a:cubicBezTo>
                    <a:cubicBezTo>
                      <a:pt x="15327" y="63"/>
                      <a:pt x="15300" y="36"/>
                      <a:pt x="15264" y="36"/>
                    </a:cubicBezTo>
                    <a:cubicBezTo>
                      <a:pt x="14970" y="9"/>
                      <a:pt x="14658" y="0"/>
                      <a:pt x="14354" y="0"/>
                    </a:cubicBezTo>
                    <a:close/>
                    <a:moveTo>
                      <a:pt x="15523" y="54"/>
                    </a:moveTo>
                    <a:cubicBezTo>
                      <a:pt x="15487" y="54"/>
                      <a:pt x="15461" y="81"/>
                      <a:pt x="15461" y="116"/>
                    </a:cubicBezTo>
                    <a:cubicBezTo>
                      <a:pt x="15452" y="152"/>
                      <a:pt x="15478" y="179"/>
                      <a:pt x="15514" y="179"/>
                    </a:cubicBezTo>
                    <a:cubicBezTo>
                      <a:pt x="15773" y="205"/>
                      <a:pt x="16032" y="232"/>
                      <a:pt x="16281" y="268"/>
                    </a:cubicBezTo>
                    <a:lnTo>
                      <a:pt x="16290" y="268"/>
                    </a:lnTo>
                    <a:cubicBezTo>
                      <a:pt x="16326" y="268"/>
                      <a:pt x="16353" y="250"/>
                      <a:pt x="16353" y="214"/>
                    </a:cubicBezTo>
                    <a:cubicBezTo>
                      <a:pt x="16362" y="179"/>
                      <a:pt x="16335" y="152"/>
                      <a:pt x="16299" y="143"/>
                    </a:cubicBezTo>
                    <a:cubicBezTo>
                      <a:pt x="16041" y="107"/>
                      <a:pt x="15782" y="81"/>
                      <a:pt x="15523" y="54"/>
                    </a:cubicBezTo>
                    <a:close/>
                    <a:moveTo>
                      <a:pt x="12419" y="116"/>
                    </a:moveTo>
                    <a:cubicBezTo>
                      <a:pt x="12160" y="152"/>
                      <a:pt x="11901" y="197"/>
                      <a:pt x="11642" y="241"/>
                    </a:cubicBezTo>
                    <a:cubicBezTo>
                      <a:pt x="11607" y="250"/>
                      <a:pt x="11589" y="277"/>
                      <a:pt x="11598" y="313"/>
                    </a:cubicBezTo>
                    <a:cubicBezTo>
                      <a:pt x="11598" y="348"/>
                      <a:pt x="11625" y="366"/>
                      <a:pt x="11660" y="366"/>
                    </a:cubicBezTo>
                    <a:lnTo>
                      <a:pt x="11669" y="366"/>
                    </a:lnTo>
                    <a:cubicBezTo>
                      <a:pt x="11919" y="321"/>
                      <a:pt x="12178" y="277"/>
                      <a:pt x="12427" y="250"/>
                    </a:cubicBezTo>
                    <a:cubicBezTo>
                      <a:pt x="12463" y="241"/>
                      <a:pt x="12490" y="205"/>
                      <a:pt x="12490" y="179"/>
                    </a:cubicBezTo>
                    <a:cubicBezTo>
                      <a:pt x="12481" y="143"/>
                      <a:pt x="12454" y="116"/>
                      <a:pt x="12419" y="116"/>
                    </a:cubicBezTo>
                    <a:close/>
                    <a:moveTo>
                      <a:pt x="17182" y="301"/>
                    </a:moveTo>
                    <a:cubicBezTo>
                      <a:pt x="17153" y="301"/>
                      <a:pt x="17127" y="319"/>
                      <a:pt x="17120" y="348"/>
                    </a:cubicBezTo>
                    <a:cubicBezTo>
                      <a:pt x="17111" y="384"/>
                      <a:pt x="17138" y="420"/>
                      <a:pt x="17173" y="428"/>
                    </a:cubicBezTo>
                    <a:cubicBezTo>
                      <a:pt x="17254" y="446"/>
                      <a:pt x="17334" y="464"/>
                      <a:pt x="17423" y="482"/>
                    </a:cubicBezTo>
                    <a:lnTo>
                      <a:pt x="17432" y="482"/>
                    </a:lnTo>
                    <a:cubicBezTo>
                      <a:pt x="17468" y="482"/>
                      <a:pt x="17495" y="464"/>
                      <a:pt x="17495" y="428"/>
                    </a:cubicBezTo>
                    <a:cubicBezTo>
                      <a:pt x="17504" y="402"/>
                      <a:pt x="17486" y="366"/>
                      <a:pt x="17450" y="357"/>
                    </a:cubicBezTo>
                    <a:cubicBezTo>
                      <a:pt x="17370" y="339"/>
                      <a:pt x="17281" y="321"/>
                      <a:pt x="17200" y="304"/>
                    </a:cubicBezTo>
                    <a:cubicBezTo>
                      <a:pt x="17194" y="302"/>
                      <a:pt x="17188" y="301"/>
                      <a:pt x="17182" y="301"/>
                    </a:cubicBezTo>
                    <a:close/>
                    <a:moveTo>
                      <a:pt x="11393" y="286"/>
                    </a:moveTo>
                    <a:cubicBezTo>
                      <a:pt x="11098" y="348"/>
                      <a:pt x="10795" y="420"/>
                      <a:pt x="10509" y="500"/>
                    </a:cubicBezTo>
                    <a:cubicBezTo>
                      <a:pt x="10474" y="509"/>
                      <a:pt x="10447" y="544"/>
                      <a:pt x="10465" y="580"/>
                    </a:cubicBezTo>
                    <a:cubicBezTo>
                      <a:pt x="10465" y="607"/>
                      <a:pt x="10492" y="625"/>
                      <a:pt x="10518" y="625"/>
                    </a:cubicBezTo>
                    <a:lnTo>
                      <a:pt x="10536" y="625"/>
                    </a:lnTo>
                    <a:cubicBezTo>
                      <a:pt x="10831" y="544"/>
                      <a:pt x="11125" y="473"/>
                      <a:pt x="11419" y="420"/>
                    </a:cubicBezTo>
                    <a:cubicBezTo>
                      <a:pt x="11455" y="411"/>
                      <a:pt x="11473" y="375"/>
                      <a:pt x="11464" y="339"/>
                    </a:cubicBezTo>
                    <a:cubicBezTo>
                      <a:pt x="11455" y="304"/>
                      <a:pt x="11428" y="286"/>
                      <a:pt x="11393" y="286"/>
                    </a:cubicBezTo>
                    <a:close/>
                    <a:moveTo>
                      <a:pt x="9778" y="721"/>
                    </a:moveTo>
                    <a:cubicBezTo>
                      <a:pt x="9772" y="721"/>
                      <a:pt x="9766" y="721"/>
                      <a:pt x="9760" y="723"/>
                    </a:cubicBezTo>
                    <a:cubicBezTo>
                      <a:pt x="9680" y="750"/>
                      <a:pt x="9591" y="785"/>
                      <a:pt x="9510" y="812"/>
                    </a:cubicBezTo>
                    <a:cubicBezTo>
                      <a:pt x="9484" y="821"/>
                      <a:pt x="9466" y="857"/>
                      <a:pt x="9475" y="892"/>
                    </a:cubicBezTo>
                    <a:cubicBezTo>
                      <a:pt x="9484" y="919"/>
                      <a:pt x="9510" y="937"/>
                      <a:pt x="9537" y="937"/>
                    </a:cubicBezTo>
                    <a:cubicBezTo>
                      <a:pt x="9537" y="937"/>
                      <a:pt x="9546" y="937"/>
                      <a:pt x="9555" y="928"/>
                    </a:cubicBezTo>
                    <a:cubicBezTo>
                      <a:pt x="9635" y="901"/>
                      <a:pt x="9715" y="875"/>
                      <a:pt x="9805" y="848"/>
                    </a:cubicBezTo>
                    <a:cubicBezTo>
                      <a:pt x="9831" y="839"/>
                      <a:pt x="9849" y="803"/>
                      <a:pt x="9840" y="767"/>
                    </a:cubicBezTo>
                    <a:cubicBezTo>
                      <a:pt x="9833" y="738"/>
                      <a:pt x="9807" y="721"/>
                      <a:pt x="9778" y="721"/>
                    </a:cubicBezTo>
                    <a:close/>
                    <a:moveTo>
                      <a:pt x="18185" y="548"/>
                    </a:moveTo>
                    <a:cubicBezTo>
                      <a:pt x="18158" y="548"/>
                      <a:pt x="18135" y="568"/>
                      <a:pt x="18128" y="589"/>
                    </a:cubicBezTo>
                    <a:cubicBezTo>
                      <a:pt x="18119" y="625"/>
                      <a:pt x="18137" y="660"/>
                      <a:pt x="18173" y="669"/>
                    </a:cubicBezTo>
                    <a:cubicBezTo>
                      <a:pt x="18458" y="759"/>
                      <a:pt x="18744" y="848"/>
                      <a:pt x="19029" y="946"/>
                    </a:cubicBezTo>
                    <a:cubicBezTo>
                      <a:pt x="19038" y="955"/>
                      <a:pt x="19038" y="955"/>
                      <a:pt x="19047" y="955"/>
                    </a:cubicBezTo>
                    <a:cubicBezTo>
                      <a:pt x="19074" y="955"/>
                      <a:pt x="19100" y="937"/>
                      <a:pt x="19109" y="910"/>
                    </a:cubicBezTo>
                    <a:cubicBezTo>
                      <a:pt x="19118" y="875"/>
                      <a:pt x="19100" y="839"/>
                      <a:pt x="19074" y="830"/>
                    </a:cubicBezTo>
                    <a:cubicBezTo>
                      <a:pt x="18788" y="723"/>
                      <a:pt x="18494" y="634"/>
                      <a:pt x="18208" y="553"/>
                    </a:cubicBezTo>
                    <a:cubicBezTo>
                      <a:pt x="18200" y="549"/>
                      <a:pt x="18192" y="548"/>
                      <a:pt x="18185" y="548"/>
                    </a:cubicBezTo>
                    <a:close/>
                    <a:moveTo>
                      <a:pt x="19286" y="912"/>
                    </a:moveTo>
                    <a:cubicBezTo>
                      <a:pt x="19262" y="912"/>
                      <a:pt x="19241" y="929"/>
                      <a:pt x="19234" y="955"/>
                    </a:cubicBezTo>
                    <a:cubicBezTo>
                      <a:pt x="19216" y="991"/>
                      <a:pt x="19234" y="1026"/>
                      <a:pt x="19270" y="1035"/>
                    </a:cubicBezTo>
                    <a:cubicBezTo>
                      <a:pt x="19511" y="1124"/>
                      <a:pt x="19752" y="1222"/>
                      <a:pt x="19984" y="1330"/>
                    </a:cubicBezTo>
                    <a:cubicBezTo>
                      <a:pt x="19993" y="1330"/>
                      <a:pt x="20001" y="1338"/>
                      <a:pt x="20010" y="1338"/>
                    </a:cubicBezTo>
                    <a:cubicBezTo>
                      <a:pt x="20028" y="1338"/>
                      <a:pt x="20055" y="1321"/>
                      <a:pt x="20064" y="1294"/>
                    </a:cubicBezTo>
                    <a:cubicBezTo>
                      <a:pt x="20082" y="1267"/>
                      <a:pt x="20064" y="1222"/>
                      <a:pt x="20037" y="1214"/>
                    </a:cubicBezTo>
                    <a:cubicBezTo>
                      <a:pt x="19796" y="1106"/>
                      <a:pt x="19555" y="1008"/>
                      <a:pt x="19315" y="919"/>
                    </a:cubicBezTo>
                    <a:cubicBezTo>
                      <a:pt x="19305" y="914"/>
                      <a:pt x="19295" y="912"/>
                      <a:pt x="19286" y="912"/>
                    </a:cubicBezTo>
                    <a:close/>
                    <a:moveTo>
                      <a:pt x="8691" y="1135"/>
                    </a:moveTo>
                    <a:cubicBezTo>
                      <a:pt x="8682" y="1135"/>
                      <a:pt x="8672" y="1137"/>
                      <a:pt x="8663" y="1142"/>
                    </a:cubicBezTo>
                    <a:cubicBezTo>
                      <a:pt x="8431" y="1240"/>
                      <a:pt x="8190" y="1356"/>
                      <a:pt x="7958" y="1472"/>
                    </a:cubicBezTo>
                    <a:cubicBezTo>
                      <a:pt x="7922" y="1481"/>
                      <a:pt x="7913" y="1526"/>
                      <a:pt x="7922" y="1553"/>
                    </a:cubicBezTo>
                    <a:cubicBezTo>
                      <a:pt x="7940" y="1579"/>
                      <a:pt x="7958" y="1588"/>
                      <a:pt x="7985" y="1588"/>
                    </a:cubicBezTo>
                    <a:cubicBezTo>
                      <a:pt x="7994" y="1588"/>
                      <a:pt x="8003" y="1588"/>
                      <a:pt x="8012" y="1579"/>
                    </a:cubicBezTo>
                    <a:cubicBezTo>
                      <a:pt x="8244" y="1472"/>
                      <a:pt x="8475" y="1365"/>
                      <a:pt x="8716" y="1258"/>
                    </a:cubicBezTo>
                    <a:cubicBezTo>
                      <a:pt x="8752" y="1249"/>
                      <a:pt x="8761" y="1205"/>
                      <a:pt x="8752" y="1178"/>
                    </a:cubicBezTo>
                    <a:cubicBezTo>
                      <a:pt x="8739" y="1152"/>
                      <a:pt x="8716" y="1135"/>
                      <a:pt x="8691" y="1135"/>
                    </a:cubicBezTo>
                    <a:close/>
                    <a:moveTo>
                      <a:pt x="20818" y="1597"/>
                    </a:moveTo>
                    <a:cubicBezTo>
                      <a:pt x="20796" y="1597"/>
                      <a:pt x="20775" y="1609"/>
                      <a:pt x="20769" y="1633"/>
                    </a:cubicBezTo>
                    <a:cubicBezTo>
                      <a:pt x="20751" y="1669"/>
                      <a:pt x="20760" y="1704"/>
                      <a:pt x="20795" y="1722"/>
                    </a:cubicBezTo>
                    <a:cubicBezTo>
                      <a:pt x="20867" y="1758"/>
                      <a:pt x="20947" y="1802"/>
                      <a:pt x="21018" y="1838"/>
                    </a:cubicBezTo>
                    <a:cubicBezTo>
                      <a:pt x="21027" y="1847"/>
                      <a:pt x="21036" y="1847"/>
                      <a:pt x="21054" y="1847"/>
                    </a:cubicBezTo>
                    <a:cubicBezTo>
                      <a:pt x="21072" y="1847"/>
                      <a:pt x="21099" y="1838"/>
                      <a:pt x="21108" y="1811"/>
                    </a:cubicBezTo>
                    <a:cubicBezTo>
                      <a:pt x="21126" y="1784"/>
                      <a:pt x="21117" y="1749"/>
                      <a:pt x="21081" y="1731"/>
                    </a:cubicBezTo>
                    <a:cubicBezTo>
                      <a:pt x="21010" y="1686"/>
                      <a:pt x="20929" y="1642"/>
                      <a:pt x="20849" y="1606"/>
                    </a:cubicBezTo>
                    <a:cubicBezTo>
                      <a:pt x="20840" y="1600"/>
                      <a:pt x="20829" y="1597"/>
                      <a:pt x="20818" y="1597"/>
                    </a:cubicBezTo>
                    <a:close/>
                    <a:moveTo>
                      <a:pt x="7757" y="1579"/>
                    </a:moveTo>
                    <a:cubicBezTo>
                      <a:pt x="7746" y="1579"/>
                      <a:pt x="7735" y="1582"/>
                      <a:pt x="7726" y="1588"/>
                    </a:cubicBezTo>
                    <a:cubicBezTo>
                      <a:pt x="7458" y="1722"/>
                      <a:pt x="7191" y="1874"/>
                      <a:pt x="6932" y="2025"/>
                    </a:cubicBezTo>
                    <a:cubicBezTo>
                      <a:pt x="6896" y="2052"/>
                      <a:pt x="6888" y="2088"/>
                      <a:pt x="6905" y="2115"/>
                    </a:cubicBezTo>
                    <a:cubicBezTo>
                      <a:pt x="6914" y="2141"/>
                      <a:pt x="6941" y="2150"/>
                      <a:pt x="6959" y="2150"/>
                    </a:cubicBezTo>
                    <a:cubicBezTo>
                      <a:pt x="6977" y="2150"/>
                      <a:pt x="6986" y="2150"/>
                      <a:pt x="6995" y="2141"/>
                    </a:cubicBezTo>
                    <a:cubicBezTo>
                      <a:pt x="7253" y="1990"/>
                      <a:pt x="7512" y="1838"/>
                      <a:pt x="7780" y="1704"/>
                    </a:cubicBezTo>
                    <a:cubicBezTo>
                      <a:pt x="7815" y="1686"/>
                      <a:pt x="7824" y="1642"/>
                      <a:pt x="7806" y="1615"/>
                    </a:cubicBezTo>
                    <a:cubicBezTo>
                      <a:pt x="7800" y="1591"/>
                      <a:pt x="7779" y="1579"/>
                      <a:pt x="7757" y="1579"/>
                    </a:cubicBezTo>
                    <a:close/>
                    <a:moveTo>
                      <a:pt x="6312" y="2437"/>
                    </a:moveTo>
                    <a:cubicBezTo>
                      <a:pt x="6298" y="2437"/>
                      <a:pt x="6283" y="2442"/>
                      <a:pt x="6272" y="2454"/>
                    </a:cubicBezTo>
                    <a:cubicBezTo>
                      <a:pt x="6201" y="2498"/>
                      <a:pt x="6129" y="2552"/>
                      <a:pt x="6058" y="2596"/>
                    </a:cubicBezTo>
                    <a:cubicBezTo>
                      <a:pt x="6031" y="2614"/>
                      <a:pt x="6022" y="2659"/>
                      <a:pt x="6040" y="2685"/>
                    </a:cubicBezTo>
                    <a:cubicBezTo>
                      <a:pt x="6058" y="2703"/>
                      <a:pt x="6076" y="2712"/>
                      <a:pt x="6094" y="2712"/>
                    </a:cubicBezTo>
                    <a:cubicBezTo>
                      <a:pt x="6102" y="2712"/>
                      <a:pt x="6120" y="2712"/>
                      <a:pt x="6129" y="2703"/>
                    </a:cubicBezTo>
                    <a:cubicBezTo>
                      <a:pt x="6201" y="2650"/>
                      <a:pt x="6272" y="2605"/>
                      <a:pt x="6343" y="2552"/>
                    </a:cubicBezTo>
                    <a:cubicBezTo>
                      <a:pt x="6370" y="2534"/>
                      <a:pt x="6379" y="2498"/>
                      <a:pt x="6361" y="2462"/>
                    </a:cubicBezTo>
                    <a:cubicBezTo>
                      <a:pt x="6351" y="2447"/>
                      <a:pt x="6331" y="2437"/>
                      <a:pt x="6312" y="2437"/>
                    </a:cubicBezTo>
                    <a:close/>
                    <a:moveTo>
                      <a:pt x="21724" y="2106"/>
                    </a:moveTo>
                    <a:cubicBezTo>
                      <a:pt x="21701" y="2106"/>
                      <a:pt x="21682" y="2118"/>
                      <a:pt x="21670" y="2141"/>
                    </a:cubicBezTo>
                    <a:cubicBezTo>
                      <a:pt x="21643" y="2168"/>
                      <a:pt x="21661" y="2213"/>
                      <a:pt x="21688" y="2231"/>
                    </a:cubicBezTo>
                    <a:cubicBezTo>
                      <a:pt x="21937" y="2382"/>
                      <a:pt x="22196" y="2552"/>
                      <a:pt x="22437" y="2721"/>
                    </a:cubicBezTo>
                    <a:cubicBezTo>
                      <a:pt x="22446" y="2730"/>
                      <a:pt x="22464" y="2739"/>
                      <a:pt x="22473" y="2739"/>
                    </a:cubicBezTo>
                    <a:cubicBezTo>
                      <a:pt x="22499" y="2739"/>
                      <a:pt x="22517" y="2730"/>
                      <a:pt x="22526" y="2712"/>
                    </a:cubicBezTo>
                    <a:cubicBezTo>
                      <a:pt x="22544" y="2677"/>
                      <a:pt x="22544" y="2641"/>
                      <a:pt x="22508" y="2623"/>
                    </a:cubicBezTo>
                    <a:cubicBezTo>
                      <a:pt x="22267" y="2445"/>
                      <a:pt x="22009" y="2275"/>
                      <a:pt x="21759" y="2115"/>
                    </a:cubicBezTo>
                    <a:cubicBezTo>
                      <a:pt x="21747" y="2109"/>
                      <a:pt x="21735" y="2106"/>
                      <a:pt x="21724" y="2106"/>
                    </a:cubicBezTo>
                    <a:close/>
                    <a:moveTo>
                      <a:pt x="22683" y="2759"/>
                    </a:moveTo>
                    <a:cubicBezTo>
                      <a:pt x="22663" y="2759"/>
                      <a:pt x="22644" y="2768"/>
                      <a:pt x="22633" y="2784"/>
                    </a:cubicBezTo>
                    <a:cubicBezTo>
                      <a:pt x="22615" y="2810"/>
                      <a:pt x="22615" y="2855"/>
                      <a:pt x="22642" y="2873"/>
                    </a:cubicBezTo>
                    <a:cubicBezTo>
                      <a:pt x="22856" y="3024"/>
                      <a:pt x="23061" y="3185"/>
                      <a:pt x="23258" y="3346"/>
                    </a:cubicBezTo>
                    <a:cubicBezTo>
                      <a:pt x="23267" y="3363"/>
                      <a:pt x="23284" y="3363"/>
                      <a:pt x="23293" y="3363"/>
                    </a:cubicBezTo>
                    <a:cubicBezTo>
                      <a:pt x="23311" y="3363"/>
                      <a:pt x="23329" y="3355"/>
                      <a:pt x="23347" y="3346"/>
                    </a:cubicBezTo>
                    <a:cubicBezTo>
                      <a:pt x="23365" y="3310"/>
                      <a:pt x="23365" y="3274"/>
                      <a:pt x="23338" y="3248"/>
                    </a:cubicBezTo>
                    <a:cubicBezTo>
                      <a:pt x="23142" y="3087"/>
                      <a:pt x="22928" y="2926"/>
                      <a:pt x="22722" y="2775"/>
                    </a:cubicBezTo>
                    <a:cubicBezTo>
                      <a:pt x="22711" y="2763"/>
                      <a:pt x="22697" y="2759"/>
                      <a:pt x="22683" y="2759"/>
                    </a:cubicBezTo>
                    <a:close/>
                    <a:moveTo>
                      <a:pt x="5370" y="3129"/>
                    </a:moveTo>
                    <a:cubicBezTo>
                      <a:pt x="5356" y="3129"/>
                      <a:pt x="5341" y="3133"/>
                      <a:pt x="5326" y="3140"/>
                    </a:cubicBezTo>
                    <a:cubicBezTo>
                      <a:pt x="5130" y="3310"/>
                      <a:pt x="4925" y="3479"/>
                      <a:pt x="4738" y="3649"/>
                    </a:cubicBezTo>
                    <a:cubicBezTo>
                      <a:pt x="4711" y="3676"/>
                      <a:pt x="4711" y="3711"/>
                      <a:pt x="4729" y="3738"/>
                    </a:cubicBezTo>
                    <a:cubicBezTo>
                      <a:pt x="4746" y="3756"/>
                      <a:pt x="4764" y="3765"/>
                      <a:pt x="4782" y="3765"/>
                    </a:cubicBezTo>
                    <a:cubicBezTo>
                      <a:pt x="4791" y="3765"/>
                      <a:pt x="4809" y="3756"/>
                      <a:pt x="4818" y="3747"/>
                    </a:cubicBezTo>
                    <a:cubicBezTo>
                      <a:pt x="5014" y="3578"/>
                      <a:pt x="5210" y="3408"/>
                      <a:pt x="5407" y="3248"/>
                    </a:cubicBezTo>
                    <a:cubicBezTo>
                      <a:pt x="5442" y="3221"/>
                      <a:pt x="5442" y="3185"/>
                      <a:pt x="5424" y="3158"/>
                    </a:cubicBezTo>
                    <a:cubicBezTo>
                      <a:pt x="5409" y="3137"/>
                      <a:pt x="5390" y="3129"/>
                      <a:pt x="5370" y="3129"/>
                    </a:cubicBezTo>
                    <a:close/>
                    <a:moveTo>
                      <a:pt x="23975" y="3834"/>
                    </a:moveTo>
                    <a:cubicBezTo>
                      <a:pt x="23958" y="3834"/>
                      <a:pt x="23940" y="3841"/>
                      <a:pt x="23927" y="3854"/>
                    </a:cubicBezTo>
                    <a:cubicBezTo>
                      <a:pt x="23909" y="3881"/>
                      <a:pt x="23909" y="3917"/>
                      <a:pt x="23936" y="3943"/>
                    </a:cubicBezTo>
                    <a:cubicBezTo>
                      <a:pt x="23998" y="4006"/>
                      <a:pt x="24061" y="4059"/>
                      <a:pt x="24114" y="4122"/>
                    </a:cubicBezTo>
                    <a:cubicBezTo>
                      <a:pt x="24132" y="4131"/>
                      <a:pt x="24150" y="4140"/>
                      <a:pt x="24159" y="4140"/>
                    </a:cubicBezTo>
                    <a:cubicBezTo>
                      <a:pt x="24177" y="4140"/>
                      <a:pt x="24194" y="4131"/>
                      <a:pt x="24212" y="4122"/>
                    </a:cubicBezTo>
                    <a:cubicBezTo>
                      <a:pt x="24230" y="4095"/>
                      <a:pt x="24230" y="4050"/>
                      <a:pt x="24212" y="4033"/>
                    </a:cubicBezTo>
                    <a:cubicBezTo>
                      <a:pt x="24150" y="3970"/>
                      <a:pt x="24087" y="3908"/>
                      <a:pt x="24016" y="3854"/>
                    </a:cubicBezTo>
                    <a:cubicBezTo>
                      <a:pt x="24007" y="3841"/>
                      <a:pt x="23991" y="3834"/>
                      <a:pt x="23975" y="3834"/>
                    </a:cubicBezTo>
                    <a:close/>
                    <a:moveTo>
                      <a:pt x="4590" y="3807"/>
                    </a:moveTo>
                    <a:cubicBezTo>
                      <a:pt x="4573" y="3807"/>
                      <a:pt x="4555" y="3814"/>
                      <a:pt x="4541" y="3827"/>
                    </a:cubicBezTo>
                    <a:cubicBezTo>
                      <a:pt x="4327" y="4033"/>
                      <a:pt x="4104" y="4247"/>
                      <a:pt x="3899" y="4470"/>
                    </a:cubicBezTo>
                    <a:cubicBezTo>
                      <a:pt x="3872" y="4488"/>
                      <a:pt x="3872" y="4532"/>
                      <a:pt x="3899" y="4559"/>
                    </a:cubicBezTo>
                    <a:cubicBezTo>
                      <a:pt x="3917" y="4568"/>
                      <a:pt x="3926" y="4577"/>
                      <a:pt x="3944" y="4577"/>
                    </a:cubicBezTo>
                    <a:cubicBezTo>
                      <a:pt x="3961" y="4577"/>
                      <a:pt x="3979" y="4568"/>
                      <a:pt x="3988" y="4550"/>
                    </a:cubicBezTo>
                    <a:cubicBezTo>
                      <a:pt x="4193" y="4336"/>
                      <a:pt x="4416" y="4122"/>
                      <a:pt x="4630" y="3917"/>
                    </a:cubicBezTo>
                    <a:cubicBezTo>
                      <a:pt x="4657" y="3899"/>
                      <a:pt x="4657" y="3854"/>
                      <a:pt x="4639" y="3827"/>
                    </a:cubicBezTo>
                    <a:cubicBezTo>
                      <a:pt x="4626" y="3814"/>
                      <a:pt x="4608" y="3807"/>
                      <a:pt x="4590" y="3807"/>
                    </a:cubicBezTo>
                    <a:close/>
                    <a:moveTo>
                      <a:pt x="3431" y="5024"/>
                    </a:moveTo>
                    <a:cubicBezTo>
                      <a:pt x="3411" y="5024"/>
                      <a:pt x="3392" y="5034"/>
                      <a:pt x="3382" y="5050"/>
                    </a:cubicBezTo>
                    <a:cubicBezTo>
                      <a:pt x="3319" y="5112"/>
                      <a:pt x="3266" y="5174"/>
                      <a:pt x="3212" y="5246"/>
                    </a:cubicBezTo>
                    <a:cubicBezTo>
                      <a:pt x="3194" y="5273"/>
                      <a:pt x="3194" y="5317"/>
                      <a:pt x="3221" y="5335"/>
                    </a:cubicBezTo>
                    <a:cubicBezTo>
                      <a:pt x="3230" y="5344"/>
                      <a:pt x="3248" y="5353"/>
                      <a:pt x="3266" y="5353"/>
                    </a:cubicBezTo>
                    <a:cubicBezTo>
                      <a:pt x="3283" y="5353"/>
                      <a:pt x="3301" y="5344"/>
                      <a:pt x="3310" y="5326"/>
                    </a:cubicBezTo>
                    <a:cubicBezTo>
                      <a:pt x="3364" y="5264"/>
                      <a:pt x="3426" y="5192"/>
                      <a:pt x="3480" y="5130"/>
                    </a:cubicBezTo>
                    <a:cubicBezTo>
                      <a:pt x="3498" y="5103"/>
                      <a:pt x="3498" y="5058"/>
                      <a:pt x="3471" y="5041"/>
                    </a:cubicBezTo>
                    <a:cubicBezTo>
                      <a:pt x="3460" y="5029"/>
                      <a:pt x="3445" y="5024"/>
                      <a:pt x="3431" y="5024"/>
                    </a:cubicBezTo>
                    <a:close/>
                    <a:moveTo>
                      <a:pt x="24707" y="4566"/>
                    </a:moveTo>
                    <a:cubicBezTo>
                      <a:pt x="24689" y="4566"/>
                      <a:pt x="24672" y="4572"/>
                      <a:pt x="24658" y="4586"/>
                    </a:cubicBezTo>
                    <a:cubicBezTo>
                      <a:pt x="24631" y="4612"/>
                      <a:pt x="24631" y="4648"/>
                      <a:pt x="24658" y="4675"/>
                    </a:cubicBezTo>
                    <a:cubicBezTo>
                      <a:pt x="24863" y="4898"/>
                      <a:pt x="25060" y="5121"/>
                      <a:pt x="25247" y="5353"/>
                    </a:cubicBezTo>
                    <a:cubicBezTo>
                      <a:pt x="25265" y="5371"/>
                      <a:pt x="25283" y="5380"/>
                      <a:pt x="25301" y="5380"/>
                    </a:cubicBezTo>
                    <a:cubicBezTo>
                      <a:pt x="25309" y="5380"/>
                      <a:pt x="25327" y="5380"/>
                      <a:pt x="25336" y="5362"/>
                    </a:cubicBezTo>
                    <a:cubicBezTo>
                      <a:pt x="25363" y="5344"/>
                      <a:pt x="25372" y="5299"/>
                      <a:pt x="25345" y="5273"/>
                    </a:cubicBezTo>
                    <a:cubicBezTo>
                      <a:pt x="25158" y="5041"/>
                      <a:pt x="24953" y="4809"/>
                      <a:pt x="24756" y="4586"/>
                    </a:cubicBezTo>
                    <a:cubicBezTo>
                      <a:pt x="24743" y="4572"/>
                      <a:pt x="24725" y="4566"/>
                      <a:pt x="24707" y="4566"/>
                    </a:cubicBezTo>
                    <a:close/>
                    <a:moveTo>
                      <a:pt x="25460" y="5453"/>
                    </a:moveTo>
                    <a:cubicBezTo>
                      <a:pt x="25446" y="5453"/>
                      <a:pt x="25431" y="5458"/>
                      <a:pt x="25417" y="5469"/>
                    </a:cubicBezTo>
                    <a:cubicBezTo>
                      <a:pt x="25390" y="5487"/>
                      <a:pt x="25390" y="5531"/>
                      <a:pt x="25408" y="5558"/>
                    </a:cubicBezTo>
                    <a:cubicBezTo>
                      <a:pt x="25568" y="5763"/>
                      <a:pt x="25720" y="5968"/>
                      <a:pt x="25872" y="6183"/>
                    </a:cubicBezTo>
                    <a:cubicBezTo>
                      <a:pt x="25880" y="6200"/>
                      <a:pt x="25898" y="6209"/>
                      <a:pt x="25925" y="6209"/>
                    </a:cubicBezTo>
                    <a:cubicBezTo>
                      <a:pt x="25934" y="6209"/>
                      <a:pt x="25943" y="6200"/>
                      <a:pt x="25961" y="6191"/>
                    </a:cubicBezTo>
                    <a:cubicBezTo>
                      <a:pt x="25987" y="6174"/>
                      <a:pt x="25996" y="6138"/>
                      <a:pt x="25979" y="6102"/>
                    </a:cubicBezTo>
                    <a:cubicBezTo>
                      <a:pt x="25827" y="5897"/>
                      <a:pt x="25666" y="5683"/>
                      <a:pt x="25506" y="5478"/>
                    </a:cubicBezTo>
                    <a:cubicBezTo>
                      <a:pt x="25495" y="5462"/>
                      <a:pt x="25479" y="5453"/>
                      <a:pt x="25460" y="5453"/>
                    </a:cubicBezTo>
                    <a:close/>
                    <a:moveTo>
                      <a:pt x="2717" y="5941"/>
                    </a:moveTo>
                    <a:cubicBezTo>
                      <a:pt x="2697" y="5941"/>
                      <a:pt x="2676" y="5951"/>
                      <a:pt x="2659" y="5968"/>
                    </a:cubicBezTo>
                    <a:cubicBezTo>
                      <a:pt x="2507" y="6174"/>
                      <a:pt x="2365" y="6397"/>
                      <a:pt x="2222" y="6611"/>
                    </a:cubicBezTo>
                    <a:cubicBezTo>
                      <a:pt x="2204" y="6646"/>
                      <a:pt x="2213" y="6682"/>
                      <a:pt x="2240" y="6700"/>
                    </a:cubicBezTo>
                    <a:cubicBezTo>
                      <a:pt x="2257" y="6709"/>
                      <a:pt x="2266" y="6709"/>
                      <a:pt x="2275" y="6709"/>
                    </a:cubicBezTo>
                    <a:cubicBezTo>
                      <a:pt x="2302" y="6709"/>
                      <a:pt x="2320" y="6700"/>
                      <a:pt x="2329" y="6682"/>
                    </a:cubicBezTo>
                    <a:cubicBezTo>
                      <a:pt x="2472" y="6468"/>
                      <a:pt x="2614" y="6254"/>
                      <a:pt x="2766" y="6040"/>
                    </a:cubicBezTo>
                    <a:cubicBezTo>
                      <a:pt x="2784" y="6013"/>
                      <a:pt x="2775" y="5977"/>
                      <a:pt x="2748" y="5951"/>
                    </a:cubicBezTo>
                    <a:cubicBezTo>
                      <a:pt x="2739" y="5944"/>
                      <a:pt x="2728" y="5941"/>
                      <a:pt x="2717" y="5941"/>
                    </a:cubicBezTo>
                    <a:close/>
                    <a:moveTo>
                      <a:pt x="26415" y="6834"/>
                    </a:moveTo>
                    <a:cubicBezTo>
                      <a:pt x="26404" y="6834"/>
                      <a:pt x="26392" y="6837"/>
                      <a:pt x="26380" y="6843"/>
                    </a:cubicBezTo>
                    <a:cubicBezTo>
                      <a:pt x="26353" y="6861"/>
                      <a:pt x="26344" y="6905"/>
                      <a:pt x="26362" y="6932"/>
                    </a:cubicBezTo>
                    <a:cubicBezTo>
                      <a:pt x="26407" y="7003"/>
                      <a:pt x="26451" y="7084"/>
                      <a:pt x="26496" y="7155"/>
                    </a:cubicBezTo>
                    <a:cubicBezTo>
                      <a:pt x="26505" y="7173"/>
                      <a:pt x="26523" y="7191"/>
                      <a:pt x="26550" y="7191"/>
                    </a:cubicBezTo>
                    <a:cubicBezTo>
                      <a:pt x="26558" y="7191"/>
                      <a:pt x="26567" y="7182"/>
                      <a:pt x="26585" y="7182"/>
                    </a:cubicBezTo>
                    <a:cubicBezTo>
                      <a:pt x="26612" y="7164"/>
                      <a:pt x="26621" y="7119"/>
                      <a:pt x="26603" y="7092"/>
                    </a:cubicBezTo>
                    <a:cubicBezTo>
                      <a:pt x="26558" y="7012"/>
                      <a:pt x="26514" y="6941"/>
                      <a:pt x="26469" y="6869"/>
                    </a:cubicBezTo>
                    <a:cubicBezTo>
                      <a:pt x="26457" y="6846"/>
                      <a:pt x="26437" y="6834"/>
                      <a:pt x="26415" y="6834"/>
                    </a:cubicBezTo>
                    <a:close/>
                    <a:moveTo>
                      <a:pt x="2142" y="6798"/>
                    </a:moveTo>
                    <a:cubicBezTo>
                      <a:pt x="2120" y="6798"/>
                      <a:pt x="2100" y="6810"/>
                      <a:pt x="2088" y="6834"/>
                    </a:cubicBezTo>
                    <a:cubicBezTo>
                      <a:pt x="1927" y="7092"/>
                      <a:pt x="1776" y="7360"/>
                      <a:pt x="1642" y="7619"/>
                    </a:cubicBezTo>
                    <a:cubicBezTo>
                      <a:pt x="1624" y="7654"/>
                      <a:pt x="1633" y="7690"/>
                      <a:pt x="1669" y="7708"/>
                    </a:cubicBezTo>
                    <a:cubicBezTo>
                      <a:pt x="1678" y="7717"/>
                      <a:pt x="1687" y="7717"/>
                      <a:pt x="1695" y="7717"/>
                    </a:cubicBezTo>
                    <a:cubicBezTo>
                      <a:pt x="1713" y="7717"/>
                      <a:pt x="1740" y="7708"/>
                      <a:pt x="1749" y="7681"/>
                    </a:cubicBezTo>
                    <a:cubicBezTo>
                      <a:pt x="1892" y="7423"/>
                      <a:pt x="2043" y="7155"/>
                      <a:pt x="2195" y="6896"/>
                    </a:cubicBezTo>
                    <a:cubicBezTo>
                      <a:pt x="2213" y="6869"/>
                      <a:pt x="2204" y="6834"/>
                      <a:pt x="2177" y="6807"/>
                    </a:cubicBezTo>
                    <a:cubicBezTo>
                      <a:pt x="2165" y="6801"/>
                      <a:pt x="2153" y="6798"/>
                      <a:pt x="2142" y="6798"/>
                    </a:cubicBezTo>
                    <a:close/>
                    <a:moveTo>
                      <a:pt x="1355" y="8281"/>
                    </a:moveTo>
                    <a:cubicBezTo>
                      <a:pt x="1330" y="8281"/>
                      <a:pt x="1307" y="8297"/>
                      <a:pt x="1294" y="8324"/>
                    </a:cubicBezTo>
                    <a:cubicBezTo>
                      <a:pt x="1258" y="8395"/>
                      <a:pt x="1223" y="8475"/>
                      <a:pt x="1187" y="8556"/>
                    </a:cubicBezTo>
                    <a:cubicBezTo>
                      <a:pt x="1169" y="8591"/>
                      <a:pt x="1187" y="8627"/>
                      <a:pt x="1223" y="8645"/>
                    </a:cubicBezTo>
                    <a:lnTo>
                      <a:pt x="1249" y="8645"/>
                    </a:lnTo>
                    <a:cubicBezTo>
                      <a:pt x="1267" y="8645"/>
                      <a:pt x="1294" y="8636"/>
                      <a:pt x="1303" y="8609"/>
                    </a:cubicBezTo>
                    <a:cubicBezTo>
                      <a:pt x="1339" y="8529"/>
                      <a:pt x="1374" y="8448"/>
                      <a:pt x="1410" y="8377"/>
                    </a:cubicBezTo>
                    <a:cubicBezTo>
                      <a:pt x="1428" y="8341"/>
                      <a:pt x="1410" y="8306"/>
                      <a:pt x="1383" y="8288"/>
                    </a:cubicBezTo>
                    <a:cubicBezTo>
                      <a:pt x="1374" y="8283"/>
                      <a:pt x="1364" y="8281"/>
                      <a:pt x="1355" y="8281"/>
                    </a:cubicBezTo>
                    <a:close/>
                    <a:moveTo>
                      <a:pt x="26914" y="7740"/>
                    </a:moveTo>
                    <a:cubicBezTo>
                      <a:pt x="26905" y="7740"/>
                      <a:pt x="26897" y="7742"/>
                      <a:pt x="26889" y="7744"/>
                    </a:cubicBezTo>
                    <a:cubicBezTo>
                      <a:pt x="26862" y="7762"/>
                      <a:pt x="26853" y="7806"/>
                      <a:pt x="26862" y="7833"/>
                    </a:cubicBezTo>
                    <a:cubicBezTo>
                      <a:pt x="27004" y="8101"/>
                      <a:pt x="27129" y="8377"/>
                      <a:pt x="27245" y="8654"/>
                    </a:cubicBezTo>
                    <a:cubicBezTo>
                      <a:pt x="27263" y="8671"/>
                      <a:pt x="27281" y="8689"/>
                      <a:pt x="27308" y="8689"/>
                    </a:cubicBezTo>
                    <a:cubicBezTo>
                      <a:pt x="27317" y="8689"/>
                      <a:pt x="27326" y="8689"/>
                      <a:pt x="27335" y="8680"/>
                    </a:cubicBezTo>
                    <a:cubicBezTo>
                      <a:pt x="27370" y="8671"/>
                      <a:pt x="27379" y="8636"/>
                      <a:pt x="27370" y="8600"/>
                    </a:cubicBezTo>
                    <a:cubicBezTo>
                      <a:pt x="27245" y="8324"/>
                      <a:pt x="27120" y="8047"/>
                      <a:pt x="26978" y="7779"/>
                    </a:cubicBezTo>
                    <a:cubicBezTo>
                      <a:pt x="26964" y="7752"/>
                      <a:pt x="26940" y="7740"/>
                      <a:pt x="26914" y="7740"/>
                    </a:cubicBezTo>
                    <a:close/>
                    <a:moveTo>
                      <a:pt x="27412" y="8798"/>
                    </a:moveTo>
                    <a:cubicBezTo>
                      <a:pt x="27404" y="8798"/>
                      <a:pt x="27395" y="8801"/>
                      <a:pt x="27388" y="8805"/>
                    </a:cubicBezTo>
                    <a:cubicBezTo>
                      <a:pt x="27352" y="8814"/>
                      <a:pt x="27335" y="8859"/>
                      <a:pt x="27352" y="8886"/>
                    </a:cubicBezTo>
                    <a:cubicBezTo>
                      <a:pt x="27451" y="9126"/>
                      <a:pt x="27540" y="9367"/>
                      <a:pt x="27629" y="9608"/>
                    </a:cubicBezTo>
                    <a:cubicBezTo>
                      <a:pt x="27638" y="9635"/>
                      <a:pt x="27656" y="9653"/>
                      <a:pt x="27682" y="9653"/>
                    </a:cubicBezTo>
                    <a:lnTo>
                      <a:pt x="27709" y="9653"/>
                    </a:lnTo>
                    <a:cubicBezTo>
                      <a:pt x="27745" y="9635"/>
                      <a:pt x="27763" y="9599"/>
                      <a:pt x="27745" y="9573"/>
                    </a:cubicBezTo>
                    <a:cubicBezTo>
                      <a:pt x="27665" y="9323"/>
                      <a:pt x="27567" y="9082"/>
                      <a:pt x="27468" y="8841"/>
                    </a:cubicBezTo>
                    <a:cubicBezTo>
                      <a:pt x="27462" y="8815"/>
                      <a:pt x="27436" y="8798"/>
                      <a:pt x="27412" y="8798"/>
                    </a:cubicBezTo>
                    <a:close/>
                    <a:moveTo>
                      <a:pt x="919" y="9356"/>
                    </a:moveTo>
                    <a:cubicBezTo>
                      <a:pt x="890" y="9356"/>
                      <a:pt x="863" y="9373"/>
                      <a:pt x="848" y="9403"/>
                    </a:cubicBezTo>
                    <a:cubicBezTo>
                      <a:pt x="759" y="9644"/>
                      <a:pt x="678" y="9894"/>
                      <a:pt x="607" y="10143"/>
                    </a:cubicBezTo>
                    <a:cubicBezTo>
                      <a:pt x="598" y="10170"/>
                      <a:pt x="616" y="10206"/>
                      <a:pt x="652" y="10224"/>
                    </a:cubicBezTo>
                    <a:lnTo>
                      <a:pt x="670" y="10224"/>
                    </a:lnTo>
                    <a:cubicBezTo>
                      <a:pt x="696" y="10224"/>
                      <a:pt x="723" y="10206"/>
                      <a:pt x="732" y="10179"/>
                    </a:cubicBezTo>
                    <a:cubicBezTo>
                      <a:pt x="803" y="9929"/>
                      <a:pt x="884" y="9688"/>
                      <a:pt x="973" y="9448"/>
                    </a:cubicBezTo>
                    <a:cubicBezTo>
                      <a:pt x="982" y="9412"/>
                      <a:pt x="964" y="9376"/>
                      <a:pt x="937" y="9358"/>
                    </a:cubicBezTo>
                    <a:cubicBezTo>
                      <a:pt x="931" y="9357"/>
                      <a:pt x="925" y="9356"/>
                      <a:pt x="919" y="9356"/>
                    </a:cubicBezTo>
                    <a:close/>
                    <a:moveTo>
                      <a:pt x="27959" y="10391"/>
                    </a:moveTo>
                    <a:cubicBezTo>
                      <a:pt x="27953" y="10391"/>
                      <a:pt x="27947" y="10392"/>
                      <a:pt x="27941" y="10393"/>
                    </a:cubicBezTo>
                    <a:cubicBezTo>
                      <a:pt x="27906" y="10402"/>
                      <a:pt x="27888" y="10438"/>
                      <a:pt x="27897" y="10474"/>
                    </a:cubicBezTo>
                    <a:cubicBezTo>
                      <a:pt x="27914" y="10554"/>
                      <a:pt x="27941" y="10634"/>
                      <a:pt x="27959" y="10723"/>
                    </a:cubicBezTo>
                    <a:cubicBezTo>
                      <a:pt x="27968" y="10750"/>
                      <a:pt x="27995" y="10768"/>
                      <a:pt x="28021" y="10768"/>
                    </a:cubicBezTo>
                    <a:lnTo>
                      <a:pt x="28039" y="10768"/>
                    </a:lnTo>
                    <a:cubicBezTo>
                      <a:pt x="28075" y="10759"/>
                      <a:pt x="28093" y="10723"/>
                      <a:pt x="28084" y="10688"/>
                    </a:cubicBezTo>
                    <a:cubicBezTo>
                      <a:pt x="28066" y="10607"/>
                      <a:pt x="28039" y="10518"/>
                      <a:pt x="28021" y="10438"/>
                    </a:cubicBezTo>
                    <a:cubicBezTo>
                      <a:pt x="28014" y="10408"/>
                      <a:pt x="27988" y="10391"/>
                      <a:pt x="27959" y="10391"/>
                    </a:cubicBezTo>
                    <a:close/>
                    <a:moveTo>
                      <a:pt x="602" y="10338"/>
                    </a:moveTo>
                    <a:cubicBezTo>
                      <a:pt x="571" y="10338"/>
                      <a:pt x="543" y="10361"/>
                      <a:pt x="536" y="10384"/>
                    </a:cubicBezTo>
                    <a:cubicBezTo>
                      <a:pt x="447" y="10679"/>
                      <a:pt x="375" y="10973"/>
                      <a:pt x="313" y="11267"/>
                    </a:cubicBezTo>
                    <a:cubicBezTo>
                      <a:pt x="304" y="11303"/>
                      <a:pt x="331" y="11339"/>
                      <a:pt x="366" y="11348"/>
                    </a:cubicBezTo>
                    <a:lnTo>
                      <a:pt x="375" y="11348"/>
                    </a:lnTo>
                    <a:cubicBezTo>
                      <a:pt x="402" y="11348"/>
                      <a:pt x="429" y="11330"/>
                      <a:pt x="438" y="11294"/>
                    </a:cubicBezTo>
                    <a:cubicBezTo>
                      <a:pt x="500" y="11009"/>
                      <a:pt x="571" y="10714"/>
                      <a:pt x="652" y="10420"/>
                    </a:cubicBezTo>
                    <a:cubicBezTo>
                      <a:pt x="670" y="10393"/>
                      <a:pt x="643" y="10358"/>
                      <a:pt x="616" y="10340"/>
                    </a:cubicBezTo>
                    <a:cubicBezTo>
                      <a:pt x="611" y="10339"/>
                      <a:pt x="606" y="10338"/>
                      <a:pt x="602" y="10338"/>
                    </a:cubicBezTo>
                    <a:close/>
                    <a:moveTo>
                      <a:pt x="241" y="11981"/>
                    </a:moveTo>
                    <a:cubicBezTo>
                      <a:pt x="215" y="11981"/>
                      <a:pt x="179" y="11999"/>
                      <a:pt x="170" y="12035"/>
                    </a:cubicBezTo>
                    <a:cubicBezTo>
                      <a:pt x="161" y="12124"/>
                      <a:pt x="143" y="12204"/>
                      <a:pt x="134" y="12293"/>
                    </a:cubicBezTo>
                    <a:cubicBezTo>
                      <a:pt x="125" y="12329"/>
                      <a:pt x="152" y="12365"/>
                      <a:pt x="188" y="12365"/>
                    </a:cubicBezTo>
                    <a:lnTo>
                      <a:pt x="197" y="12365"/>
                    </a:lnTo>
                    <a:cubicBezTo>
                      <a:pt x="232" y="12365"/>
                      <a:pt x="259" y="12347"/>
                      <a:pt x="259" y="12311"/>
                    </a:cubicBezTo>
                    <a:cubicBezTo>
                      <a:pt x="277" y="12231"/>
                      <a:pt x="286" y="12142"/>
                      <a:pt x="295" y="12061"/>
                    </a:cubicBezTo>
                    <a:cubicBezTo>
                      <a:pt x="304" y="12026"/>
                      <a:pt x="277" y="11990"/>
                      <a:pt x="241" y="11981"/>
                    </a:cubicBezTo>
                    <a:close/>
                    <a:moveTo>
                      <a:pt x="28182" y="11392"/>
                    </a:moveTo>
                    <a:cubicBezTo>
                      <a:pt x="28146" y="11401"/>
                      <a:pt x="28129" y="11437"/>
                      <a:pt x="28137" y="11473"/>
                    </a:cubicBezTo>
                    <a:cubicBezTo>
                      <a:pt x="28191" y="11767"/>
                      <a:pt x="28245" y="12061"/>
                      <a:pt x="28280" y="12365"/>
                    </a:cubicBezTo>
                    <a:cubicBezTo>
                      <a:pt x="28289" y="12392"/>
                      <a:pt x="28316" y="12418"/>
                      <a:pt x="28343" y="12418"/>
                    </a:cubicBezTo>
                    <a:lnTo>
                      <a:pt x="28352" y="12418"/>
                    </a:lnTo>
                    <a:cubicBezTo>
                      <a:pt x="28387" y="12409"/>
                      <a:pt x="28414" y="12383"/>
                      <a:pt x="28414" y="12347"/>
                    </a:cubicBezTo>
                    <a:cubicBezTo>
                      <a:pt x="28369" y="12044"/>
                      <a:pt x="28316" y="11740"/>
                      <a:pt x="28262" y="11446"/>
                    </a:cubicBezTo>
                    <a:cubicBezTo>
                      <a:pt x="28253" y="11410"/>
                      <a:pt x="28218" y="11392"/>
                      <a:pt x="28182" y="11392"/>
                    </a:cubicBezTo>
                    <a:close/>
                    <a:moveTo>
                      <a:pt x="28369" y="12543"/>
                    </a:moveTo>
                    <a:cubicBezTo>
                      <a:pt x="28334" y="12552"/>
                      <a:pt x="28307" y="12579"/>
                      <a:pt x="28316" y="12615"/>
                    </a:cubicBezTo>
                    <a:cubicBezTo>
                      <a:pt x="28343" y="12873"/>
                      <a:pt x="28369" y="13132"/>
                      <a:pt x="28387" y="13382"/>
                    </a:cubicBezTo>
                    <a:cubicBezTo>
                      <a:pt x="28387" y="13417"/>
                      <a:pt x="28414" y="13444"/>
                      <a:pt x="28450" y="13444"/>
                    </a:cubicBezTo>
                    <a:cubicBezTo>
                      <a:pt x="28485" y="13444"/>
                      <a:pt x="28512" y="13417"/>
                      <a:pt x="28512" y="13382"/>
                    </a:cubicBezTo>
                    <a:cubicBezTo>
                      <a:pt x="28494" y="13123"/>
                      <a:pt x="28476" y="12855"/>
                      <a:pt x="28441" y="12606"/>
                    </a:cubicBezTo>
                    <a:cubicBezTo>
                      <a:pt x="28441" y="12570"/>
                      <a:pt x="28405" y="12543"/>
                      <a:pt x="28369" y="12543"/>
                    </a:cubicBezTo>
                    <a:close/>
                    <a:moveTo>
                      <a:pt x="94" y="13139"/>
                    </a:moveTo>
                    <a:cubicBezTo>
                      <a:pt x="63" y="13139"/>
                      <a:pt x="36" y="13163"/>
                      <a:pt x="36" y="13194"/>
                    </a:cubicBezTo>
                    <a:cubicBezTo>
                      <a:pt x="18" y="13453"/>
                      <a:pt x="9" y="13721"/>
                      <a:pt x="0" y="13979"/>
                    </a:cubicBezTo>
                    <a:cubicBezTo>
                      <a:pt x="0" y="14015"/>
                      <a:pt x="27" y="14042"/>
                      <a:pt x="63" y="14042"/>
                    </a:cubicBezTo>
                    <a:cubicBezTo>
                      <a:pt x="99" y="14042"/>
                      <a:pt x="125" y="14015"/>
                      <a:pt x="125" y="13979"/>
                    </a:cubicBezTo>
                    <a:cubicBezTo>
                      <a:pt x="134" y="13721"/>
                      <a:pt x="143" y="13462"/>
                      <a:pt x="170" y="13212"/>
                    </a:cubicBezTo>
                    <a:cubicBezTo>
                      <a:pt x="170" y="13177"/>
                      <a:pt x="143" y="13141"/>
                      <a:pt x="108" y="13141"/>
                    </a:cubicBezTo>
                    <a:cubicBezTo>
                      <a:pt x="103" y="13140"/>
                      <a:pt x="98" y="13139"/>
                      <a:pt x="94" y="13139"/>
                    </a:cubicBezTo>
                    <a:close/>
                    <a:moveTo>
                      <a:pt x="28476" y="14220"/>
                    </a:moveTo>
                    <a:cubicBezTo>
                      <a:pt x="28441" y="14220"/>
                      <a:pt x="28414" y="14247"/>
                      <a:pt x="28414" y="14283"/>
                    </a:cubicBezTo>
                    <a:cubicBezTo>
                      <a:pt x="28414" y="14372"/>
                      <a:pt x="28405" y="14461"/>
                      <a:pt x="28405" y="14541"/>
                    </a:cubicBezTo>
                    <a:cubicBezTo>
                      <a:pt x="28405" y="14577"/>
                      <a:pt x="28432" y="14613"/>
                      <a:pt x="28468" y="14613"/>
                    </a:cubicBezTo>
                    <a:lnTo>
                      <a:pt x="28476" y="14613"/>
                    </a:lnTo>
                    <a:cubicBezTo>
                      <a:pt x="28503" y="14613"/>
                      <a:pt x="28539" y="14577"/>
                      <a:pt x="28539" y="14550"/>
                    </a:cubicBezTo>
                    <a:cubicBezTo>
                      <a:pt x="28539" y="14461"/>
                      <a:pt x="28539" y="14372"/>
                      <a:pt x="28539" y="14283"/>
                    </a:cubicBezTo>
                    <a:cubicBezTo>
                      <a:pt x="28539" y="14247"/>
                      <a:pt x="28512" y="14220"/>
                      <a:pt x="28476" y="14220"/>
                    </a:cubicBezTo>
                    <a:close/>
                    <a:moveTo>
                      <a:pt x="63" y="14176"/>
                    </a:moveTo>
                    <a:cubicBezTo>
                      <a:pt x="27" y="14176"/>
                      <a:pt x="0" y="14202"/>
                      <a:pt x="0" y="14238"/>
                    </a:cubicBezTo>
                    <a:lnTo>
                      <a:pt x="0" y="14274"/>
                    </a:lnTo>
                    <a:cubicBezTo>
                      <a:pt x="0" y="14568"/>
                      <a:pt x="9" y="14880"/>
                      <a:pt x="27" y="15175"/>
                    </a:cubicBezTo>
                    <a:cubicBezTo>
                      <a:pt x="27" y="15211"/>
                      <a:pt x="54" y="15237"/>
                      <a:pt x="90" y="15237"/>
                    </a:cubicBezTo>
                    <a:lnTo>
                      <a:pt x="99" y="15237"/>
                    </a:lnTo>
                    <a:cubicBezTo>
                      <a:pt x="134" y="15237"/>
                      <a:pt x="161" y="15202"/>
                      <a:pt x="152" y="15175"/>
                    </a:cubicBezTo>
                    <a:cubicBezTo>
                      <a:pt x="134" y="14872"/>
                      <a:pt x="125" y="14568"/>
                      <a:pt x="125" y="14274"/>
                    </a:cubicBezTo>
                    <a:lnTo>
                      <a:pt x="125" y="14238"/>
                    </a:lnTo>
                    <a:cubicBezTo>
                      <a:pt x="125" y="14202"/>
                      <a:pt x="99" y="14176"/>
                      <a:pt x="63" y="14176"/>
                    </a:cubicBezTo>
                    <a:close/>
                    <a:moveTo>
                      <a:pt x="152" y="15880"/>
                    </a:moveTo>
                    <a:cubicBezTo>
                      <a:pt x="116" y="15889"/>
                      <a:pt x="90" y="15915"/>
                      <a:pt x="99" y="15951"/>
                    </a:cubicBezTo>
                    <a:cubicBezTo>
                      <a:pt x="108" y="16040"/>
                      <a:pt x="116" y="16129"/>
                      <a:pt x="125" y="16210"/>
                    </a:cubicBezTo>
                    <a:cubicBezTo>
                      <a:pt x="134" y="16245"/>
                      <a:pt x="161" y="16272"/>
                      <a:pt x="197" y="16272"/>
                    </a:cubicBezTo>
                    <a:cubicBezTo>
                      <a:pt x="197" y="16272"/>
                      <a:pt x="197" y="16272"/>
                      <a:pt x="206" y="16263"/>
                    </a:cubicBezTo>
                    <a:cubicBezTo>
                      <a:pt x="232" y="16263"/>
                      <a:pt x="259" y="16228"/>
                      <a:pt x="259" y="16192"/>
                    </a:cubicBezTo>
                    <a:cubicBezTo>
                      <a:pt x="241" y="16112"/>
                      <a:pt x="232" y="16022"/>
                      <a:pt x="224" y="15942"/>
                    </a:cubicBezTo>
                    <a:cubicBezTo>
                      <a:pt x="224" y="15906"/>
                      <a:pt x="188" y="15880"/>
                      <a:pt x="152" y="15880"/>
                    </a:cubicBezTo>
                    <a:close/>
                    <a:moveTo>
                      <a:pt x="28441" y="15255"/>
                    </a:moveTo>
                    <a:cubicBezTo>
                      <a:pt x="28405" y="15255"/>
                      <a:pt x="28378" y="15282"/>
                      <a:pt x="28369" y="15318"/>
                    </a:cubicBezTo>
                    <a:cubicBezTo>
                      <a:pt x="28352" y="15612"/>
                      <a:pt x="28316" y="15915"/>
                      <a:pt x="28280" y="16210"/>
                    </a:cubicBezTo>
                    <a:cubicBezTo>
                      <a:pt x="28271" y="16245"/>
                      <a:pt x="28298" y="16281"/>
                      <a:pt x="28334" y="16281"/>
                    </a:cubicBezTo>
                    <a:lnTo>
                      <a:pt x="28343" y="16281"/>
                    </a:lnTo>
                    <a:cubicBezTo>
                      <a:pt x="28369" y="16281"/>
                      <a:pt x="28405" y="16263"/>
                      <a:pt x="28405" y="16228"/>
                    </a:cubicBezTo>
                    <a:cubicBezTo>
                      <a:pt x="28450" y="15933"/>
                      <a:pt x="28476" y="15630"/>
                      <a:pt x="28503" y="15327"/>
                    </a:cubicBezTo>
                    <a:cubicBezTo>
                      <a:pt x="28503" y="15291"/>
                      <a:pt x="28476" y="15255"/>
                      <a:pt x="28441" y="15255"/>
                    </a:cubicBezTo>
                    <a:close/>
                    <a:moveTo>
                      <a:pt x="28302" y="16413"/>
                    </a:moveTo>
                    <a:cubicBezTo>
                      <a:pt x="28271" y="16413"/>
                      <a:pt x="28245" y="16437"/>
                      <a:pt x="28245" y="16468"/>
                    </a:cubicBezTo>
                    <a:cubicBezTo>
                      <a:pt x="28200" y="16718"/>
                      <a:pt x="28155" y="16977"/>
                      <a:pt x="28102" y="17227"/>
                    </a:cubicBezTo>
                    <a:cubicBezTo>
                      <a:pt x="28093" y="17262"/>
                      <a:pt x="28120" y="17298"/>
                      <a:pt x="28146" y="17298"/>
                    </a:cubicBezTo>
                    <a:cubicBezTo>
                      <a:pt x="28155" y="17307"/>
                      <a:pt x="28155" y="17307"/>
                      <a:pt x="28164" y="17307"/>
                    </a:cubicBezTo>
                    <a:cubicBezTo>
                      <a:pt x="28191" y="17307"/>
                      <a:pt x="28218" y="17280"/>
                      <a:pt x="28227" y="17253"/>
                    </a:cubicBezTo>
                    <a:cubicBezTo>
                      <a:pt x="28280" y="17004"/>
                      <a:pt x="28325" y="16745"/>
                      <a:pt x="28369" y="16486"/>
                    </a:cubicBezTo>
                    <a:cubicBezTo>
                      <a:pt x="28369" y="16451"/>
                      <a:pt x="28352" y="16415"/>
                      <a:pt x="28316" y="16415"/>
                    </a:cubicBezTo>
                    <a:cubicBezTo>
                      <a:pt x="28311" y="16414"/>
                      <a:pt x="28306" y="16413"/>
                      <a:pt x="28302" y="16413"/>
                    </a:cubicBezTo>
                    <a:close/>
                    <a:moveTo>
                      <a:pt x="331" y="17030"/>
                    </a:moveTo>
                    <a:cubicBezTo>
                      <a:pt x="295" y="17039"/>
                      <a:pt x="277" y="17075"/>
                      <a:pt x="277" y="17111"/>
                    </a:cubicBezTo>
                    <a:cubicBezTo>
                      <a:pt x="331" y="17361"/>
                      <a:pt x="393" y="17619"/>
                      <a:pt x="455" y="17869"/>
                    </a:cubicBezTo>
                    <a:cubicBezTo>
                      <a:pt x="464" y="17896"/>
                      <a:pt x="491" y="17914"/>
                      <a:pt x="518" y="17914"/>
                    </a:cubicBezTo>
                    <a:lnTo>
                      <a:pt x="536" y="17914"/>
                    </a:lnTo>
                    <a:cubicBezTo>
                      <a:pt x="571" y="17905"/>
                      <a:pt x="589" y="17869"/>
                      <a:pt x="580" y="17833"/>
                    </a:cubicBezTo>
                    <a:cubicBezTo>
                      <a:pt x="518" y="17592"/>
                      <a:pt x="455" y="17334"/>
                      <a:pt x="411" y="17084"/>
                    </a:cubicBezTo>
                    <a:cubicBezTo>
                      <a:pt x="402" y="17048"/>
                      <a:pt x="366" y="17030"/>
                      <a:pt x="331" y="17030"/>
                    </a:cubicBezTo>
                    <a:close/>
                    <a:moveTo>
                      <a:pt x="27950" y="18054"/>
                    </a:moveTo>
                    <a:cubicBezTo>
                      <a:pt x="27921" y="18054"/>
                      <a:pt x="27895" y="18071"/>
                      <a:pt x="27888" y="18101"/>
                    </a:cubicBezTo>
                    <a:cubicBezTo>
                      <a:pt x="27861" y="18181"/>
                      <a:pt x="27834" y="18262"/>
                      <a:pt x="27816" y="18351"/>
                    </a:cubicBezTo>
                    <a:cubicBezTo>
                      <a:pt x="27807" y="18386"/>
                      <a:pt x="27825" y="18422"/>
                      <a:pt x="27861" y="18431"/>
                    </a:cubicBezTo>
                    <a:lnTo>
                      <a:pt x="27879" y="18431"/>
                    </a:lnTo>
                    <a:cubicBezTo>
                      <a:pt x="27906" y="18431"/>
                      <a:pt x="27932" y="18413"/>
                      <a:pt x="27941" y="18386"/>
                    </a:cubicBezTo>
                    <a:cubicBezTo>
                      <a:pt x="27959" y="18306"/>
                      <a:pt x="27986" y="18217"/>
                      <a:pt x="28013" y="18137"/>
                    </a:cubicBezTo>
                    <a:cubicBezTo>
                      <a:pt x="28021" y="18101"/>
                      <a:pt x="27995" y="18065"/>
                      <a:pt x="27968" y="18056"/>
                    </a:cubicBezTo>
                    <a:cubicBezTo>
                      <a:pt x="27962" y="18055"/>
                      <a:pt x="27956" y="18054"/>
                      <a:pt x="27950" y="18054"/>
                    </a:cubicBezTo>
                    <a:close/>
                    <a:moveTo>
                      <a:pt x="586" y="18036"/>
                    </a:moveTo>
                    <a:cubicBezTo>
                      <a:pt x="581" y="18036"/>
                      <a:pt x="576" y="18037"/>
                      <a:pt x="571" y="18039"/>
                    </a:cubicBezTo>
                    <a:cubicBezTo>
                      <a:pt x="536" y="18047"/>
                      <a:pt x="518" y="18083"/>
                      <a:pt x="527" y="18119"/>
                    </a:cubicBezTo>
                    <a:cubicBezTo>
                      <a:pt x="607" y="18413"/>
                      <a:pt x="696" y="18699"/>
                      <a:pt x="794" y="18984"/>
                    </a:cubicBezTo>
                    <a:cubicBezTo>
                      <a:pt x="803" y="19011"/>
                      <a:pt x="830" y="19029"/>
                      <a:pt x="857" y="19029"/>
                    </a:cubicBezTo>
                    <a:lnTo>
                      <a:pt x="875" y="19029"/>
                    </a:lnTo>
                    <a:cubicBezTo>
                      <a:pt x="910" y="19011"/>
                      <a:pt x="928" y="18975"/>
                      <a:pt x="919" y="18948"/>
                    </a:cubicBezTo>
                    <a:cubicBezTo>
                      <a:pt x="821" y="18663"/>
                      <a:pt x="732" y="18378"/>
                      <a:pt x="643" y="18083"/>
                    </a:cubicBezTo>
                    <a:cubicBezTo>
                      <a:pt x="635" y="18054"/>
                      <a:pt x="610" y="18036"/>
                      <a:pt x="586" y="18036"/>
                    </a:cubicBezTo>
                    <a:close/>
                    <a:moveTo>
                      <a:pt x="1135" y="19628"/>
                    </a:moveTo>
                    <a:cubicBezTo>
                      <a:pt x="1126" y="19628"/>
                      <a:pt x="1116" y="19631"/>
                      <a:pt x="1107" y="19635"/>
                    </a:cubicBezTo>
                    <a:cubicBezTo>
                      <a:pt x="1080" y="19644"/>
                      <a:pt x="1062" y="19680"/>
                      <a:pt x="1071" y="19716"/>
                    </a:cubicBezTo>
                    <a:cubicBezTo>
                      <a:pt x="1107" y="19796"/>
                      <a:pt x="1142" y="19876"/>
                      <a:pt x="1178" y="19957"/>
                    </a:cubicBezTo>
                    <a:cubicBezTo>
                      <a:pt x="1187" y="19983"/>
                      <a:pt x="1214" y="19992"/>
                      <a:pt x="1232" y="19992"/>
                    </a:cubicBezTo>
                    <a:lnTo>
                      <a:pt x="1258" y="19992"/>
                    </a:lnTo>
                    <a:cubicBezTo>
                      <a:pt x="1294" y="19974"/>
                      <a:pt x="1312" y="19939"/>
                      <a:pt x="1294" y="19903"/>
                    </a:cubicBezTo>
                    <a:cubicBezTo>
                      <a:pt x="1258" y="19823"/>
                      <a:pt x="1223" y="19742"/>
                      <a:pt x="1196" y="19671"/>
                    </a:cubicBezTo>
                    <a:cubicBezTo>
                      <a:pt x="1183" y="19645"/>
                      <a:pt x="1160" y="19628"/>
                      <a:pt x="1135" y="19628"/>
                    </a:cubicBezTo>
                    <a:close/>
                    <a:moveTo>
                      <a:pt x="27628" y="19040"/>
                    </a:moveTo>
                    <a:cubicBezTo>
                      <a:pt x="27603" y="19040"/>
                      <a:pt x="27582" y="19056"/>
                      <a:pt x="27575" y="19082"/>
                    </a:cubicBezTo>
                    <a:cubicBezTo>
                      <a:pt x="27468" y="19359"/>
                      <a:pt x="27361" y="19644"/>
                      <a:pt x="27236" y="19921"/>
                    </a:cubicBezTo>
                    <a:cubicBezTo>
                      <a:pt x="27228" y="19948"/>
                      <a:pt x="27236" y="19983"/>
                      <a:pt x="27272" y="20001"/>
                    </a:cubicBezTo>
                    <a:cubicBezTo>
                      <a:pt x="27281" y="20001"/>
                      <a:pt x="27290" y="20010"/>
                      <a:pt x="27299" y="20010"/>
                    </a:cubicBezTo>
                    <a:cubicBezTo>
                      <a:pt x="27326" y="20010"/>
                      <a:pt x="27343" y="19992"/>
                      <a:pt x="27352" y="19965"/>
                    </a:cubicBezTo>
                    <a:cubicBezTo>
                      <a:pt x="27477" y="19689"/>
                      <a:pt x="27593" y="19412"/>
                      <a:pt x="27691" y="19127"/>
                    </a:cubicBezTo>
                    <a:cubicBezTo>
                      <a:pt x="27700" y="19091"/>
                      <a:pt x="27682" y="19056"/>
                      <a:pt x="27656" y="19047"/>
                    </a:cubicBezTo>
                    <a:cubicBezTo>
                      <a:pt x="27646" y="19042"/>
                      <a:pt x="27637" y="19040"/>
                      <a:pt x="27628" y="19040"/>
                    </a:cubicBezTo>
                    <a:close/>
                    <a:moveTo>
                      <a:pt x="27194" y="20114"/>
                    </a:moveTo>
                    <a:cubicBezTo>
                      <a:pt x="27167" y="20114"/>
                      <a:pt x="27143" y="20126"/>
                      <a:pt x="27129" y="20153"/>
                    </a:cubicBezTo>
                    <a:cubicBezTo>
                      <a:pt x="27022" y="20385"/>
                      <a:pt x="26915" y="20617"/>
                      <a:pt x="26790" y="20840"/>
                    </a:cubicBezTo>
                    <a:cubicBezTo>
                      <a:pt x="26773" y="20875"/>
                      <a:pt x="26790" y="20911"/>
                      <a:pt x="26817" y="20929"/>
                    </a:cubicBezTo>
                    <a:cubicBezTo>
                      <a:pt x="26826" y="20938"/>
                      <a:pt x="26844" y="20938"/>
                      <a:pt x="26853" y="20938"/>
                    </a:cubicBezTo>
                    <a:cubicBezTo>
                      <a:pt x="26871" y="20938"/>
                      <a:pt x="26897" y="20929"/>
                      <a:pt x="26906" y="20902"/>
                    </a:cubicBezTo>
                    <a:cubicBezTo>
                      <a:pt x="27031" y="20670"/>
                      <a:pt x="27147" y="20438"/>
                      <a:pt x="27254" y="20206"/>
                    </a:cubicBezTo>
                    <a:cubicBezTo>
                      <a:pt x="27263" y="20171"/>
                      <a:pt x="27254" y="20135"/>
                      <a:pt x="27219" y="20117"/>
                    </a:cubicBezTo>
                    <a:cubicBezTo>
                      <a:pt x="27210" y="20115"/>
                      <a:pt x="27202" y="20114"/>
                      <a:pt x="27194" y="20114"/>
                    </a:cubicBezTo>
                    <a:close/>
                    <a:moveTo>
                      <a:pt x="1617" y="20685"/>
                    </a:moveTo>
                    <a:cubicBezTo>
                      <a:pt x="1610" y="20685"/>
                      <a:pt x="1604" y="20686"/>
                      <a:pt x="1597" y="20688"/>
                    </a:cubicBezTo>
                    <a:cubicBezTo>
                      <a:pt x="1562" y="20706"/>
                      <a:pt x="1553" y="20751"/>
                      <a:pt x="1562" y="20777"/>
                    </a:cubicBezTo>
                    <a:cubicBezTo>
                      <a:pt x="1687" y="21009"/>
                      <a:pt x="1811" y="21241"/>
                      <a:pt x="1945" y="21464"/>
                    </a:cubicBezTo>
                    <a:cubicBezTo>
                      <a:pt x="1954" y="21482"/>
                      <a:pt x="1972" y="21491"/>
                      <a:pt x="1999" y="21491"/>
                    </a:cubicBezTo>
                    <a:cubicBezTo>
                      <a:pt x="2008" y="21491"/>
                      <a:pt x="2017" y="21491"/>
                      <a:pt x="2026" y="21482"/>
                    </a:cubicBezTo>
                    <a:cubicBezTo>
                      <a:pt x="2061" y="21464"/>
                      <a:pt x="2070" y="21429"/>
                      <a:pt x="2052" y="21402"/>
                    </a:cubicBezTo>
                    <a:cubicBezTo>
                      <a:pt x="1919" y="21179"/>
                      <a:pt x="1794" y="20947"/>
                      <a:pt x="1678" y="20724"/>
                    </a:cubicBezTo>
                    <a:cubicBezTo>
                      <a:pt x="1664" y="20696"/>
                      <a:pt x="1640" y="20685"/>
                      <a:pt x="1617" y="20685"/>
                    </a:cubicBezTo>
                    <a:close/>
                    <a:moveTo>
                      <a:pt x="26403" y="21598"/>
                    </a:moveTo>
                    <a:cubicBezTo>
                      <a:pt x="26384" y="21598"/>
                      <a:pt x="26365" y="21607"/>
                      <a:pt x="26353" y="21625"/>
                    </a:cubicBezTo>
                    <a:cubicBezTo>
                      <a:pt x="26309" y="21696"/>
                      <a:pt x="26255" y="21776"/>
                      <a:pt x="26211" y="21848"/>
                    </a:cubicBezTo>
                    <a:cubicBezTo>
                      <a:pt x="26193" y="21875"/>
                      <a:pt x="26202" y="21910"/>
                      <a:pt x="26237" y="21937"/>
                    </a:cubicBezTo>
                    <a:cubicBezTo>
                      <a:pt x="26246" y="21937"/>
                      <a:pt x="26255" y="21946"/>
                      <a:pt x="26264" y="21946"/>
                    </a:cubicBezTo>
                    <a:cubicBezTo>
                      <a:pt x="26291" y="21946"/>
                      <a:pt x="26309" y="21937"/>
                      <a:pt x="26318" y="21910"/>
                    </a:cubicBezTo>
                    <a:cubicBezTo>
                      <a:pt x="26371" y="21839"/>
                      <a:pt x="26416" y="21768"/>
                      <a:pt x="26460" y="21696"/>
                    </a:cubicBezTo>
                    <a:cubicBezTo>
                      <a:pt x="26478" y="21660"/>
                      <a:pt x="26469" y="21625"/>
                      <a:pt x="26434" y="21607"/>
                    </a:cubicBezTo>
                    <a:cubicBezTo>
                      <a:pt x="26424" y="21601"/>
                      <a:pt x="26413" y="21598"/>
                      <a:pt x="26403" y="21598"/>
                    </a:cubicBezTo>
                    <a:close/>
                    <a:moveTo>
                      <a:pt x="2130" y="21589"/>
                    </a:moveTo>
                    <a:cubicBezTo>
                      <a:pt x="2118" y="21589"/>
                      <a:pt x="2106" y="21592"/>
                      <a:pt x="2097" y="21598"/>
                    </a:cubicBezTo>
                    <a:cubicBezTo>
                      <a:pt x="2061" y="21616"/>
                      <a:pt x="2052" y="21660"/>
                      <a:pt x="2070" y="21687"/>
                    </a:cubicBezTo>
                    <a:cubicBezTo>
                      <a:pt x="2231" y="21946"/>
                      <a:pt x="2400" y="22205"/>
                      <a:pt x="2570" y="22445"/>
                    </a:cubicBezTo>
                    <a:cubicBezTo>
                      <a:pt x="2588" y="22463"/>
                      <a:pt x="2605" y="22472"/>
                      <a:pt x="2623" y="22472"/>
                    </a:cubicBezTo>
                    <a:cubicBezTo>
                      <a:pt x="2641" y="22472"/>
                      <a:pt x="2650" y="22472"/>
                      <a:pt x="2659" y="22463"/>
                    </a:cubicBezTo>
                    <a:cubicBezTo>
                      <a:pt x="2695" y="22445"/>
                      <a:pt x="2695" y="22401"/>
                      <a:pt x="2677" y="22374"/>
                    </a:cubicBezTo>
                    <a:cubicBezTo>
                      <a:pt x="2507" y="22133"/>
                      <a:pt x="2338" y="21875"/>
                      <a:pt x="2186" y="21616"/>
                    </a:cubicBezTo>
                    <a:cubicBezTo>
                      <a:pt x="2175" y="21599"/>
                      <a:pt x="2152" y="21589"/>
                      <a:pt x="2130" y="21589"/>
                    </a:cubicBezTo>
                    <a:close/>
                    <a:moveTo>
                      <a:pt x="3088" y="22969"/>
                    </a:moveTo>
                    <a:cubicBezTo>
                      <a:pt x="3075" y="22969"/>
                      <a:pt x="3063" y="22973"/>
                      <a:pt x="3051" y="22981"/>
                    </a:cubicBezTo>
                    <a:cubicBezTo>
                      <a:pt x="3016" y="23008"/>
                      <a:pt x="3016" y="23043"/>
                      <a:pt x="3034" y="23079"/>
                    </a:cubicBezTo>
                    <a:cubicBezTo>
                      <a:pt x="3087" y="23141"/>
                      <a:pt x="3141" y="23213"/>
                      <a:pt x="3203" y="23275"/>
                    </a:cubicBezTo>
                    <a:cubicBezTo>
                      <a:pt x="3212" y="23293"/>
                      <a:pt x="3230" y="23302"/>
                      <a:pt x="3248" y="23302"/>
                    </a:cubicBezTo>
                    <a:cubicBezTo>
                      <a:pt x="3266" y="23302"/>
                      <a:pt x="3274" y="23293"/>
                      <a:pt x="3292" y="23284"/>
                    </a:cubicBezTo>
                    <a:cubicBezTo>
                      <a:pt x="3319" y="23266"/>
                      <a:pt x="3319" y="23222"/>
                      <a:pt x="3301" y="23195"/>
                    </a:cubicBezTo>
                    <a:cubicBezTo>
                      <a:pt x="3248" y="23132"/>
                      <a:pt x="3194" y="23061"/>
                      <a:pt x="3141" y="22999"/>
                    </a:cubicBezTo>
                    <a:cubicBezTo>
                      <a:pt x="3125" y="22978"/>
                      <a:pt x="3106" y="22969"/>
                      <a:pt x="3088" y="22969"/>
                    </a:cubicBezTo>
                    <a:close/>
                    <a:moveTo>
                      <a:pt x="25832" y="22456"/>
                    </a:moveTo>
                    <a:cubicBezTo>
                      <a:pt x="25812" y="22456"/>
                      <a:pt x="25793" y="22466"/>
                      <a:pt x="25782" y="22481"/>
                    </a:cubicBezTo>
                    <a:cubicBezTo>
                      <a:pt x="25604" y="22731"/>
                      <a:pt x="25425" y="22972"/>
                      <a:pt x="25238" y="23204"/>
                    </a:cubicBezTo>
                    <a:cubicBezTo>
                      <a:pt x="25211" y="23231"/>
                      <a:pt x="25220" y="23266"/>
                      <a:pt x="25247" y="23293"/>
                    </a:cubicBezTo>
                    <a:cubicBezTo>
                      <a:pt x="25256" y="23302"/>
                      <a:pt x="25274" y="23302"/>
                      <a:pt x="25283" y="23302"/>
                    </a:cubicBezTo>
                    <a:cubicBezTo>
                      <a:pt x="25301" y="23302"/>
                      <a:pt x="25318" y="23293"/>
                      <a:pt x="25336" y="23284"/>
                    </a:cubicBezTo>
                    <a:cubicBezTo>
                      <a:pt x="25524" y="23043"/>
                      <a:pt x="25711" y="22802"/>
                      <a:pt x="25889" y="22561"/>
                    </a:cubicBezTo>
                    <a:cubicBezTo>
                      <a:pt x="25907" y="22526"/>
                      <a:pt x="25898" y="22490"/>
                      <a:pt x="25872" y="22472"/>
                    </a:cubicBezTo>
                    <a:cubicBezTo>
                      <a:pt x="25860" y="22461"/>
                      <a:pt x="25846" y="22456"/>
                      <a:pt x="25832" y="22456"/>
                    </a:cubicBezTo>
                    <a:close/>
                    <a:moveTo>
                      <a:pt x="25121" y="23375"/>
                    </a:moveTo>
                    <a:cubicBezTo>
                      <a:pt x="25103" y="23375"/>
                      <a:pt x="25084" y="23384"/>
                      <a:pt x="25069" y="23400"/>
                    </a:cubicBezTo>
                    <a:cubicBezTo>
                      <a:pt x="24908" y="23596"/>
                      <a:pt x="24730" y="23784"/>
                      <a:pt x="24560" y="23971"/>
                    </a:cubicBezTo>
                    <a:cubicBezTo>
                      <a:pt x="24533" y="23998"/>
                      <a:pt x="24533" y="24042"/>
                      <a:pt x="24560" y="24069"/>
                    </a:cubicBezTo>
                    <a:cubicBezTo>
                      <a:pt x="24569" y="24078"/>
                      <a:pt x="24587" y="24078"/>
                      <a:pt x="24605" y="24078"/>
                    </a:cubicBezTo>
                    <a:cubicBezTo>
                      <a:pt x="24623" y="24078"/>
                      <a:pt x="24640" y="24078"/>
                      <a:pt x="24649" y="24060"/>
                    </a:cubicBezTo>
                    <a:cubicBezTo>
                      <a:pt x="24828" y="23873"/>
                      <a:pt x="24997" y="23677"/>
                      <a:pt x="25167" y="23480"/>
                    </a:cubicBezTo>
                    <a:cubicBezTo>
                      <a:pt x="25194" y="23454"/>
                      <a:pt x="25185" y="23409"/>
                      <a:pt x="25158" y="23391"/>
                    </a:cubicBezTo>
                    <a:cubicBezTo>
                      <a:pt x="25147" y="23380"/>
                      <a:pt x="25134" y="23375"/>
                      <a:pt x="25121" y="23375"/>
                    </a:cubicBezTo>
                    <a:close/>
                    <a:moveTo>
                      <a:pt x="3845" y="23853"/>
                    </a:moveTo>
                    <a:cubicBezTo>
                      <a:pt x="3830" y="23853"/>
                      <a:pt x="3814" y="23859"/>
                      <a:pt x="3801" y="23873"/>
                    </a:cubicBezTo>
                    <a:cubicBezTo>
                      <a:pt x="3774" y="23900"/>
                      <a:pt x="3774" y="23935"/>
                      <a:pt x="3792" y="23962"/>
                    </a:cubicBezTo>
                    <a:cubicBezTo>
                      <a:pt x="3970" y="24158"/>
                      <a:pt x="4158" y="24346"/>
                      <a:pt x="4345" y="24524"/>
                    </a:cubicBezTo>
                    <a:cubicBezTo>
                      <a:pt x="4354" y="24533"/>
                      <a:pt x="4372" y="24542"/>
                      <a:pt x="4390" y="24542"/>
                    </a:cubicBezTo>
                    <a:cubicBezTo>
                      <a:pt x="4399" y="24542"/>
                      <a:pt x="4416" y="24533"/>
                      <a:pt x="4434" y="24524"/>
                    </a:cubicBezTo>
                    <a:cubicBezTo>
                      <a:pt x="4461" y="24497"/>
                      <a:pt x="4452" y="24453"/>
                      <a:pt x="4434" y="24426"/>
                    </a:cubicBezTo>
                    <a:cubicBezTo>
                      <a:pt x="4247" y="24248"/>
                      <a:pt x="4068" y="24069"/>
                      <a:pt x="3890" y="23873"/>
                    </a:cubicBezTo>
                    <a:cubicBezTo>
                      <a:pt x="3877" y="23859"/>
                      <a:pt x="3861" y="23853"/>
                      <a:pt x="3845" y="23853"/>
                    </a:cubicBezTo>
                    <a:close/>
                    <a:moveTo>
                      <a:pt x="23962" y="24593"/>
                    </a:moveTo>
                    <a:cubicBezTo>
                      <a:pt x="23947" y="24593"/>
                      <a:pt x="23931" y="24600"/>
                      <a:pt x="23918" y="24613"/>
                    </a:cubicBezTo>
                    <a:cubicBezTo>
                      <a:pt x="23855" y="24667"/>
                      <a:pt x="23793" y="24729"/>
                      <a:pt x="23730" y="24783"/>
                    </a:cubicBezTo>
                    <a:cubicBezTo>
                      <a:pt x="23704" y="24810"/>
                      <a:pt x="23695" y="24845"/>
                      <a:pt x="23722" y="24872"/>
                    </a:cubicBezTo>
                    <a:cubicBezTo>
                      <a:pt x="23739" y="24890"/>
                      <a:pt x="23748" y="24899"/>
                      <a:pt x="23766" y="24899"/>
                    </a:cubicBezTo>
                    <a:cubicBezTo>
                      <a:pt x="23784" y="24899"/>
                      <a:pt x="23802" y="24890"/>
                      <a:pt x="23811" y="24881"/>
                    </a:cubicBezTo>
                    <a:cubicBezTo>
                      <a:pt x="23873" y="24818"/>
                      <a:pt x="23945" y="24765"/>
                      <a:pt x="24007" y="24703"/>
                    </a:cubicBezTo>
                    <a:cubicBezTo>
                      <a:pt x="24034" y="24676"/>
                      <a:pt x="24034" y="24640"/>
                      <a:pt x="24007" y="24613"/>
                    </a:cubicBezTo>
                    <a:cubicBezTo>
                      <a:pt x="23994" y="24600"/>
                      <a:pt x="23978" y="24593"/>
                      <a:pt x="23962" y="24593"/>
                    </a:cubicBezTo>
                    <a:close/>
                    <a:moveTo>
                      <a:pt x="4578" y="24592"/>
                    </a:moveTo>
                    <a:cubicBezTo>
                      <a:pt x="4558" y="24592"/>
                      <a:pt x="4538" y="24599"/>
                      <a:pt x="4523" y="24613"/>
                    </a:cubicBezTo>
                    <a:cubicBezTo>
                      <a:pt x="4506" y="24631"/>
                      <a:pt x="4506" y="24676"/>
                      <a:pt x="4532" y="24703"/>
                    </a:cubicBezTo>
                    <a:cubicBezTo>
                      <a:pt x="4746" y="24908"/>
                      <a:pt x="4978" y="25104"/>
                      <a:pt x="5210" y="25300"/>
                    </a:cubicBezTo>
                    <a:cubicBezTo>
                      <a:pt x="5228" y="25309"/>
                      <a:pt x="5237" y="25318"/>
                      <a:pt x="5255" y="25318"/>
                    </a:cubicBezTo>
                    <a:cubicBezTo>
                      <a:pt x="5273" y="25318"/>
                      <a:pt x="5291" y="25309"/>
                      <a:pt x="5300" y="25291"/>
                    </a:cubicBezTo>
                    <a:cubicBezTo>
                      <a:pt x="5326" y="25265"/>
                      <a:pt x="5326" y="25220"/>
                      <a:pt x="5291" y="25202"/>
                    </a:cubicBezTo>
                    <a:cubicBezTo>
                      <a:pt x="5068" y="25015"/>
                      <a:pt x="4836" y="24810"/>
                      <a:pt x="4622" y="24604"/>
                    </a:cubicBezTo>
                    <a:cubicBezTo>
                      <a:pt x="4610" y="24596"/>
                      <a:pt x="4594" y="24592"/>
                      <a:pt x="4578" y="24592"/>
                    </a:cubicBezTo>
                    <a:close/>
                    <a:moveTo>
                      <a:pt x="5863" y="25662"/>
                    </a:moveTo>
                    <a:cubicBezTo>
                      <a:pt x="5845" y="25662"/>
                      <a:pt x="5827" y="25669"/>
                      <a:pt x="5817" y="25684"/>
                    </a:cubicBezTo>
                    <a:cubicBezTo>
                      <a:pt x="5790" y="25720"/>
                      <a:pt x="5799" y="25755"/>
                      <a:pt x="5826" y="25782"/>
                    </a:cubicBezTo>
                    <a:cubicBezTo>
                      <a:pt x="5897" y="25827"/>
                      <a:pt x="5969" y="25880"/>
                      <a:pt x="6040" y="25934"/>
                    </a:cubicBezTo>
                    <a:cubicBezTo>
                      <a:pt x="6049" y="25934"/>
                      <a:pt x="6067" y="25943"/>
                      <a:pt x="6076" y="25943"/>
                    </a:cubicBezTo>
                    <a:cubicBezTo>
                      <a:pt x="6094" y="25943"/>
                      <a:pt x="6111" y="25934"/>
                      <a:pt x="6129" y="25916"/>
                    </a:cubicBezTo>
                    <a:cubicBezTo>
                      <a:pt x="6147" y="25889"/>
                      <a:pt x="6138" y="25844"/>
                      <a:pt x="6111" y="25827"/>
                    </a:cubicBezTo>
                    <a:cubicBezTo>
                      <a:pt x="6040" y="25773"/>
                      <a:pt x="5978" y="25728"/>
                      <a:pt x="5906" y="25675"/>
                    </a:cubicBezTo>
                    <a:cubicBezTo>
                      <a:pt x="5894" y="25667"/>
                      <a:pt x="5879" y="25662"/>
                      <a:pt x="5863" y="25662"/>
                    </a:cubicBezTo>
                    <a:close/>
                    <a:moveTo>
                      <a:pt x="23182" y="25270"/>
                    </a:moveTo>
                    <a:cubicBezTo>
                      <a:pt x="23168" y="25270"/>
                      <a:pt x="23154" y="25274"/>
                      <a:pt x="23142" y="25282"/>
                    </a:cubicBezTo>
                    <a:cubicBezTo>
                      <a:pt x="22910" y="25470"/>
                      <a:pt x="22660" y="25657"/>
                      <a:pt x="22419" y="25827"/>
                    </a:cubicBezTo>
                    <a:cubicBezTo>
                      <a:pt x="22392" y="25844"/>
                      <a:pt x="22383" y="25889"/>
                      <a:pt x="22401" y="25916"/>
                    </a:cubicBezTo>
                    <a:cubicBezTo>
                      <a:pt x="22419" y="25934"/>
                      <a:pt x="22437" y="25943"/>
                      <a:pt x="22455" y="25943"/>
                    </a:cubicBezTo>
                    <a:cubicBezTo>
                      <a:pt x="22473" y="25943"/>
                      <a:pt x="22482" y="25943"/>
                      <a:pt x="22490" y="25934"/>
                    </a:cubicBezTo>
                    <a:cubicBezTo>
                      <a:pt x="22740" y="25755"/>
                      <a:pt x="22981" y="25577"/>
                      <a:pt x="23222" y="25381"/>
                    </a:cubicBezTo>
                    <a:cubicBezTo>
                      <a:pt x="23249" y="25363"/>
                      <a:pt x="23249" y="25318"/>
                      <a:pt x="23231" y="25291"/>
                    </a:cubicBezTo>
                    <a:cubicBezTo>
                      <a:pt x="23216" y="25277"/>
                      <a:pt x="23199" y="25270"/>
                      <a:pt x="23182" y="25270"/>
                    </a:cubicBezTo>
                    <a:close/>
                    <a:moveTo>
                      <a:pt x="22246" y="25963"/>
                    </a:moveTo>
                    <a:cubicBezTo>
                      <a:pt x="22233" y="25963"/>
                      <a:pt x="22219" y="25968"/>
                      <a:pt x="22205" y="25978"/>
                    </a:cubicBezTo>
                    <a:cubicBezTo>
                      <a:pt x="21991" y="26121"/>
                      <a:pt x="21777" y="26264"/>
                      <a:pt x="21554" y="26389"/>
                    </a:cubicBezTo>
                    <a:cubicBezTo>
                      <a:pt x="21527" y="26406"/>
                      <a:pt x="21518" y="26451"/>
                      <a:pt x="21536" y="26478"/>
                    </a:cubicBezTo>
                    <a:cubicBezTo>
                      <a:pt x="21545" y="26496"/>
                      <a:pt x="21572" y="26513"/>
                      <a:pt x="21589" y="26513"/>
                    </a:cubicBezTo>
                    <a:cubicBezTo>
                      <a:pt x="21598" y="26513"/>
                      <a:pt x="21616" y="26505"/>
                      <a:pt x="21625" y="26505"/>
                    </a:cubicBezTo>
                    <a:cubicBezTo>
                      <a:pt x="21848" y="26371"/>
                      <a:pt x="22062" y="26228"/>
                      <a:pt x="22276" y="26085"/>
                    </a:cubicBezTo>
                    <a:cubicBezTo>
                      <a:pt x="22312" y="26059"/>
                      <a:pt x="22321" y="26023"/>
                      <a:pt x="22294" y="25996"/>
                    </a:cubicBezTo>
                    <a:cubicBezTo>
                      <a:pt x="22283" y="25974"/>
                      <a:pt x="22266" y="25963"/>
                      <a:pt x="22246" y="25963"/>
                    </a:cubicBezTo>
                    <a:close/>
                    <a:moveTo>
                      <a:pt x="6832" y="26308"/>
                    </a:moveTo>
                    <a:cubicBezTo>
                      <a:pt x="6811" y="26308"/>
                      <a:pt x="6789" y="26320"/>
                      <a:pt x="6772" y="26344"/>
                    </a:cubicBezTo>
                    <a:cubicBezTo>
                      <a:pt x="6754" y="26371"/>
                      <a:pt x="6763" y="26415"/>
                      <a:pt x="6798" y="26433"/>
                    </a:cubicBezTo>
                    <a:cubicBezTo>
                      <a:pt x="7012" y="26567"/>
                      <a:pt x="7244" y="26701"/>
                      <a:pt x="7467" y="26817"/>
                    </a:cubicBezTo>
                    <a:cubicBezTo>
                      <a:pt x="7476" y="26826"/>
                      <a:pt x="7494" y="26826"/>
                      <a:pt x="7503" y="26826"/>
                    </a:cubicBezTo>
                    <a:cubicBezTo>
                      <a:pt x="7521" y="26826"/>
                      <a:pt x="7548" y="26817"/>
                      <a:pt x="7557" y="26790"/>
                    </a:cubicBezTo>
                    <a:cubicBezTo>
                      <a:pt x="7574" y="26763"/>
                      <a:pt x="7566" y="26728"/>
                      <a:pt x="7530" y="26710"/>
                    </a:cubicBezTo>
                    <a:cubicBezTo>
                      <a:pt x="7307" y="26585"/>
                      <a:pt x="7084" y="26451"/>
                      <a:pt x="6861" y="26317"/>
                    </a:cubicBezTo>
                    <a:cubicBezTo>
                      <a:pt x="6852" y="26311"/>
                      <a:pt x="6842" y="26308"/>
                      <a:pt x="6832" y="26308"/>
                    </a:cubicBezTo>
                    <a:close/>
                    <a:moveTo>
                      <a:pt x="20804" y="26826"/>
                    </a:moveTo>
                    <a:cubicBezTo>
                      <a:pt x="20792" y="26826"/>
                      <a:pt x="20781" y="26829"/>
                      <a:pt x="20769" y="26835"/>
                    </a:cubicBezTo>
                    <a:cubicBezTo>
                      <a:pt x="20697" y="26870"/>
                      <a:pt x="20617" y="26915"/>
                      <a:pt x="20537" y="26951"/>
                    </a:cubicBezTo>
                    <a:cubicBezTo>
                      <a:pt x="20510" y="26968"/>
                      <a:pt x="20492" y="27004"/>
                      <a:pt x="20510" y="27031"/>
                    </a:cubicBezTo>
                    <a:cubicBezTo>
                      <a:pt x="20519" y="27058"/>
                      <a:pt x="20546" y="27067"/>
                      <a:pt x="20572" y="27067"/>
                    </a:cubicBezTo>
                    <a:lnTo>
                      <a:pt x="20599" y="27067"/>
                    </a:lnTo>
                    <a:cubicBezTo>
                      <a:pt x="20671" y="27022"/>
                      <a:pt x="20751" y="26986"/>
                      <a:pt x="20831" y="26951"/>
                    </a:cubicBezTo>
                    <a:cubicBezTo>
                      <a:pt x="20858" y="26933"/>
                      <a:pt x="20876" y="26888"/>
                      <a:pt x="20858" y="26861"/>
                    </a:cubicBezTo>
                    <a:cubicBezTo>
                      <a:pt x="20846" y="26838"/>
                      <a:pt x="20826" y="26826"/>
                      <a:pt x="20804" y="26826"/>
                    </a:cubicBezTo>
                    <a:close/>
                    <a:moveTo>
                      <a:pt x="7732" y="26819"/>
                    </a:moveTo>
                    <a:cubicBezTo>
                      <a:pt x="7708" y="26819"/>
                      <a:pt x="7685" y="26833"/>
                      <a:pt x="7673" y="26852"/>
                    </a:cubicBezTo>
                    <a:cubicBezTo>
                      <a:pt x="7655" y="26888"/>
                      <a:pt x="7664" y="26924"/>
                      <a:pt x="7699" y="26942"/>
                    </a:cubicBezTo>
                    <a:cubicBezTo>
                      <a:pt x="7967" y="27084"/>
                      <a:pt x="8244" y="27209"/>
                      <a:pt x="8520" y="27334"/>
                    </a:cubicBezTo>
                    <a:cubicBezTo>
                      <a:pt x="8529" y="27334"/>
                      <a:pt x="8538" y="27343"/>
                      <a:pt x="8547" y="27343"/>
                    </a:cubicBezTo>
                    <a:cubicBezTo>
                      <a:pt x="8565" y="27343"/>
                      <a:pt x="8591" y="27325"/>
                      <a:pt x="8600" y="27299"/>
                    </a:cubicBezTo>
                    <a:cubicBezTo>
                      <a:pt x="8618" y="27272"/>
                      <a:pt x="8600" y="27227"/>
                      <a:pt x="8574" y="27218"/>
                    </a:cubicBezTo>
                    <a:cubicBezTo>
                      <a:pt x="8297" y="27093"/>
                      <a:pt x="8020" y="26968"/>
                      <a:pt x="7762" y="26826"/>
                    </a:cubicBezTo>
                    <a:cubicBezTo>
                      <a:pt x="7752" y="26821"/>
                      <a:pt x="7742" y="26819"/>
                      <a:pt x="7732" y="26819"/>
                    </a:cubicBezTo>
                    <a:close/>
                    <a:moveTo>
                      <a:pt x="9259" y="27506"/>
                    </a:moveTo>
                    <a:cubicBezTo>
                      <a:pt x="9234" y="27506"/>
                      <a:pt x="9211" y="27522"/>
                      <a:pt x="9198" y="27548"/>
                    </a:cubicBezTo>
                    <a:cubicBezTo>
                      <a:pt x="9189" y="27575"/>
                      <a:pt x="9207" y="27620"/>
                      <a:pt x="9243" y="27629"/>
                    </a:cubicBezTo>
                    <a:cubicBezTo>
                      <a:pt x="9323" y="27655"/>
                      <a:pt x="9403" y="27691"/>
                      <a:pt x="9484" y="27718"/>
                    </a:cubicBezTo>
                    <a:lnTo>
                      <a:pt x="9501" y="27718"/>
                    </a:lnTo>
                    <a:cubicBezTo>
                      <a:pt x="9528" y="27718"/>
                      <a:pt x="9555" y="27709"/>
                      <a:pt x="9564" y="27682"/>
                    </a:cubicBezTo>
                    <a:cubicBezTo>
                      <a:pt x="9573" y="27646"/>
                      <a:pt x="9555" y="27611"/>
                      <a:pt x="9528" y="27593"/>
                    </a:cubicBezTo>
                    <a:cubicBezTo>
                      <a:pt x="9448" y="27566"/>
                      <a:pt x="9368" y="27539"/>
                      <a:pt x="9287" y="27513"/>
                    </a:cubicBezTo>
                    <a:cubicBezTo>
                      <a:pt x="9278" y="27508"/>
                      <a:pt x="9268" y="27506"/>
                      <a:pt x="9259" y="27506"/>
                    </a:cubicBezTo>
                    <a:close/>
                    <a:moveTo>
                      <a:pt x="19861" y="27269"/>
                    </a:moveTo>
                    <a:cubicBezTo>
                      <a:pt x="19854" y="27269"/>
                      <a:pt x="19847" y="27270"/>
                      <a:pt x="19841" y="27272"/>
                    </a:cubicBezTo>
                    <a:cubicBezTo>
                      <a:pt x="19564" y="27388"/>
                      <a:pt x="19279" y="27504"/>
                      <a:pt x="18993" y="27602"/>
                    </a:cubicBezTo>
                    <a:cubicBezTo>
                      <a:pt x="18967" y="27611"/>
                      <a:pt x="18949" y="27646"/>
                      <a:pt x="18958" y="27682"/>
                    </a:cubicBezTo>
                    <a:cubicBezTo>
                      <a:pt x="18967" y="27709"/>
                      <a:pt x="18993" y="27727"/>
                      <a:pt x="19020" y="27727"/>
                    </a:cubicBezTo>
                    <a:lnTo>
                      <a:pt x="19038" y="27727"/>
                    </a:lnTo>
                    <a:cubicBezTo>
                      <a:pt x="19323" y="27620"/>
                      <a:pt x="19609" y="27513"/>
                      <a:pt x="19885" y="27388"/>
                    </a:cubicBezTo>
                    <a:cubicBezTo>
                      <a:pt x="19921" y="27379"/>
                      <a:pt x="19939" y="27343"/>
                      <a:pt x="19921" y="27307"/>
                    </a:cubicBezTo>
                    <a:cubicBezTo>
                      <a:pt x="19908" y="27280"/>
                      <a:pt x="19883" y="27269"/>
                      <a:pt x="19861" y="27269"/>
                    </a:cubicBezTo>
                    <a:close/>
                    <a:moveTo>
                      <a:pt x="18771" y="27680"/>
                    </a:moveTo>
                    <a:cubicBezTo>
                      <a:pt x="18765" y="27680"/>
                      <a:pt x="18759" y="27681"/>
                      <a:pt x="18753" y="27682"/>
                    </a:cubicBezTo>
                    <a:cubicBezTo>
                      <a:pt x="18512" y="27771"/>
                      <a:pt x="18262" y="27843"/>
                      <a:pt x="18012" y="27914"/>
                    </a:cubicBezTo>
                    <a:cubicBezTo>
                      <a:pt x="17976" y="27923"/>
                      <a:pt x="17959" y="27959"/>
                      <a:pt x="17967" y="27985"/>
                    </a:cubicBezTo>
                    <a:cubicBezTo>
                      <a:pt x="17976" y="28021"/>
                      <a:pt x="18003" y="28039"/>
                      <a:pt x="18030" y="28039"/>
                    </a:cubicBezTo>
                    <a:lnTo>
                      <a:pt x="18048" y="28039"/>
                    </a:lnTo>
                    <a:cubicBezTo>
                      <a:pt x="18298" y="27968"/>
                      <a:pt x="18547" y="27887"/>
                      <a:pt x="18797" y="27807"/>
                    </a:cubicBezTo>
                    <a:cubicBezTo>
                      <a:pt x="18824" y="27798"/>
                      <a:pt x="18842" y="27762"/>
                      <a:pt x="18833" y="27727"/>
                    </a:cubicBezTo>
                    <a:cubicBezTo>
                      <a:pt x="18825" y="27697"/>
                      <a:pt x="18800" y="27680"/>
                      <a:pt x="18771" y="27680"/>
                    </a:cubicBezTo>
                    <a:close/>
                    <a:moveTo>
                      <a:pt x="10366" y="27867"/>
                    </a:moveTo>
                    <a:cubicBezTo>
                      <a:pt x="10337" y="27867"/>
                      <a:pt x="10312" y="27885"/>
                      <a:pt x="10304" y="27914"/>
                    </a:cubicBezTo>
                    <a:cubicBezTo>
                      <a:pt x="10295" y="27950"/>
                      <a:pt x="10313" y="27985"/>
                      <a:pt x="10349" y="27994"/>
                    </a:cubicBezTo>
                    <a:cubicBezTo>
                      <a:pt x="10599" y="28066"/>
                      <a:pt x="10848" y="28128"/>
                      <a:pt x="11107" y="28191"/>
                    </a:cubicBezTo>
                    <a:lnTo>
                      <a:pt x="11116" y="28191"/>
                    </a:lnTo>
                    <a:cubicBezTo>
                      <a:pt x="11143" y="28191"/>
                      <a:pt x="11170" y="28173"/>
                      <a:pt x="11179" y="28137"/>
                    </a:cubicBezTo>
                    <a:cubicBezTo>
                      <a:pt x="11187" y="28101"/>
                      <a:pt x="11170" y="28075"/>
                      <a:pt x="11134" y="28066"/>
                    </a:cubicBezTo>
                    <a:cubicBezTo>
                      <a:pt x="10884" y="28003"/>
                      <a:pt x="10625" y="27941"/>
                      <a:pt x="10385" y="27869"/>
                    </a:cubicBezTo>
                    <a:cubicBezTo>
                      <a:pt x="10378" y="27868"/>
                      <a:pt x="10372" y="27867"/>
                      <a:pt x="10366" y="27867"/>
                    </a:cubicBezTo>
                    <a:close/>
                    <a:moveTo>
                      <a:pt x="17152" y="28118"/>
                    </a:moveTo>
                    <a:cubicBezTo>
                      <a:pt x="17147" y="28118"/>
                      <a:pt x="17142" y="28118"/>
                      <a:pt x="17138" y="28119"/>
                    </a:cubicBezTo>
                    <a:cubicBezTo>
                      <a:pt x="17058" y="28137"/>
                      <a:pt x="16968" y="28155"/>
                      <a:pt x="16888" y="28173"/>
                    </a:cubicBezTo>
                    <a:cubicBezTo>
                      <a:pt x="16852" y="28173"/>
                      <a:pt x="16826" y="28208"/>
                      <a:pt x="16834" y="28244"/>
                    </a:cubicBezTo>
                    <a:cubicBezTo>
                      <a:pt x="16834" y="28280"/>
                      <a:pt x="16870" y="28298"/>
                      <a:pt x="16897" y="28298"/>
                    </a:cubicBezTo>
                    <a:lnTo>
                      <a:pt x="16906" y="28298"/>
                    </a:lnTo>
                    <a:cubicBezTo>
                      <a:pt x="16995" y="28280"/>
                      <a:pt x="17075" y="28262"/>
                      <a:pt x="17165" y="28244"/>
                    </a:cubicBezTo>
                    <a:cubicBezTo>
                      <a:pt x="17200" y="28235"/>
                      <a:pt x="17218" y="28208"/>
                      <a:pt x="17209" y="28173"/>
                    </a:cubicBezTo>
                    <a:cubicBezTo>
                      <a:pt x="17209" y="28142"/>
                      <a:pt x="17182" y="28118"/>
                      <a:pt x="17152" y="28118"/>
                    </a:cubicBezTo>
                    <a:close/>
                    <a:moveTo>
                      <a:pt x="11365" y="28117"/>
                    </a:moveTo>
                    <a:cubicBezTo>
                      <a:pt x="11337" y="28117"/>
                      <a:pt x="11311" y="28134"/>
                      <a:pt x="11303" y="28164"/>
                    </a:cubicBezTo>
                    <a:cubicBezTo>
                      <a:pt x="11303" y="28200"/>
                      <a:pt x="11321" y="28235"/>
                      <a:pt x="11357" y="28244"/>
                    </a:cubicBezTo>
                    <a:cubicBezTo>
                      <a:pt x="11651" y="28307"/>
                      <a:pt x="11955" y="28360"/>
                      <a:pt x="12249" y="28396"/>
                    </a:cubicBezTo>
                    <a:lnTo>
                      <a:pt x="12258" y="28396"/>
                    </a:lnTo>
                    <a:cubicBezTo>
                      <a:pt x="12294" y="28396"/>
                      <a:pt x="12320" y="28378"/>
                      <a:pt x="12329" y="28342"/>
                    </a:cubicBezTo>
                    <a:cubicBezTo>
                      <a:pt x="12329" y="28307"/>
                      <a:pt x="12303" y="28280"/>
                      <a:pt x="12267" y="28271"/>
                    </a:cubicBezTo>
                    <a:cubicBezTo>
                      <a:pt x="11973" y="28226"/>
                      <a:pt x="11678" y="28182"/>
                      <a:pt x="11384" y="28119"/>
                    </a:cubicBezTo>
                    <a:cubicBezTo>
                      <a:pt x="11378" y="28118"/>
                      <a:pt x="11371" y="28117"/>
                      <a:pt x="11365" y="28117"/>
                    </a:cubicBezTo>
                    <a:close/>
                    <a:moveTo>
                      <a:pt x="13029" y="28358"/>
                    </a:moveTo>
                    <a:cubicBezTo>
                      <a:pt x="12999" y="28358"/>
                      <a:pt x="12972" y="28383"/>
                      <a:pt x="12972" y="28414"/>
                    </a:cubicBezTo>
                    <a:cubicBezTo>
                      <a:pt x="12963" y="28449"/>
                      <a:pt x="12990" y="28485"/>
                      <a:pt x="13025" y="28485"/>
                    </a:cubicBezTo>
                    <a:cubicBezTo>
                      <a:pt x="13114" y="28494"/>
                      <a:pt x="13204" y="28503"/>
                      <a:pt x="13284" y="28503"/>
                    </a:cubicBezTo>
                    <a:lnTo>
                      <a:pt x="13293" y="28503"/>
                    </a:lnTo>
                    <a:cubicBezTo>
                      <a:pt x="13329" y="28503"/>
                      <a:pt x="13355" y="28485"/>
                      <a:pt x="13355" y="28449"/>
                    </a:cubicBezTo>
                    <a:cubicBezTo>
                      <a:pt x="13355" y="28414"/>
                      <a:pt x="13329" y="28378"/>
                      <a:pt x="13293" y="28378"/>
                    </a:cubicBezTo>
                    <a:cubicBezTo>
                      <a:pt x="13213" y="28369"/>
                      <a:pt x="13123" y="28369"/>
                      <a:pt x="13043" y="28360"/>
                    </a:cubicBezTo>
                    <a:cubicBezTo>
                      <a:pt x="13038" y="28359"/>
                      <a:pt x="13034" y="28358"/>
                      <a:pt x="13029" y="28358"/>
                    </a:cubicBezTo>
                    <a:close/>
                    <a:moveTo>
                      <a:pt x="16121" y="28289"/>
                    </a:moveTo>
                    <a:cubicBezTo>
                      <a:pt x="15826" y="28333"/>
                      <a:pt x="15523" y="28360"/>
                      <a:pt x="15229" y="28378"/>
                    </a:cubicBezTo>
                    <a:cubicBezTo>
                      <a:pt x="15193" y="28378"/>
                      <a:pt x="15166" y="28414"/>
                      <a:pt x="15166" y="28449"/>
                    </a:cubicBezTo>
                    <a:cubicBezTo>
                      <a:pt x="15166" y="28485"/>
                      <a:pt x="15193" y="28512"/>
                      <a:pt x="15229" y="28512"/>
                    </a:cubicBezTo>
                    <a:lnTo>
                      <a:pt x="15238" y="28512"/>
                    </a:lnTo>
                    <a:cubicBezTo>
                      <a:pt x="15532" y="28485"/>
                      <a:pt x="15844" y="28458"/>
                      <a:pt x="16139" y="28423"/>
                    </a:cubicBezTo>
                    <a:cubicBezTo>
                      <a:pt x="16174" y="28414"/>
                      <a:pt x="16201" y="28378"/>
                      <a:pt x="16192" y="28351"/>
                    </a:cubicBezTo>
                    <a:cubicBezTo>
                      <a:pt x="16192" y="28316"/>
                      <a:pt x="16156" y="28289"/>
                      <a:pt x="16121" y="28289"/>
                    </a:cubicBezTo>
                    <a:close/>
                    <a:moveTo>
                      <a:pt x="14970" y="28396"/>
                    </a:moveTo>
                    <a:cubicBezTo>
                      <a:pt x="14738" y="28405"/>
                      <a:pt x="14506" y="28414"/>
                      <a:pt x="14265" y="28414"/>
                    </a:cubicBezTo>
                    <a:lnTo>
                      <a:pt x="14194" y="28414"/>
                    </a:lnTo>
                    <a:cubicBezTo>
                      <a:pt x="14158" y="28414"/>
                      <a:pt x="14131" y="28440"/>
                      <a:pt x="14131" y="28476"/>
                    </a:cubicBezTo>
                    <a:cubicBezTo>
                      <a:pt x="14131" y="28512"/>
                      <a:pt x="14158" y="28539"/>
                      <a:pt x="14194" y="28539"/>
                    </a:cubicBezTo>
                    <a:lnTo>
                      <a:pt x="14265" y="28539"/>
                    </a:lnTo>
                    <a:cubicBezTo>
                      <a:pt x="14506" y="28539"/>
                      <a:pt x="14738" y="28539"/>
                      <a:pt x="14970" y="28521"/>
                    </a:cubicBezTo>
                    <a:cubicBezTo>
                      <a:pt x="15006" y="28521"/>
                      <a:pt x="15041" y="28494"/>
                      <a:pt x="15032" y="28458"/>
                    </a:cubicBezTo>
                    <a:cubicBezTo>
                      <a:pt x="15032" y="28423"/>
                      <a:pt x="15006" y="28396"/>
                      <a:pt x="14970" y="283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40"/>
          <p:cNvSpPr txBox="1">
            <a:spLocks noGrp="1"/>
          </p:cNvSpPr>
          <p:nvPr>
            <p:ph type="title"/>
          </p:nvPr>
        </p:nvSpPr>
        <p:spPr>
          <a:xfrm>
            <a:off x="3342775" y="1798175"/>
            <a:ext cx="5088000" cy="10500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cs typeface="B Nazanin" pitchFamily="2" charset="-78"/>
              </a:rPr>
              <a:t>10 million</a:t>
            </a:r>
            <a:endParaRPr>
              <a:cs typeface="B Nazanin" pitchFamily="2" charset="-78"/>
            </a:endParaRPr>
          </a:p>
        </p:txBody>
      </p:sp>
      <p:sp>
        <p:nvSpPr>
          <p:cNvPr id="871" name="Google Shape;871;p40"/>
          <p:cNvSpPr txBox="1">
            <a:spLocks noGrp="1"/>
          </p:cNvSpPr>
          <p:nvPr>
            <p:ph type="subTitle" idx="1"/>
          </p:nvPr>
        </p:nvSpPr>
        <p:spPr>
          <a:xfrm>
            <a:off x="3342775" y="2848175"/>
            <a:ext cx="5088000" cy="497100"/>
          </a:xfrm>
          <a:prstGeom prst="rect">
            <a:avLst/>
          </a:prstGeom>
        </p:spPr>
        <p:txBody>
          <a:bodyPr spcFirstLastPara="1" wrap="square" lIns="91425" tIns="91425" rIns="91425" bIns="91425" anchor="t" anchorCtr="0">
            <a:noAutofit/>
          </a:bodyPr>
          <a:lstStyle/>
          <a:p>
            <a:pPr marL="0" lvl="0" indent="0" algn="ctr" rtl="1"/>
            <a:r>
              <a:rPr lang="fa-IR" dirty="0">
                <a:cs typeface="B Nazanin" pitchFamily="2" charset="-78"/>
              </a:rPr>
              <a:t>درآمد سال اول پروژه</a:t>
            </a:r>
            <a:endParaRPr>
              <a:cs typeface="B Nazanin" pitchFamily="2" charset="-78"/>
            </a:endParaRPr>
          </a:p>
        </p:txBody>
      </p:sp>
      <p:grpSp>
        <p:nvGrpSpPr>
          <p:cNvPr id="872" name="Google Shape;872;p40"/>
          <p:cNvGrpSpPr/>
          <p:nvPr/>
        </p:nvGrpSpPr>
        <p:grpSpPr>
          <a:xfrm rot="10800000">
            <a:off x="-747454" y="886684"/>
            <a:ext cx="3371188" cy="3370276"/>
            <a:chOff x="7148621" y="886684"/>
            <a:chExt cx="3371188" cy="3370276"/>
          </a:xfrm>
        </p:grpSpPr>
        <p:sp>
          <p:nvSpPr>
            <p:cNvPr id="873" name="Google Shape;873;p40"/>
            <p:cNvSpPr/>
            <p:nvPr/>
          </p:nvSpPr>
          <p:spPr>
            <a:xfrm>
              <a:off x="8024349" y="1829049"/>
              <a:ext cx="1620157" cy="1619927"/>
            </a:xfrm>
            <a:custGeom>
              <a:avLst/>
              <a:gdLst/>
              <a:ahLst/>
              <a:cxnLst/>
              <a:rect l="l" t="t" r="r" b="b"/>
              <a:pathLst>
                <a:path w="7700" h="7699" extrusionOk="0">
                  <a:moveTo>
                    <a:pt x="3524" y="0"/>
                  </a:moveTo>
                  <a:lnTo>
                    <a:pt x="3391" y="883"/>
                  </a:lnTo>
                  <a:cubicBezTo>
                    <a:pt x="3176" y="910"/>
                    <a:pt x="2971" y="973"/>
                    <a:pt x="2775" y="1044"/>
                  </a:cubicBezTo>
                  <a:lnTo>
                    <a:pt x="2775" y="1044"/>
                  </a:lnTo>
                  <a:lnTo>
                    <a:pt x="2213" y="348"/>
                  </a:lnTo>
                  <a:lnTo>
                    <a:pt x="1642" y="678"/>
                  </a:lnTo>
                  <a:lnTo>
                    <a:pt x="1963" y="1508"/>
                  </a:lnTo>
                  <a:cubicBezTo>
                    <a:pt x="1803" y="1642"/>
                    <a:pt x="1651" y="1793"/>
                    <a:pt x="1517" y="1963"/>
                  </a:cubicBezTo>
                  <a:lnTo>
                    <a:pt x="1517" y="1963"/>
                  </a:lnTo>
                  <a:lnTo>
                    <a:pt x="679" y="1642"/>
                  </a:lnTo>
                  <a:lnTo>
                    <a:pt x="357" y="2204"/>
                  </a:lnTo>
                  <a:lnTo>
                    <a:pt x="1053" y="2766"/>
                  </a:lnTo>
                  <a:cubicBezTo>
                    <a:pt x="973" y="2962"/>
                    <a:pt x="919" y="3167"/>
                    <a:pt x="884" y="3381"/>
                  </a:cubicBezTo>
                  <a:lnTo>
                    <a:pt x="884" y="3381"/>
                  </a:lnTo>
                  <a:lnTo>
                    <a:pt x="1" y="3524"/>
                  </a:lnTo>
                  <a:lnTo>
                    <a:pt x="1" y="4175"/>
                  </a:lnTo>
                  <a:lnTo>
                    <a:pt x="884" y="4309"/>
                  </a:lnTo>
                  <a:cubicBezTo>
                    <a:pt x="919" y="4523"/>
                    <a:pt x="973" y="4728"/>
                    <a:pt x="1053" y="4925"/>
                  </a:cubicBezTo>
                  <a:lnTo>
                    <a:pt x="1053" y="4925"/>
                  </a:lnTo>
                  <a:lnTo>
                    <a:pt x="357" y="5487"/>
                  </a:lnTo>
                  <a:lnTo>
                    <a:pt x="679" y="6057"/>
                  </a:lnTo>
                  <a:lnTo>
                    <a:pt x="1517" y="5736"/>
                  </a:lnTo>
                  <a:cubicBezTo>
                    <a:pt x="1651" y="5897"/>
                    <a:pt x="1803" y="6049"/>
                    <a:pt x="1963" y="6182"/>
                  </a:cubicBezTo>
                  <a:lnTo>
                    <a:pt x="1963" y="6182"/>
                  </a:lnTo>
                  <a:lnTo>
                    <a:pt x="1642" y="7021"/>
                  </a:lnTo>
                  <a:lnTo>
                    <a:pt x="2213" y="7342"/>
                  </a:lnTo>
                  <a:lnTo>
                    <a:pt x="2775" y="6646"/>
                  </a:lnTo>
                  <a:cubicBezTo>
                    <a:pt x="2971" y="6727"/>
                    <a:pt x="3176" y="6780"/>
                    <a:pt x="3391" y="6816"/>
                  </a:cubicBezTo>
                  <a:lnTo>
                    <a:pt x="3391" y="6816"/>
                  </a:lnTo>
                  <a:lnTo>
                    <a:pt x="3524" y="7699"/>
                  </a:lnTo>
                  <a:lnTo>
                    <a:pt x="4185" y="7699"/>
                  </a:lnTo>
                  <a:lnTo>
                    <a:pt x="4318" y="6816"/>
                  </a:lnTo>
                  <a:cubicBezTo>
                    <a:pt x="4532" y="6780"/>
                    <a:pt x="4738" y="6727"/>
                    <a:pt x="4934" y="6646"/>
                  </a:cubicBezTo>
                  <a:lnTo>
                    <a:pt x="4934" y="6646"/>
                  </a:lnTo>
                  <a:lnTo>
                    <a:pt x="5496" y="7342"/>
                  </a:lnTo>
                  <a:lnTo>
                    <a:pt x="6058" y="7021"/>
                  </a:lnTo>
                  <a:lnTo>
                    <a:pt x="5737" y="6182"/>
                  </a:lnTo>
                  <a:cubicBezTo>
                    <a:pt x="5906" y="6049"/>
                    <a:pt x="6058" y="5897"/>
                    <a:pt x="6192" y="5736"/>
                  </a:cubicBezTo>
                  <a:lnTo>
                    <a:pt x="6192" y="5736"/>
                  </a:lnTo>
                  <a:lnTo>
                    <a:pt x="7021" y="6057"/>
                  </a:lnTo>
                  <a:lnTo>
                    <a:pt x="7352" y="5487"/>
                  </a:lnTo>
                  <a:lnTo>
                    <a:pt x="6656" y="4925"/>
                  </a:lnTo>
                  <a:cubicBezTo>
                    <a:pt x="6727" y="4728"/>
                    <a:pt x="6789" y="4523"/>
                    <a:pt x="6816" y="4309"/>
                  </a:cubicBezTo>
                  <a:lnTo>
                    <a:pt x="6816" y="4309"/>
                  </a:lnTo>
                  <a:lnTo>
                    <a:pt x="7699" y="4175"/>
                  </a:lnTo>
                  <a:lnTo>
                    <a:pt x="7699" y="3524"/>
                  </a:lnTo>
                  <a:lnTo>
                    <a:pt x="6816" y="3381"/>
                  </a:lnTo>
                  <a:cubicBezTo>
                    <a:pt x="6789" y="3167"/>
                    <a:pt x="6727" y="2962"/>
                    <a:pt x="6656" y="2766"/>
                  </a:cubicBezTo>
                  <a:lnTo>
                    <a:pt x="6656" y="2766"/>
                  </a:lnTo>
                  <a:lnTo>
                    <a:pt x="7352" y="2204"/>
                  </a:lnTo>
                  <a:lnTo>
                    <a:pt x="7021" y="1642"/>
                  </a:lnTo>
                  <a:lnTo>
                    <a:pt x="6192" y="1963"/>
                  </a:lnTo>
                  <a:cubicBezTo>
                    <a:pt x="6058" y="1793"/>
                    <a:pt x="5906" y="1642"/>
                    <a:pt x="5737" y="1508"/>
                  </a:cubicBezTo>
                  <a:lnTo>
                    <a:pt x="5737" y="1508"/>
                  </a:lnTo>
                  <a:lnTo>
                    <a:pt x="6058" y="678"/>
                  </a:lnTo>
                  <a:lnTo>
                    <a:pt x="5496" y="348"/>
                  </a:lnTo>
                  <a:lnTo>
                    <a:pt x="4934" y="1044"/>
                  </a:lnTo>
                  <a:cubicBezTo>
                    <a:pt x="4738" y="973"/>
                    <a:pt x="4532" y="910"/>
                    <a:pt x="4318" y="883"/>
                  </a:cubicBezTo>
                  <a:lnTo>
                    <a:pt x="4318" y="883"/>
                  </a:lnTo>
                  <a:lnTo>
                    <a:pt x="4185" y="0"/>
                  </a:lnTo>
                  <a:close/>
                  <a:moveTo>
                    <a:pt x="1517" y="3845"/>
                  </a:moveTo>
                  <a:cubicBezTo>
                    <a:pt x="1517" y="2560"/>
                    <a:pt x="2561" y="1508"/>
                    <a:pt x="3854" y="1508"/>
                  </a:cubicBezTo>
                  <a:lnTo>
                    <a:pt x="3854" y="1508"/>
                  </a:lnTo>
                  <a:cubicBezTo>
                    <a:pt x="5139" y="1508"/>
                    <a:pt x="6192" y="2560"/>
                    <a:pt x="6192" y="3845"/>
                  </a:cubicBezTo>
                  <a:lnTo>
                    <a:pt x="6192" y="3845"/>
                  </a:lnTo>
                  <a:cubicBezTo>
                    <a:pt x="6192" y="5139"/>
                    <a:pt x="5139" y="6182"/>
                    <a:pt x="3854" y="6182"/>
                  </a:cubicBezTo>
                  <a:lnTo>
                    <a:pt x="3854" y="6182"/>
                  </a:lnTo>
                  <a:cubicBezTo>
                    <a:pt x="2561" y="6182"/>
                    <a:pt x="1517" y="5139"/>
                    <a:pt x="1517" y="3845"/>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4" name="Google Shape;874;p40"/>
            <p:cNvSpPr/>
            <p:nvPr/>
          </p:nvSpPr>
          <p:spPr>
            <a:xfrm>
              <a:off x="7396650" y="2385237"/>
              <a:ext cx="508466" cy="507555"/>
            </a:xfrm>
            <a:custGeom>
              <a:avLst/>
              <a:gdLst/>
              <a:ahLst/>
              <a:cxnLst/>
              <a:rect l="l" t="t" r="r" b="b"/>
              <a:pathLst>
                <a:path w="5023" h="5014" extrusionOk="0">
                  <a:moveTo>
                    <a:pt x="2516" y="990"/>
                  </a:moveTo>
                  <a:cubicBezTo>
                    <a:pt x="3355" y="990"/>
                    <a:pt x="4033" y="1668"/>
                    <a:pt x="4033" y="2507"/>
                  </a:cubicBezTo>
                  <a:cubicBezTo>
                    <a:pt x="4033" y="3346"/>
                    <a:pt x="3355" y="4032"/>
                    <a:pt x="2516" y="4032"/>
                  </a:cubicBezTo>
                  <a:cubicBezTo>
                    <a:pt x="1669" y="4032"/>
                    <a:pt x="991" y="3346"/>
                    <a:pt x="991" y="2507"/>
                  </a:cubicBezTo>
                  <a:cubicBezTo>
                    <a:pt x="991" y="1668"/>
                    <a:pt x="1669" y="990"/>
                    <a:pt x="2516" y="990"/>
                  </a:cubicBezTo>
                  <a:close/>
                  <a:moveTo>
                    <a:pt x="2302" y="0"/>
                  </a:moveTo>
                  <a:lnTo>
                    <a:pt x="2213" y="571"/>
                  </a:lnTo>
                  <a:cubicBezTo>
                    <a:pt x="2070" y="598"/>
                    <a:pt x="1936" y="634"/>
                    <a:pt x="1811" y="678"/>
                  </a:cubicBezTo>
                  <a:lnTo>
                    <a:pt x="1446" y="232"/>
                  </a:lnTo>
                  <a:lnTo>
                    <a:pt x="1071" y="446"/>
                  </a:lnTo>
                  <a:lnTo>
                    <a:pt x="1285" y="981"/>
                  </a:lnTo>
                  <a:cubicBezTo>
                    <a:pt x="1178" y="1071"/>
                    <a:pt x="1080" y="1169"/>
                    <a:pt x="991" y="1276"/>
                  </a:cubicBezTo>
                  <a:lnTo>
                    <a:pt x="446" y="1071"/>
                  </a:lnTo>
                  <a:lnTo>
                    <a:pt x="232" y="1436"/>
                  </a:lnTo>
                  <a:lnTo>
                    <a:pt x="687" y="1802"/>
                  </a:lnTo>
                  <a:cubicBezTo>
                    <a:pt x="634" y="1936"/>
                    <a:pt x="598" y="2070"/>
                    <a:pt x="580" y="2204"/>
                  </a:cubicBezTo>
                  <a:lnTo>
                    <a:pt x="0" y="2293"/>
                  </a:lnTo>
                  <a:lnTo>
                    <a:pt x="0" y="2721"/>
                  </a:lnTo>
                  <a:lnTo>
                    <a:pt x="580" y="2810"/>
                  </a:lnTo>
                  <a:cubicBezTo>
                    <a:pt x="598" y="2953"/>
                    <a:pt x="634" y="3087"/>
                    <a:pt x="687" y="3212"/>
                  </a:cubicBezTo>
                  <a:lnTo>
                    <a:pt x="232" y="3577"/>
                  </a:lnTo>
                  <a:lnTo>
                    <a:pt x="446" y="3943"/>
                  </a:lnTo>
                  <a:lnTo>
                    <a:pt x="991" y="3738"/>
                  </a:lnTo>
                  <a:cubicBezTo>
                    <a:pt x="1080" y="3845"/>
                    <a:pt x="1178" y="3943"/>
                    <a:pt x="1285" y="4032"/>
                  </a:cubicBezTo>
                  <a:lnTo>
                    <a:pt x="1071" y="4577"/>
                  </a:lnTo>
                  <a:lnTo>
                    <a:pt x="1446" y="4791"/>
                  </a:lnTo>
                  <a:lnTo>
                    <a:pt x="1811" y="4336"/>
                  </a:lnTo>
                  <a:cubicBezTo>
                    <a:pt x="1936" y="4380"/>
                    <a:pt x="2070" y="4416"/>
                    <a:pt x="2213" y="4443"/>
                  </a:cubicBezTo>
                  <a:lnTo>
                    <a:pt x="2302" y="5014"/>
                  </a:lnTo>
                  <a:lnTo>
                    <a:pt x="2730" y="5014"/>
                  </a:lnTo>
                  <a:lnTo>
                    <a:pt x="2819" y="4443"/>
                  </a:lnTo>
                  <a:cubicBezTo>
                    <a:pt x="2953" y="4416"/>
                    <a:pt x="3087" y="4380"/>
                    <a:pt x="3221" y="4336"/>
                  </a:cubicBezTo>
                  <a:lnTo>
                    <a:pt x="3578" y="4791"/>
                  </a:lnTo>
                  <a:lnTo>
                    <a:pt x="3952" y="4577"/>
                  </a:lnTo>
                  <a:lnTo>
                    <a:pt x="3738" y="4032"/>
                  </a:lnTo>
                  <a:cubicBezTo>
                    <a:pt x="3845" y="3943"/>
                    <a:pt x="3944" y="3845"/>
                    <a:pt x="4033" y="3738"/>
                  </a:cubicBezTo>
                  <a:lnTo>
                    <a:pt x="4577" y="3943"/>
                  </a:lnTo>
                  <a:lnTo>
                    <a:pt x="4791" y="3577"/>
                  </a:lnTo>
                  <a:lnTo>
                    <a:pt x="4336" y="3212"/>
                  </a:lnTo>
                  <a:cubicBezTo>
                    <a:pt x="4390" y="3087"/>
                    <a:pt x="4425" y="2953"/>
                    <a:pt x="4443" y="2810"/>
                  </a:cubicBezTo>
                  <a:lnTo>
                    <a:pt x="5023" y="2721"/>
                  </a:lnTo>
                  <a:lnTo>
                    <a:pt x="5023" y="2293"/>
                  </a:lnTo>
                  <a:lnTo>
                    <a:pt x="4443" y="2204"/>
                  </a:lnTo>
                  <a:cubicBezTo>
                    <a:pt x="4425" y="2070"/>
                    <a:pt x="4390" y="1936"/>
                    <a:pt x="4336" y="1802"/>
                  </a:cubicBezTo>
                  <a:lnTo>
                    <a:pt x="4791" y="1436"/>
                  </a:lnTo>
                  <a:lnTo>
                    <a:pt x="4577" y="1071"/>
                  </a:lnTo>
                  <a:lnTo>
                    <a:pt x="4033" y="1276"/>
                  </a:lnTo>
                  <a:cubicBezTo>
                    <a:pt x="3944" y="1169"/>
                    <a:pt x="3845" y="1071"/>
                    <a:pt x="3738" y="981"/>
                  </a:cubicBezTo>
                  <a:lnTo>
                    <a:pt x="3952" y="446"/>
                  </a:lnTo>
                  <a:lnTo>
                    <a:pt x="3578" y="232"/>
                  </a:lnTo>
                  <a:lnTo>
                    <a:pt x="3221" y="687"/>
                  </a:lnTo>
                  <a:cubicBezTo>
                    <a:pt x="3087" y="634"/>
                    <a:pt x="2953" y="598"/>
                    <a:pt x="2819" y="571"/>
                  </a:cubicBezTo>
                  <a:lnTo>
                    <a:pt x="273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5" name="Google Shape;875;p40"/>
            <p:cNvSpPr/>
            <p:nvPr/>
          </p:nvSpPr>
          <p:spPr>
            <a:xfrm rot="10800000">
              <a:off x="7534012" y="1223860"/>
              <a:ext cx="2600838" cy="1785451"/>
            </a:xfrm>
            <a:custGeom>
              <a:avLst/>
              <a:gdLst/>
              <a:ahLst/>
              <a:cxnLst/>
              <a:rect l="l" t="t" r="r" b="b"/>
              <a:pathLst>
                <a:path w="25693" h="17638" extrusionOk="0">
                  <a:moveTo>
                    <a:pt x="830" y="0"/>
                  </a:moveTo>
                  <a:cubicBezTo>
                    <a:pt x="295" y="1428"/>
                    <a:pt x="0" y="2971"/>
                    <a:pt x="0" y="4586"/>
                  </a:cubicBezTo>
                  <a:cubicBezTo>
                    <a:pt x="0" y="11794"/>
                    <a:pt x="5844" y="17637"/>
                    <a:pt x="13052" y="17637"/>
                  </a:cubicBezTo>
                  <a:cubicBezTo>
                    <a:pt x="19136" y="17637"/>
                    <a:pt x="24239" y="13480"/>
                    <a:pt x="25693" y="7851"/>
                  </a:cubicBezTo>
                  <a:lnTo>
                    <a:pt x="24382" y="7512"/>
                  </a:lnTo>
                  <a:cubicBezTo>
                    <a:pt x="23088" y="12552"/>
                    <a:pt x="18503" y="16281"/>
                    <a:pt x="13052" y="16281"/>
                  </a:cubicBezTo>
                  <a:cubicBezTo>
                    <a:pt x="6593" y="16281"/>
                    <a:pt x="1356" y="11045"/>
                    <a:pt x="1356" y="4586"/>
                  </a:cubicBezTo>
                  <a:cubicBezTo>
                    <a:pt x="1356" y="3141"/>
                    <a:pt x="1615" y="1749"/>
                    <a:pt x="2097" y="473"/>
                  </a:cubicBezTo>
                  <a:lnTo>
                    <a:pt x="830"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6" name="Google Shape;876;p40"/>
            <p:cNvSpPr/>
            <p:nvPr/>
          </p:nvSpPr>
          <p:spPr>
            <a:xfrm rot="10800000">
              <a:off x="7568270" y="2941535"/>
              <a:ext cx="1233660" cy="924814"/>
            </a:xfrm>
            <a:custGeom>
              <a:avLst/>
              <a:gdLst/>
              <a:ahLst/>
              <a:cxnLst/>
              <a:rect l="l" t="t" r="r" b="b"/>
              <a:pathLst>
                <a:path w="12187" h="9136" extrusionOk="0">
                  <a:moveTo>
                    <a:pt x="1" y="0"/>
                  </a:moveTo>
                  <a:lnTo>
                    <a:pt x="1" y="1356"/>
                  </a:lnTo>
                  <a:cubicBezTo>
                    <a:pt x="5041" y="1401"/>
                    <a:pt x="9314" y="4630"/>
                    <a:pt x="10911" y="9135"/>
                  </a:cubicBezTo>
                  <a:lnTo>
                    <a:pt x="12187" y="8680"/>
                  </a:lnTo>
                  <a:cubicBezTo>
                    <a:pt x="10403" y="3658"/>
                    <a:pt x="5621" y="5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7" name="Google Shape;877;p40"/>
            <p:cNvSpPr/>
            <p:nvPr/>
          </p:nvSpPr>
          <p:spPr>
            <a:xfrm>
              <a:off x="8543513" y="2346637"/>
              <a:ext cx="581823" cy="584700"/>
            </a:xfrm>
            <a:custGeom>
              <a:avLst/>
              <a:gdLst/>
              <a:ahLst/>
              <a:cxnLst/>
              <a:rect l="l" t="t" r="r" b="b"/>
              <a:pathLst>
                <a:path w="1847" h="1856" extrusionOk="0">
                  <a:moveTo>
                    <a:pt x="928" y="0"/>
                  </a:moveTo>
                  <a:cubicBezTo>
                    <a:pt x="411" y="0"/>
                    <a:pt x="0" y="419"/>
                    <a:pt x="0" y="928"/>
                  </a:cubicBezTo>
                  <a:cubicBezTo>
                    <a:pt x="0" y="1436"/>
                    <a:pt x="411" y="1856"/>
                    <a:pt x="928" y="1856"/>
                  </a:cubicBezTo>
                  <a:cubicBezTo>
                    <a:pt x="1437" y="1856"/>
                    <a:pt x="1847" y="1436"/>
                    <a:pt x="1847" y="928"/>
                  </a:cubicBezTo>
                  <a:cubicBezTo>
                    <a:pt x="1847" y="419"/>
                    <a:pt x="1437"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878" name="Google Shape;878;p40"/>
            <p:cNvGrpSpPr/>
            <p:nvPr/>
          </p:nvGrpSpPr>
          <p:grpSpPr>
            <a:xfrm>
              <a:off x="7148621" y="886684"/>
              <a:ext cx="3371188" cy="3370276"/>
              <a:chOff x="2452186" y="2028940"/>
              <a:chExt cx="1164848" cy="1164493"/>
            </a:xfrm>
          </p:grpSpPr>
          <p:grpSp>
            <p:nvGrpSpPr>
              <p:cNvPr id="879" name="Google Shape;879;p40"/>
              <p:cNvGrpSpPr/>
              <p:nvPr/>
            </p:nvGrpSpPr>
            <p:grpSpPr>
              <a:xfrm>
                <a:off x="2465589" y="2042407"/>
                <a:ext cx="1138044" cy="1137753"/>
                <a:chOff x="3694250" y="2042407"/>
                <a:chExt cx="1138044" cy="1137753"/>
              </a:xfrm>
            </p:grpSpPr>
            <p:sp>
              <p:nvSpPr>
                <p:cNvPr id="880" name="Google Shape;880;p40"/>
                <p:cNvSpPr/>
                <p:nvPr/>
              </p:nvSpPr>
              <p:spPr>
                <a:xfrm>
                  <a:off x="3719892" y="2068050"/>
                  <a:ext cx="1086468" cy="1086468"/>
                </a:xfrm>
                <a:custGeom>
                  <a:avLst/>
                  <a:gdLst/>
                  <a:ahLst/>
                  <a:cxnLst/>
                  <a:rect l="l" t="t" r="r" b="b"/>
                  <a:pathLst>
                    <a:path w="33642" h="33642" extrusionOk="0">
                      <a:moveTo>
                        <a:pt x="16825" y="63"/>
                      </a:moveTo>
                      <a:cubicBezTo>
                        <a:pt x="26067" y="63"/>
                        <a:pt x="33579" y="7584"/>
                        <a:pt x="33579" y="16826"/>
                      </a:cubicBezTo>
                      <a:cubicBezTo>
                        <a:pt x="33579" y="26059"/>
                        <a:pt x="26067" y="33580"/>
                        <a:pt x="16825" y="33580"/>
                      </a:cubicBezTo>
                      <a:cubicBezTo>
                        <a:pt x="7583" y="33580"/>
                        <a:pt x="71" y="26059"/>
                        <a:pt x="71" y="16826"/>
                      </a:cubicBezTo>
                      <a:cubicBezTo>
                        <a:pt x="71" y="7584"/>
                        <a:pt x="7583" y="63"/>
                        <a:pt x="16825" y="63"/>
                      </a:cubicBezTo>
                      <a:close/>
                      <a:moveTo>
                        <a:pt x="16825" y="1"/>
                      </a:moveTo>
                      <a:cubicBezTo>
                        <a:pt x="12329" y="1"/>
                        <a:pt x="8109" y="1749"/>
                        <a:pt x="4933" y="4925"/>
                      </a:cubicBezTo>
                      <a:cubicBezTo>
                        <a:pt x="1757" y="8101"/>
                        <a:pt x="0" y="12330"/>
                        <a:pt x="0" y="16826"/>
                      </a:cubicBezTo>
                      <a:cubicBezTo>
                        <a:pt x="0" y="21313"/>
                        <a:pt x="1757" y="25542"/>
                        <a:pt x="4933" y="28718"/>
                      </a:cubicBezTo>
                      <a:cubicBezTo>
                        <a:pt x="8109" y="31893"/>
                        <a:pt x="12329" y="33642"/>
                        <a:pt x="16825" y="33642"/>
                      </a:cubicBezTo>
                      <a:cubicBezTo>
                        <a:pt x="21321" y="33642"/>
                        <a:pt x="25541" y="31893"/>
                        <a:pt x="28717" y="28718"/>
                      </a:cubicBezTo>
                      <a:cubicBezTo>
                        <a:pt x="31893" y="25542"/>
                        <a:pt x="33641" y="21313"/>
                        <a:pt x="33641" y="16826"/>
                      </a:cubicBezTo>
                      <a:cubicBezTo>
                        <a:pt x="33641" y="12330"/>
                        <a:pt x="31893" y="8101"/>
                        <a:pt x="28717" y="4925"/>
                      </a:cubicBezTo>
                      <a:cubicBezTo>
                        <a:pt x="25541" y="1749"/>
                        <a:pt x="21321" y="1"/>
                        <a:pt x="16825"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81" name="Google Shape;881;p40"/>
                <p:cNvSpPr/>
                <p:nvPr/>
              </p:nvSpPr>
              <p:spPr>
                <a:xfrm>
                  <a:off x="3694250" y="2042407"/>
                  <a:ext cx="1138044" cy="1137753"/>
                </a:xfrm>
                <a:custGeom>
                  <a:avLst/>
                  <a:gdLst/>
                  <a:ahLst/>
                  <a:cxnLst/>
                  <a:rect l="l" t="t" r="r" b="b"/>
                  <a:pathLst>
                    <a:path w="35239" h="35230" extrusionOk="0">
                      <a:moveTo>
                        <a:pt x="17619" y="63"/>
                      </a:moveTo>
                      <a:cubicBezTo>
                        <a:pt x="27298" y="63"/>
                        <a:pt x="35176" y="7941"/>
                        <a:pt x="35176" y="17620"/>
                      </a:cubicBezTo>
                      <a:cubicBezTo>
                        <a:pt x="35176" y="27299"/>
                        <a:pt x="27298" y="35167"/>
                        <a:pt x="17619" y="35167"/>
                      </a:cubicBezTo>
                      <a:cubicBezTo>
                        <a:pt x="7940" y="35167"/>
                        <a:pt x="63" y="27299"/>
                        <a:pt x="63" y="17620"/>
                      </a:cubicBezTo>
                      <a:cubicBezTo>
                        <a:pt x="63" y="7941"/>
                        <a:pt x="7940" y="63"/>
                        <a:pt x="17619" y="63"/>
                      </a:cubicBezTo>
                      <a:close/>
                      <a:moveTo>
                        <a:pt x="17619" y="1"/>
                      </a:moveTo>
                      <a:cubicBezTo>
                        <a:pt x="12909" y="1"/>
                        <a:pt x="8493" y="1830"/>
                        <a:pt x="5165" y="5157"/>
                      </a:cubicBezTo>
                      <a:cubicBezTo>
                        <a:pt x="1838" y="8485"/>
                        <a:pt x="0" y="12910"/>
                        <a:pt x="0" y="17620"/>
                      </a:cubicBezTo>
                      <a:cubicBezTo>
                        <a:pt x="0" y="22321"/>
                        <a:pt x="1838" y="26746"/>
                        <a:pt x="5165" y="30074"/>
                      </a:cubicBezTo>
                      <a:cubicBezTo>
                        <a:pt x="8493" y="33401"/>
                        <a:pt x="12909" y="35230"/>
                        <a:pt x="17619" y="35230"/>
                      </a:cubicBezTo>
                      <a:cubicBezTo>
                        <a:pt x="22321" y="35230"/>
                        <a:pt x="26745" y="33401"/>
                        <a:pt x="30073" y="30074"/>
                      </a:cubicBezTo>
                      <a:cubicBezTo>
                        <a:pt x="33400" y="26746"/>
                        <a:pt x="35238" y="22321"/>
                        <a:pt x="35238" y="17620"/>
                      </a:cubicBezTo>
                      <a:cubicBezTo>
                        <a:pt x="35238" y="12910"/>
                        <a:pt x="33400" y="8485"/>
                        <a:pt x="30073" y="5157"/>
                      </a:cubicBezTo>
                      <a:cubicBezTo>
                        <a:pt x="26745" y="1830"/>
                        <a:pt x="22321" y="1"/>
                        <a:pt x="17619"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sp>
            <p:nvSpPr>
              <p:cNvPr id="882" name="Google Shape;882;p40"/>
              <p:cNvSpPr/>
              <p:nvPr/>
            </p:nvSpPr>
            <p:spPr>
              <a:xfrm>
                <a:off x="2452186" y="2028940"/>
                <a:ext cx="1164848" cy="1164493"/>
              </a:xfrm>
              <a:custGeom>
                <a:avLst/>
                <a:gdLst/>
                <a:ahLst/>
                <a:cxnLst/>
                <a:rect l="l" t="t" r="r" b="b"/>
                <a:pathLst>
                  <a:path w="36069" h="36058" extrusionOk="0">
                    <a:moveTo>
                      <a:pt x="18054" y="1"/>
                    </a:moveTo>
                    <a:cubicBezTo>
                      <a:pt x="17903" y="1"/>
                      <a:pt x="17753" y="3"/>
                      <a:pt x="17610" y="8"/>
                    </a:cubicBezTo>
                    <a:cubicBezTo>
                      <a:pt x="17575" y="8"/>
                      <a:pt x="17548" y="34"/>
                      <a:pt x="17548" y="70"/>
                    </a:cubicBezTo>
                    <a:cubicBezTo>
                      <a:pt x="17557" y="106"/>
                      <a:pt x="17584" y="132"/>
                      <a:pt x="17619" y="132"/>
                    </a:cubicBezTo>
                    <a:cubicBezTo>
                      <a:pt x="17721" y="129"/>
                      <a:pt x="17821" y="128"/>
                      <a:pt x="17920" y="128"/>
                    </a:cubicBezTo>
                    <a:cubicBezTo>
                      <a:pt x="18119" y="128"/>
                      <a:pt x="18315" y="132"/>
                      <a:pt x="18512" y="132"/>
                    </a:cubicBezTo>
                    <a:cubicBezTo>
                      <a:pt x="18547" y="132"/>
                      <a:pt x="18574" y="106"/>
                      <a:pt x="18574" y="70"/>
                    </a:cubicBezTo>
                    <a:cubicBezTo>
                      <a:pt x="18574" y="34"/>
                      <a:pt x="18547" y="8"/>
                      <a:pt x="18512" y="8"/>
                    </a:cubicBezTo>
                    <a:cubicBezTo>
                      <a:pt x="18360" y="3"/>
                      <a:pt x="18206" y="1"/>
                      <a:pt x="18054" y="1"/>
                    </a:cubicBezTo>
                    <a:close/>
                    <a:moveTo>
                      <a:pt x="16732" y="50"/>
                    </a:moveTo>
                    <a:cubicBezTo>
                      <a:pt x="16728" y="50"/>
                      <a:pt x="16723" y="51"/>
                      <a:pt x="16718" y="52"/>
                    </a:cubicBezTo>
                    <a:cubicBezTo>
                      <a:pt x="16415" y="70"/>
                      <a:pt x="16121" y="97"/>
                      <a:pt x="15817" y="132"/>
                    </a:cubicBezTo>
                    <a:cubicBezTo>
                      <a:pt x="15791" y="141"/>
                      <a:pt x="15764" y="168"/>
                      <a:pt x="15764" y="195"/>
                    </a:cubicBezTo>
                    <a:lnTo>
                      <a:pt x="15764" y="204"/>
                    </a:lnTo>
                    <a:cubicBezTo>
                      <a:pt x="15773" y="239"/>
                      <a:pt x="15800" y="266"/>
                      <a:pt x="15826" y="266"/>
                    </a:cubicBezTo>
                    <a:lnTo>
                      <a:pt x="15835" y="266"/>
                    </a:lnTo>
                    <a:cubicBezTo>
                      <a:pt x="16130" y="231"/>
                      <a:pt x="16433" y="195"/>
                      <a:pt x="16727" y="177"/>
                    </a:cubicBezTo>
                    <a:cubicBezTo>
                      <a:pt x="16763" y="177"/>
                      <a:pt x="16781" y="150"/>
                      <a:pt x="16781" y="115"/>
                    </a:cubicBezTo>
                    <a:lnTo>
                      <a:pt x="16781" y="106"/>
                    </a:lnTo>
                    <a:cubicBezTo>
                      <a:pt x="16781" y="75"/>
                      <a:pt x="16761" y="50"/>
                      <a:pt x="16732" y="50"/>
                    </a:cubicBezTo>
                    <a:close/>
                    <a:moveTo>
                      <a:pt x="19413" y="52"/>
                    </a:moveTo>
                    <a:cubicBezTo>
                      <a:pt x="19377" y="52"/>
                      <a:pt x="19341" y="79"/>
                      <a:pt x="19341" y="115"/>
                    </a:cubicBezTo>
                    <a:cubicBezTo>
                      <a:pt x="19341" y="150"/>
                      <a:pt x="19368" y="177"/>
                      <a:pt x="19395" y="177"/>
                    </a:cubicBezTo>
                    <a:lnTo>
                      <a:pt x="19404" y="177"/>
                    </a:lnTo>
                    <a:cubicBezTo>
                      <a:pt x="19404" y="186"/>
                      <a:pt x="19404" y="186"/>
                      <a:pt x="19404" y="186"/>
                    </a:cubicBezTo>
                    <a:cubicBezTo>
                      <a:pt x="19698" y="204"/>
                      <a:pt x="19992" y="231"/>
                      <a:pt x="20287" y="266"/>
                    </a:cubicBezTo>
                    <a:cubicBezTo>
                      <a:pt x="20296" y="266"/>
                      <a:pt x="20296" y="275"/>
                      <a:pt x="20296" y="275"/>
                    </a:cubicBezTo>
                    <a:cubicBezTo>
                      <a:pt x="20331" y="275"/>
                      <a:pt x="20358" y="248"/>
                      <a:pt x="20358" y="213"/>
                    </a:cubicBezTo>
                    <a:cubicBezTo>
                      <a:pt x="20358" y="213"/>
                      <a:pt x="20358" y="213"/>
                      <a:pt x="20358" y="204"/>
                    </a:cubicBezTo>
                    <a:cubicBezTo>
                      <a:pt x="20358" y="177"/>
                      <a:pt x="20340" y="150"/>
                      <a:pt x="20305" y="141"/>
                    </a:cubicBezTo>
                    <a:cubicBezTo>
                      <a:pt x="20010" y="106"/>
                      <a:pt x="19707" y="79"/>
                      <a:pt x="19413" y="52"/>
                    </a:cubicBezTo>
                    <a:close/>
                    <a:moveTo>
                      <a:pt x="14948" y="265"/>
                    </a:moveTo>
                    <a:cubicBezTo>
                      <a:pt x="14944" y="265"/>
                      <a:pt x="14939" y="265"/>
                      <a:pt x="14934" y="266"/>
                    </a:cubicBezTo>
                    <a:cubicBezTo>
                      <a:pt x="14640" y="320"/>
                      <a:pt x="14345" y="373"/>
                      <a:pt x="14051" y="445"/>
                    </a:cubicBezTo>
                    <a:cubicBezTo>
                      <a:pt x="14024" y="454"/>
                      <a:pt x="13997" y="471"/>
                      <a:pt x="13997" y="507"/>
                    </a:cubicBezTo>
                    <a:cubicBezTo>
                      <a:pt x="13997" y="507"/>
                      <a:pt x="14006" y="516"/>
                      <a:pt x="14006" y="516"/>
                    </a:cubicBezTo>
                    <a:cubicBezTo>
                      <a:pt x="14006" y="552"/>
                      <a:pt x="14033" y="570"/>
                      <a:pt x="14069" y="570"/>
                    </a:cubicBezTo>
                    <a:lnTo>
                      <a:pt x="14078" y="570"/>
                    </a:lnTo>
                    <a:cubicBezTo>
                      <a:pt x="14372" y="507"/>
                      <a:pt x="14667" y="445"/>
                      <a:pt x="14952" y="391"/>
                    </a:cubicBezTo>
                    <a:cubicBezTo>
                      <a:pt x="14988" y="391"/>
                      <a:pt x="15006" y="364"/>
                      <a:pt x="15006" y="329"/>
                    </a:cubicBezTo>
                    <a:cubicBezTo>
                      <a:pt x="15006" y="329"/>
                      <a:pt x="15006" y="320"/>
                      <a:pt x="15006" y="320"/>
                    </a:cubicBezTo>
                    <a:cubicBezTo>
                      <a:pt x="15006" y="289"/>
                      <a:pt x="14979" y="265"/>
                      <a:pt x="14948" y="265"/>
                    </a:cubicBezTo>
                    <a:close/>
                    <a:moveTo>
                      <a:pt x="21197" y="275"/>
                    </a:moveTo>
                    <a:cubicBezTo>
                      <a:pt x="21161" y="275"/>
                      <a:pt x="21125" y="293"/>
                      <a:pt x="21116" y="329"/>
                    </a:cubicBezTo>
                    <a:cubicBezTo>
                      <a:pt x="21116" y="329"/>
                      <a:pt x="21116" y="338"/>
                      <a:pt x="21116" y="338"/>
                    </a:cubicBezTo>
                    <a:cubicBezTo>
                      <a:pt x="21116" y="373"/>
                      <a:pt x="21143" y="400"/>
                      <a:pt x="21170" y="400"/>
                    </a:cubicBezTo>
                    <a:cubicBezTo>
                      <a:pt x="21464" y="454"/>
                      <a:pt x="21750" y="516"/>
                      <a:pt x="22035" y="578"/>
                    </a:cubicBezTo>
                    <a:lnTo>
                      <a:pt x="22062" y="578"/>
                    </a:lnTo>
                    <a:cubicBezTo>
                      <a:pt x="22089" y="578"/>
                      <a:pt x="22116" y="561"/>
                      <a:pt x="22125" y="534"/>
                    </a:cubicBezTo>
                    <a:cubicBezTo>
                      <a:pt x="22125" y="525"/>
                      <a:pt x="22125" y="525"/>
                      <a:pt x="22125" y="516"/>
                    </a:cubicBezTo>
                    <a:cubicBezTo>
                      <a:pt x="22125" y="489"/>
                      <a:pt x="22107" y="463"/>
                      <a:pt x="22071" y="454"/>
                    </a:cubicBezTo>
                    <a:cubicBezTo>
                      <a:pt x="21786" y="391"/>
                      <a:pt x="21491" y="329"/>
                      <a:pt x="21197" y="275"/>
                    </a:cubicBezTo>
                    <a:close/>
                    <a:moveTo>
                      <a:pt x="13191" y="657"/>
                    </a:moveTo>
                    <a:cubicBezTo>
                      <a:pt x="13186" y="657"/>
                      <a:pt x="13182" y="658"/>
                      <a:pt x="13177" y="659"/>
                    </a:cubicBezTo>
                    <a:cubicBezTo>
                      <a:pt x="12891" y="739"/>
                      <a:pt x="12606" y="828"/>
                      <a:pt x="12320" y="926"/>
                    </a:cubicBezTo>
                    <a:cubicBezTo>
                      <a:pt x="12294" y="935"/>
                      <a:pt x="12276" y="962"/>
                      <a:pt x="12276" y="989"/>
                    </a:cubicBezTo>
                    <a:cubicBezTo>
                      <a:pt x="12276" y="998"/>
                      <a:pt x="12276" y="998"/>
                      <a:pt x="12276" y="1007"/>
                    </a:cubicBezTo>
                    <a:cubicBezTo>
                      <a:pt x="12285" y="1033"/>
                      <a:pt x="12311" y="1051"/>
                      <a:pt x="12338" y="1051"/>
                    </a:cubicBezTo>
                    <a:lnTo>
                      <a:pt x="12365" y="1051"/>
                    </a:lnTo>
                    <a:cubicBezTo>
                      <a:pt x="12641" y="953"/>
                      <a:pt x="12927" y="864"/>
                      <a:pt x="13212" y="784"/>
                    </a:cubicBezTo>
                    <a:cubicBezTo>
                      <a:pt x="13239" y="784"/>
                      <a:pt x="13257" y="757"/>
                      <a:pt x="13257" y="721"/>
                    </a:cubicBezTo>
                    <a:cubicBezTo>
                      <a:pt x="13266" y="721"/>
                      <a:pt x="13257" y="712"/>
                      <a:pt x="13257" y="703"/>
                    </a:cubicBezTo>
                    <a:cubicBezTo>
                      <a:pt x="13249" y="680"/>
                      <a:pt x="13221" y="657"/>
                      <a:pt x="13191" y="657"/>
                    </a:cubicBezTo>
                    <a:close/>
                    <a:moveTo>
                      <a:pt x="22927" y="674"/>
                    </a:moveTo>
                    <a:cubicBezTo>
                      <a:pt x="22898" y="674"/>
                      <a:pt x="22872" y="692"/>
                      <a:pt x="22865" y="721"/>
                    </a:cubicBezTo>
                    <a:cubicBezTo>
                      <a:pt x="22865" y="730"/>
                      <a:pt x="22865" y="730"/>
                      <a:pt x="22865" y="739"/>
                    </a:cubicBezTo>
                    <a:cubicBezTo>
                      <a:pt x="22865" y="766"/>
                      <a:pt x="22874" y="784"/>
                      <a:pt x="22892" y="793"/>
                    </a:cubicBezTo>
                    <a:lnTo>
                      <a:pt x="22910" y="802"/>
                    </a:lnTo>
                    <a:cubicBezTo>
                      <a:pt x="23195" y="882"/>
                      <a:pt x="23481" y="971"/>
                      <a:pt x="23766" y="1069"/>
                    </a:cubicBezTo>
                    <a:lnTo>
                      <a:pt x="23784" y="1069"/>
                    </a:lnTo>
                    <a:cubicBezTo>
                      <a:pt x="23811" y="1069"/>
                      <a:pt x="23837" y="1051"/>
                      <a:pt x="23846" y="1025"/>
                    </a:cubicBezTo>
                    <a:cubicBezTo>
                      <a:pt x="23846" y="1016"/>
                      <a:pt x="23846" y="1016"/>
                      <a:pt x="23846" y="1007"/>
                    </a:cubicBezTo>
                    <a:cubicBezTo>
                      <a:pt x="23846" y="980"/>
                      <a:pt x="23828" y="953"/>
                      <a:pt x="23802" y="944"/>
                    </a:cubicBezTo>
                    <a:cubicBezTo>
                      <a:pt x="23516" y="846"/>
                      <a:pt x="23231" y="757"/>
                      <a:pt x="22945" y="677"/>
                    </a:cubicBezTo>
                    <a:cubicBezTo>
                      <a:pt x="22939" y="675"/>
                      <a:pt x="22933" y="674"/>
                      <a:pt x="22927" y="674"/>
                    </a:cubicBezTo>
                    <a:close/>
                    <a:moveTo>
                      <a:pt x="11492" y="1227"/>
                    </a:moveTo>
                    <a:cubicBezTo>
                      <a:pt x="11485" y="1227"/>
                      <a:pt x="11479" y="1228"/>
                      <a:pt x="11473" y="1230"/>
                    </a:cubicBezTo>
                    <a:cubicBezTo>
                      <a:pt x="11196" y="1346"/>
                      <a:pt x="10920" y="1462"/>
                      <a:pt x="10643" y="1578"/>
                    </a:cubicBezTo>
                    <a:cubicBezTo>
                      <a:pt x="10616" y="1595"/>
                      <a:pt x="10607" y="1613"/>
                      <a:pt x="10607" y="1640"/>
                    </a:cubicBezTo>
                    <a:cubicBezTo>
                      <a:pt x="10607" y="1649"/>
                      <a:pt x="10607" y="1658"/>
                      <a:pt x="10607" y="1667"/>
                    </a:cubicBezTo>
                    <a:cubicBezTo>
                      <a:pt x="10625" y="1694"/>
                      <a:pt x="10643" y="1703"/>
                      <a:pt x="10670" y="1703"/>
                    </a:cubicBezTo>
                    <a:lnTo>
                      <a:pt x="10697" y="1703"/>
                    </a:lnTo>
                    <a:cubicBezTo>
                      <a:pt x="10964" y="1578"/>
                      <a:pt x="11241" y="1462"/>
                      <a:pt x="11517" y="1355"/>
                    </a:cubicBezTo>
                    <a:cubicBezTo>
                      <a:pt x="11544" y="1346"/>
                      <a:pt x="11562" y="1319"/>
                      <a:pt x="11562" y="1292"/>
                    </a:cubicBezTo>
                    <a:cubicBezTo>
                      <a:pt x="11562" y="1283"/>
                      <a:pt x="11562" y="1274"/>
                      <a:pt x="11553" y="1265"/>
                    </a:cubicBezTo>
                    <a:cubicBezTo>
                      <a:pt x="11546" y="1243"/>
                      <a:pt x="11520" y="1227"/>
                      <a:pt x="11492" y="1227"/>
                    </a:cubicBezTo>
                    <a:close/>
                    <a:moveTo>
                      <a:pt x="24621" y="1249"/>
                    </a:moveTo>
                    <a:cubicBezTo>
                      <a:pt x="24596" y="1249"/>
                      <a:pt x="24575" y="1266"/>
                      <a:pt x="24569" y="1292"/>
                    </a:cubicBezTo>
                    <a:cubicBezTo>
                      <a:pt x="24560" y="1292"/>
                      <a:pt x="24560" y="1301"/>
                      <a:pt x="24560" y="1310"/>
                    </a:cubicBezTo>
                    <a:cubicBezTo>
                      <a:pt x="24560" y="1337"/>
                      <a:pt x="24578" y="1364"/>
                      <a:pt x="24605" y="1372"/>
                    </a:cubicBezTo>
                    <a:cubicBezTo>
                      <a:pt x="24872" y="1479"/>
                      <a:pt x="25149" y="1595"/>
                      <a:pt x="25425" y="1720"/>
                    </a:cubicBezTo>
                    <a:cubicBezTo>
                      <a:pt x="25425" y="1720"/>
                      <a:pt x="25434" y="1729"/>
                      <a:pt x="25443" y="1729"/>
                    </a:cubicBezTo>
                    <a:cubicBezTo>
                      <a:pt x="25470" y="1729"/>
                      <a:pt x="25497" y="1711"/>
                      <a:pt x="25506" y="1685"/>
                    </a:cubicBezTo>
                    <a:cubicBezTo>
                      <a:pt x="25506" y="1676"/>
                      <a:pt x="25515" y="1667"/>
                      <a:pt x="25515" y="1658"/>
                    </a:cubicBezTo>
                    <a:cubicBezTo>
                      <a:pt x="25515" y="1640"/>
                      <a:pt x="25497" y="1613"/>
                      <a:pt x="25479" y="1604"/>
                    </a:cubicBezTo>
                    <a:cubicBezTo>
                      <a:pt x="25202" y="1479"/>
                      <a:pt x="24926" y="1364"/>
                      <a:pt x="24649" y="1256"/>
                    </a:cubicBezTo>
                    <a:cubicBezTo>
                      <a:pt x="24640" y="1252"/>
                      <a:pt x="24630" y="1249"/>
                      <a:pt x="24621" y="1249"/>
                    </a:cubicBezTo>
                    <a:close/>
                    <a:moveTo>
                      <a:pt x="9857" y="1963"/>
                    </a:moveTo>
                    <a:cubicBezTo>
                      <a:pt x="9848" y="1963"/>
                      <a:pt x="9839" y="1965"/>
                      <a:pt x="9831" y="1970"/>
                    </a:cubicBezTo>
                    <a:cubicBezTo>
                      <a:pt x="9564" y="2104"/>
                      <a:pt x="9296" y="2256"/>
                      <a:pt x="9037" y="2398"/>
                    </a:cubicBezTo>
                    <a:cubicBezTo>
                      <a:pt x="9020" y="2416"/>
                      <a:pt x="9011" y="2434"/>
                      <a:pt x="9011" y="2461"/>
                    </a:cubicBezTo>
                    <a:cubicBezTo>
                      <a:pt x="9011" y="2470"/>
                      <a:pt x="9011" y="2479"/>
                      <a:pt x="9020" y="2488"/>
                    </a:cubicBezTo>
                    <a:cubicBezTo>
                      <a:pt x="9028" y="2505"/>
                      <a:pt x="9046" y="2523"/>
                      <a:pt x="9073" y="2523"/>
                    </a:cubicBezTo>
                    <a:cubicBezTo>
                      <a:pt x="9082" y="2523"/>
                      <a:pt x="9091" y="2514"/>
                      <a:pt x="9109" y="2514"/>
                    </a:cubicBezTo>
                    <a:cubicBezTo>
                      <a:pt x="9359" y="2363"/>
                      <a:pt x="9626" y="2220"/>
                      <a:pt x="9894" y="2086"/>
                    </a:cubicBezTo>
                    <a:cubicBezTo>
                      <a:pt x="9912" y="2077"/>
                      <a:pt x="9929" y="2050"/>
                      <a:pt x="9929" y="2033"/>
                    </a:cubicBezTo>
                    <a:cubicBezTo>
                      <a:pt x="9929" y="2015"/>
                      <a:pt x="9921" y="2006"/>
                      <a:pt x="9921" y="1997"/>
                    </a:cubicBezTo>
                    <a:cubicBezTo>
                      <a:pt x="9908" y="1978"/>
                      <a:pt x="9881" y="1963"/>
                      <a:pt x="9857" y="1963"/>
                    </a:cubicBezTo>
                    <a:close/>
                    <a:moveTo>
                      <a:pt x="26251" y="1988"/>
                    </a:moveTo>
                    <a:cubicBezTo>
                      <a:pt x="26228" y="1988"/>
                      <a:pt x="26204" y="2000"/>
                      <a:pt x="26193" y="2024"/>
                    </a:cubicBezTo>
                    <a:cubicBezTo>
                      <a:pt x="26193" y="2033"/>
                      <a:pt x="26193" y="2042"/>
                      <a:pt x="26193" y="2050"/>
                    </a:cubicBezTo>
                    <a:cubicBezTo>
                      <a:pt x="26193" y="2077"/>
                      <a:pt x="26201" y="2095"/>
                      <a:pt x="26219" y="2104"/>
                    </a:cubicBezTo>
                    <a:cubicBezTo>
                      <a:pt x="26228" y="2104"/>
                      <a:pt x="26228" y="2113"/>
                      <a:pt x="26228" y="2113"/>
                    </a:cubicBezTo>
                    <a:cubicBezTo>
                      <a:pt x="26487" y="2247"/>
                      <a:pt x="26755" y="2389"/>
                      <a:pt x="27004" y="2532"/>
                    </a:cubicBezTo>
                    <a:cubicBezTo>
                      <a:pt x="27013" y="2541"/>
                      <a:pt x="27022" y="2541"/>
                      <a:pt x="27040" y="2541"/>
                    </a:cubicBezTo>
                    <a:cubicBezTo>
                      <a:pt x="27058" y="2541"/>
                      <a:pt x="27085" y="2532"/>
                      <a:pt x="27094" y="2514"/>
                    </a:cubicBezTo>
                    <a:cubicBezTo>
                      <a:pt x="27102" y="2505"/>
                      <a:pt x="27102" y="2488"/>
                      <a:pt x="27102" y="2479"/>
                    </a:cubicBezTo>
                    <a:cubicBezTo>
                      <a:pt x="27102" y="2461"/>
                      <a:pt x="27085" y="2434"/>
                      <a:pt x="27067" y="2425"/>
                    </a:cubicBezTo>
                    <a:cubicBezTo>
                      <a:pt x="26808" y="2273"/>
                      <a:pt x="26540" y="2131"/>
                      <a:pt x="26282" y="1997"/>
                    </a:cubicBezTo>
                    <a:cubicBezTo>
                      <a:pt x="26273" y="1991"/>
                      <a:pt x="26262" y="1988"/>
                      <a:pt x="26251" y="1988"/>
                    </a:cubicBezTo>
                    <a:close/>
                    <a:moveTo>
                      <a:pt x="8307" y="2862"/>
                    </a:moveTo>
                    <a:cubicBezTo>
                      <a:pt x="8295" y="2862"/>
                      <a:pt x="8283" y="2865"/>
                      <a:pt x="8270" y="2871"/>
                    </a:cubicBezTo>
                    <a:cubicBezTo>
                      <a:pt x="8020" y="3032"/>
                      <a:pt x="7771" y="3201"/>
                      <a:pt x="7530" y="3380"/>
                    </a:cubicBezTo>
                    <a:lnTo>
                      <a:pt x="7521" y="3380"/>
                    </a:lnTo>
                    <a:cubicBezTo>
                      <a:pt x="7512" y="3398"/>
                      <a:pt x="7503" y="3415"/>
                      <a:pt x="7503" y="3433"/>
                    </a:cubicBezTo>
                    <a:cubicBezTo>
                      <a:pt x="7503" y="3442"/>
                      <a:pt x="7503" y="3460"/>
                      <a:pt x="7512" y="3469"/>
                    </a:cubicBezTo>
                    <a:cubicBezTo>
                      <a:pt x="7530" y="3487"/>
                      <a:pt x="7548" y="3496"/>
                      <a:pt x="7565" y="3496"/>
                    </a:cubicBezTo>
                    <a:cubicBezTo>
                      <a:pt x="7583" y="3496"/>
                      <a:pt x="7592" y="3487"/>
                      <a:pt x="7601" y="3478"/>
                    </a:cubicBezTo>
                    <a:lnTo>
                      <a:pt x="7610" y="3478"/>
                    </a:lnTo>
                    <a:cubicBezTo>
                      <a:pt x="7842" y="3308"/>
                      <a:pt x="8092" y="3139"/>
                      <a:pt x="8342" y="2978"/>
                    </a:cubicBezTo>
                    <a:cubicBezTo>
                      <a:pt x="8359" y="2969"/>
                      <a:pt x="8368" y="2943"/>
                      <a:pt x="8368" y="2925"/>
                    </a:cubicBezTo>
                    <a:cubicBezTo>
                      <a:pt x="8368" y="2916"/>
                      <a:pt x="8368" y="2898"/>
                      <a:pt x="8359" y="2889"/>
                    </a:cubicBezTo>
                    <a:cubicBezTo>
                      <a:pt x="8348" y="2872"/>
                      <a:pt x="8329" y="2862"/>
                      <a:pt x="8307" y="2862"/>
                    </a:cubicBezTo>
                    <a:close/>
                    <a:moveTo>
                      <a:pt x="27797" y="2882"/>
                    </a:moveTo>
                    <a:cubicBezTo>
                      <a:pt x="27776" y="2882"/>
                      <a:pt x="27756" y="2894"/>
                      <a:pt x="27745" y="2916"/>
                    </a:cubicBezTo>
                    <a:cubicBezTo>
                      <a:pt x="27736" y="2925"/>
                      <a:pt x="27736" y="2934"/>
                      <a:pt x="27736" y="2951"/>
                    </a:cubicBezTo>
                    <a:cubicBezTo>
                      <a:pt x="27736" y="2969"/>
                      <a:pt x="27745" y="2987"/>
                      <a:pt x="27754" y="2996"/>
                    </a:cubicBezTo>
                    <a:lnTo>
                      <a:pt x="27763" y="3005"/>
                    </a:lnTo>
                    <a:cubicBezTo>
                      <a:pt x="28012" y="3166"/>
                      <a:pt x="28262" y="3335"/>
                      <a:pt x="28503" y="3505"/>
                    </a:cubicBezTo>
                    <a:cubicBezTo>
                      <a:pt x="28512" y="3513"/>
                      <a:pt x="28521" y="3513"/>
                      <a:pt x="28539" y="3513"/>
                    </a:cubicBezTo>
                    <a:cubicBezTo>
                      <a:pt x="28557" y="3513"/>
                      <a:pt x="28574" y="3505"/>
                      <a:pt x="28592" y="3487"/>
                    </a:cubicBezTo>
                    <a:cubicBezTo>
                      <a:pt x="28601" y="3478"/>
                      <a:pt x="28601" y="3469"/>
                      <a:pt x="28601" y="3451"/>
                    </a:cubicBezTo>
                    <a:cubicBezTo>
                      <a:pt x="28601" y="3433"/>
                      <a:pt x="28592" y="3415"/>
                      <a:pt x="28574" y="3398"/>
                    </a:cubicBezTo>
                    <a:cubicBezTo>
                      <a:pt x="28334" y="3228"/>
                      <a:pt x="28084" y="3059"/>
                      <a:pt x="27834" y="2898"/>
                    </a:cubicBezTo>
                    <a:cubicBezTo>
                      <a:pt x="27823" y="2887"/>
                      <a:pt x="27810" y="2882"/>
                      <a:pt x="27797" y="2882"/>
                    </a:cubicBezTo>
                    <a:close/>
                    <a:moveTo>
                      <a:pt x="6853" y="3908"/>
                    </a:moveTo>
                    <a:cubicBezTo>
                      <a:pt x="6840" y="3908"/>
                      <a:pt x="6827" y="3913"/>
                      <a:pt x="6816" y="3924"/>
                    </a:cubicBezTo>
                    <a:cubicBezTo>
                      <a:pt x="6575" y="4102"/>
                      <a:pt x="6343" y="4299"/>
                      <a:pt x="6120" y="4495"/>
                    </a:cubicBezTo>
                    <a:cubicBezTo>
                      <a:pt x="6111" y="4513"/>
                      <a:pt x="6102" y="4530"/>
                      <a:pt x="6102" y="4548"/>
                    </a:cubicBezTo>
                    <a:cubicBezTo>
                      <a:pt x="6102" y="4557"/>
                      <a:pt x="6102" y="4575"/>
                      <a:pt x="6120" y="4584"/>
                    </a:cubicBezTo>
                    <a:cubicBezTo>
                      <a:pt x="6129" y="4602"/>
                      <a:pt x="6147" y="4611"/>
                      <a:pt x="6165" y="4611"/>
                    </a:cubicBezTo>
                    <a:cubicBezTo>
                      <a:pt x="6183" y="4611"/>
                      <a:pt x="6192" y="4602"/>
                      <a:pt x="6209" y="4593"/>
                    </a:cubicBezTo>
                    <a:cubicBezTo>
                      <a:pt x="6432" y="4397"/>
                      <a:pt x="6664" y="4200"/>
                      <a:pt x="6887" y="4022"/>
                    </a:cubicBezTo>
                    <a:cubicBezTo>
                      <a:pt x="6905" y="4004"/>
                      <a:pt x="6914" y="3986"/>
                      <a:pt x="6914" y="3968"/>
                    </a:cubicBezTo>
                    <a:cubicBezTo>
                      <a:pt x="6914" y="3951"/>
                      <a:pt x="6914" y="3942"/>
                      <a:pt x="6905" y="3933"/>
                    </a:cubicBezTo>
                    <a:cubicBezTo>
                      <a:pt x="6890" y="3917"/>
                      <a:pt x="6871" y="3908"/>
                      <a:pt x="6853" y="3908"/>
                    </a:cubicBezTo>
                    <a:close/>
                    <a:moveTo>
                      <a:pt x="29255" y="3932"/>
                    </a:moveTo>
                    <a:cubicBezTo>
                      <a:pt x="29235" y="3932"/>
                      <a:pt x="29215" y="3940"/>
                      <a:pt x="29199" y="3951"/>
                    </a:cubicBezTo>
                    <a:cubicBezTo>
                      <a:pt x="29190" y="3968"/>
                      <a:pt x="29190" y="3977"/>
                      <a:pt x="29190" y="3995"/>
                    </a:cubicBezTo>
                    <a:cubicBezTo>
                      <a:pt x="29190" y="4013"/>
                      <a:pt x="29199" y="4031"/>
                      <a:pt x="29208" y="4049"/>
                    </a:cubicBezTo>
                    <a:cubicBezTo>
                      <a:pt x="29440" y="4227"/>
                      <a:pt x="29672" y="4423"/>
                      <a:pt x="29895" y="4620"/>
                    </a:cubicBezTo>
                    <a:cubicBezTo>
                      <a:pt x="29904" y="4629"/>
                      <a:pt x="29922" y="4638"/>
                      <a:pt x="29939" y="4638"/>
                    </a:cubicBezTo>
                    <a:cubicBezTo>
                      <a:pt x="29957" y="4638"/>
                      <a:pt x="29975" y="4629"/>
                      <a:pt x="29984" y="4611"/>
                    </a:cubicBezTo>
                    <a:cubicBezTo>
                      <a:pt x="29993" y="4602"/>
                      <a:pt x="30002" y="4584"/>
                      <a:pt x="30002" y="4575"/>
                    </a:cubicBezTo>
                    <a:cubicBezTo>
                      <a:pt x="30002" y="4557"/>
                      <a:pt x="29993" y="4539"/>
                      <a:pt x="29975" y="4522"/>
                    </a:cubicBezTo>
                    <a:cubicBezTo>
                      <a:pt x="29752" y="4325"/>
                      <a:pt x="29529" y="4129"/>
                      <a:pt x="29297" y="3951"/>
                    </a:cubicBezTo>
                    <a:cubicBezTo>
                      <a:pt x="29288" y="3942"/>
                      <a:pt x="29288" y="3942"/>
                      <a:pt x="29288" y="3942"/>
                    </a:cubicBezTo>
                    <a:cubicBezTo>
                      <a:pt x="29278" y="3935"/>
                      <a:pt x="29266" y="3932"/>
                      <a:pt x="29255" y="3932"/>
                    </a:cubicBezTo>
                    <a:close/>
                    <a:moveTo>
                      <a:pt x="5509" y="5090"/>
                    </a:moveTo>
                    <a:cubicBezTo>
                      <a:pt x="5491" y="5090"/>
                      <a:pt x="5473" y="5097"/>
                      <a:pt x="5460" y="5110"/>
                    </a:cubicBezTo>
                    <a:cubicBezTo>
                      <a:pt x="5246" y="5316"/>
                      <a:pt x="5041" y="5530"/>
                      <a:pt x="4836" y="5753"/>
                    </a:cubicBezTo>
                    <a:cubicBezTo>
                      <a:pt x="4827" y="5762"/>
                      <a:pt x="4818" y="5779"/>
                      <a:pt x="4818" y="5797"/>
                    </a:cubicBezTo>
                    <a:cubicBezTo>
                      <a:pt x="4818" y="5815"/>
                      <a:pt x="4827" y="5833"/>
                      <a:pt x="4836" y="5842"/>
                    </a:cubicBezTo>
                    <a:cubicBezTo>
                      <a:pt x="4853" y="5851"/>
                      <a:pt x="4862" y="5860"/>
                      <a:pt x="4880" y="5860"/>
                    </a:cubicBezTo>
                    <a:cubicBezTo>
                      <a:pt x="4898" y="5860"/>
                      <a:pt x="4916" y="5851"/>
                      <a:pt x="4925" y="5842"/>
                    </a:cubicBezTo>
                    <a:cubicBezTo>
                      <a:pt x="5130" y="5619"/>
                      <a:pt x="5344" y="5405"/>
                      <a:pt x="5549" y="5200"/>
                    </a:cubicBezTo>
                    <a:cubicBezTo>
                      <a:pt x="5567" y="5191"/>
                      <a:pt x="5576" y="5173"/>
                      <a:pt x="5576" y="5155"/>
                    </a:cubicBezTo>
                    <a:cubicBezTo>
                      <a:pt x="5576" y="5137"/>
                      <a:pt x="5567" y="5119"/>
                      <a:pt x="5558" y="5110"/>
                    </a:cubicBezTo>
                    <a:cubicBezTo>
                      <a:pt x="5545" y="5097"/>
                      <a:pt x="5527" y="5090"/>
                      <a:pt x="5509" y="5090"/>
                    </a:cubicBezTo>
                    <a:close/>
                    <a:moveTo>
                      <a:pt x="30591" y="5117"/>
                    </a:moveTo>
                    <a:cubicBezTo>
                      <a:pt x="30575" y="5117"/>
                      <a:pt x="30559" y="5124"/>
                      <a:pt x="30546" y="5137"/>
                    </a:cubicBezTo>
                    <a:cubicBezTo>
                      <a:pt x="30537" y="5146"/>
                      <a:pt x="30528" y="5164"/>
                      <a:pt x="30528" y="5182"/>
                    </a:cubicBezTo>
                    <a:cubicBezTo>
                      <a:pt x="30528" y="5200"/>
                      <a:pt x="30537" y="5217"/>
                      <a:pt x="30546" y="5226"/>
                    </a:cubicBezTo>
                    <a:cubicBezTo>
                      <a:pt x="30760" y="5432"/>
                      <a:pt x="30965" y="5655"/>
                      <a:pt x="31170" y="5869"/>
                    </a:cubicBezTo>
                    <a:cubicBezTo>
                      <a:pt x="31179" y="5878"/>
                      <a:pt x="31197" y="5886"/>
                      <a:pt x="31215" y="5886"/>
                    </a:cubicBezTo>
                    <a:cubicBezTo>
                      <a:pt x="31233" y="5886"/>
                      <a:pt x="31251" y="5878"/>
                      <a:pt x="31260" y="5869"/>
                    </a:cubicBezTo>
                    <a:cubicBezTo>
                      <a:pt x="31278" y="5860"/>
                      <a:pt x="31278" y="5842"/>
                      <a:pt x="31278" y="5824"/>
                    </a:cubicBezTo>
                    <a:cubicBezTo>
                      <a:pt x="31278" y="5806"/>
                      <a:pt x="31278" y="5788"/>
                      <a:pt x="31269" y="5779"/>
                    </a:cubicBezTo>
                    <a:cubicBezTo>
                      <a:pt x="31063" y="5565"/>
                      <a:pt x="30849" y="5342"/>
                      <a:pt x="30635" y="5137"/>
                    </a:cubicBezTo>
                    <a:cubicBezTo>
                      <a:pt x="30622" y="5124"/>
                      <a:pt x="30606" y="5117"/>
                      <a:pt x="30591" y="5117"/>
                    </a:cubicBezTo>
                    <a:close/>
                    <a:moveTo>
                      <a:pt x="4287" y="6400"/>
                    </a:moveTo>
                    <a:cubicBezTo>
                      <a:pt x="4270" y="6400"/>
                      <a:pt x="4253" y="6407"/>
                      <a:pt x="4238" y="6422"/>
                    </a:cubicBezTo>
                    <a:cubicBezTo>
                      <a:pt x="4050" y="6654"/>
                      <a:pt x="3854" y="6886"/>
                      <a:pt x="3676" y="7126"/>
                    </a:cubicBezTo>
                    <a:cubicBezTo>
                      <a:pt x="3667" y="7135"/>
                      <a:pt x="3667" y="7144"/>
                      <a:pt x="3667" y="7162"/>
                    </a:cubicBezTo>
                    <a:cubicBezTo>
                      <a:pt x="3667" y="7180"/>
                      <a:pt x="3676" y="7198"/>
                      <a:pt x="3685" y="7216"/>
                    </a:cubicBezTo>
                    <a:cubicBezTo>
                      <a:pt x="3703" y="7225"/>
                      <a:pt x="3711" y="7225"/>
                      <a:pt x="3729" y="7225"/>
                    </a:cubicBezTo>
                    <a:cubicBezTo>
                      <a:pt x="3747" y="7225"/>
                      <a:pt x="3765" y="7216"/>
                      <a:pt x="3783" y="7207"/>
                    </a:cubicBezTo>
                    <a:cubicBezTo>
                      <a:pt x="3952" y="6966"/>
                      <a:pt x="4140" y="6734"/>
                      <a:pt x="4336" y="6511"/>
                    </a:cubicBezTo>
                    <a:lnTo>
                      <a:pt x="4336" y="6502"/>
                    </a:lnTo>
                    <a:cubicBezTo>
                      <a:pt x="4345" y="6493"/>
                      <a:pt x="4354" y="6484"/>
                      <a:pt x="4354" y="6466"/>
                    </a:cubicBezTo>
                    <a:cubicBezTo>
                      <a:pt x="4354" y="6448"/>
                      <a:pt x="4345" y="6431"/>
                      <a:pt x="4327" y="6413"/>
                    </a:cubicBezTo>
                    <a:cubicBezTo>
                      <a:pt x="4315" y="6405"/>
                      <a:pt x="4301" y="6400"/>
                      <a:pt x="4287" y="6400"/>
                    </a:cubicBezTo>
                    <a:close/>
                    <a:moveTo>
                      <a:pt x="31808" y="6432"/>
                    </a:moveTo>
                    <a:cubicBezTo>
                      <a:pt x="31794" y="6432"/>
                      <a:pt x="31779" y="6437"/>
                      <a:pt x="31768" y="6448"/>
                    </a:cubicBezTo>
                    <a:cubicBezTo>
                      <a:pt x="31750" y="6457"/>
                      <a:pt x="31741" y="6475"/>
                      <a:pt x="31741" y="6493"/>
                    </a:cubicBezTo>
                    <a:cubicBezTo>
                      <a:pt x="31741" y="6511"/>
                      <a:pt x="31750" y="6529"/>
                      <a:pt x="31759" y="6538"/>
                    </a:cubicBezTo>
                    <a:cubicBezTo>
                      <a:pt x="31956" y="6761"/>
                      <a:pt x="32134" y="7002"/>
                      <a:pt x="32312" y="7234"/>
                    </a:cubicBezTo>
                    <a:lnTo>
                      <a:pt x="32321" y="7242"/>
                    </a:lnTo>
                    <a:cubicBezTo>
                      <a:pt x="32330" y="7251"/>
                      <a:pt x="32348" y="7260"/>
                      <a:pt x="32366" y="7260"/>
                    </a:cubicBezTo>
                    <a:cubicBezTo>
                      <a:pt x="32384" y="7260"/>
                      <a:pt x="32393" y="7251"/>
                      <a:pt x="32411" y="7242"/>
                    </a:cubicBezTo>
                    <a:cubicBezTo>
                      <a:pt x="32419" y="7234"/>
                      <a:pt x="32428" y="7216"/>
                      <a:pt x="32428" y="7198"/>
                    </a:cubicBezTo>
                    <a:cubicBezTo>
                      <a:pt x="32428" y="7180"/>
                      <a:pt x="32428" y="7171"/>
                      <a:pt x="32419" y="7153"/>
                    </a:cubicBezTo>
                    <a:cubicBezTo>
                      <a:pt x="32241" y="6921"/>
                      <a:pt x="32054" y="6680"/>
                      <a:pt x="31857" y="6457"/>
                    </a:cubicBezTo>
                    <a:cubicBezTo>
                      <a:pt x="31847" y="6442"/>
                      <a:pt x="31828" y="6432"/>
                      <a:pt x="31808" y="6432"/>
                    </a:cubicBezTo>
                    <a:close/>
                    <a:moveTo>
                      <a:pt x="3206" y="7822"/>
                    </a:moveTo>
                    <a:cubicBezTo>
                      <a:pt x="3184" y="7822"/>
                      <a:pt x="3161" y="7832"/>
                      <a:pt x="3149" y="7849"/>
                    </a:cubicBezTo>
                    <a:cubicBezTo>
                      <a:pt x="2980" y="8099"/>
                      <a:pt x="2819" y="8358"/>
                      <a:pt x="2659" y="8607"/>
                    </a:cubicBezTo>
                    <a:cubicBezTo>
                      <a:pt x="2659" y="8616"/>
                      <a:pt x="2650" y="8625"/>
                      <a:pt x="2650" y="8643"/>
                    </a:cubicBezTo>
                    <a:cubicBezTo>
                      <a:pt x="2650" y="8661"/>
                      <a:pt x="2668" y="8679"/>
                      <a:pt x="2686" y="8697"/>
                    </a:cubicBezTo>
                    <a:cubicBezTo>
                      <a:pt x="2695" y="8697"/>
                      <a:pt x="2703" y="8706"/>
                      <a:pt x="2712" y="8706"/>
                    </a:cubicBezTo>
                    <a:cubicBezTo>
                      <a:pt x="2739" y="8706"/>
                      <a:pt x="2757" y="8697"/>
                      <a:pt x="2775" y="8670"/>
                    </a:cubicBezTo>
                    <a:cubicBezTo>
                      <a:pt x="2926" y="8420"/>
                      <a:pt x="3087" y="8170"/>
                      <a:pt x="3257" y="7929"/>
                    </a:cubicBezTo>
                    <a:lnTo>
                      <a:pt x="3257" y="7920"/>
                    </a:lnTo>
                    <a:cubicBezTo>
                      <a:pt x="3265" y="7912"/>
                      <a:pt x="3265" y="7903"/>
                      <a:pt x="3265" y="7894"/>
                    </a:cubicBezTo>
                    <a:cubicBezTo>
                      <a:pt x="3265" y="7867"/>
                      <a:pt x="3257" y="7849"/>
                      <a:pt x="3239" y="7831"/>
                    </a:cubicBezTo>
                    <a:cubicBezTo>
                      <a:pt x="3229" y="7825"/>
                      <a:pt x="3217" y="7822"/>
                      <a:pt x="3206" y="7822"/>
                    </a:cubicBezTo>
                    <a:close/>
                    <a:moveTo>
                      <a:pt x="32890" y="7858"/>
                    </a:moveTo>
                    <a:cubicBezTo>
                      <a:pt x="32878" y="7858"/>
                      <a:pt x="32866" y="7861"/>
                      <a:pt x="32857" y="7867"/>
                    </a:cubicBezTo>
                    <a:cubicBezTo>
                      <a:pt x="32839" y="7885"/>
                      <a:pt x="32830" y="7903"/>
                      <a:pt x="32830" y="7920"/>
                    </a:cubicBezTo>
                    <a:cubicBezTo>
                      <a:pt x="32830" y="7938"/>
                      <a:pt x="32830" y="7947"/>
                      <a:pt x="32839" y="7956"/>
                    </a:cubicBezTo>
                    <a:cubicBezTo>
                      <a:pt x="33008" y="8206"/>
                      <a:pt x="33169" y="8456"/>
                      <a:pt x="33320" y="8714"/>
                    </a:cubicBezTo>
                    <a:cubicBezTo>
                      <a:pt x="33338" y="8732"/>
                      <a:pt x="33356" y="8741"/>
                      <a:pt x="33374" y="8741"/>
                    </a:cubicBezTo>
                    <a:cubicBezTo>
                      <a:pt x="33392" y="8741"/>
                      <a:pt x="33401" y="8741"/>
                      <a:pt x="33410" y="8732"/>
                    </a:cubicBezTo>
                    <a:cubicBezTo>
                      <a:pt x="33428" y="8723"/>
                      <a:pt x="33445" y="8697"/>
                      <a:pt x="33445" y="8679"/>
                    </a:cubicBezTo>
                    <a:cubicBezTo>
                      <a:pt x="33445" y="8661"/>
                      <a:pt x="33436" y="8652"/>
                      <a:pt x="33436" y="8643"/>
                    </a:cubicBezTo>
                    <a:cubicBezTo>
                      <a:pt x="33276" y="8393"/>
                      <a:pt x="33115" y="8135"/>
                      <a:pt x="32946" y="7885"/>
                    </a:cubicBezTo>
                    <a:cubicBezTo>
                      <a:pt x="32934" y="7867"/>
                      <a:pt x="32912" y="7858"/>
                      <a:pt x="32890" y="7858"/>
                    </a:cubicBezTo>
                    <a:close/>
                    <a:moveTo>
                      <a:pt x="2267" y="9348"/>
                    </a:moveTo>
                    <a:cubicBezTo>
                      <a:pt x="2244" y="9348"/>
                      <a:pt x="2225" y="9360"/>
                      <a:pt x="2213" y="9384"/>
                    </a:cubicBezTo>
                    <a:cubicBezTo>
                      <a:pt x="2070" y="9642"/>
                      <a:pt x="1927" y="9910"/>
                      <a:pt x="1802" y="10177"/>
                    </a:cubicBezTo>
                    <a:cubicBezTo>
                      <a:pt x="1793" y="10186"/>
                      <a:pt x="1793" y="10195"/>
                      <a:pt x="1793" y="10204"/>
                    </a:cubicBezTo>
                    <a:cubicBezTo>
                      <a:pt x="1793" y="10231"/>
                      <a:pt x="1811" y="10258"/>
                      <a:pt x="1829" y="10267"/>
                    </a:cubicBezTo>
                    <a:cubicBezTo>
                      <a:pt x="1838" y="10267"/>
                      <a:pt x="1847" y="10276"/>
                      <a:pt x="1856" y="10276"/>
                    </a:cubicBezTo>
                    <a:cubicBezTo>
                      <a:pt x="1883" y="10276"/>
                      <a:pt x="1901" y="10258"/>
                      <a:pt x="1918" y="10240"/>
                    </a:cubicBezTo>
                    <a:cubicBezTo>
                      <a:pt x="2043" y="9972"/>
                      <a:pt x="2186" y="9705"/>
                      <a:pt x="2320" y="9446"/>
                    </a:cubicBezTo>
                    <a:cubicBezTo>
                      <a:pt x="2329" y="9437"/>
                      <a:pt x="2329" y="9419"/>
                      <a:pt x="2329" y="9410"/>
                    </a:cubicBezTo>
                    <a:cubicBezTo>
                      <a:pt x="2329" y="9392"/>
                      <a:pt x="2320" y="9366"/>
                      <a:pt x="2302" y="9357"/>
                    </a:cubicBezTo>
                    <a:cubicBezTo>
                      <a:pt x="2290" y="9351"/>
                      <a:pt x="2278" y="9348"/>
                      <a:pt x="2267" y="9348"/>
                    </a:cubicBezTo>
                    <a:close/>
                    <a:moveTo>
                      <a:pt x="33820" y="9389"/>
                    </a:moveTo>
                    <a:cubicBezTo>
                      <a:pt x="33811" y="9389"/>
                      <a:pt x="33802" y="9390"/>
                      <a:pt x="33793" y="9392"/>
                    </a:cubicBezTo>
                    <a:cubicBezTo>
                      <a:pt x="33775" y="9410"/>
                      <a:pt x="33758" y="9428"/>
                      <a:pt x="33758" y="9455"/>
                    </a:cubicBezTo>
                    <a:cubicBezTo>
                      <a:pt x="33758" y="9464"/>
                      <a:pt x="33767" y="9473"/>
                      <a:pt x="33767" y="9482"/>
                    </a:cubicBezTo>
                    <a:cubicBezTo>
                      <a:pt x="33909" y="9749"/>
                      <a:pt x="34052" y="10017"/>
                      <a:pt x="34177" y="10276"/>
                    </a:cubicBezTo>
                    <a:lnTo>
                      <a:pt x="34186" y="10293"/>
                    </a:lnTo>
                    <a:cubicBezTo>
                      <a:pt x="34195" y="10302"/>
                      <a:pt x="34213" y="10311"/>
                      <a:pt x="34239" y="10311"/>
                    </a:cubicBezTo>
                    <a:lnTo>
                      <a:pt x="34266" y="10311"/>
                    </a:lnTo>
                    <a:cubicBezTo>
                      <a:pt x="34284" y="10302"/>
                      <a:pt x="34302" y="10276"/>
                      <a:pt x="34302" y="10249"/>
                    </a:cubicBezTo>
                    <a:cubicBezTo>
                      <a:pt x="34302" y="10240"/>
                      <a:pt x="34293" y="10231"/>
                      <a:pt x="34293" y="10222"/>
                    </a:cubicBezTo>
                    <a:cubicBezTo>
                      <a:pt x="34159" y="9954"/>
                      <a:pt x="34025" y="9687"/>
                      <a:pt x="33882" y="9419"/>
                    </a:cubicBezTo>
                    <a:cubicBezTo>
                      <a:pt x="33869" y="9399"/>
                      <a:pt x="33846" y="9389"/>
                      <a:pt x="33820" y="9389"/>
                    </a:cubicBezTo>
                    <a:close/>
                    <a:moveTo>
                      <a:pt x="1489" y="10956"/>
                    </a:moveTo>
                    <a:cubicBezTo>
                      <a:pt x="1463" y="10956"/>
                      <a:pt x="1441" y="10972"/>
                      <a:pt x="1428" y="10998"/>
                    </a:cubicBezTo>
                    <a:cubicBezTo>
                      <a:pt x="1312" y="11266"/>
                      <a:pt x="1205" y="11551"/>
                      <a:pt x="1098" y="11828"/>
                    </a:cubicBezTo>
                    <a:cubicBezTo>
                      <a:pt x="1098" y="11837"/>
                      <a:pt x="1098" y="11846"/>
                      <a:pt x="1098" y="11855"/>
                    </a:cubicBezTo>
                    <a:cubicBezTo>
                      <a:pt x="1098" y="11881"/>
                      <a:pt x="1115" y="11908"/>
                      <a:pt x="1133" y="11917"/>
                    </a:cubicBezTo>
                    <a:lnTo>
                      <a:pt x="1160" y="11917"/>
                    </a:lnTo>
                    <a:cubicBezTo>
                      <a:pt x="1187" y="11917"/>
                      <a:pt x="1214" y="11899"/>
                      <a:pt x="1223" y="11872"/>
                    </a:cubicBezTo>
                    <a:cubicBezTo>
                      <a:pt x="1321" y="11596"/>
                      <a:pt x="1428" y="11319"/>
                      <a:pt x="1544" y="11052"/>
                    </a:cubicBezTo>
                    <a:lnTo>
                      <a:pt x="1544" y="11043"/>
                    </a:lnTo>
                    <a:cubicBezTo>
                      <a:pt x="1553" y="11043"/>
                      <a:pt x="1553" y="11034"/>
                      <a:pt x="1553" y="11025"/>
                    </a:cubicBezTo>
                    <a:cubicBezTo>
                      <a:pt x="1553" y="10998"/>
                      <a:pt x="1535" y="10971"/>
                      <a:pt x="1517" y="10963"/>
                    </a:cubicBezTo>
                    <a:cubicBezTo>
                      <a:pt x="1507" y="10958"/>
                      <a:pt x="1498" y="10956"/>
                      <a:pt x="1489" y="10956"/>
                    </a:cubicBezTo>
                    <a:close/>
                    <a:moveTo>
                      <a:pt x="34597" y="11005"/>
                    </a:moveTo>
                    <a:cubicBezTo>
                      <a:pt x="34591" y="11005"/>
                      <a:pt x="34585" y="11006"/>
                      <a:pt x="34578" y="11007"/>
                    </a:cubicBezTo>
                    <a:cubicBezTo>
                      <a:pt x="34552" y="11016"/>
                      <a:pt x="34543" y="11043"/>
                      <a:pt x="34543" y="11070"/>
                    </a:cubicBezTo>
                    <a:cubicBezTo>
                      <a:pt x="34543" y="11078"/>
                      <a:pt x="34543" y="11087"/>
                      <a:pt x="34543" y="11096"/>
                    </a:cubicBezTo>
                    <a:cubicBezTo>
                      <a:pt x="34659" y="11364"/>
                      <a:pt x="34766" y="11649"/>
                      <a:pt x="34873" y="11926"/>
                    </a:cubicBezTo>
                    <a:cubicBezTo>
                      <a:pt x="34882" y="11953"/>
                      <a:pt x="34908" y="11971"/>
                      <a:pt x="34935" y="11971"/>
                    </a:cubicBezTo>
                    <a:cubicBezTo>
                      <a:pt x="34935" y="11971"/>
                      <a:pt x="34944" y="11971"/>
                      <a:pt x="34953" y="11962"/>
                    </a:cubicBezTo>
                    <a:cubicBezTo>
                      <a:pt x="34980" y="11953"/>
                      <a:pt x="34998" y="11935"/>
                      <a:pt x="34998" y="11908"/>
                    </a:cubicBezTo>
                    <a:cubicBezTo>
                      <a:pt x="34998" y="11899"/>
                      <a:pt x="34998" y="11890"/>
                      <a:pt x="34989" y="11881"/>
                    </a:cubicBezTo>
                    <a:cubicBezTo>
                      <a:pt x="34891" y="11605"/>
                      <a:pt x="34775" y="11319"/>
                      <a:pt x="34659" y="11043"/>
                    </a:cubicBezTo>
                    <a:cubicBezTo>
                      <a:pt x="34651" y="11021"/>
                      <a:pt x="34626" y="11005"/>
                      <a:pt x="34597" y="11005"/>
                    </a:cubicBezTo>
                    <a:close/>
                    <a:moveTo>
                      <a:pt x="874" y="12637"/>
                    </a:moveTo>
                    <a:cubicBezTo>
                      <a:pt x="845" y="12637"/>
                      <a:pt x="820" y="12655"/>
                      <a:pt x="812" y="12684"/>
                    </a:cubicBezTo>
                    <a:cubicBezTo>
                      <a:pt x="723" y="12970"/>
                      <a:pt x="643" y="13255"/>
                      <a:pt x="571" y="13550"/>
                    </a:cubicBezTo>
                    <a:lnTo>
                      <a:pt x="562" y="13550"/>
                    </a:lnTo>
                    <a:cubicBezTo>
                      <a:pt x="562" y="13550"/>
                      <a:pt x="562" y="13559"/>
                      <a:pt x="562" y="13559"/>
                    </a:cubicBezTo>
                    <a:cubicBezTo>
                      <a:pt x="562" y="13594"/>
                      <a:pt x="580" y="13621"/>
                      <a:pt x="616" y="13621"/>
                    </a:cubicBezTo>
                    <a:cubicBezTo>
                      <a:pt x="616" y="13630"/>
                      <a:pt x="625" y="13630"/>
                      <a:pt x="625" y="13630"/>
                    </a:cubicBezTo>
                    <a:cubicBezTo>
                      <a:pt x="661" y="13630"/>
                      <a:pt x="687" y="13603"/>
                      <a:pt x="687" y="13576"/>
                    </a:cubicBezTo>
                    <a:cubicBezTo>
                      <a:pt x="768" y="13291"/>
                      <a:pt x="848" y="13005"/>
                      <a:pt x="937" y="12720"/>
                    </a:cubicBezTo>
                    <a:cubicBezTo>
                      <a:pt x="937" y="12711"/>
                      <a:pt x="937" y="12711"/>
                      <a:pt x="937" y="12702"/>
                    </a:cubicBezTo>
                    <a:cubicBezTo>
                      <a:pt x="937" y="12675"/>
                      <a:pt x="919" y="12649"/>
                      <a:pt x="892" y="12640"/>
                    </a:cubicBezTo>
                    <a:cubicBezTo>
                      <a:pt x="886" y="12638"/>
                      <a:pt x="880" y="12637"/>
                      <a:pt x="874" y="12637"/>
                    </a:cubicBezTo>
                    <a:close/>
                    <a:moveTo>
                      <a:pt x="35212" y="12691"/>
                    </a:moveTo>
                    <a:cubicBezTo>
                      <a:pt x="35206" y="12691"/>
                      <a:pt x="35200" y="12692"/>
                      <a:pt x="35194" y="12693"/>
                    </a:cubicBezTo>
                    <a:cubicBezTo>
                      <a:pt x="35167" y="12702"/>
                      <a:pt x="35149" y="12729"/>
                      <a:pt x="35149" y="12756"/>
                    </a:cubicBezTo>
                    <a:cubicBezTo>
                      <a:pt x="35149" y="12765"/>
                      <a:pt x="35149" y="12765"/>
                      <a:pt x="35158" y="12773"/>
                    </a:cubicBezTo>
                    <a:cubicBezTo>
                      <a:pt x="35238" y="13059"/>
                      <a:pt x="35319" y="13344"/>
                      <a:pt x="35390" y="13639"/>
                    </a:cubicBezTo>
                    <a:cubicBezTo>
                      <a:pt x="35399" y="13666"/>
                      <a:pt x="35426" y="13683"/>
                      <a:pt x="35453" y="13683"/>
                    </a:cubicBezTo>
                    <a:lnTo>
                      <a:pt x="35470" y="13683"/>
                    </a:lnTo>
                    <a:cubicBezTo>
                      <a:pt x="35497" y="13675"/>
                      <a:pt x="35524" y="13648"/>
                      <a:pt x="35524" y="13621"/>
                    </a:cubicBezTo>
                    <a:cubicBezTo>
                      <a:pt x="35524" y="13612"/>
                      <a:pt x="35524" y="13612"/>
                      <a:pt x="35515" y="13603"/>
                    </a:cubicBezTo>
                    <a:cubicBezTo>
                      <a:pt x="35444" y="13318"/>
                      <a:pt x="35363" y="13023"/>
                      <a:pt x="35274" y="12738"/>
                    </a:cubicBezTo>
                    <a:cubicBezTo>
                      <a:pt x="35267" y="12708"/>
                      <a:pt x="35241" y="12691"/>
                      <a:pt x="35212" y="12691"/>
                    </a:cubicBezTo>
                    <a:close/>
                    <a:moveTo>
                      <a:pt x="427" y="14369"/>
                    </a:moveTo>
                    <a:cubicBezTo>
                      <a:pt x="402" y="14369"/>
                      <a:pt x="374" y="14393"/>
                      <a:pt x="366" y="14424"/>
                    </a:cubicBezTo>
                    <a:cubicBezTo>
                      <a:pt x="304" y="14718"/>
                      <a:pt x="250" y="15013"/>
                      <a:pt x="206" y="15307"/>
                    </a:cubicBezTo>
                    <a:cubicBezTo>
                      <a:pt x="206" y="15307"/>
                      <a:pt x="206" y="15316"/>
                      <a:pt x="206" y="15316"/>
                    </a:cubicBezTo>
                    <a:cubicBezTo>
                      <a:pt x="206" y="15352"/>
                      <a:pt x="232" y="15378"/>
                      <a:pt x="259" y="15378"/>
                    </a:cubicBezTo>
                    <a:lnTo>
                      <a:pt x="268" y="15378"/>
                    </a:lnTo>
                    <a:cubicBezTo>
                      <a:pt x="304" y="15378"/>
                      <a:pt x="330" y="15361"/>
                      <a:pt x="339" y="15325"/>
                    </a:cubicBezTo>
                    <a:cubicBezTo>
                      <a:pt x="384" y="15030"/>
                      <a:pt x="429" y="14736"/>
                      <a:pt x="491" y="14451"/>
                    </a:cubicBezTo>
                    <a:cubicBezTo>
                      <a:pt x="491" y="14442"/>
                      <a:pt x="491" y="14442"/>
                      <a:pt x="491" y="14433"/>
                    </a:cubicBezTo>
                    <a:cubicBezTo>
                      <a:pt x="491" y="14406"/>
                      <a:pt x="473" y="14379"/>
                      <a:pt x="437" y="14370"/>
                    </a:cubicBezTo>
                    <a:cubicBezTo>
                      <a:pt x="434" y="14369"/>
                      <a:pt x="430" y="14369"/>
                      <a:pt x="427" y="14369"/>
                    </a:cubicBezTo>
                    <a:close/>
                    <a:moveTo>
                      <a:pt x="35658" y="14431"/>
                    </a:moveTo>
                    <a:cubicBezTo>
                      <a:pt x="35652" y="14431"/>
                      <a:pt x="35646" y="14431"/>
                      <a:pt x="35640" y="14433"/>
                    </a:cubicBezTo>
                    <a:cubicBezTo>
                      <a:pt x="35613" y="14433"/>
                      <a:pt x="35586" y="14460"/>
                      <a:pt x="35586" y="14495"/>
                    </a:cubicBezTo>
                    <a:cubicBezTo>
                      <a:pt x="35586" y="14495"/>
                      <a:pt x="35586" y="14495"/>
                      <a:pt x="35586" y="14504"/>
                    </a:cubicBezTo>
                    <a:lnTo>
                      <a:pt x="35595" y="14504"/>
                    </a:lnTo>
                    <a:cubicBezTo>
                      <a:pt x="35595" y="14504"/>
                      <a:pt x="35595" y="14504"/>
                      <a:pt x="35595" y="14513"/>
                    </a:cubicBezTo>
                    <a:cubicBezTo>
                      <a:pt x="35649" y="14799"/>
                      <a:pt x="35702" y="15093"/>
                      <a:pt x="35747" y="15387"/>
                    </a:cubicBezTo>
                    <a:cubicBezTo>
                      <a:pt x="35747" y="15414"/>
                      <a:pt x="35774" y="15441"/>
                      <a:pt x="35809" y="15441"/>
                    </a:cubicBezTo>
                    <a:lnTo>
                      <a:pt x="35818" y="15441"/>
                    </a:lnTo>
                    <a:cubicBezTo>
                      <a:pt x="35845" y="15432"/>
                      <a:pt x="35872" y="15405"/>
                      <a:pt x="35872" y="15378"/>
                    </a:cubicBezTo>
                    <a:cubicBezTo>
                      <a:pt x="35872" y="15369"/>
                      <a:pt x="35872" y="15369"/>
                      <a:pt x="35872" y="15369"/>
                    </a:cubicBezTo>
                    <a:cubicBezTo>
                      <a:pt x="35827" y="15075"/>
                      <a:pt x="35774" y="14772"/>
                      <a:pt x="35720" y="14486"/>
                    </a:cubicBezTo>
                    <a:cubicBezTo>
                      <a:pt x="35720" y="14486"/>
                      <a:pt x="35720" y="14477"/>
                      <a:pt x="35720" y="14477"/>
                    </a:cubicBezTo>
                    <a:cubicBezTo>
                      <a:pt x="35713" y="14448"/>
                      <a:pt x="35687" y="14431"/>
                      <a:pt x="35658" y="14431"/>
                    </a:cubicBezTo>
                    <a:close/>
                    <a:moveTo>
                      <a:pt x="156" y="16144"/>
                    </a:moveTo>
                    <a:cubicBezTo>
                      <a:pt x="125" y="16144"/>
                      <a:pt x="98" y="16168"/>
                      <a:pt x="98" y="16199"/>
                    </a:cubicBezTo>
                    <a:cubicBezTo>
                      <a:pt x="63" y="16494"/>
                      <a:pt x="45" y="16797"/>
                      <a:pt x="27" y="17100"/>
                    </a:cubicBezTo>
                    <a:cubicBezTo>
                      <a:pt x="27" y="17136"/>
                      <a:pt x="54" y="17163"/>
                      <a:pt x="90" y="17163"/>
                    </a:cubicBezTo>
                    <a:cubicBezTo>
                      <a:pt x="125" y="17163"/>
                      <a:pt x="152" y="17136"/>
                      <a:pt x="161" y="17100"/>
                    </a:cubicBezTo>
                    <a:cubicBezTo>
                      <a:pt x="170" y="16806"/>
                      <a:pt x="197" y="16502"/>
                      <a:pt x="223" y="16208"/>
                    </a:cubicBezTo>
                    <a:cubicBezTo>
                      <a:pt x="223" y="16172"/>
                      <a:pt x="197" y="16146"/>
                      <a:pt x="170" y="16146"/>
                    </a:cubicBezTo>
                    <a:cubicBezTo>
                      <a:pt x="165" y="16144"/>
                      <a:pt x="160" y="16144"/>
                      <a:pt x="156" y="16144"/>
                    </a:cubicBezTo>
                    <a:close/>
                    <a:moveTo>
                      <a:pt x="35908" y="16199"/>
                    </a:moveTo>
                    <a:cubicBezTo>
                      <a:pt x="35881" y="16199"/>
                      <a:pt x="35854" y="16235"/>
                      <a:pt x="35854" y="16262"/>
                    </a:cubicBezTo>
                    <a:lnTo>
                      <a:pt x="35854" y="16271"/>
                    </a:lnTo>
                    <a:cubicBezTo>
                      <a:pt x="35881" y="16565"/>
                      <a:pt x="35908" y="16859"/>
                      <a:pt x="35916" y="17163"/>
                    </a:cubicBezTo>
                    <a:cubicBezTo>
                      <a:pt x="35916" y="17198"/>
                      <a:pt x="35943" y="17225"/>
                      <a:pt x="35979" y="17225"/>
                    </a:cubicBezTo>
                    <a:lnTo>
                      <a:pt x="35988" y="17225"/>
                    </a:lnTo>
                    <a:cubicBezTo>
                      <a:pt x="36024" y="17216"/>
                      <a:pt x="36050" y="17189"/>
                      <a:pt x="36050" y="17154"/>
                    </a:cubicBezTo>
                    <a:cubicBezTo>
                      <a:pt x="36032" y="16850"/>
                      <a:pt x="36006" y="16556"/>
                      <a:pt x="35979" y="16262"/>
                    </a:cubicBezTo>
                    <a:cubicBezTo>
                      <a:pt x="35979" y="16226"/>
                      <a:pt x="35943" y="16199"/>
                      <a:pt x="35908" y="16199"/>
                    </a:cubicBezTo>
                    <a:close/>
                    <a:moveTo>
                      <a:pt x="72" y="17930"/>
                    </a:moveTo>
                    <a:cubicBezTo>
                      <a:pt x="36" y="17930"/>
                      <a:pt x="0" y="17957"/>
                      <a:pt x="0" y="17992"/>
                    </a:cubicBezTo>
                    <a:lnTo>
                      <a:pt x="0" y="18037"/>
                    </a:lnTo>
                    <a:cubicBezTo>
                      <a:pt x="0" y="18331"/>
                      <a:pt x="9" y="18635"/>
                      <a:pt x="27" y="18929"/>
                    </a:cubicBezTo>
                    <a:cubicBezTo>
                      <a:pt x="27" y="18965"/>
                      <a:pt x="54" y="18991"/>
                      <a:pt x="90" y="18991"/>
                    </a:cubicBezTo>
                    <a:cubicBezTo>
                      <a:pt x="125" y="18991"/>
                      <a:pt x="152" y="18965"/>
                      <a:pt x="152" y="18929"/>
                    </a:cubicBezTo>
                    <a:cubicBezTo>
                      <a:pt x="143" y="18626"/>
                      <a:pt x="134" y="18331"/>
                      <a:pt x="134" y="18037"/>
                    </a:cubicBezTo>
                    <a:lnTo>
                      <a:pt x="134" y="18010"/>
                    </a:lnTo>
                    <a:lnTo>
                      <a:pt x="134" y="17992"/>
                    </a:lnTo>
                    <a:cubicBezTo>
                      <a:pt x="134" y="17974"/>
                      <a:pt x="125" y="17957"/>
                      <a:pt x="116" y="17948"/>
                    </a:cubicBezTo>
                    <a:cubicBezTo>
                      <a:pt x="98" y="17939"/>
                      <a:pt x="90" y="17930"/>
                      <a:pt x="72" y="17930"/>
                    </a:cubicBezTo>
                    <a:close/>
                    <a:moveTo>
                      <a:pt x="36006" y="17992"/>
                    </a:moveTo>
                    <a:cubicBezTo>
                      <a:pt x="35970" y="17992"/>
                      <a:pt x="35934" y="18019"/>
                      <a:pt x="35934" y="18055"/>
                    </a:cubicBezTo>
                    <a:cubicBezTo>
                      <a:pt x="35934" y="18349"/>
                      <a:pt x="35934" y="18643"/>
                      <a:pt x="35916" y="18947"/>
                    </a:cubicBezTo>
                    <a:cubicBezTo>
                      <a:pt x="35916" y="18982"/>
                      <a:pt x="35943" y="19009"/>
                      <a:pt x="35979" y="19009"/>
                    </a:cubicBezTo>
                    <a:cubicBezTo>
                      <a:pt x="36015" y="19009"/>
                      <a:pt x="36041" y="18982"/>
                      <a:pt x="36041" y="18947"/>
                    </a:cubicBezTo>
                    <a:cubicBezTo>
                      <a:pt x="36059" y="18652"/>
                      <a:pt x="36068" y="18349"/>
                      <a:pt x="36068" y="18055"/>
                    </a:cubicBezTo>
                    <a:cubicBezTo>
                      <a:pt x="36068" y="18037"/>
                      <a:pt x="36059" y="18019"/>
                      <a:pt x="36050" y="18010"/>
                    </a:cubicBezTo>
                    <a:cubicBezTo>
                      <a:pt x="36032" y="17992"/>
                      <a:pt x="36024" y="17992"/>
                      <a:pt x="36006" y="17992"/>
                    </a:cubicBezTo>
                    <a:close/>
                    <a:moveTo>
                      <a:pt x="152" y="19759"/>
                    </a:moveTo>
                    <a:cubicBezTo>
                      <a:pt x="116" y="19759"/>
                      <a:pt x="90" y="19785"/>
                      <a:pt x="90" y="19821"/>
                    </a:cubicBezTo>
                    <a:cubicBezTo>
                      <a:pt x="90" y="19821"/>
                      <a:pt x="90" y="19830"/>
                      <a:pt x="90" y="19830"/>
                    </a:cubicBezTo>
                    <a:cubicBezTo>
                      <a:pt x="125" y="20124"/>
                      <a:pt x="161" y="20428"/>
                      <a:pt x="206" y="20722"/>
                    </a:cubicBezTo>
                    <a:cubicBezTo>
                      <a:pt x="206" y="20749"/>
                      <a:pt x="232" y="20776"/>
                      <a:pt x="268" y="20776"/>
                    </a:cubicBezTo>
                    <a:lnTo>
                      <a:pt x="277" y="20776"/>
                    </a:lnTo>
                    <a:cubicBezTo>
                      <a:pt x="304" y="20767"/>
                      <a:pt x="330" y="20740"/>
                      <a:pt x="330" y="20713"/>
                    </a:cubicBezTo>
                    <a:cubicBezTo>
                      <a:pt x="330" y="20704"/>
                      <a:pt x="330" y="20704"/>
                      <a:pt x="330" y="20704"/>
                    </a:cubicBezTo>
                    <a:cubicBezTo>
                      <a:pt x="286" y="20410"/>
                      <a:pt x="250" y="20115"/>
                      <a:pt x="223" y="19812"/>
                    </a:cubicBezTo>
                    <a:cubicBezTo>
                      <a:pt x="214" y="19776"/>
                      <a:pt x="188" y="19759"/>
                      <a:pt x="152" y="19759"/>
                    </a:cubicBezTo>
                    <a:close/>
                    <a:moveTo>
                      <a:pt x="35916" y="19776"/>
                    </a:moveTo>
                    <a:cubicBezTo>
                      <a:pt x="35881" y="19776"/>
                      <a:pt x="35854" y="19803"/>
                      <a:pt x="35845" y="19839"/>
                    </a:cubicBezTo>
                    <a:cubicBezTo>
                      <a:pt x="35818" y="20124"/>
                      <a:pt x="35783" y="20428"/>
                      <a:pt x="35738" y="20722"/>
                    </a:cubicBezTo>
                    <a:cubicBezTo>
                      <a:pt x="35738" y="20722"/>
                      <a:pt x="35738" y="20722"/>
                      <a:pt x="35738" y="20731"/>
                    </a:cubicBezTo>
                    <a:cubicBezTo>
                      <a:pt x="35738" y="20758"/>
                      <a:pt x="35765" y="20785"/>
                      <a:pt x="35792" y="20793"/>
                    </a:cubicBezTo>
                    <a:lnTo>
                      <a:pt x="35800" y="20793"/>
                    </a:lnTo>
                    <a:cubicBezTo>
                      <a:pt x="35836" y="20793"/>
                      <a:pt x="35863" y="20767"/>
                      <a:pt x="35863" y="20740"/>
                    </a:cubicBezTo>
                    <a:cubicBezTo>
                      <a:pt x="35908" y="20446"/>
                      <a:pt x="35952" y="20142"/>
                      <a:pt x="35979" y="19848"/>
                    </a:cubicBezTo>
                    <a:cubicBezTo>
                      <a:pt x="35979" y="19848"/>
                      <a:pt x="35979" y="19839"/>
                      <a:pt x="35979" y="19839"/>
                    </a:cubicBezTo>
                    <a:cubicBezTo>
                      <a:pt x="35979" y="19803"/>
                      <a:pt x="35952" y="19776"/>
                      <a:pt x="35916" y="19776"/>
                    </a:cubicBezTo>
                    <a:close/>
                    <a:moveTo>
                      <a:pt x="428" y="21532"/>
                    </a:moveTo>
                    <a:cubicBezTo>
                      <a:pt x="423" y="21532"/>
                      <a:pt x="417" y="21532"/>
                      <a:pt x="411" y="21534"/>
                    </a:cubicBezTo>
                    <a:cubicBezTo>
                      <a:pt x="375" y="21534"/>
                      <a:pt x="357" y="21561"/>
                      <a:pt x="357" y="21596"/>
                    </a:cubicBezTo>
                    <a:cubicBezTo>
                      <a:pt x="357" y="21596"/>
                      <a:pt x="357" y="21605"/>
                      <a:pt x="357" y="21605"/>
                    </a:cubicBezTo>
                    <a:cubicBezTo>
                      <a:pt x="420" y="21900"/>
                      <a:pt x="482" y="22194"/>
                      <a:pt x="553" y="22480"/>
                    </a:cubicBezTo>
                    <a:cubicBezTo>
                      <a:pt x="562" y="22506"/>
                      <a:pt x="589" y="22533"/>
                      <a:pt x="616" y="22533"/>
                    </a:cubicBezTo>
                    <a:cubicBezTo>
                      <a:pt x="625" y="22533"/>
                      <a:pt x="634" y="22533"/>
                      <a:pt x="634" y="22524"/>
                    </a:cubicBezTo>
                    <a:cubicBezTo>
                      <a:pt x="661" y="22524"/>
                      <a:pt x="687" y="22497"/>
                      <a:pt x="687" y="22462"/>
                    </a:cubicBezTo>
                    <a:cubicBezTo>
                      <a:pt x="687" y="22462"/>
                      <a:pt x="678" y="22453"/>
                      <a:pt x="678" y="22453"/>
                    </a:cubicBezTo>
                    <a:cubicBezTo>
                      <a:pt x="607" y="22167"/>
                      <a:pt x="545" y="21873"/>
                      <a:pt x="482" y="21587"/>
                    </a:cubicBezTo>
                    <a:lnTo>
                      <a:pt x="482" y="21579"/>
                    </a:lnTo>
                    <a:cubicBezTo>
                      <a:pt x="475" y="21549"/>
                      <a:pt x="455" y="21532"/>
                      <a:pt x="428" y="21532"/>
                    </a:cubicBezTo>
                    <a:close/>
                    <a:moveTo>
                      <a:pt x="35640" y="21549"/>
                    </a:moveTo>
                    <a:cubicBezTo>
                      <a:pt x="35611" y="21549"/>
                      <a:pt x="35586" y="21567"/>
                      <a:pt x="35586" y="21596"/>
                    </a:cubicBezTo>
                    <a:cubicBezTo>
                      <a:pt x="35524" y="21891"/>
                      <a:pt x="35461" y="22176"/>
                      <a:pt x="35381" y="22471"/>
                    </a:cubicBezTo>
                    <a:cubicBezTo>
                      <a:pt x="35381" y="22471"/>
                      <a:pt x="35381" y="22480"/>
                      <a:pt x="35381" y="22488"/>
                    </a:cubicBezTo>
                    <a:cubicBezTo>
                      <a:pt x="35381" y="22515"/>
                      <a:pt x="35399" y="22542"/>
                      <a:pt x="35435" y="22551"/>
                    </a:cubicBezTo>
                    <a:lnTo>
                      <a:pt x="35444" y="22551"/>
                    </a:lnTo>
                    <a:cubicBezTo>
                      <a:pt x="35479" y="22551"/>
                      <a:pt x="35506" y="22533"/>
                      <a:pt x="35506" y="22497"/>
                    </a:cubicBezTo>
                    <a:cubicBezTo>
                      <a:pt x="35586" y="22212"/>
                      <a:pt x="35649" y="21918"/>
                      <a:pt x="35711" y="21623"/>
                    </a:cubicBezTo>
                    <a:cubicBezTo>
                      <a:pt x="35711" y="21623"/>
                      <a:pt x="35711" y="21614"/>
                      <a:pt x="35711" y="21614"/>
                    </a:cubicBezTo>
                    <a:cubicBezTo>
                      <a:pt x="35711" y="21579"/>
                      <a:pt x="35693" y="21552"/>
                      <a:pt x="35658" y="21552"/>
                    </a:cubicBezTo>
                    <a:cubicBezTo>
                      <a:pt x="35652" y="21550"/>
                      <a:pt x="35646" y="21549"/>
                      <a:pt x="35640" y="21549"/>
                    </a:cubicBezTo>
                    <a:close/>
                    <a:moveTo>
                      <a:pt x="857" y="23262"/>
                    </a:moveTo>
                    <a:cubicBezTo>
                      <a:pt x="851" y="23262"/>
                      <a:pt x="845" y="23263"/>
                      <a:pt x="839" y="23265"/>
                    </a:cubicBezTo>
                    <a:cubicBezTo>
                      <a:pt x="812" y="23273"/>
                      <a:pt x="794" y="23300"/>
                      <a:pt x="794" y="23327"/>
                    </a:cubicBezTo>
                    <a:cubicBezTo>
                      <a:pt x="794" y="23336"/>
                      <a:pt x="794" y="23345"/>
                      <a:pt x="803" y="23345"/>
                    </a:cubicBezTo>
                    <a:cubicBezTo>
                      <a:pt x="884" y="23630"/>
                      <a:pt x="982" y="23916"/>
                      <a:pt x="1089" y="24201"/>
                    </a:cubicBezTo>
                    <a:cubicBezTo>
                      <a:pt x="1098" y="24228"/>
                      <a:pt x="1124" y="24246"/>
                      <a:pt x="1151" y="24246"/>
                    </a:cubicBezTo>
                    <a:cubicBezTo>
                      <a:pt x="1151" y="24246"/>
                      <a:pt x="1160" y="24246"/>
                      <a:pt x="1169" y="24237"/>
                    </a:cubicBezTo>
                    <a:cubicBezTo>
                      <a:pt x="1196" y="24228"/>
                      <a:pt x="1214" y="24210"/>
                      <a:pt x="1214" y="24183"/>
                    </a:cubicBezTo>
                    <a:cubicBezTo>
                      <a:pt x="1214" y="24175"/>
                      <a:pt x="1214" y="24166"/>
                      <a:pt x="1205" y="24157"/>
                    </a:cubicBezTo>
                    <a:cubicBezTo>
                      <a:pt x="1107" y="23880"/>
                      <a:pt x="1008" y="23595"/>
                      <a:pt x="928" y="23309"/>
                    </a:cubicBezTo>
                    <a:lnTo>
                      <a:pt x="919" y="23309"/>
                    </a:lnTo>
                    <a:cubicBezTo>
                      <a:pt x="912" y="23280"/>
                      <a:pt x="886" y="23262"/>
                      <a:pt x="857" y="23262"/>
                    </a:cubicBezTo>
                    <a:close/>
                    <a:moveTo>
                      <a:pt x="35206" y="23280"/>
                    </a:moveTo>
                    <a:cubicBezTo>
                      <a:pt x="35180" y="23280"/>
                      <a:pt x="35148" y="23297"/>
                      <a:pt x="35140" y="23327"/>
                    </a:cubicBezTo>
                    <a:cubicBezTo>
                      <a:pt x="35060" y="23612"/>
                      <a:pt x="34962" y="23889"/>
                      <a:pt x="34855" y="24175"/>
                    </a:cubicBezTo>
                    <a:cubicBezTo>
                      <a:pt x="34855" y="24183"/>
                      <a:pt x="34855" y="24192"/>
                      <a:pt x="34855" y="24192"/>
                    </a:cubicBezTo>
                    <a:cubicBezTo>
                      <a:pt x="34855" y="24219"/>
                      <a:pt x="34873" y="24246"/>
                      <a:pt x="34899" y="24255"/>
                    </a:cubicBezTo>
                    <a:cubicBezTo>
                      <a:pt x="34899" y="24255"/>
                      <a:pt x="34908" y="24264"/>
                      <a:pt x="34917" y="24264"/>
                    </a:cubicBezTo>
                    <a:cubicBezTo>
                      <a:pt x="34944" y="24264"/>
                      <a:pt x="34971" y="24246"/>
                      <a:pt x="34980" y="24219"/>
                    </a:cubicBezTo>
                    <a:cubicBezTo>
                      <a:pt x="34980" y="24219"/>
                      <a:pt x="34980" y="24219"/>
                      <a:pt x="34980" y="24210"/>
                    </a:cubicBezTo>
                    <a:cubicBezTo>
                      <a:pt x="35078" y="23934"/>
                      <a:pt x="35176" y="23648"/>
                      <a:pt x="35265" y="23363"/>
                    </a:cubicBezTo>
                    <a:cubicBezTo>
                      <a:pt x="35265" y="23363"/>
                      <a:pt x="35265" y="23354"/>
                      <a:pt x="35265" y="23345"/>
                    </a:cubicBezTo>
                    <a:cubicBezTo>
                      <a:pt x="35265" y="23318"/>
                      <a:pt x="35247" y="23291"/>
                      <a:pt x="35221" y="23282"/>
                    </a:cubicBezTo>
                    <a:cubicBezTo>
                      <a:pt x="35216" y="23281"/>
                      <a:pt x="35211" y="23280"/>
                      <a:pt x="35206" y="23280"/>
                    </a:cubicBezTo>
                    <a:close/>
                    <a:moveTo>
                      <a:pt x="1478" y="24952"/>
                    </a:moveTo>
                    <a:cubicBezTo>
                      <a:pt x="1470" y="24952"/>
                      <a:pt x="1462" y="24955"/>
                      <a:pt x="1454" y="24960"/>
                    </a:cubicBezTo>
                    <a:cubicBezTo>
                      <a:pt x="1428" y="24968"/>
                      <a:pt x="1410" y="24986"/>
                      <a:pt x="1410" y="25013"/>
                    </a:cubicBezTo>
                    <a:cubicBezTo>
                      <a:pt x="1410" y="25022"/>
                      <a:pt x="1410" y="25031"/>
                      <a:pt x="1419" y="25040"/>
                    </a:cubicBezTo>
                    <a:cubicBezTo>
                      <a:pt x="1535" y="25316"/>
                      <a:pt x="1660" y="25593"/>
                      <a:pt x="1785" y="25861"/>
                    </a:cubicBezTo>
                    <a:cubicBezTo>
                      <a:pt x="1793" y="25878"/>
                      <a:pt x="1820" y="25896"/>
                      <a:pt x="1847" y="25896"/>
                    </a:cubicBezTo>
                    <a:cubicBezTo>
                      <a:pt x="1856" y="25896"/>
                      <a:pt x="1865" y="25896"/>
                      <a:pt x="1874" y="25887"/>
                    </a:cubicBezTo>
                    <a:cubicBezTo>
                      <a:pt x="1892" y="25878"/>
                      <a:pt x="1909" y="25861"/>
                      <a:pt x="1909" y="25834"/>
                    </a:cubicBezTo>
                    <a:cubicBezTo>
                      <a:pt x="1909" y="25825"/>
                      <a:pt x="1909" y="25816"/>
                      <a:pt x="1901" y="25807"/>
                    </a:cubicBezTo>
                    <a:cubicBezTo>
                      <a:pt x="1776" y="25531"/>
                      <a:pt x="1651" y="25263"/>
                      <a:pt x="1535" y="24986"/>
                    </a:cubicBezTo>
                    <a:cubicBezTo>
                      <a:pt x="1522" y="24967"/>
                      <a:pt x="1500" y="24952"/>
                      <a:pt x="1478" y="24952"/>
                    </a:cubicBezTo>
                    <a:close/>
                    <a:moveTo>
                      <a:pt x="34590" y="24961"/>
                    </a:moveTo>
                    <a:cubicBezTo>
                      <a:pt x="34566" y="24961"/>
                      <a:pt x="34540" y="24978"/>
                      <a:pt x="34534" y="25004"/>
                    </a:cubicBezTo>
                    <a:cubicBezTo>
                      <a:pt x="34418" y="25272"/>
                      <a:pt x="34293" y="25548"/>
                      <a:pt x="34168" y="25816"/>
                    </a:cubicBezTo>
                    <a:cubicBezTo>
                      <a:pt x="34159" y="25825"/>
                      <a:pt x="34159" y="25834"/>
                      <a:pt x="34159" y="25843"/>
                    </a:cubicBezTo>
                    <a:cubicBezTo>
                      <a:pt x="34159" y="25870"/>
                      <a:pt x="34168" y="25887"/>
                      <a:pt x="34195" y="25896"/>
                    </a:cubicBezTo>
                    <a:cubicBezTo>
                      <a:pt x="34204" y="25905"/>
                      <a:pt x="34213" y="25905"/>
                      <a:pt x="34221" y="25905"/>
                    </a:cubicBezTo>
                    <a:cubicBezTo>
                      <a:pt x="34248" y="25905"/>
                      <a:pt x="34266" y="25887"/>
                      <a:pt x="34284" y="25870"/>
                    </a:cubicBezTo>
                    <a:cubicBezTo>
                      <a:pt x="34409" y="25602"/>
                      <a:pt x="34534" y="25325"/>
                      <a:pt x="34650" y="25049"/>
                    </a:cubicBezTo>
                    <a:cubicBezTo>
                      <a:pt x="34650" y="25040"/>
                      <a:pt x="34659" y="25040"/>
                      <a:pt x="34659" y="25031"/>
                    </a:cubicBezTo>
                    <a:cubicBezTo>
                      <a:pt x="34659" y="25004"/>
                      <a:pt x="34641" y="24977"/>
                      <a:pt x="34614" y="24968"/>
                    </a:cubicBezTo>
                    <a:cubicBezTo>
                      <a:pt x="34607" y="24964"/>
                      <a:pt x="34598" y="24961"/>
                      <a:pt x="34590" y="24961"/>
                    </a:cubicBezTo>
                    <a:close/>
                    <a:moveTo>
                      <a:pt x="2257" y="26565"/>
                    </a:moveTo>
                    <a:cubicBezTo>
                      <a:pt x="2245" y="26565"/>
                      <a:pt x="2234" y="26568"/>
                      <a:pt x="2222" y="26574"/>
                    </a:cubicBezTo>
                    <a:cubicBezTo>
                      <a:pt x="2204" y="26583"/>
                      <a:pt x="2195" y="26610"/>
                      <a:pt x="2195" y="26628"/>
                    </a:cubicBezTo>
                    <a:cubicBezTo>
                      <a:pt x="2195" y="26637"/>
                      <a:pt x="2195" y="26655"/>
                      <a:pt x="2195" y="26663"/>
                    </a:cubicBezTo>
                    <a:cubicBezTo>
                      <a:pt x="2338" y="26922"/>
                      <a:pt x="2489" y="27190"/>
                      <a:pt x="2650" y="27440"/>
                    </a:cubicBezTo>
                    <a:cubicBezTo>
                      <a:pt x="2659" y="27457"/>
                      <a:pt x="2686" y="27466"/>
                      <a:pt x="2703" y="27466"/>
                    </a:cubicBezTo>
                    <a:cubicBezTo>
                      <a:pt x="2712" y="27466"/>
                      <a:pt x="2730" y="27466"/>
                      <a:pt x="2739" y="27457"/>
                    </a:cubicBezTo>
                    <a:cubicBezTo>
                      <a:pt x="2757" y="27449"/>
                      <a:pt x="2766" y="27431"/>
                      <a:pt x="2766" y="27404"/>
                    </a:cubicBezTo>
                    <a:cubicBezTo>
                      <a:pt x="2766" y="27395"/>
                      <a:pt x="2766" y="27386"/>
                      <a:pt x="2757" y="27368"/>
                    </a:cubicBezTo>
                    <a:cubicBezTo>
                      <a:pt x="2605" y="27118"/>
                      <a:pt x="2454" y="26860"/>
                      <a:pt x="2311" y="26601"/>
                    </a:cubicBezTo>
                    <a:cubicBezTo>
                      <a:pt x="2299" y="26577"/>
                      <a:pt x="2279" y="26565"/>
                      <a:pt x="2257" y="26565"/>
                    </a:cubicBezTo>
                    <a:close/>
                    <a:moveTo>
                      <a:pt x="33810" y="26574"/>
                    </a:moveTo>
                    <a:cubicBezTo>
                      <a:pt x="33788" y="26574"/>
                      <a:pt x="33769" y="26584"/>
                      <a:pt x="33758" y="26601"/>
                    </a:cubicBezTo>
                    <a:cubicBezTo>
                      <a:pt x="33615" y="26869"/>
                      <a:pt x="33463" y="27127"/>
                      <a:pt x="33312" y="27377"/>
                    </a:cubicBezTo>
                    <a:cubicBezTo>
                      <a:pt x="33303" y="27386"/>
                      <a:pt x="33303" y="27395"/>
                      <a:pt x="33303" y="27413"/>
                    </a:cubicBezTo>
                    <a:cubicBezTo>
                      <a:pt x="33303" y="27431"/>
                      <a:pt x="33312" y="27449"/>
                      <a:pt x="33329" y="27466"/>
                    </a:cubicBezTo>
                    <a:cubicBezTo>
                      <a:pt x="33338" y="27475"/>
                      <a:pt x="33356" y="27475"/>
                      <a:pt x="33365" y="27475"/>
                    </a:cubicBezTo>
                    <a:cubicBezTo>
                      <a:pt x="33392" y="27475"/>
                      <a:pt x="33410" y="27466"/>
                      <a:pt x="33419" y="27440"/>
                    </a:cubicBezTo>
                    <a:cubicBezTo>
                      <a:pt x="33579" y="27190"/>
                      <a:pt x="33731" y="26931"/>
                      <a:pt x="33865" y="26672"/>
                    </a:cubicBezTo>
                    <a:lnTo>
                      <a:pt x="33874" y="26663"/>
                    </a:lnTo>
                    <a:cubicBezTo>
                      <a:pt x="33874" y="26655"/>
                      <a:pt x="33874" y="26646"/>
                      <a:pt x="33874" y="26637"/>
                    </a:cubicBezTo>
                    <a:cubicBezTo>
                      <a:pt x="33874" y="26610"/>
                      <a:pt x="33865" y="26592"/>
                      <a:pt x="33847" y="26583"/>
                    </a:cubicBezTo>
                    <a:cubicBezTo>
                      <a:pt x="33834" y="26577"/>
                      <a:pt x="33822" y="26574"/>
                      <a:pt x="33810" y="26574"/>
                    </a:cubicBezTo>
                    <a:close/>
                    <a:moveTo>
                      <a:pt x="3193" y="28093"/>
                    </a:moveTo>
                    <a:cubicBezTo>
                      <a:pt x="3181" y="28093"/>
                      <a:pt x="3169" y="28098"/>
                      <a:pt x="3158" y="28109"/>
                    </a:cubicBezTo>
                    <a:cubicBezTo>
                      <a:pt x="3141" y="28118"/>
                      <a:pt x="3123" y="28135"/>
                      <a:pt x="3123" y="28162"/>
                    </a:cubicBezTo>
                    <a:cubicBezTo>
                      <a:pt x="3123" y="28171"/>
                      <a:pt x="3132" y="28180"/>
                      <a:pt x="3132" y="28189"/>
                    </a:cubicBezTo>
                    <a:lnTo>
                      <a:pt x="3141" y="28198"/>
                    </a:lnTo>
                    <a:cubicBezTo>
                      <a:pt x="3310" y="28439"/>
                      <a:pt x="3488" y="28689"/>
                      <a:pt x="3667" y="28920"/>
                    </a:cubicBezTo>
                    <a:cubicBezTo>
                      <a:pt x="3676" y="28938"/>
                      <a:pt x="3694" y="28947"/>
                      <a:pt x="3711" y="28947"/>
                    </a:cubicBezTo>
                    <a:cubicBezTo>
                      <a:pt x="3729" y="28947"/>
                      <a:pt x="3738" y="28947"/>
                      <a:pt x="3756" y="28938"/>
                    </a:cubicBezTo>
                    <a:cubicBezTo>
                      <a:pt x="3774" y="28920"/>
                      <a:pt x="3783" y="28903"/>
                      <a:pt x="3783" y="28885"/>
                    </a:cubicBezTo>
                    <a:cubicBezTo>
                      <a:pt x="3783" y="28867"/>
                      <a:pt x="3774" y="28858"/>
                      <a:pt x="3765" y="28849"/>
                    </a:cubicBezTo>
                    <a:cubicBezTo>
                      <a:pt x="3587" y="28608"/>
                      <a:pt x="3408" y="28367"/>
                      <a:pt x="3248" y="28127"/>
                    </a:cubicBezTo>
                    <a:cubicBezTo>
                      <a:pt x="3231" y="28105"/>
                      <a:pt x="3212" y="28093"/>
                      <a:pt x="3193" y="28093"/>
                    </a:cubicBezTo>
                    <a:close/>
                    <a:moveTo>
                      <a:pt x="32881" y="28099"/>
                    </a:moveTo>
                    <a:cubicBezTo>
                      <a:pt x="32859" y="28099"/>
                      <a:pt x="32838" y="28109"/>
                      <a:pt x="32821" y="28127"/>
                    </a:cubicBezTo>
                    <a:cubicBezTo>
                      <a:pt x="32660" y="28367"/>
                      <a:pt x="32482" y="28617"/>
                      <a:pt x="32303" y="28849"/>
                    </a:cubicBezTo>
                    <a:cubicBezTo>
                      <a:pt x="32295" y="28858"/>
                      <a:pt x="32295" y="28876"/>
                      <a:pt x="32295" y="28885"/>
                    </a:cubicBezTo>
                    <a:cubicBezTo>
                      <a:pt x="32295" y="28912"/>
                      <a:pt x="32303" y="28929"/>
                      <a:pt x="32312" y="28938"/>
                    </a:cubicBezTo>
                    <a:cubicBezTo>
                      <a:pt x="32330" y="28947"/>
                      <a:pt x="32339" y="28947"/>
                      <a:pt x="32357" y="28947"/>
                    </a:cubicBezTo>
                    <a:cubicBezTo>
                      <a:pt x="32375" y="28947"/>
                      <a:pt x="32393" y="28938"/>
                      <a:pt x="32402" y="28929"/>
                    </a:cubicBezTo>
                    <a:lnTo>
                      <a:pt x="32411" y="28929"/>
                    </a:lnTo>
                    <a:cubicBezTo>
                      <a:pt x="32411" y="28929"/>
                      <a:pt x="32411" y="28920"/>
                      <a:pt x="32411" y="28920"/>
                    </a:cubicBezTo>
                    <a:cubicBezTo>
                      <a:pt x="32589" y="28689"/>
                      <a:pt x="32767" y="28439"/>
                      <a:pt x="32928" y="28198"/>
                    </a:cubicBezTo>
                    <a:cubicBezTo>
                      <a:pt x="32937" y="28189"/>
                      <a:pt x="32946" y="28171"/>
                      <a:pt x="32946" y="28162"/>
                    </a:cubicBezTo>
                    <a:cubicBezTo>
                      <a:pt x="32946" y="28144"/>
                      <a:pt x="32928" y="28118"/>
                      <a:pt x="32919" y="28109"/>
                    </a:cubicBezTo>
                    <a:cubicBezTo>
                      <a:pt x="32906" y="28102"/>
                      <a:pt x="32894" y="28099"/>
                      <a:pt x="32881" y="28099"/>
                    </a:cubicBezTo>
                    <a:close/>
                    <a:moveTo>
                      <a:pt x="4273" y="29524"/>
                    </a:moveTo>
                    <a:cubicBezTo>
                      <a:pt x="4257" y="29524"/>
                      <a:pt x="4241" y="29528"/>
                      <a:pt x="4229" y="29536"/>
                    </a:cubicBezTo>
                    <a:cubicBezTo>
                      <a:pt x="4220" y="29545"/>
                      <a:pt x="4211" y="29563"/>
                      <a:pt x="4211" y="29590"/>
                    </a:cubicBezTo>
                    <a:cubicBezTo>
                      <a:pt x="4211" y="29598"/>
                      <a:pt x="4220" y="29616"/>
                      <a:pt x="4229" y="29625"/>
                    </a:cubicBezTo>
                    <a:cubicBezTo>
                      <a:pt x="4416" y="29857"/>
                      <a:pt x="4613" y="30080"/>
                      <a:pt x="4818" y="30303"/>
                    </a:cubicBezTo>
                    <a:cubicBezTo>
                      <a:pt x="4836" y="30312"/>
                      <a:pt x="4853" y="30321"/>
                      <a:pt x="4871" y="30321"/>
                    </a:cubicBezTo>
                    <a:cubicBezTo>
                      <a:pt x="4880" y="30321"/>
                      <a:pt x="4898" y="30312"/>
                      <a:pt x="4907" y="30303"/>
                    </a:cubicBezTo>
                    <a:cubicBezTo>
                      <a:pt x="4925" y="30294"/>
                      <a:pt x="4934" y="30276"/>
                      <a:pt x="4934" y="30259"/>
                    </a:cubicBezTo>
                    <a:cubicBezTo>
                      <a:pt x="4934" y="30241"/>
                      <a:pt x="4925" y="30223"/>
                      <a:pt x="4916" y="30214"/>
                    </a:cubicBezTo>
                    <a:cubicBezTo>
                      <a:pt x="4711" y="30000"/>
                      <a:pt x="4514" y="29768"/>
                      <a:pt x="4327" y="29545"/>
                    </a:cubicBezTo>
                    <a:cubicBezTo>
                      <a:pt x="4312" y="29530"/>
                      <a:pt x="4292" y="29524"/>
                      <a:pt x="4273" y="29524"/>
                    </a:cubicBezTo>
                    <a:close/>
                    <a:moveTo>
                      <a:pt x="31797" y="29524"/>
                    </a:moveTo>
                    <a:cubicBezTo>
                      <a:pt x="31778" y="29524"/>
                      <a:pt x="31760" y="29530"/>
                      <a:pt x="31750" y="29545"/>
                    </a:cubicBezTo>
                    <a:cubicBezTo>
                      <a:pt x="31554" y="29777"/>
                      <a:pt x="31358" y="30000"/>
                      <a:pt x="31153" y="30214"/>
                    </a:cubicBezTo>
                    <a:cubicBezTo>
                      <a:pt x="31144" y="30223"/>
                      <a:pt x="31135" y="30241"/>
                      <a:pt x="31135" y="30259"/>
                    </a:cubicBezTo>
                    <a:cubicBezTo>
                      <a:pt x="31135" y="30276"/>
                      <a:pt x="31144" y="30294"/>
                      <a:pt x="31162" y="30303"/>
                    </a:cubicBezTo>
                    <a:cubicBezTo>
                      <a:pt x="31170" y="30312"/>
                      <a:pt x="31188" y="30321"/>
                      <a:pt x="31206" y="30321"/>
                    </a:cubicBezTo>
                    <a:cubicBezTo>
                      <a:pt x="31224" y="30321"/>
                      <a:pt x="31242" y="30312"/>
                      <a:pt x="31251" y="30303"/>
                    </a:cubicBezTo>
                    <a:cubicBezTo>
                      <a:pt x="31456" y="30080"/>
                      <a:pt x="31652" y="29857"/>
                      <a:pt x="31848" y="29625"/>
                    </a:cubicBezTo>
                    <a:cubicBezTo>
                      <a:pt x="31857" y="29616"/>
                      <a:pt x="31857" y="29598"/>
                      <a:pt x="31857" y="29590"/>
                    </a:cubicBezTo>
                    <a:cubicBezTo>
                      <a:pt x="31857" y="29572"/>
                      <a:pt x="31848" y="29554"/>
                      <a:pt x="31840" y="29536"/>
                    </a:cubicBezTo>
                    <a:cubicBezTo>
                      <a:pt x="31828" y="29528"/>
                      <a:pt x="31812" y="29524"/>
                      <a:pt x="31797" y="29524"/>
                    </a:cubicBezTo>
                    <a:close/>
                    <a:moveTo>
                      <a:pt x="5492" y="30836"/>
                    </a:moveTo>
                    <a:cubicBezTo>
                      <a:pt x="5476" y="30836"/>
                      <a:pt x="5460" y="30843"/>
                      <a:pt x="5451" y="30856"/>
                    </a:cubicBezTo>
                    <a:cubicBezTo>
                      <a:pt x="5433" y="30865"/>
                      <a:pt x="5433" y="30883"/>
                      <a:pt x="5433" y="30901"/>
                    </a:cubicBezTo>
                    <a:cubicBezTo>
                      <a:pt x="5433" y="30919"/>
                      <a:pt x="5433" y="30928"/>
                      <a:pt x="5451" y="30946"/>
                    </a:cubicBezTo>
                    <a:cubicBezTo>
                      <a:pt x="5665" y="31151"/>
                      <a:pt x="5879" y="31356"/>
                      <a:pt x="6111" y="31552"/>
                    </a:cubicBezTo>
                    <a:cubicBezTo>
                      <a:pt x="6120" y="31570"/>
                      <a:pt x="6138" y="31570"/>
                      <a:pt x="6147" y="31570"/>
                    </a:cubicBezTo>
                    <a:cubicBezTo>
                      <a:pt x="6165" y="31570"/>
                      <a:pt x="6183" y="31561"/>
                      <a:pt x="6200" y="31552"/>
                    </a:cubicBezTo>
                    <a:cubicBezTo>
                      <a:pt x="6209" y="31534"/>
                      <a:pt x="6209" y="31525"/>
                      <a:pt x="6218" y="31508"/>
                    </a:cubicBezTo>
                    <a:cubicBezTo>
                      <a:pt x="6218" y="31490"/>
                      <a:pt x="6209" y="31472"/>
                      <a:pt x="6192" y="31463"/>
                    </a:cubicBezTo>
                    <a:cubicBezTo>
                      <a:pt x="5969" y="31267"/>
                      <a:pt x="5754" y="31062"/>
                      <a:pt x="5540" y="30856"/>
                    </a:cubicBezTo>
                    <a:cubicBezTo>
                      <a:pt x="5527" y="30843"/>
                      <a:pt x="5509" y="30836"/>
                      <a:pt x="5492" y="30836"/>
                    </a:cubicBezTo>
                    <a:close/>
                    <a:moveTo>
                      <a:pt x="30578" y="30836"/>
                    </a:moveTo>
                    <a:cubicBezTo>
                      <a:pt x="30562" y="30836"/>
                      <a:pt x="30546" y="30843"/>
                      <a:pt x="30537" y="30856"/>
                    </a:cubicBezTo>
                    <a:cubicBezTo>
                      <a:pt x="30323" y="31062"/>
                      <a:pt x="30100" y="31258"/>
                      <a:pt x="29877" y="31463"/>
                    </a:cubicBezTo>
                    <a:cubicBezTo>
                      <a:pt x="29868" y="31472"/>
                      <a:pt x="29859" y="31490"/>
                      <a:pt x="29859" y="31508"/>
                    </a:cubicBezTo>
                    <a:cubicBezTo>
                      <a:pt x="29859" y="31525"/>
                      <a:pt x="29859" y="31534"/>
                      <a:pt x="29877" y="31552"/>
                    </a:cubicBezTo>
                    <a:cubicBezTo>
                      <a:pt x="29886" y="31561"/>
                      <a:pt x="29904" y="31570"/>
                      <a:pt x="29922" y="31570"/>
                    </a:cubicBezTo>
                    <a:cubicBezTo>
                      <a:pt x="29930" y="31570"/>
                      <a:pt x="29948" y="31570"/>
                      <a:pt x="29957" y="31561"/>
                    </a:cubicBezTo>
                    <a:lnTo>
                      <a:pt x="29966" y="31552"/>
                    </a:lnTo>
                    <a:cubicBezTo>
                      <a:pt x="30189" y="31356"/>
                      <a:pt x="30412" y="31151"/>
                      <a:pt x="30626" y="30946"/>
                    </a:cubicBezTo>
                    <a:cubicBezTo>
                      <a:pt x="30635" y="30928"/>
                      <a:pt x="30644" y="30919"/>
                      <a:pt x="30644" y="30901"/>
                    </a:cubicBezTo>
                    <a:cubicBezTo>
                      <a:pt x="30644" y="30883"/>
                      <a:pt x="30635" y="30865"/>
                      <a:pt x="30626" y="30856"/>
                    </a:cubicBezTo>
                    <a:cubicBezTo>
                      <a:pt x="30613" y="30843"/>
                      <a:pt x="30595" y="30836"/>
                      <a:pt x="30578" y="30836"/>
                    </a:cubicBezTo>
                    <a:close/>
                    <a:moveTo>
                      <a:pt x="6839" y="32018"/>
                    </a:moveTo>
                    <a:cubicBezTo>
                      <a:pt x="6819" y="32018"/>
                      <a:pt x="6800" y="32027"/>
                      <a:pt x="6789" y="32043"/>
                    </a:cubicBezTo>
                    <a:cubicBezTo>
                      <a:pt x="6780" y="32052"/>
                      <a:pt x="6771" y="32070"/>
                      <a:pt x="6771" y="32079"/>
                    </a:cubicBezTo>
                    <a:cubicBezTo>
                      <a:pt x="6771" y="32096"/>
                      <a:pt x="6780" y="32114"/>
                      <a:pt x="6789" y="32132"/>
                    </a:cubicBezTo>
                    <a:lnTo>
                      <a:pt x="6798" y="32132"/>
                    </a:lnTo>
                    <a:cubicBezTo>
                      <a:pt x="7030" y="32319"/>
                      <a:pt x="7271" y="32507"/>
                      <a:pt x="7512" y="32676"/>
                    </a:cubicBezTo>
                    <a:cubicBezTo>
                      <a:pt x="7521" y="32685"/>
                      <a:pt x="7539" y="32685"/>
                      <a:pt x="7548" y="32685"/>
                    </a:cubicBezTo>
                    <a:cubicBezTo>
                      <a:pt x="7565" y="32685"/>
                      <a:pt x="7592" y="32676"/>
                      <a:pt x="7601" y="32658"/>
                    </a:cubicBezTo>
                    <a:cubicBezTo>
                      <a:pt x="7610" y="32649"/>
                      <a:pt x="7610" y="32641"/>
                      <a:pt x="7610" y="32623"/>
                    </a:cubicBezTo>
                    <a:cubicBezTo>
                      <a:pt x="7610" y="32605"/>
                      <a:pt x="7601" y="32587"/>
                      <a:pt x="7592" y="32569"/>
                    </a:cubicBezTo>
                    <a:lnTo>
                      <a:pt x="7583" y="32569"/>
                    </a:lnTo>
                    <a:cubicBezTo>
                      <a:pt x="7342" y="32400"/>
                      <a:pt x="7110" y="32221"/>
                      <a:pt x="6878" y="32034"/>
                    </a:cubicBezTo>
                    <a:cubicBezTo>
                      <a:pt x="6867" y="32023"/>
                      <a:pt x="6853" y="32018"/>
                      <a:pt x="6839" y="32018"/>
                    </a:cubicBezTo>
                    <a:close/>
                    <a:moveTo>
                      <a:pt x="29237" y="32021"/>
                    </a:moveTo>
                    <a:cubicBezTo>
                      <a:pt x="29222" y="32021"/>
                      <a:pt x="29206" y="32026"/>
                      <a:pt x="29190" y="32034"/>
                    </a:cubicBezTo>
                    <a:cubicBezTo>
                      <a:pt x="28967" y="32221"/>
                      <a:pt x="28726" y="32400"/>
                      <a:pt x="28485" y="32569"/>
                    </a:cubicBezTo>
                    <a:cubicBezTo>
                      <a:pt x="28467" y="32587"/>
                      <a:pt x="28458" y="32605"/>
                      <a:pt x="28458" y="32623"/>
                    </a:cubicBezTo>
                    <a:cubicBezTo>
                      <a:pt x="28458" y="32641"/>
                      <a:pt x="28458" y="32649"/>
                      <a:pt x="28467" y="32667"/>
                    </a:cubicBezTo>
                    <a:cubicBezTo>
                      <a:pt x="28476" y="32676"/>
                      <a:pt x="28503" y="32694"/>
                      <a:pt x="28521" y="32694"/>
                    </a:cubicBezTo>
                    <a:cubicBezTo>
                      <a:pt x="28530" y="32694"/>
                      <a:pt x="28548" y="32685"/>
                      <a:pt x="28557" y="32676"/>
                    </a:cubicBezTo>
                    <a:cubicBezTo>
                      <a:pt x="28797" y="32507"/>
                      <a:pt x="29038" y="32319"/>
                      <a:pt x="29270" y="32132"/>
                    </a:cubicBezTo>
                    <a:cubicBezTo>
                      <a:pt x="29288" y="32123"/>
                      <a:pt x="29297" y="32105"/>
                      <a:pt x="29297" y="32087"/>
                    </a:cubicBezTo>
                    <a:cubicBezTo>
                      <a:pt x="29297" y="32070"/>
                      <a:pt x="29297" y="32052"/>
                      <a:pt x="29288" y="32043"/>
                    </a:cubicBezTo>
                    <a:cubicBezTo>
                      <a:pt x="29273" y="32028"/>
                      <a:pt x="29256" y="32021"/>
                      <a:pt x="29237" y="32021"/>
                    </a:cubicBezTo>
                    <a:close/>
                    <a:moveTo>
                      <a:pt x="8291" y="33068"/>
                    </a:moveTo>
                    <a:cubicBezTo>
                      <a:pt x="8269" y="33068"/>
                      <a:pt x="8246" y="33078"/>
                      <a:pt x="8234" y="33096"/>
                    </a:cubicBezTo>
                    <a:cubicBezTo>
                      <a:pt x="8226" y="33104"/>
                      <a:pt x="8226" y="33113"/>
                      <a:pt x="8226" y="33131"/>
                    </a:cubicBezTo>
                    <a:cubicBezTo>
                      <a:pt x="8226" y="33149"/>
                      <a:pt x="8234" y="33167"/>
                      <a:pt x="8243" y="33176"/>
                    </a:cubicBezTo>
                    <a:lnTo>
                      <a:pt x="8252" y="33185"/>
                    </a:lnTo>
                    <a:cubicBezTo>
                      <a:pt x="8502" y="33345"/>
                      <a:pt x="8761" y="33506"/>
                      <a:pt x="9020" y="33649"/>
                    </a:cubicBezTo>
                    <a:cubicBezTo>
                      <a:pt x="9028" y="33658"/>
                      <a:pt x="9037" y="33658"/>
                      <a:pt x="9046" y="33658"/>
                    </a:cubicBezTo>
                    <a:cubicBezTo>
                      <a:pt x="9073" y="33658"/>
                      <a:pt x="9091" y="33649"/>
                      <a:pt x="9109" y="33631"/>
                    </a:cubicBezTo>
                    <a:cubicBezTo>
                      <a:pt x="9109" y="33622"/>
                      <a:pt x="9118" y="33604"/>
                      <a:pt x="9118" y="33595"/>
                    </a:cubicBezTo>
                    <a:cubicBezTo>
                      <a:pt x="9118" y="33577"/>
                      <a:pt x="9109" y="33559"/>
                      <a:pt x="9091" y="33550"/>
                    </a:cubicBezTo>
                    <a:lnTo>
                      <a:pt x="9082" y="33542"/>
                    </a:lnTo>
                    <a:cubicBezTo>
                      <a:pt x="8823" y="33390"/>
                      <a:pt x="8573" y="33238"/>
                      <a:pt x="8324" y="33078"/>
                    </a:cubicBezTo>
                    <a:cubicBezTo>
                      <a:pt x="8314" y="33071"/>
                      <a:pt x="8302" y="33068"/>
                      <a:pt x="8291" y="33068"/>
                    </a:cubicBezTo>
                    <a:close/>
                    <a:moveTo>
                      <a:pt x="27778" y="33068"/>
                    </a:moveTo>
                    <a:cubicBezTo>
                      <a:pt x="27766" y="33068"/>
                      <a:pt x="27754" y="33071"/>
                      <a:pt x="27745" y="33078"/>
                    </a:cubicBezTo>
                    <a:cubicBezTo>
                      <a:pt x="27495" y="33238"/>
                      <a:pt x="27236" y="33390"/>
                      <a:pt x="26987" y="33542"/>
                    </a:cubicBezTo>
                    <a:cubicBezTo>
                      <a:pt x="26960" y="33550"/>
                      <a:pt x="26951" y="33577"/>
                      <a:pt x="26951" y="33595"/>
                    </a:cubicBezTo>
                    <a:cubicBezTo>
                      <a:pt x="26951" y="33613"/>
                      <a:pt x="26951" y="33622"/>
                      <a:pt x="26960" y="33631"/>
                    </a:cubicBezTo>
                    <a:cubicBezTo>
                      <a:pt x="26969" y="33649"/>
                      <a:pt x="26995" y="33666"/>
                      <a:pt x="27013" y="33666"/>
                    </a:cubicBezTo>
                    <a:cubicBezTo>
                      <a:pt x="27022" y="33666"/>
                      <a:pt x="27040" y="33658"/>
                      <a:pt x="27049" y="33658"/>
                    </a:cubicBezTo>
                    <a:cubicBezTo>
                      <a:pt x="27308" y="33506"/>
                      <a:pt x="27566" y="33345"/>
                      <a:pt x="27816" y="33185"/>
                    </a:cubicBezTo>
                    <a:cubicBezTo>
                      <a:pt x="27834" y="33176"/>
                      <a:pt x="27843" y="33149"/>
                      <a:pt x="27843" y="33131"/>
                    </a:cubicBezTo>
                    <a:cubicBezTo>
                      <a:pt x="27843" y="33122"/>
                      <a:pt x="27843" y="33104"/>
                      <a:pt x="27834" y="33096"/>
                    </a:cubicBezTo>
                    <a:cubicBezTo>
                      <a:pt x="27822" y="33078"/>
                      <a:pt x="27800" y="33068"/>
                      <a:pt x="27778" y="33068"/>
                    </a:cubicBezTo>
                    <a:close/>
                    <a:moveTo>
                      <a:pt x="9832" y="33961"/>
                    </a:moveTo>
                    <a:cubicBezTo>
                      <a:pt x="9810" y="33961"/>
                      <a:pt x="9790" y="33973"/>
                      <a:pt x="9778" y="33997"/>
                    </a:cubicBezTo>
                    <a:cubicBezTo>
                      <a:pt x="9778" y="34005"/>
                      <a:pt x="9769" y="34014"/>
                      <a:pt x="9769" y="34023"/>
                    </a:cubicBezTo>
                    <a:cubicBezTo>
                      <a:pt x="9769" y="34050"/>
                      <a:pt x="9787" y="34068"/>
                      <a:pt x="9805" y="34086"/>
                    </a:cubicBezTo>
                    <a:cubicBezTo>
                      <a:pt x="10072" y="34220"/>
                      <a:pt x="10340" y="34353"/>
                      <a:pt x="10616" y="34469"/>
                    </a:cubicBezTo>
                    <a:cubicBezTo>
                      <a:pt x="10625" y="34478"/>
                      <a:pt x="10634" y="34478"/>
                      <a:pt x="10643" y="34478"/>
                    </a:cubicBezTo>
                    <a:cubicBezTo>
                      <a:pt x="10670" y="34478"/>
                      <a:pt x="10688" y="34460"/>
                      <a:pt x="10697" y="34443"/>
                    </a:cubicBezTo>
                    <a:cubicBezTo>
                      <a:pt x="10706" y="34434"/>
                      <a:pt x="10706" y="34425"/>
                      <a:pt x="10706" y="34416"/>
                    </a:cubicBezTo>
                    <a:cubicBezTo>
                      <a:pt x="10706" y="34389"/>
                      <a:pt x="10688" y="34362"/>
                      <a:pt x="10670" y="34353"/>
                    </a:cubicBezTo>
                    <a:lnTo>
                      <a:pt x="10661" y="34353"/>
                    </a:lnTo>
                    <a:cubicBezTo>
                      <a:pt x="10402" y="34228"/>
                      <a:pt x="10135" y="34104"/>
                      <a:pt x="9876" y="33970"/>
                    </a:cubicBezTo>
                    <a:lnTo>
                      <a:pt x="9867" y="33970"/>
                    </a:lnTo>
                    <a:cubicBezTo>
                      <a:pt x="9855" y="33964"/>
                      <a:pt x="9843" y="33961"/>
                      <a:pt x="9832" y="33961"/>
                    </a:cubicBezTo>
                    <a:close/>
                    <a:moveTo>
                      <a:pt x="26228" y="33966"/>
                    </a:moveTo>
                    <a:cubicBezTo>
                      <a:pt x="26219" y="33966"/>
                      <a:pt x="26210" y="33968"/>
                      <a:pt x="26201" y="33970"/>
                    </a:cubicBezTo>
                    <a:lnTo>
                      <a:pt x="26193" y="33970"/>
                    </a:lnTo>
                    <a:cubicBezTo>
                      <a:pt x="25934" y="34104"/>
                      <a:pt x="25666" y="34237"/>
                      <a:pt x="25390" y="34362"/>
                    </a:cubicBezTo>
                    <a:cubicBezTo>
                      <a:pt x="25372" y="34371"/>
                      <a:pt x="25354" y="34389"/>
                      <a:pt x="25354" y="34416"/>
                    </a:cubicBezTo>
                    <a:cubicBezTo>
                      <a:pt x="25354" y="34425"/>
                      <a:pt x="25354" y="34434"/>
                      <a:pt x="25363" y="34443"/>
                    </a:cubicBezTo>
                    <a:cubicBezTo>
                      <a:pt x="25372" y="34469"/>
                      <a:pt x="25399" y="34478"/>
                      <a:pt x="25416" y="34478"/>
                    </a:cubicBezTo>
                    <a:lnTo>
                      <a:pt x="25452" y="34478"/>
                    </a:lnTo>
                    <a:cubicBezTo>
                      <a:pt x="25720" y="34353"/>
                      <a:pt x="25987" y="34220"/>
                      <a:pt x="26255" y="34086"/>
                    </a:cubicBezTo>
                    <a:cubicBezTo>
                      <a:pt x="26282" y="34077"/>
                      <a:pt x="26291" y="34050"/>
                      <a:pt x="26291" y="34032"/>
                    </a:cubicBezTo>
                    <a:cubicBezTo>
                      <a:pt x="26291" y="34014"/>
                      <a:pt x="26291" y="34005"/>
                      <a:pt x="26282" y="33997"/>
                    </a:cubicBezTo>
                    <a:cubicBezTo>
                      <a:pt x="26275" y="33976"/>
                      <a:pt x="26253" y="33966"/>
                      <a:pt x="26228" y="33966"/>
                    </a:cubicBezTo>
                    <a:close/>
                    <a:moveTo>
                      <a:pt x="11466" y="34698"/>
                    </a:moveTo>
                    <a:cubicBezTo>
                      <a:pt x="11439" y="34698"/>
                      <a:pt x="11415" y="34710"/>
                      <a:pt x="11401" y="34737"/>
                    </a:cubicBezTo>
                    <a:cubicBezTo>
                      <a:pt x="11401" y="34746"/>
                      <a:pt x="11401" y="34755"/>
                      <a:pt x="11401" y="34764"/>
                    </a:cubicBezTo>
                    <a:cubicBezTo>
                      <a:pt x="11401" y="34791"/>
                      <a:pt x="11419" y="34808"/>
                      <a:pt x="11437" y="34817"/>
                    </a:cubicBezTo>
                    <a:lnTo>
                      <a:pt x="11446" y="34817"/>
                    </a:lnTo>
                    <a:cubicBezTo>
                      <a:pt x="11723" y="34933"/>
                      <a:pt x="12008" y="35031"/>
                      <a:pt x="12285" y="35129"/>
                    </a:cubicBezTo>
                    <a:lnTo>
                      <a:pt x="12302" y="35129"/>
                    </a:lnTo>
                    <a:cubicBezTo>
                      <a:pt x="12329" y="35129"/>
                      <a:pt x="12356" y="35112"/>
                      <a:pt x="12365" y="35085"/>
                    </a:cubicBezTo>
                    <a:cubicBezTo>
                      <a:pt x="12365" y="35085"/>
                      <a:pt x="12374" y="35076"/>
                      <a:pt x="12374" y="35067"/>
                    </a:cubicBezTo>
                    <a:cubicBezTo>
                      <a:pt x="12374" y="35040"/>
                      <a:pt x="12356" y="35014"/>
                      <a:pt x="12329" y="35005"/>
                    </a:cubicBezTo>
                    <a:cubicBezTo>
                      <a:pt x="12044" y="34915"/>
                      <a:pt x="11767" y="34808"/>
                      <a:pt x="11491" y="34701"/>
                    </a:cubicBezTo>
                    <a:cubicBezTo>
                      <a:pt x="11482" y="34699"/>
                      <a:pt x="11474" y="34698"/>
                      <a:pt x="11466" y="34698"/>
                    </a:cubicBezTo>
                    <a:close/>
                    <a:moveTo>
                      <a:pt x="24597" y="34703"/>
                    </a:moveTo>
                    <a:cubicBezTo>
                      <a:pt x="24588" y="34703"/>
                      <a:pt x="24578" y="34705"/>
                      <a:pt x="24569" y="34710"/>
                    </a:cubicBezTo>
                    <a:cubicBezTo>
                      <a:pt x="24292" y="34817"/>
                      <a:pt x="24007" y="34915"/>
                      <a:pt x="23730" y="35014"/>
                    </a:cubicBezTo>
                    <a:cubicBezTo>
                      <a:pt x="23704" y="35022"/>
                      <a:pt x="23686" y="35049"/>
                      <a:pt x="23686" y="35076"/>
                    </a:cubicBezTo>
                    <a:cubicBezTo>
                      <a:pt x="23686" y="35076"/>
                      <a:pt x="23686" y="35085"/>
                      <a:pt x="23686" y="35094"/>
                    </a:cubicBezTo>
                    <a:cubicBezTo>
                      <a:pt x="23695" y="35121"/>
                      <a:pt x="23721" y="35138"/>
                      <a:pt x="23748" y="35138"/>
                    </a:cubicBezTo>
                    <a:cubicBezTo>
                      <a:pt x="23757" y="35138"/>
                      <a:pt x="23766" y="35138"/>
                      <a:pt x="23766" y="35129"/>
                    </a:cubicBezTo>
                    <a:cubicBezTo>
                      <a:pt x="24051" y="35040"/>
                      <a:pt x="24337" y="34933"/>
                      <a:pt x="24614" y="34826"/>
                    </a:cubicBezTo>
                    <a:cubicBezTo>
                      <a:pt x="24640" y="34817"/>
                      <a:pt x="24658" y="34791"/>
                      <a:pt x="24658" y="34764"/>
                    </a:cubicBezTo>
                    <a:cubicBezTo>
                      <a:pt x="24658" y="34755"/>
                      <a:pt x="24658" y="34746"/>
                      <a:pt x="24649" y="34746"/>
                    </a:cubicBezTo>
                    <a:cubicBezTo>
                      <a:pt x="24643" y="34720"/>
                      <a:pt x="24622" y="34703"/>
                      <a:pt x="24597" y="34703"/>
                    </a:cubicBezTo>
                    <a:close/>
                    <a:moveTo>
                      <a:pt x="13162" y="35270"/>
                    </a:moveTo>
                    <a:cubicBezTo>
                      <a:pt x="13136" y="35270"/>
                      <a:pt x="13104" y="35287"/>
                      <a:pt x="13096" y="35317"/>
                    </a:cubicBezTo>
                    <a:cubicBezTo>
                      <a:pt x="13096" y="35317"/>
                      <a:pt x="13096" y="35326"/>
                      <a:pt x="13096" y="35335"/>
                    </a:cubicBezTo>
                    <a:cubicBezTo>
                      <a:pt x="13096" y="35361"/>
                      <a:pt x="13114" y="35388"/>
                      <a:pt x="13141" y="35397"/>
                    </a:cubicBezTo>
                    <a:cubicBezTo>
                      <a:pt x="13435" y="35477"/>
                      <a:pt x="13721" y="35549"/>
                      <a:pt x="14015" y="35611"/>
                    </a:cubicBezTo>
                    <a:cubicBezTo>
                      <a:pt x="14024" y="35620"/>
                      <a:pt x="14024" y="35620"/>
                      <a:pt x="14033" y="35620"/>
                    </a:cubicBezTo>
                    <a:cubicBezTo>
                      <a:pt x="14060" y="35620"/>
                      <a:pt x="14087" y="35593"/>
                      <a:pt x="14096" y="35567"/>
                    </a:cubicBezTo>
                    <a:cubicBezTo>
                      <a:pt x="14096" y="35558"/>
                      <a:pt x="14096" y="35558"/>
                      <a:pt x="14096" y="35549"/>
                    </a:cubicBezTo>
                    <a:cubicBezTo>
                      <a:pt x="14096" y="35522"/>
                      <a:pt x="14078" y="35495"/>
                      <a:pt x="14042" y="35486"/>
                    </a:cubicBezTo>
                    <a:cubicBezTo>
                      <a:pt x="13757" y="35424"/>
                      <a:pt x="13462" y="35353"/>
                      <a:pt x="13186" y="35272"/>
                    </a:cubicBezTo>
                    <a:lnTo>
                      <a:pt x="13177" y="35272"/>
                    </a:lnTo>
                    <a:cubicBezTo>
                      <a:pt x="13172" y="35271"/>
                      <a:pt x="13167" y="35270"/>
                      <a:pt x="13162" y="35270"/>
                    </a:cubicBezTo>
                    <a:close/>
                    <a:moveTo>
                      <a:pt x="22892" y="35270"/>
                    </a:moveTo>
                    <a:cubicBezTo>
                      <a:pt x="22886" y="35270"/>
                      <a:pt x="22880" y="35271"/>
                      <a:pt x="22874" y="35272"/>
                    </a:cubicBezTo>
                    <a:cubicBezTo>
                      <a:pt x="22588" y="35353"/>
                      <a:pt x="22303" y="35424"/>
                      <a:pt x="22017" y="35495"/>
                    </a:cubicBezTo>
                    <a:lnTo>
                      <a:pt x="22009" y="35495"/>
                    </a:lnTo>
                    <a:cubicBezTo>
                      <a:pt x="21982" y="35495"/>
                      <a:pt x="21964" y="35522"/>
                      <a:pt x="21964" y="35558"/>
                    </a:cubicBezTo>
                    <a:cubicBezTo>
                      <a:pt x="21964" y="35558"/>
                      <a:pt x="21964" y="35567"/>
                      <a:pt x="21964" y="35567"/>
                    </a:cubicBezTo>
                    <a:cubicBezTo>
                      <a:pt x="21973" y="35602"/>
                      <a:pt x="21991" y="35620"/>
                      <a:pt x="22026" y="35620"/>
                    </a:cubicBezTo>
                    <a:lnTo>
                      <a:pt x="22035" y="35620"/>
                    </a:lnTo>
                    <a:cubicBezTo>
                      <a:pt x="22330" y="35549"/>
                      <a:pt x="22624" y="35477"/>
                      <a:pt x="22910" y="35397"/>
                    </a:cubicBezTo>
                    <a:lnTo>
                      <a:pt x="22927" y="35388"/>
                    </a:lnTo>
                    <a:cubicBezTo>
                      <a:pt x="22945" y="35379"/>
                      <a:pt x="22954" y="35361"/>
                      <a:pt x="22954" y="35335"/>
                    </a:cubicBezTo>
                    <a:cubicBezTo>
                      <a:pt x="22954" y="35335"/>
                      <a:pt x="22954" y="35326"/>
                      <a:pt x="22954" y="35317"/>
                    </a:cubicBezTo>
                    <a:cubicBezTo>
                      <a:pt x="22947" y="35287"/>
                      <a:pt x="22921" y="35270"/>
                      <a:pt x="22892" y="35270"/>
                    </a:cubicBezTo>
                    <a:close/>
                    <a:moveTo>
                      <a:pt x="14903" y="35663"/>
                    </a:moveTo>
                    <a:cubicBezTo>
                      <a:pt x="14874" y="35663"/>
                      <a:pt x="14853" y="35687"/>
                      <a:pt x="14845" y="35718"/>
                    </a:cubicBezTo>
                    <a:cubicBezTo>
                      <a:pt x="14845" y="35718"/>
                      <a:pt x="14845" y="35727"/>
                      <a:pt x="14845" y="35727"/>
                    </a:cubicBezTo>
                    <a:cubicBezTo>
                      <a:pt x="14845" y="35763"/>
                      <a:pt x="14863" y="35790"/>
                      <a:pt x="14898" y="35790"/>
                    </a:cubicBezTo>
                    <a:cubicBezTo>
                      <a:pt x="15193" y="35843"/>
                      <a:pt x="15487" y="35888"/>
                      <a:pt x="15782" y="35923"/>
                    </a:cubicBezTo>
                    <a:lnTo>
                      <a:pt x="15791" y="35923"/>
                    </a:lnTo>
                    <a:cubicBezTo>
                      <a:pt x="15826" y="35923"/>
                      <a:pt x="15853" y="35906"/>
                      <a:pt x="15853" y="35870"/>
                    </a:cubicBezTo>
                    <a:cubicBezTo>
                      <a:pt x="15862" y="35870"/>
                      <a:pt x="15862" y="35861"/>
                      <a:pt x="15862" y="35861"/>
                    </a:cubicBezTo>
                    <a:cubicBezTo>
                      <a:pt x="15862" y="35825"/>
                      <a:pt x="15835" y="35799"/>
                      <a:pt x="15800" y="35799"/>
                    </a:cubicBezTo>
                    <a:cubicBezTo>
                      <a:pt x="15505" y="35763"/>
                      <a:pt x="15211" y="35718"/>
                      <a:pt x="14916" y="35665"/>
                    </a:cubicBezTo>
                    <a:cubicBezTo>
                      <a:pt x="14912" y="35664"/>
                      <a:pt x="14907" y="35663"/>
                      <a:pt x="14903" y="35663"/>
                    </a:cubicBezTo>
                    <a:close/>
                    <a:moveTo>
                      <a:pt x="21134" y="35665"/>
                    </a:moveTo>
                    <a:cubicBezTo>
                      <a:pt x="20840" y="35718"/>
                      <a:pt x="20546" y="35763"/>
                      <a:pt x="20251" y="35799"/>
                    </a:cubicBezTo>
                    <a:cubicBezTo>
                      <a:pt x="20215" y="35807"/>
                      <a:pt x="20198" y="35834"/>
                      <a:pt x="20198" y="35861"/>
                    </a:cubicBezTo>
                    <a:cubicBezTo>
                      <a:pt x="20198" y="35870"/>
                      <a:pt x="20198" y="35870"/>
                      <a:pt x="20198" y="35870"/>
                    </a:cubicBezTo>
                    <a:cubicBezTo>
                      <a:pt x="20198" y="35906"/>
                      <a:pt x="20233" y="35932"/>
                      <a:pt x="20269" y="35932"/>
                    </a:cubicBezTo>
                    <a:cubicBezTo>
                      <a:pt x="20269" y="35923"/>
                      <a:pt x="20269" y="35923"/>
                      <a:pt x="20269" y="35923"/>
                    </a:cubicBezTo>
                    <a:cubicBezTo>
                      <a:pt x="20563" y="35888"/>
                      <a:pt x="20867" y="35843"/>
                      <a:pt x="21161" y="35799"/>
                    </a:cubicBezTo>
                    <a:cubicBezTo>
                      <a:pt x="21188" y="35790"/>
                      <a:pt x="21215" y="35763"/>
                      <a:pt x="21215" y="35736"/>
                    </a:cubicBezTo>
                    <a:cubicBezTo>
                      <a:pt x="21215" y="35727"/>
                      <a:pt x="21215" y="35727"/>
                      <a:pt x="21206" y="35718"/>
                    </a:cubicBezTo>
                    <a:cubicBezTo>
                      <a:pt x="21206" y="35683"/>
                      <a:pt x="21170" y="35665"/>
                      <a:pt x="21134" y="35665"/>
                    </a:cubicBezTo>
                    <a:close/>
                    <a:moveTo>
                      <a:pt x="16692" y="35888"/>
                    </a:moveTo>
                    <a:cubicBezTo>
                      <a:pt x="16656" y="35888"/>
                      <a:pt x="16620" y="35915"/>
                      <a:pt x="16620" y="35941"/>
                    </a:cubicBezTo>
                    <a:cubicBezTo>
                      <a:pt x="16620" y="35950"/>
                      <a:pt x="16620" y="35950"/>
                      <a:pt x="16620" y="35950"/>
                    </a:cubicBezTo>
                    <a:cubicBezTo>
                      <a:pt x="16620" y="35986"/>
                      <a:pt x="16647" y="36013"/>
                      <a:pt x="16683" y="36013"/>
                    </a:cubicBezTo>
                    <a:cubicBezTo>
                      <a:pt x="16977" y="36039"/>
                      <a:pt x="17280" y="36048"/>
                      <a:pt x="17575" y="36057"/>
                    </a:cubicBezTo>
                    <a:cubicBezTo>
                      <a:pt x="17610" y="36057"/>
                      <a:pt x="17646" y="36031"/>
                      <a:pt x="17646" y="35995"/>
                    </a:cubicBezTo>
                    <a:cubicBezTo>
                      <a:pt x="17646" y="35959"/>
                      <a:pt x="17619" y="35932"/>
                      <a:pt x="17584" y="35932"/>
                    </a:cubicBezTo>
                    <a:cubicBezTo>
                      <a:pt x="17289" y="35923"/>
                      <a:pt x="16986" y="35906"/>
                      <a:pt x="16692" y="35888"/>
                    </a:cubicBezTo>
                    <a:close/>
                    <a:moveTo>
                      <a:pt x="19368" y="35888"/>
                    </a:moveTo>
                    <a:cubicBezTo>
                      <a:pt x="19074" y="35906"/>
                      <a:pt x="18770" y="35923"/>
                      <a:pt x="18476" y="35932"/>
                    </a:cubicBezTo>
                    <a:lnTo>
                      <a:pt x="18467" y="35932"/>
                    </a:lnTo>
                    <a:cubicBezTo>
                      <a:pt x="18440" y="35932"/>
                      <a:pt x="18413" y="35959"/>
                      <a:pt x="18413" y="35995"/>
                    </a:cubicBezTo>
                    <a:cubicBezTo>
                      <a:pt x="18413" y="36031"/>
                      <a:pt x="18440" y="36057"/>
                      <a:pt x="18476" y="36057"/>
                    </a:cubicBezTo>
                    <a:cubicBezTo>
                      <a:pt x="18779" y="36048"/>
                      <a:pt x="19074" y="36039"/>
                      <a:pt x="19368" y="36013"/>
                    </a:cubicBezTo>
                    <a:lnTo>
                      <a:pt x="19377" y="36013"/>
                    </a:lnTo>
                    <a:cubicBezTo>
                      <a:pt x="19413" y="36013"/>
                      <a:pt x="19430" y="35986"/>
                      <a:pt x="19430" y="35950"/>
                    </a:cubicBezTo>
                    <a:cubicBezTo>
                      <a:pt x="19430" y="35915"/>
                      <a:pt x="19404" y="35888"/>
                      <a:pt x="19368" y="35888"/>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ar-SA" dirty="0">
                <a:cs typeface="B Nazanin" pitchFamily="2" charset="-78"/>
              </a:rPr>
              <a:t>قالب پاورپوینت مهندسی  مکانیک قابل ویرایش می باشد</a:t>
            </a:r>
            <a:br>
              <a:rPr lang="en-US" dirty="0">
                <a:cs typeface="B Nazanin" pitchFamily="2" charset="-78"/>
              </a:rPr>
            </a:br>
            <a:endParaRPr lang="en-US" dirty="0">
              <a:cs typeface="B Nazanin" pitchFamily="2" charset="-78"/>
            </a:endParaRPr>
          </a:p>
        </p:txBody>
      </p:sp>
      <p:sp>
        <p:nvSpPr>
          <p:cNvPr id="3" name="Subtitle 2"/>
          <p:cNvSpPr>
            <a:spLocks noGrp="1"/>
          </p:cNvSpPr>
          <p:nvPr>
            <p:ph type="subTitle" idx="1"/>
          </p:nvPr>
        </p:nvSpPr>
        <p:spPr/>
        <p:txBody>
          <a:bodyPr/>
          <a:lstStyle/>
          <a:p>
            <a:pPr rtl="1"/>
            <a:r>
              <a:rPr lang="ar-SA" dirty="0">
                <a:cs typeface="B Nazanin" pitchFamily="2" charset="-78"/>
              </a:rPr>
              <a:t>اسلاید متنی را برای پاور خود تنظیم کنید</a:t>
            </a:r>
            <a:endParaRPr lang="en-US" dirty="0">
              <a:cs typeface="B Nazanin" pitchFamily="2" charset="-78"/>
            </a:endParaRPr>
          </a:p>
          <a:p>
            <a:pPr rtl="1"/>
            <a:endParaRPr lang="en-US" dirty="0">
              <a:cs typeface="B Nazanin"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42"/>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lvl="0" rtl="1"/>
            <a:r>
              <a:rPr lang="fa-IR" dirty="0">
                <a:cs typeface="B Nazanin" pitchFamily="2" charset="-78"/>
              </a:rPr>
              <a:t>فعالیت های پروژه</a:t>
            </a:r>
            <a:endParaRPr>
              <a:cs typeface="B Nazanin" pitchFamily="2" charset="-78"/>
            </a:endParaRPr>
          </a:p>
        </p:txBody>
      </p:sp>
      <p:graphicFrame>
        <p:nvGraphicFramePr>
          <p:cNvPr id="897" name="Google Shape;897;p42"/>
          <p:cNvGraphicFramePr/>
          <p:nvPr/>
        </p:nvGraphicFramePr>
        <p:xfrm>
          <a:off x="713100" y="1177394"/>
          <a:ext cx="7710900" cy="3460225"/>
        </p:xfrm>
        <a:graphic>
          <a:graphicData uri="http://schemas.openxmlformats.org/drawingml/2006/table">
            <a:tbl>
              <a:tblPr>
                <a:noFill/>
                <a:tableStyleId>{340741EC-92D1-436A-BB0C-73CE291B0A17}</a:tableStyleId>
              </a:tblPr>
              <a:tblGrid>
                <a:gridCol w="1457700">
                  <a:extLst>
                    <a:ext uri="{9D8B030D-6E8A-4147-A177-3AD203B41FA5}">
                      <a16:colId xmlns:a16="http://schemas.microsoft.com/office/drawing/2014/main" val="20000"/>
                    </a:ext>
                  </a:extLst>
                </a:gridCol>
                <a:gridCol w="1341200">
                  <a:extLst>
                    <a:ext uri="{9D8B030D-6E8A-4147-A177-3AD203B41FA5}">
                      <a16:colId xmlns:a16="http://schemas.microsoft.com/office/drawing/2014/main" val="20001"/>
                    </a:ext>
                  </a:extLst>
                </a:gridCol>
                <a:gridCol w="1341200">
                  <a:extLst>
                    <a:ext uri="{9D8B030D-6E8A-4147-A177-3AD203B41FA5}">
                      <a16:colId xmlns:a16="http://schemas.microsoft.com/office/drawing/2014/main" val="20002"/>
                    </a:ext>
                  </a:extLst>
                </a:gridCol>
                <a:gridCol w="1292925">
                  <a:extLst>
                    <a:ext uri="{9D8B030D-6E8A-4147-A177-3AD203B41FA5}">
                      <a16:colId xmlns:a16="http://schemas.microsoft.com/office/drawing/2014/main" val="20003"/>
                    </a:ext>
                  </a:extLst>
                </a:gridCol>
                <a:gridCol w="1032900">
                  <a:extLst>
                    <a:ext uri="{9D8B030D-6E8A-4147-A177-3AD203B41FA5}">
                      <a16:colId xmlns:a16="http://schemas.microsoft.com/office/drawing/2014/main" val="20004"/>
                    </a:ext>
                  </a:extLst>
                </a:gridCol>
                <a:gridCol w="1244975">
                  <a:extLst>
                    <a:ext uri="{9D8B030D-6E8A-4147-A177-3AD203B41FA5}">
                      <a16:colId xmlns:a16="http://schemas.microsoft.com/office/drawing/2014/main" val="20005"/>
                    </a:ext>
                  </a:extLst>
                </a:gridCol>
              </a:tblGrid>
              <a:tr h="437725">
                <a:tc>
                  <a:txBody>
                    <a:bodyPr/>
                    <a:lstStyle/>
                    <a:p>
                      <a:pPr marL="0" lvl="0" indent="0" algn="ctr" rtl="1">
                        <a:spcBef>
                          <a:spcPts val="0"/>
                        </a:spcBef>
                        <a:spcAft>
                          <a:spcPts val="0"/>
                        </a:spcAft>
                        <a:buNone/>
                      </a:pPr>
                      <a:r>
                        <a:rPr lang="fa-IR" dirty="0">
                          <a:solidFill>
                            <a:schemeClr val="dk1"/>
                          </a:solidFill>
                          <a:latin typeface="Space Mono"/>
                          <a:ea typeface="Space Mono"/>
                          <a:cs typeface="B Nazanin" pitchFamily="2" charset="-78"/>
                          <a:sym typeface="Space Mono"/>
                        </a:rPr>
                        <a:t>فعالیت</a:t>
                      </a:r>
                      <a:endParaRPr>
                        <a:solidFill>
                          <a:schemeClr val="dk1"/>
                        </a:solidFill>
                        <a:latin typeface="Space Mono"/>
                        <a:ea typeface="Space Mono"/>
                        <a:cs typeface="B Nazanin" pitchFamily="2" charset="-78"/>
                        <a:sym typeface="Space Mon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dirty="0">
                          <a:solidFill>
                            <a:schemeClr val="dk1"/>
                          </a:solidFill>
                          <a:latin typeface="Space Mono"/>
                          <a:ea typeface="Space Mono"/>
                          <a:cs typeface="B Nazanin" pitchFamily="2" charset="-78"/>
                          <a:sym typeface="Space Mono"/>
                        </a:rPr>
                        <a:t>تاریخ شروع</a:t>
                      </a:r>
                      <a:endParaRPr>
                        <a:solidFill>
                          <a:schemeClr val="dk1"/>
                        </a:solidFill>
                        <a:latin typeface="Space Mono"/>
                        <a:ea typeface="Space Mono"/>
                        <a:cs typeface="B Nazanin" pitchFamily="2" charset="-78"/>
                        <a:sym typeface="Space Mon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dirty="0">
                          <a:solidFill>
                            <a:schemeClr val="dk1"/>
                          </a:solidFill>
                          <a:latin typeface="Space Mono"/>
                          <a:ea typeface="Space Mono"/>
                          <a:cs typeface="B Nazanin" pitchFamily="2" charset="-78"/>
                          <a:sym typeface="Space Mono"/>
                        </a:rPr>
                        <a:t>تاریخ پایان</a:t>
                      </a:r>
                      <a:endParaRPr>
                        <a:solidFill>
                          <a:schemeClr val="dk1"/>
                        </a:solidFill>
                        <a:latin typeface="Space Mono"/>
                        <a:ea typeface="Space Mono"/>
                        <a:cs typeface="B Nazanin" pitchFamily="2" charset="-78"/>
                        <a:sym typeface="Space Mon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Clr>
                          <a:srgbClr val="000000"/>
                        </a:buClr>
                        <a:buSzPts val="1100"/>
                        <a:buFont typeface="Arial"/>
                        <a:buNone/>
                      </a:pPr>
                      <a:r>
                        <a:rPr lang="fa-IR" dirty="0">
                          <a:solidFill>
                            <a:schemeClr val="dk1"/>
                          </a:solidFill>
                          <a:latin typeface="Space Mono"/>
                          <a:ea typeface="Space Mono"/>
                          <a:cs typeface="B Nazanin" pitchFamily="2" charset="-78"/>
                          <a:sym typeface="Space Mono"/>
                        </a:rPr>
                        <a:t>منبع</a:t>
                      </a:r>
                      <a:endParaRPr>
                        <a:solidFill>
                          <a:schemeClr val="dk1"/>
                        </a:solidFill>
                        <a:latin typeface="Space Mono"/>
                        <a:ea typeface="Space Mono"/>
                        <a:cs typeface="B Nazanin" pitchFamily="2" charset="-78"/>
                        <a:sym typeface="Space Mon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dirty="0">
                          <a:solidFill>
                            <a:schemeClr val="dk1"/>
                          </a:solidFill>
                          <a:latin typeface="Space Mono"/>
                          <a:ea typeface="Space Mono"/>
                          <a:cs typeface="B Nazanin" pitchFamily="2" charset="-78"/>
                          <a:sym typeface="Space Mono"/>
                        </a:rPr>
                        <a:t>هزینه</a:t>
                      </a:r>
                      <a:endParaRPr>
                        <a:solidFill>
                          <a:schemeClr val="dk1"/>
                        </a:solidFill>
                        <a:latin typeface="Space Mono"/>
                        <a:ea typeface="Space Mono"/>
                        <a:cs typeface="B Nazanin" pitchFamily="2" charset="-78"/>
                        <a:sym typeface="Space Mon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dirty="0">
                          <a:solidFill>
                            <a:schemeClr val="dk1"/>
                          </a:solidFill>
                          <a:latin typeface="Space Mono"/>
                          <a:ea typeface="Space Mono"/>
                          <a:cs typeface="B Nazanin" pitchFamily="2" charset="-78"/>
                          <a:sym typeface="Space Mono"/>
                        </a:rPr>
                        <a:t>درآمد</a:t>
                      </a:r>
                      <a:endParaRPr>
                        <a:solidFill>
                          <a:schemeClr val="dk1"/>
                        </a:solidFill>
                        <a:latin typeface="Space Mono"/>
                        <a:ea typeface="Space Mono"/>
                        <a:cs typeface="B Nazanin" pitchFamily="2" charset="-78"/>
                        <a:sym typeface="Space Mon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19850">
                <a:tc>
                  <a:txBody>
                    <a:bodyPr/>
                    <a:lstStyle/>
                    <a:p>
                      <a:pPr marL="0" lvl="0" indent="0" algn="ctr" rtl="1">
                        <a:spcBef>
                          <a:spcPts val="0"/>
                        </a:spcBef>
                        <a:spcAft>
                          <a:spcPts val="0"/>
                        </a:spcAft>
                        <a:buNone/>
                      </a:pPr>
                      <a:r>
                        <a:rPr lang="fa-IR" sz="1200" b="1" dirty="0">
                          <a:solidFill>
                            <a:schemeClr val="dk1"/>
                          </a:solidFill>
                          <a:latin typeface="Archivo"/>
                          <a:ea typeface="Archivo"/>
                          <a:cs typeface="B Nazanin" pitchFamily="2" charset="-78"/>
                          <a:sym typeface="Archivo"/>
                        </a:rPr>
                        <a:t>تحقیقات بازار</a:t>
                      </a:r>
                      <a:endParaRPr sz="1200" b="1">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rchivo"/>
                          <a:ea typeface="Archivo"/>
                          <a:cs typeface="B Nazanin" pitchFamily="2" charset="-78"/>
                          <a:sym typeface="Archivo"/>
                        </a:rPr>
                        <a:t>1/1/</a:t>
                      </a:r>
                      <a:r>
                        <a:rPr lang="en-US" sz="1200" dirty="0">
                          <a:solidFill>
                            <a:schemeClr val="dk1"/>
                          </a:solidFill>
                          <a:latin typeface="Archivo"/>
                          <a:ea typeface="Archivo"/>
                          <a:cs typeface="B Nazanin" pitchFamily="2" charset="-78"/>
                          <a:sym typeface="Archivo"/>
                        </a:rPr>
                        <a:t>14XX</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rchivo"/>
                          <a:ea typeface="Archivo"/>
                          <a:cs typeface="B Nazanin" pitchFamily="2" charset="-78"/>
                          <a:sym typeface="Archivo"/>
                        </a:rPr>
                        <a:t>1/15/</a:t>
                      </a:r>
                      <a:r>
                        <a:rPr lang="en-US" sz="1200" dirty="0">
                          <a:solidFill>
                            <a:schemeClr val="dk1"/>
                          </a:solidFill>
                          <a:latin typeface="Archivo"/>
                          <a:ea typeface="Archivo"/>
                          <a:cs typeface="B Nazanin" pitchFamily="2" charset="-78"/>
                          <a:sym typeface="Archivo"/>
                        </a:rPr>
                        <a:t>14XX</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شرکت تحقیقات بازار</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rchivo"/>
                          <a:ea typeface="Archivo"/>
                          <a:cs typeface="B Nazanin" pitchFamily="2" charset="-78"/>
                          <a:sym typeface="Archivo"/>
                        </a:rPr>
                        <a:t>$20,000</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19850">
                <a:tc>
                  <a:txBody>
                    <a:bodyPr/>
                    <a:lstStyle/>
                    <a:p>
                      <a:pPr marL="0" lvl="0" indent="0" algn="ctr" rtl="1">
                        <a:spcBef>
                          <a:spcPts val="0"/>
                        </a:spcBef>
                        <a:spcAft>
                          <a:spcPts val="0"/>
                        </a:spcAft>
                        <a:buNone/>
                      </a:pPr>
                      <a:r>
                        <a:rPr lang="fa-IR" sz="1200" b="1" dirty="0">
                          <a:solidFill>
                            <a:schemeClr val="dk1"/>
                          </a:solidFill>
                          <a:latin typeface="Archivo"/>
                          <a:ea typeface="Archivo"/>
                          <a:cs typeface="B Nazanin" pitchFamily="2" charset="-78"/>
                          <a:sym typeface="Archivo"/>
                        </a:rPr>
                        <a:t>توسعه محصول</a:t>
                      </a:r>
                      <a:endParaRPr sz="1200" b="1">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rchivo"/>
                          <a:ea typeface="Archivo"/>
                          <a:cs typeface="B Nazanin" pitchFamily="2" charset="-78"/>
                          <a:sym typeface="Archivo"/>
                        </a:rPr>
                        <a:t>1/16/</a:t>
                      </a:r>
                      <a:r>
                        <a:rPr lang="en-US" sz="1200" dirty="0">
                          <a:solidFill>
                            <a:schemeClr val="dk1"/>
                          </a:solidFill>
                          <a:latin typeface="Archivo"/>
                          <a:ea typeface="Archivo"/>
                          <a:cs typeface="B Nazanin" pitchFamily="2" charset="-78"/>
                          <a:sym typeface="Archivo"/>
                        </a:rPr>
                        <a:t>14XX</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rchivo"/>
                          <a:ea typeface="Archivo"/>
                          <a:cs typeface="B Nazanin" pitchFamily="2" charset="-78"/>
                          <a:sym typeface="Archivo"/>
                        </a:rPr>
                        <a:t>6/30/</a:t>
                      </a:r>
                      <a:r>
                        <a:rPr lang="en-US" sz="1200" dirty="0">
                          <a:solidFill>
                            <a:schemeClr val="dk1"/>
                          </a:solidFill>
                          <a:latin typeface="Archivo"/>
                          <a:ea typeface="Archivo"/>
                          <a:cs typeface="B Nazanin" pitchFamily="2" charset="-78"/>
                          <a:sym typeface="Archivo"/>
                        </a:rPr>
                        <a:t>14XX</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تیم تحقیق و توسعه</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rchivo"/>
                          <a:ea typeface="Archivo"/>
                          <a:cs typeface="B Nazanin" pitchFamily="2" charset="-78"/>
                          <a:sym typeface="Archivo"/>
                        </a:rPr>
                        <a:t>$200,000</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348975">
                <a:tc>
                  <a:txBody>
                    <a:bodyPr/>
                    <a:lstStyle/>
                    <a:p>
                      <a:pPr marL="0" lvl="0" indent="0" algn="ctr" rtl="1">
                        <a:spcBef>
                          <a:spcPts val="0"/>
                        </a:spcBef>
                        <a:spcAft>
                          <a:spcPts val="0"/>
                        </a:spcAft>
                        <a:buNone/>
                      </a:pPr>
                      <a:r>
                        <a:rPr lang="fa-IR" sz="1200" b="1" dirty="0">
                          <a:solidFill>
                            <a:schemeClr val="dk1"/>
                          </a:solidFill>
                          <a:latin typeface="Archivo"/>
                          <a:ea typeface="Archivo"/>
                          <a:cs typeface="B Nazanin" pitchFamily="2" charset="-78"/>
                          <a:sym typeface="Archivo"/>
                        </a:rPr>
                        <a:t>تست بتا</a:t>
                      </a:r>
                      <a:endParaRPr sz="1200" b="1">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rchivo"/>
                          <a:ea typeface="Archivo"/>
                          <a:cs typeface="B Nazanin" pitchFamily="2" charset="-78"/>
                          <a:sym typeface="Archivo"/>
                        </a:rPr>
                        <a:t>7/1/</a:t>
                      </a:r>
                      <a:r>
                        <a:rPr lang="en-US" sz="1200" dirty="0">
                          <a:solidFill>
                            <a:schemeClr val="dk1"/>
                          </a:solidFill>
                          <a:latin typeface="Archivo"/>
                          <a:ea typeface="Archivo"/>
                          <a:cs typeface="B Nazanin" pitchFamily="2" charset="-78"/>
                          <a:sym typeface="Archivo"/>
                        </a:rPr>
                        <a:t>14XX</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rchivo"/>
                          <a:ea typeface="Archivo"/>
                          <a:cs typeface="B Nazanin" pitchFamily="2" charset="-78"/>
                          <a:sym typeface="Archivo"/>
                        </a:rPr>
                        <a:t>8/15/</a:t>
                      </a:r>
                      <a:r>
                        <a:rPr lang="en-US" sz="1200" dirty="0">
                          <a:solidFill>
                            <a:schemeClr val="dk1"/>
                          </a:solidFill>
                          <a:latin typeface="Archivo"/>
                          <a:ea typeface="Archivo"/>
                          <a:cs typeface="B Nazanin" pitchFamily="2" charset="-78"/>
                          <a:sym typeface="Archivo"/>
                        </a:rPr>
                        <a:t>14XX</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آزمایش کننده های بتا</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rchivo"/>
                          <a:ea typeface="Archivo"/>
                          <a:cs typeface="B Nazanin" pitchFamily="2" charset="-78"/>
                          <a:sym typeface="Archivo"/>
                        </a:rPr>
                        <a:t>$10,000</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19850">
                <a:tc>
                  <a:txBody>
                    <a:bodyPr/>
                    <a:lstStyle/>
                    <a:p>
                      <a:pPr marL="0" lvl="0" indent="0" algn="ctr" rtl="1">
                        <a:spcBef>
                          <a:spcPts val="0"/>
                        </a:spcBef>
                        <a:spcAft>
                          <a:spcPts val="0"/>
                        </a:spcAft>
                        <a:buNone/>
                      </a:pPr>
                      <a:r>
                        <a:rPr lang="fa-IR" sz="1200" b="1" dirty="0">
                          <a:solidFill>
                            <a:schemeClr val="dk1"/>
                          </a:solidFill>
                          <a:latin typeface="Archivo"/>
                          <a:ea typeface="Archivo"/>
                          <a:cs typeface="B Nazanin" pitchFamily="2" charset="-78"/>
                          <a:sym typeface="Archivo"/>
                        </a:rPr>
                        <a:t>کمپین بازاریابی</a:t>
                      </a:r>
                      <a:endParaRPr sz="1200" b="1">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rchivo"/>
                          <a:ea typeface="Archivo"/>
                          <a:cs typeface="B Nazanin" pitchFamily="2" charset="-78"/>
                          <a:sym typeface="Archivo"/>
                        </a:rPr>
                        <a:t>1/1/</a:t>
                      </a:r>
                      <a:r>
                        <a:rPr lang="en-US" sz="1200" dirty="0">
                          <a:solidFill>
                            <a:schemeClr val="dk1"/>
                          </a:solidFill>
                          <a:latin typeface="Archivo"/>
                          <a:ea typeface="Archivo"/>
                          <a:cs typeface="B Nazanin" pitchFamily="2" charset="-78"/>
                          <a:sym typeface="Archivo"/>
                        </a:rPr>
                        <a:t>14XX</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rchivo"/>
                          <a:ea typeface="Archivo"/>
                          <a:cs typeface="B Nazanin" pitchFamily="2" charset="-78"/>
                          <a:sym typeface="Archivo"/>
                        </a:rPr>
                        <a:t>1/15/</a:t>
                      </a:r>
                      <a:r>
                        <a:rPr lang="en-US" sz="1200" dirty="0">
                          <a:solidFill>
                            <a:schemeClr val="dk1"/>
                          </a:solidFill>
                          <a:latin typeface="Archivo"/>
                          <a:ea typeface="Archivo"/>
                          <a:cs typeface="B Nazanin" pitchFamily="2" charset="-78"/>
                          <a:sym typeface="Archivo"/>
                        </a:rPr>
                        <a:t>14XX</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آژانس تبلیغاتی</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rchivo"/>
                          <a:ea typeface="Archivo"/>
                          <a:cs typeface="B Nazanin" pitchFamily="2" charset="-78"/>
                          <a:sym typeface="Archivo"/>
                        </a:rPr>
                        <a:t>$100,000</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347150">
                <a:tc>
                  <a:txBody>
                    <a:bodyPr/>
                    <a:lstStyle/>
                    <a:p>
                      <a:pPr marL="0" lvl="0" indent="0" algn="ctr" rtl="1">
                        <a:spcBef>
                          <a:spcPts val="0"/>
                        </a:spcBef>
                        <a:spcAft>
                          <a:spcPts val="0"/>
                        </a:spcAft>
                        <a:buNone/>
                      </a:pPr>
                      <a:r>
                        <a:rPr lang="fa-IR" sz="1200" b="1" dirty="0">
                          <a:solidFill>
                            <a:schemeClr val="dk1"/>
                          </a:solidFill>
                          <a:latin typeface="Archivo"/>
                          <a:ea typeface="Archivo"/>
                          <a:cs typeface="B Nazanin" pitchFamily="2" charset="-78"/>
                          <a:sym typeface="Archivo"/>
                        </a:rPr>
                        <a:t>راه اندازی محصول</a:t>
                      </a:r>
                      <a:endParaRPr sz="1200" b="1">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rchivo"/>
                          <a:ea typeface="Archivo"/>
                          <a:cs typeface="B Nazanin" pitchFamily="2" charset="-78"/>
                          <a:sym typeface="Archivo"/>
                        </a:rPr>
                        <a:t>1/16/</a:t>
                      </a:r>
                      <a:r>
                        <a:rPr lang="en-US" sz="1200" dirty="0">
                          <a:solidFill>
                            <a:schemeClr val="dk1"/>
                          </a:solidFill>
                          <a:latin typeface="Archivo"/>
                          <a:ea typeface="Archivo"/>
                          <a:cs typeface="B Nazanin" pitchFamily="2" charset="-78"/>
                          <a:sym typeface="Archivo"/>
                        </a:rPr>
                        <a:t>14XX</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rchivo"/>
                          <a:ea typeface="Archivo"/>
                          <a:cs typeface="B Nazanin" pitchFamily="2" charset="-78"/>
                          <a:sym typeface="Archivo"/>
                        </a:rPr>
                        <a:t>6/30/</a:t>
                      </a:r>
                      <a:r>
                        <a:rPr lang="en-US" sz="1200" dirty="0">
                          <a:solidFill>
                            <a:schemeClr val="dk1"/>
                          </a:solidFill>
                          <a:latin typeface="Archivo"/>
                          <a:ea typeface="Archivo"/>
                          <a:cs typeface="B Nazanin" pitchFamily="2" charset="-78"/>
                          <a:sym typeface="Archivo"/>
                        </a:rPr>
                        <a:t>14XX</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تیم فروش</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rchivo"/>
                          <a:ea typeface="Archivo"/>
                          <a:cs typeface="B Nazanin" pitchFamily="2" charset="-78"/>
                          <a:sym typeface="Archivo"/>
                        </a:rPr>
                        <a:t>$50,000</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rchivo"/>
                          <a:ea typeface="Archivo"/>
                          <a:cs typeface="B Nazanin" pitchFamily="2" charset="-78"/>
                          <a:sym typeface="Archivo"/>
                        </a:rPr>
                        <a:t>$500,000</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519850">
                <a:tc>
                  <a:txBody>
                    <a:bodyPr/>
                    <a:lstStyle/>
                    <a:p>
                      <a:pPr marL="0" lvl="0" indent="0" algn="ctr" rtl="1">
                        <a:spcBef>
                          <a:spcPts val="0"/>
                        </a:spcBef>
                        <a:spcAft>
                          <a:spcPts val="0"/>
                        </a:spcAft>
                        <a:buNone/>
                      </a:pPr>
                      <a:r>
                        <a:rPr lang="fa-IR" sz="1200" b="1" dirty="0">
                          <a:solidFill>
                            <a:schemeClr val="dk1"/>
                          </a:solidFill>
                          <a:latin typeface="Archivo"/>
                          <a:ea typeface="Archivo"/>
                          <a:cs typeface="B Nazanin" pitchFamily="2" charset="-78"/>
                          <a:sym typeface="Archivo"/>
                        </a:rPr>
                        <a:t>پشتیبانی پس از راه اندازی</a:t>
                      </a:r>
                      <a:endParaRPr sz="1200" b="1">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rchivo"/>
                          <a:ea typeface="Archivo"/>
                          <a:cs typeface="B Nazanin" pitchFamily="2" charset="-78"/>
                          <a:sym typeface="Archivo"/>
                        </a:rPr>
                        <a:t>7/1/</a:t>
                      </a:r>
                      <a:r>
                        <a:rPr lang="en-US" sz="1200" dirty="0">
                          <a:solidFill>
                            <a:schemeClr val="dk1"/>
                          </a:solidFill>
                          <a:latin typeface="Archivo"/>
                          <a:ea typeface="Archivo"/>
                          <a:cs typeface="B Nazanin" pitchFamily="2" charset="-78"/>
                          <a:sym typeface="Archivo"/>
                        </a:rPr>
                        <a:t>14XX</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rchivo"/>
                          <a:ea typeface="Archivo"/>
                          <a:cs typeface="B Nazanin" pitchFamily="2" charset="-78"/>
                          <a:sym typeface="Archivo"/>
                        </a:rPr>
                        <a:t>8/15/</a:t>
                      </a:r>
                      <a:r>
                        <a:rPr lang="en-US" sz="1200" dirty="0">
                          <a:solidFill>
                            <a:schemeClr val="dk1"/>
                          </a:solidFill>
                          <a:latin typeface="Archivo"/>
                          <a:ea typeface="Archivo"/>
                          <a:cs typeface="B Nazanin" pitchFamily="2" charset="-78"/>
                          <a:sym typeface="Archivo"/>
                        </a:rPr>
                        <a:t>14XX</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تیم پشتیبانی</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Archivo"/>
                          <a:ea typeface="Archivo"/>
                          <a:cs typeface="B Nazanin" pitchFamily="2" charset="-78"/>
                          <a:sym typeface="Archivo"/>
                        </a:rPr>
                        <a:t>$50,000</a:t>
                      </a:r>
                      <a:endParaRPr sz="12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Archivo"/>
                          <a:ea typeface="Archivo"/>
                          <a:cs typeface="B Nazanin" pitchFamily="2" charset="-78"/>
                          <a:sym typeface="Archivo"/>
                        </a:rPr>
                        <a:t>$800,000</a:t>
                      </a:r>
                      <a:endParaRPr sz="1200" dirty="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43"/>
          <p:cNvSpPr txBox="1">
            <a:spLocks noGrp="1"/>
          </p:cNvSpPr>
          <p:nvPr>
            <p:ph type="title"/>
          </p:nvPr>
        </p:nvSpPr>
        <p:spPr>
          <a:xfrm>
            <a:off x="3607912" y="931838"/>
            <a:ext cx="4060200" cy="1203900"/>
          </a:xfrm>
          <a:prstGeom prst="rect">
            <a:avLst/>
          </a:prstGeom>
        </p:spPr>
        <p:txBody>
          <a:bodyPr spcFirstLastPara="1" wrap="square" lIns="91425" tIns="91425" rIns="91425" bIns="91425" anchor="b" anchorCtr="0">
            <a:noAutofit/>
          </a:bodyPr>
          <a:lstStyle/>
          <a:p>
            <a:pPr lvl="0" algn="r" rtl="1"/>
            <a:r>
              <a:rPr lang="fa-IR" dirty="0">
                <a:cs typeface="B Nazanin" pitchFamily="2" charset="-78"/>
              </a:rPr>
              <a:t>چه چیزی در یک ماکت نشان داده شود</a:t>
            </a:r>
            <a:endParaRPr>
              <a:cs typeface="B Nazanin" pitchFamily="2" charset="-78"/>
            </a:endParaRPr>
          </a:p>
        </p:txBody>
      </p:sp>
      <p:sp>
        <p:nvSpPr>
          <p:cNvPr id="903" name="Google Shape;903;p43"/>
          <p:cNvSpPr txBox="1">
            <a:spLocks noGrp="1"/>
          </p:cNvSpPr>
          <p:nvPr>
            <p:ph type="subTitle" idx="1"/>
          </p:nvPr>
        </p:nvSpPr>
        <p:spPr>
          <a:xfrm>
            <a:off x="3607912" y="2135663"/>
            <a:ext cx="4060200" cy="2076000"/>
          </a:xfrm>
          <a:prstGeom prst="rect">
            <a:avLst/>
          </a:prstGeom>
        </p:spPr>
        <p:txBody>
          <a:bodyPr spcFirstLastPara="1" wrap="square" lIns="91425" tIns="91425" rIns="91425" bIns="91425" anchor="t" anchorCtr="0">
            <a:noAutofit/>
          </a:bodyPr>
          <a:lstStyle/>
          <a:p>
            <a:pPr lvl="0" algn="r" rtl="1"/>
            <a:r>
              <a:rPr lang="fa-IR" dirty="0">
                <a:cs typeface="B Nazanin" pitchFamily="2" charset="-78"/>
              </a:rPr>
              <a:t>توضیحات محصول/وب‌سایت: مروری کوتاه بر محصول/وب‌سایت، شامل ویژگی‌های کلیدی، ابعاد و مواد مورد استفاده آن</a:t>
            </a:r>
            <a:endParaRPr lang="en-US" dirty="0">
              <a:cs typeface="B Nazanin" pitchFamily="2" charset="-78"/>
            </a:endParaRPr>
          </a:p>
          <a:p>
            <a:pPr lvl="0" algn="r" rtl="1"/>
            <a:endParaRPr lang="fa-IR" dirty="0">
              <a:cs typeface="B Nazanin" pitchFamily="2" charset="-78"/>
            </a:endParaRPr>
          </a:p>
          <a:p>
            <a:pPr lvl="0" algn="r" rtl="1"/>
            <a:r>
              <a:rPr lang="fa-IR" dirty="0">
                <a:cs typeface="B Nazanin" pitchFamily="2" charset="-78"/>
              </a:rPr>
              <a:t>ویژگی‌ها و مزایا: توضیح دقیق ویژگی‌های محصول/وب‌سایت و نحوه سودمندی آنها برای کاربر</a:t>
            </a:r>
            <a:endParaRPr lang="en-US" dirty="0">
              <a:cs typeface="B Nazanin" pitchFamily="2" charset="-78"/>
            </a:endParaRPr>
          </a:p>
          <a:p>
            <a:pPr lvl="0" algn="r" rtl="1"/>
            <a:endParaRPr lang="fa-IR" dirty="0">
              <a:cs typeface="B Nazanin" pitchFamily="2" charset="-78"/>
            </a:endParaRPr>
          </a:p>
          <a:p>
            <a:pPr lvl="0" algn="r" rtl="1"/>
            <a:r>
              <a:rPr lang="fa-IR" dirty="0">
                <a:cs typeface="B Nazanin" pitchFamily="2" charset="-78"/>
              </a:rPr>
              <a:t>مشخصات فنی: فهرستی از مشخصات فنی محصول/وب‌سایت، مانند ابعاد، وزن، توان مورد نیاز، گزینه‌های اتصال و بستر میزبانی</a:t>
            </a:r>
            <a:endParaRPr>
              <a:cs typeface="B Nazanin" pitchFamily="2" charset="-78"/>
            </a:endParaRPr>
          </a:p>
        </p:txBody>
      </p:sp>
      <p:sp>
        <p:nvSpPr>
          <p:cNvPr id="904" name="Google Shape;904;p43"/>
          <p:cNvSpPr/>
          <p:nvPr/>
        </p:nvSpPr>
        <p:spPr>
          <a:xfrm>
            <a:off x="1561066" y="1016806"/>
            <a:ext cx="1664617" cy="3176204"/>
          </a:xfrm>
          <a:custGeom>
            <a:avLst/>
            <a:gdLst/>
            <a:ahLst/>
            <a:cxnLst/>
            <a:rect l="l" t="t" r="r" b="b"/>
            <a:pathLst>
              <a:path w="84552" h="161331" extrusionOk="0">
                <a:moveTo>
                  <a:pt x="1" y="1"/>
                </a:moveTo>
                <a:lnTo>
                  <a:pt x="1" y="161331"/>
                </a:lnTo>
                <a:lnTo>
                  <a:pt x="84551" y="161331"/>
                </a:lnTo>
                <a:lnTo>
                  <a:pt x="84551" y="1"/>
                </a:lnTo>
                <a:close/>
              </a:path>
            </a:pathLst>
          </a:custGeom>
          <a:solidFill>
            <a:srgbClr val="9090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nvGrpSpPr>
          <p:cNvPr id="905" name="Google Shape;905;p43"/>
          <p:cNvGrpSpPr/>
          <p:nvPr/>
        </p:nvGrpSpPr>
        <p:grpSpPr>
          <a:xfrm>
            <a:off x="1475900" y="834276"/>
            <a:ext cx="1834973" cy="3474947"/>
            <a:chOff x="5186413" y="494515"/>
            <a:chExt cx="1834973" cy="3474947"/>
          </a:xfrm>
        </p:grpSpPr>
        <p:sp>
          <p:nvSpPr>
            <p:cNvPr id="906" name="Google Shape;906;p43"/>
            <p:cNvSpPr/>
            <p:nvPr/>
          </p:nvSpPr>
          <p:spPr>
            <a:xfrm>
              <a:off x="5186413" y="494515"/>
              <a:ext cx="1834973" cy="3474947"/>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07" name="Google Shape;907;p43"/>
            <p:cNvSpPr/>
            <p:nvPr/>
          </p:nvSpPr>
          <p:spPr>
            <a:xfrm>
              <a:off x="5890455" y="3698503"/>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pic>
        <p:nvPicPr>
          <p:cNvPr id="908" name="Google Shape;908;p43"/>
          <p:cNvPicPr preferRelativeResize="0"/>
          <p:nvPr/>
        </p:nvPicPr>
        <p:blipFill rotWithShape="1">
          <a:blip r:embed="rId3">
            <a:alphaModFix/>
          </a:blip>
          <a:srcRect l="35260" r="35260" b="10104"/>
          <a:stretch/>
        </p:blipFill>
        <p:spPr>
          <a:xfrm>
            <a:off x="1561075" y="1056726"/>
            <a:ext cx="1664599" cy="2855326"/>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44"/>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lvl="0" rtl="1"/>
            <a:r>
              <a:rPr lang="fa-IR" dirty="0">
                <a:cs typeface="B Nazanin" pitchFamily="2" charset="-78"/>
              </a:rPr>
              <a:t>جدول زمانی پروژه</a:t>
            </a:r>
            <a:endParaRPr>
              <a:cs typeface="B Nazanin" pitchFamily="2" charset="-78"/>
            </a:endParaRPr>
          </a:p>
        </p:txBody>
      </p:sp>
      <p:sp>
        <p:nvSpPr>
          <p:cNvPr id="914" name="Google Shape;914;p44"/>
          <p:cNvSpPr txBox="1"/>
          <p:nvPr/>
        </p:nvSpPr>
        <p:spPr>
          <a:xfrm flipH="1">
            <a:off x="713125" y="1469275"/>
            <a:ext cx="1812300" cy="1022100"/>
          </a:xfrm>
          <a:prstGeom prst="rect">
            <a:avLst/>
          </a:prstGeom>
          <a:noFill/>
          <a:ln>
            <a:noFill/>
          </a:ln>
        </p:spPr>
        <p:txBody>
          <a:bodyPr spcFirstLastPara="1" wrap="square" lIns="91425" tIns="91425" rIns="91425" bIns="91425" anchor="b" anchorCtr="0">
            <a:noAutofit/>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انجام تحقیقات بازار و تجزیه و تحلیل مخاطبان هدف برای شناسایی فرصت ها</a:t>
            </a:r>
            <a:endParaRPr sz="1200">
              <a:solidFill>
                <a:schemeClr val="dk1"/>
              </a:solidFill>
              <a:latin typeface="Archivo"/>
              <a:ea typeface="Archivo"/>
              <a:cs typeface="B Nazanin" pitchFamily="2" charset="-78"/>
              <a:sym typeface="Archivo"/>
            </a:endParaRPr>
          </a:p>
        </p:txBody>
      </p:sp>
      <p:sp>
        <p:nvSpPr>
          <p:cNvPr id="915" name="Google Shape;915;p44"/>
          <p:cNvSpPr txBox="1"/>
          <p:nvPr/>
        </p:nvSpPr>
        <p:spPr>
          <a:xfrm flipH="1">
            <a:off x="2677025" y="1469275"/>
            <a:ext cx="1812300" cy="1022100"/>
          </a:xfrm>
          <a:prstGeom prst="rect">
            <a:avLst/>
          </a:prstGeom>
          <a:noFill/>
          <a:ln>
            <a:noFill/>
          </a:ln>
        </p:spPr>
        <p:txBody>
          <a:bodyPr spcFirstLastPara="1" wrap="square" lIns="91425" tIns="91425" rIns="91425" bIns="91425" anchor="b" anchorCtr="0">
            <a:noAutofit/>
          </a:bodyPr>
          <a:lstStyle/>
          <a:p>
            <a:pPr lvl="0" algn="ctr" rtl="1"/>
            <a:r>
              <a:rPr lang="fa-IR" sz="1200" dirty="0">
                <a:solidFill>
                  <a:schemeClr val="dk1"/>
                </a:solidFill>
                <a:latin typeface="Archivo"/>
                <a:ea typeface="Archivo"/>
                <a:cs typeface="B Nazanin" pitchFamily="2" charset="-78"/>
                <a:sym typeface="Archivo"/>
              </a:rPr>
              <a:t>برای دریافت بازخورد و بهبود محصول، محصول را با گروهی از کاربران تست کنید</a:t>
            </a:r>
            <a:endParaRPr sz="1200">
              <a:solidFill>
                <a:schemeClr val="dk1"/>
              </a:solidFill>
              <a:latin typeface="Archivo"/>
              <a:ea typeface="Archivo"/>
              <a:cs typeface="B Nazanin" pitchFamily="2" charset="-78"/>
              <a:sym typeface="Archivo"/>
            </a:endParaRPr>
          </a:p>
        </p:txBody>
      </p:sp>
      <p:sp>
        <p:nvSpPr>
          <p:cNvPr id="916" name="Google Shape;916;p44"/>
          <p:cNvSpPr txBox="1"/>
          <p:nvPr/>
        </p:nvSpPr>
        <p:spPr>
          <a:xfrm flipH="1">
            <a:off x="4640925" y="1469275"/>
            <a:ext cx="1812300" cy="1022100"/>
          </a:xfrm>
          <a:prstGeom prst="rect">
            <a:avLst/>
          </a:prstGeom>
          <a:noFill/>
          <a:ln>
            <a:noFill/>
          </a:ln>
        </p:spPr>
        <p:txBody>
          <a:bodyPr spcFirstLastPara="1" wrap="square" lIns="91425" tIns="91425" rIns="91425" bIns="91425" anchor="b" anchorCtr="0">
            <a:noAutofit/>
          </a:bodyPr>
          <a:lstStyle/>
          <a:p>
            <a:pPr lvl="0" algn="ctr" rtl="1"/>
            <a:r>
              <a:rPr lang="fa-IR" sz="1200" dirty="0">
                <a:solidFill>
                  <a:schemeClr val="dk1"/>
                </a:solidFill>
                <a:latin typeface="Archivo"/>
                <a:ea typeface="Archivo"/>
                <a:cs typeface="B Nazanin" pitchFamily="2" charset="-78"/>
                <a:sym typeface="Archivo"/>
              </a:rPr>
              <a:t>محصول یا خدمات را با یک طرح جامع عرضه به بازار عرضه کنید</a:t>
            </a:r>
            <a:endParaRPr sz="1200">
              <a:solidFill>
                <a:schemeClr val="dk1"/>
              </a:solidFill>
              <a:latin typeface="Archivo"/>
              <a:ea typeface="Archivo"/>
              <a:cs typeface="B Nazanin" pitchFamily="2" charset="-78"/>
              <a:sym typeface="Archivo"/>
            </a:endParaRPr>
          </a:p>
        </p:txBody>
      </p:sp>
      <p:sp>
        <p:nvSpPr>
          <p:cNvPr id="917" name="Google Shape;917;p44"/>
          <p:cNvSpPr txBox="1"/>
          <p:nvPr/>
        </p:nvSpPr>
        <p:spPr>
          <a:xfrm flipH="1">
            <a:off x="6604825" y="1469275"/>
            <a:ext cx="1812300" cy="1022100"/>
          </a:xfrm>
          <a:prstGeom prst="rect">
            <a:avLst/>
          </a:prstGeom>
          <a:noFill/>
          <a:ln>
            <a:noFill/>
          </a:ln>
        </p:spPr>
        <p:txBody>
          <a:bodyPr spcFirstLastPara="1" wrap="square" lIns="91425" tIns="91425" rIns="91425" bIns="91425" anchor="b" anchorCtr="0">
            <a:noAutofit/>
          </a:bodyPr>
          <a:lstStyle/>
          <a:p>
            <a:pPr lvl="0" algn="ctr" rtl="1"/>
            <a:r>
              <a:rPr lang="fa-IR" sz="1200" dirty="0">
                <a:solidFill>
                  <a:schemeClr val="dk1"/>
                </a:solidFill>
                <a:latin typeface="Archivo"/>
                <a:ea typeface="Archivo"/>
                <a:cs typeface="B Nazanin" pitchFamily="2" charset="-78"/>
                <a:sym typeface="Archivo"/>
              </a:rPr>
              <a:t>فرصت های رشد و گسترش محصول یا خدمات را کاوش کنید</a:t>
            </a:r>
            <a:endParaRPr sz="1200">
              <a:solidFill>
                <a:schemeClr val="dk1"/>
              </a:solidFill>
              <a:latin typeface="Archivo"/>
              <a:ea typeface="Archivo"/>
              <a:cs typeface="B Nazanin" pitchFamily="2" charset="-78"/>
              <a:sym typeface="Archivo"/>
            </a:endParaRPr>
          </a:p>
        </p:txBody>
      </p:sp>
      <p:sp>
        <p:nvSpPr>
          <p:cNvPr id="918" name="Google Shape;918;p44"/>
          <p:cNvSpPr txBox="1"/>
          <p:nvPr/>
        </p:nvSpPr>
        <p:spPr>
          <a:xfrm flipH="1">
            <a:off x="713125" y="3505800"/>
            <a:ext cx="1939764" cy="10221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Archivo"/>
                <a:ea typeface="Archivo"/>
                <a:cs typeface="B Nazanin" pitchFamily="2" charset="-78"/>
                <a:sym typeface="Archivo"/>
              </a:rPr>
              <a:t>با تعریف ویژگی ها، طراحی و عملکرد، محصول یا خدمات را ایجاد کنید</a:t>
            </a:r>
            <a:endParaRPr sz="1200">
              <a:solidFill>
                <a:schemeClr val="dk1"/>
              </a:solidFill>
              <a:latin typeface="Archivo"/>
              <a:ea typeface="Archivo"/>
              <a:cs typeface="B Nazanin" pitchFamily="2" charset="-78"/>
              <a:sym typeface="Archivo"/>
            </a:endParaRPr>
          </a:p>
        </p:txBody>
      </p:sp>
      <p:sp>
        <p:nvSpPr>
          <p:cNvPr id="919" name="Google Shape;919;p44"/>
          <p:cNvSpPr txBox="1"/>
          <p:nvPr/>
        </p:nvSpPr>
        <p:spPr>
          <a:xfrm flipH="1">
            <a:off x="2677025" y="3505800"/>
            <a:ext cx="1812300" cy="10221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Archivo"/>
                <a:ea typeface="Archivo"/>
                <a:cs typeface="B Nazanin" pitchFamily="2" charset="-78"/>
                <a:sym typeface="Archivo"/>
              </a:rPr>
              <a:t>اجرای یک کمپین بازاریابی برای تبلیغ محصول به</a:t>
            </a:r>
          </a:p>
          <a:p>
            <a:pPr lvl="0" algn="ctr" rtl="1"/>
            <a:r>
              <a:rPr lang="fa-IR" sz="1200" dirty="0">
                <a:solidFill>
                  <a:schemeClr val="dk1"/>
                </a:solidFill>
                <a:latin typeface="Archivo"/>
                <a:ea typeface="Archivo"/>
                <a:cs typeface="B Nazanin" pitchFamily="2" charset="-78"/>
                <a:sym typeface="Archivo"/>
              </a:rPr>
              <a:t>مخاطب هدف</a:t>
            </a:r>
            <a:endParaRPr lang="en-US" sz="1200" dirty="0">
              <a:solidFill>
                <a:schemeClr val="dk1"/>
              </a:solidFill>
              <a:latin typeface="Archivo"/>
              <a:ea typeface="Archivo"/>
              <a:cs typeface="B Nazanin" pitchFamily="2" charset="-78"/>
              <a:sym typeface="Archivo"/>
            </a:endParaRPr>
          </a:p>
        </p:txBody>
      </p:sp>
      <p:sp>
        <p:nvSpPr>
          <p:cNvPr id="920" name="Google Shape;920;p44"/>
          <p:cNvSpPr txBox="1"/>
          <p:nvPr/>
        </p:nvSpPr>
        <p:spPr>
          <a:xfrm flipH="1">
            <a:off x="4640925" y="3505800"/>
            <a:ext cx="1812300" cy="10221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Archivo"/>
                <a:ea typeface="Archivo"/>
                <a:cs typeface="B Nazanin" pitchFamily="2" charset="-78"/>
                <a:sym typeface="Archivo"/>
              </a:rPr>
              <a:t>پشتیبانی مشتری را برای اطمینان از رضایت مشتری ارائه دهید</a:t>
            </a:r>
            <a:endParaRPr sz="1200">
              <a:solidFill>
                <a:schemeClr val="dk1"/>
              </a:solidFill>
              <a:latin typeface="Archivo"/>
              <a:ea typeface="Archivo"/>
              <a:cs typeface="B Nazanin" pitchFamily="2" charset="-78"/>
              <a:sym typeface="Archivo"/>
            </a:endParaRPr>
          </a:p>
        </p:txBody>
      </p:sp>
      <p:sp>
        <p:nvSpPr>
          <p:cNvPr id="921" name="Google Shape;921;p44"/>
          <p:cNvSpPr txBox="1"/>
          <p:nvPr/>
        </p:nvSpPr>
        <p:spPr>
          <a:xfrm flipH="1">
            <a:off x="6604823" y="3505800"/>
            <a:ext cx="2008598" cy="10221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Archivo"/>
                <a:ea typeface="Archivo"/>
                <a:cs typeface="B Nazanin" pitchFamily="2" charset="-78"/>
                <a:sym typeface="Archivo"/>
              </a:rPr>
              <a:t>به طور مستمر محصول را بر اساس بازخورد مشتری و روند بازار بهبود دهید</a:t>
            </a:r>
            <a:endParaRPr lang="en-US" sz="1200" dirty="0">
              <a:solidFill>
                <a:schemeClr val="dk1"/>
              </a:solidFill>
              <a:latin typeface="Archivo"/>
              <a:ea typeface="Archivo"/>
              <a:cs typeface="B Nazanin" pitchFamily="2" charset="-78"/>
              <a:sym typeface="Archivo"/>
            </a:endParaRPr>
          </a:p>
        </p:txBody>
      </p:sp>
      <p:sp>
        <p:nvSpPr>
          <p:cNvPr id="922" name="Google Shape;922;p44"/>
          <p:cNvSpPr/>
          <p:nvPr/>
        </p:nvSpPr>
        <p:spPr>
          <a:xfrm>
            <a:off x="1531075" y="2567575"/>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23" name="Google Shape;923;p44"/>
          <p:cNvSpPr/>
          <p:nvPr/>
        </p:nvSpPr>
        <p:spPr>
          <a:xfrm>
            <a:off x="3494975" y="2567575"/>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24" name="Google Shape;924;p44"/>
          <p:cNvSpPr/>
          <p:nvPr/>
        </p:nvSpPr>
        <p:spPr>
          <a:xfrm>
            <a:off x="5458875" y="2567600"/>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25" name="Google Shape;925;p44"/>
          <p:cNvSpPr/>
          <p:nvPr/>
        </p:nvSpPr>
        <p:spPr>
          <a:xfrm>
            <a:off x="7422775" y="2567575"/>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cxnSp>
        <p:nvCxnSpPr>
          <p:cNvPr id="926" name="Google Shape;926;p44"/>
          <p:cNvCxnSpPr>
            <a:stCxn id="922" idx="4"/>
            <a:endCxn id="927" idx="0"/>
          </p:cNvCxnSpPr>
          <p:nvPr/>
        </p:nvCxnSpPr>
        <p:spPr>
          <a:xfrm>
            <a:off x="1619275" y="2743975"/>
            <a:ext cx="0" cy="509100"/>
          </a:xfrm>
          <a:prstGeom prst="straightConnector1">
            <a:avLst/>
          </a:prstGeom>
          <a:noFill/>
          <a:ln w="9525" cap="flat" cmpd="sng">
            <a:solidFill>
              <a:schemeClr val="accent1"/>
            </a:solidFill>
            <a:prstDash val="solid"/>
            <a:round/>
            <a:headEnd type="none" w="med" len="med"/>
            <a:tailEnd type="none" w="med" len="med"/>
          </a:ln>
        </p:spPr>
      </p:cxnSp>
      <p:cxnSp>
        <p:nvCxnSpPr>
          <p:cNvPr id="928" name="Google Shape;928;p44"/>
          <p:cNvCxnSpPr>
            <a:stCxn id="923" idx="4"/>
            <a:endCxn id="929" idx="0"/>
          </p:cNvCxnSpPr>
          <p:nvPr/>
        </p:nvCxnSpPr>
        <p:spPr>
          <a:xfrm>
            <a:off x="3583175" y="2743975"/>
            <a:ext cx="0" cy="509100"/>
          </a:xfrm>
          <a:prstGeom prst="straightConnector1">
            <a:avLst/>
          </a:prstGeom>
          <a:noFill/>
          <a:ln w="9525" cap="flat" cmpd="sng">
            <a:solidFill>
              <a:schemeClr val="accent1"/>
            </a:solidFill>
            <a:prstDash val="solid"/>
            <a:round/>
            <a:headEnd type="none" w="med" len="med"/>
            <a:tailEnd type="none" w="med" len="med"/>
          </a:ln>
        </p:spPr>
      </p:cxnSp>
      <p:sp>
        <p:nvSpPr>
          <p:cNvPr id="927" name="Google Shape;927;p44"/>
          <p:cNvSpPr/>
          <p:nvPr/>
        </p:nvSpPr>
        <p:spPr>
          <a:xfrm>
            <a:off x="1531075" y="3253188"/>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29" name="Google Shape;929;p44"/>
          <p:cNvSpPr/>
          <p:nvPr/>
        </p:nvSpPr>
        <p:spPr>
          <a:xfrm>
            <a:off x="3494975" y="3253188"/>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30" name="Google Shape;930;p44"/>
          <p:cNvSpPr/>
          <p:nvPr/>
        </p:nvSpPr>
        <p:spPr>
          <a:xfrm>
            <a:off x="5458875" y="3253188"/>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31" name="Google Shape;931;p44"/>
          <p:cNvSpPr/>
          <p:nvPr/>
        </p:nvSpPr>
        <p:spPr>
          <a:xfrm>
            <a:off x="7422775" y="3253188"/>
            <a:ext cx="176400" cy="1764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cxnSp>
        <p:nvCxnSpPr>
          <p:cNvPr id="932" name="Google Shape;932;p44"/>
          <p:cNvCxnSpPr>
            <a:stCxn id="927" idx="6"/>
            <a:endCxn id="923" idx="2"/>
          </p:cNvCxnSpPr>
          <p:nvPr/>
        </p:nvCxnSpPr>
        <p:spPr>
          <a:xfrm rot="10800000" flipH="1">
            <a:off x="1707475" y="2655888"/>
            <a:ext cx="1787400" cy="685500"/>
          </a:xfrm>
          <a:prstGeom prst="bentConnector3">
            <a:avLst>
              <a:gd name="adj1" fmla="val 50003"/>
            </a:avLst>
          </a:prstGeom>
          <a:noFill/>
          <a:ln w="9525" cap="flat" cmpd="sng">
            <a:solidFill>
              <a:schemeClr val="accent1"/>
            </a:solidFill>
            <a:prstDash val="solid"/>
            <a:round/>
            <a:headEnd type="none" w="med" len="med"/>
            <a:tailEnd type="none" w="med" len="med"/>
          </a:ln>
        </p:spPr>
      </p:cxnSp>
      <p:cxnSp>
        <p:nvCxnSpPr>
          <p:cNvPr id="933" name="Google Shape;933;p44"/>
          <p:cNvCxnSpPr>
            <a:stCxn id="924" idx="4"/>
            <a:endCxn id="930" idx="0"/>
          </p:cNvCxnSpPr>
          <p:nvPr/>
        </p:nvCxnSpPr>
        <p:spPr>
          <a:xfrm>
            <a:off x="5547075" y="2744000"/>
            <a:ext cx="0" cy="509100"/>
          </a:xfrm>
          <a:prstGeom prst="straightConnector1">
            <a:avLst/>
          </a:prstGeom>
          <a:noFill/>
          <a:ln w="9525" cap="flat" cmpd="sng">
            <a:solidFill>
              <a:schemeClr val="accent1"/>
            </a:solidFill>
            <a:prstDash val="solid"/>
            <a:round/>
            <a:headEnd type="none" w="med" len="med"/>
            <a:tailEnd type="none" w="med" len="med"/>
          </a:ln>
        </p:spPr>
      </p:cxnSp>
      <p:cxnSp>
        <p:nvCxnSpPr>
          <p:cNvPr id="934" name="Google Shape;934;p44"/>
          <p:cNvCxnSpPr>
            <a:stCxn id="930" idx="6"/>
            <a:endCxn id="925" idx="2"/>
          </p:cNvCxnSpPr>
          <p:nvPr/>
        </p:nvCxnSpPr>
        <p:spPr>
          <a:xfrm rot="10800000" flipH="1">
            <a:off x="5635275" y="2655888"/>
            <a:ext cx="1787400" cy="685500"/>
          </a:xfrm>
          <a:prstGeom prst="bentConnector3">
            <a:avLst>
              <a:gd name="adj1" fmla="val 50003"/>
            </a:avLst>
          </a:prstGeom>
          <a:noFill/>
          <a:ln w="9525" cap="flat" cmpd="sng">
            <a:solidFill>
              <a:schemeClr val="accent1"/>
            </a:solidFill>
            <a:prstDash val="solid"/>
            <a:round/>
            <a:headEnd type="none" w="med" len="med"/>
            <a:tailEnd type="none" w="med" len="med"/>
          </a:ln>
        </p:spPr>
      </p:cxnSp>
      <p:cxnSp>
        <p:nvCxnSpPr>
          <p:cNvPr id="935" name="Google Shape;935;p44"/>
          <p:cNvCxnSpPr>
            <a:stCxn id="929" idx="6"/>
            <a:endCxn id="924" idx="2"/>
          </p:cNvCxnSpPr>
          <p:nvPr/>
        </p:nvCxnSpPr>
        <p:spPr>
          <a:xfrm rot="10800000" flipH="1">
            <a:off x="3671375" y="2655888"/>
            <a:ext cx="1787400" cy="685500"/>
          </a:xfrm>
          <a:prstGeom prst="bentConnector3">
            <a:avLst>
              <a:gd name="adj1" fmla="val 50003"/>
            </a:avLst>
          </a:prstGeom>
          <a:noFill/>
          <a:ln w="9525" cap="flat" cmpd="sng">
            <a:solidFill>
              <a:schemeClr val="accent1"/>
            </a:solidFill>
            <a:prstDash val="solid"/>
            <a:round/>
            <a:headEnd type="none" w="med" len="med"/>
            <a:tailEnd type="none" w="med" len="med"/>
          </a:ln>
        </p:spPr>
      </p:cxnSp>
      <p:cxnSp>
        <p:nvCxnSpPr>
          <p:cNvPr id="936" name="Google Shape;936;p44"/>
          <p:cNvCxnSpPr>
            <a:stCxn id="925" idx="4"/>
            <a:endCxn id="931" idx="0"/>
          </p:cNvCxnSpPr>
          <p:nvPr/>
        </p:nvCxnSpPr>
        <p:spPr>
          <a:xfrm>
            <a:off x="7510975" y="2743975"/>
            <a:ext cx="0" cy="50910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45"/>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lvl="0" rtl="1"/>
            <a:r>
              <a:rPr lang="fa-IR" dirty="0">
                <a:cs typeface="B Nazanin" pitchFamily="2" charset="-78"/>
              </a:rPr>
              <a:t>نقشه راه پروژه</a:t>
            </a:r>
            <a:endParaRPr>
              <a:cs typeface="B Nazanin" pitchFamily="2" charset="-78"/>
            </a:endParaRPr>
          </a:p>
        </p:txBody>
      </p:sp>
      <p:graphicFrame>
        <p:nvGraphicFramePr>
          <p:cNvPr id="942" name="Google Shape;942;p45"/>
          <p:cNvGraphicFramePr/>
          <p:nvPr/>
        </p:nvGraphicFramePr>
        <p:xfrm>
          <a:off x="719975" y="1283716"/>
          <a:ext cx="7703550" cy="3259760"/>
        </p:xfrm>
        <a:graphic>
          <a:graphicData uri="http://schemas.openxmlformats.org/drawingml/2006/table">
            <a:tbl>
              <a:tblPr>
                <a:noFill/>
                <a:tableStyleId>{340741EC-92D1-436A-BB0C-73CE291B0A17}</a:tableStyleId>
              </a:tblPr>
              <a:tblGrid>
                <a:gridCol w="1239200">
                  <a:extLst>
                    <a:ext uri="{9D8B030D-6E8A-4147-A177-3AD203B41FA5}">
                      <a16:colId xmlns:a16="http://schemas.microsoft.com/office/drawing/2014/main" val="20000"/>
                    </a:ext>
                  </a:extLst>
                </a:gridCol>
                <a:gridCol w="1551669">
                  <a:extLst>
                    <a:ext uri="{9D8B030D-6E8A-4147-A177-3AD203B41FA5}">
                      <a16:colId xmlns:a16="http://schemas.microsoft.com/office/drawing/2014/main" val="20001"/>
                    </a:ext>
                  </a:extLst>
                </a:gridCol>
                <a:gridCol w="496712">
                  <a:extLst>
                    <a:ext uri="{9D8B030D-6E8A-4147-A177-3AD203B41FA5}">
                      <a16:colId xmlns:a16="http://schemas.microsoft.com/office/drawing/2014/main" val="20002"/>
                    </a:ext>
                  </a:extLst>
                </a:gridCol>
                <a:gridCol w="603469">
                  <a:extLst>
                    <a:ext uri="{9D8B030D-6E8A-4147-A177-3AD203B41FA5}">
                      <a16:colId xmlns:a16="http://schemas.microsoft.com/office/drawing/2014/main" val="20003"/>
                    </a:ext>
                  </a:extLst>
                </a:gridCol>
                <a:gridCol w="381250">
                  <a:extLst>
                    <a:ext uri="{9D8B030D-6E8A-4147-A177-3AD203B41FA5}">
                      <a16:colId xmlns:a16="http://schemas.microsoft.com/office/drawing/2014/main" val="20004"/>
                    </a:ext>
                  </a:extLst>
                </a:gridCol>
                <a:gridCol w="302214">
                  <a:extLst>
                    <a:ext uri="{9D8B030D-6E8A-4147-A177-3AD203B41FA5}">
                      <a16:colId xmlns:a16="http://schemas.microsoft.com/office/drawing/2014/main" val="20005"/>
                    </a:ext>
                  </a:extLst>
                </a:gridCol>
                <a:gridCol w="349955">
                  <a:extLst>
                    <a:ext uri="{9D8B030D-6E8A-4147-A177-3AD203B41FA5}">
                      <a16:colId xmlns:a16="http://schemas.microsoft.com/office/drawing/2014/main" val="20006"/>
                    </a:ext>
                  </a:extLst>
                </a:gridCol>
                <a:gridCol w="491581">
                  <a:extLst>
                    <a:ext uri="{9D8B030D-6E8A-4147-A177-3AD203B41FA5}">
                      <a16:colId xmlns:a16="http://schemas.microsoft.com/office/drawing/2014/main" val="20007"/>
                    </a:ext>
                  </a:extLst>
                </a:gridCol>
                <a:gridCol w="381250">
                  <a:extLst>
                    <a:ext uri="{9D8B030D-6E8A-4147-A177-3AD203B41FA5}">
                      <a16:colId xmlns:a16="http://schemas.microsoft.com/office/drawing/2014/main" val="20008"/>
                    </a:ext>
                  </a:extLst>
                </a:gridCol>
                <a:gridCol w="381250">
                  <a:extLst>
                    <a:ext uri="{9D8B030D-6E8A-4147-A177-3AD203B41FA5}">
                      <a16:colId xmlns:a16="http://schemas.microsoft.com/office/drawing/2014/main" val="20009"/>
                    </a:ext>
                  </a:extLst>
                </a:gridCol>
                <a:gridCol w="381250">
                  <a:extLst>
                    <a:ext uri="{9D8B030D-6E8A-4147-A177-3AD203B41FA5}">
                      <a16:colId xmlns:a16="http://schemas.microsoft.com/office/drawing/2014/main" val="20010"/>
                    </a:ext>
                  </a:extLst>
                </a:gridCol>
                <a:gridCol w="381250">
                  <a:extLst>
                    <a:ext uri="{9D8B030D-6E8A-4147-A177-3AD203B41FA5}">
                      <a16:colId xmlns:a16="http://schemas.microsoft.com/office/drawing/2014/main" val="20011"/>
                    </a:ext>
                  </a:extLst>
                </a:gridCol>
                <a:gridCol w="381250">
                  <a:extLst>
                    <a:ext uri="{9D8B030D-6E8A-4147-A177-3AD203B41FA5}">
                      <a16:colId xmlns:a16="http://schemas.microsoft.com/office/drawing/2014/main" val="20012"/>
                    </a:ext>
                  </a:extLst>
                </a:gridCol>
                <a:gridCol w="381250">
                  <a:extLst>
                    <a:ext uri="{9D8B030D-6E8A-4147-A177-3AD203B41FA5}">
                      <a16:colId xmlns:a16="http://schemas.microsoft.com/office/drawing/2014/main" val="20013"/>
                    </a:ext>
                  </a:extLst>
                </a:gridCol>
              </a:tblGrid>
              <a:tr h="441850">
                <a:tc>
                  <a:txBody>
                    <a:bodyPr/>
                    <a:lstStyle/>
                    <a:p>
                      <a:pPr marL="0" lvl="0" indent="0" algn="ctr" rtl="1">
                        <a:spcBef>
                          <a:spcPts val="0"/>
                        </a:spcBef>
                        <a:spcAft>
                          <a:spcPts val="0"/>
                        </a:spcAft>
                        <a:buNone/>
                      </a:pPr>
                      <a:r>
                        <a:rPr lang="fa-IR" dirty="0">
                          <a:solidFill>
                            <a:schemeClr val="dk1"/>
                          </a:solidFill>
                          <a:latin typeface="Space Mono"/>
                          <a:ea typeface="Space Mono"/>
                          <a:cs typeface="B Nazanin" pitchFamily="2" charset="-78"/>
                          <a:sym typeface="Space Mono"/>
                        </a:rPr>
                        <a:t>ابتکار عمل</a:t>
                      </a:r>
                      <a:endParaRPr>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dirty="0">
                          <a:solidFill>
                            <a:schemeClr val="dk1"/>
                          </a:solidFill>
                          <a:latin typeface="Space Mono"/>
                          <a:ea typeface="Space Mono"/>
                          <a:cs typeface="B Nazanin" pitchFamily="2" charset="-78"/>
                          <a:sym typeface="Space Mono"/>
                        </a:rPr>
                        <a:t>هدف، واقعگرایانه</a:t>
                      </a:r>
                      <a:endParaRPr>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Space Mono"/>
                          <a:ea typeface="Space Mono"/>
                          <a:cs typeface="B Nazanin" pitchFamily="2" charset="-78"/>
                          <a:sym typeface="Space Mono"/>
                        </a:rPr>
                        <a:t>فروردین</a:t>
                      </a:r>
                      <a:endParaRPr sz="1200">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Space Mono"/>
                          <a:ea typeface="Space Mono"/>
                          <a:cs typeface="B Nazanin" pitchFamily="2" charset="-78"/>
                          <a:sym typeface="Space Mono"/>
                        </a:rPr>
                        <a:t>اردیبهشت</a:t>
                      </a:r>
                      <a:endParaRPr sz="1200">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Space Mono"/>
                          <a:ea typeface="Space Mono"/>
                          <a:cs typeface="B Nazanin" pitchFamily="2" charset="-78"/>
                          <a:sym typeface="Space Mono"/>
                        </a:rPr>
                        <a:t>خرداد</a:t>
                      </a:r>
                      <a:endParaRPr sz="1200">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Clr>
                          <a:srgbClr val="000000"/>
                        </a:buClr>
                        <a:buSzPts val="1100"/>
                        <a:buFont typeface="Arial"/>
                        <a:buNone/>
                      </a:pPr>
                      <a:r>
                        <a:rPr lang="fa-IR" sz="1200" dirty="0">
                          <a:solidFill>
                            <a:schemeClr val="dk1"/>
                          </a:solidFill>
                          <a:latin typeface="Space Mono"/>
                          <a:ea typeface="Space Mono"/>
                          <a:cs typeface="B Nazanin" pitchFamily="2" charset="-78"/>
                          <a:sym typeface="Space Mono"/>
                        </a:rPr>
                        <a:t>تیر</a:t>
                      </a:r>
                      <a:endParaRPr sz="1200">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Space Mono"/>
                          <a:ea typeface="Space Mono"/>
                          <a:cs typeface="B Nazanin" pitchFamily="2" charset="-78"/>
                          <a:sym typeface="Space Mono"/>
                        </a:rPr>
                        <a:t>مرداد</a:t>
                      </a:r>
                      <a:endParaRPr sz="1200">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Space Mono"/>
                          <a:ea typeface="Space Mono"/>
                          <a:cs typeface="B Nazanin" pitchFamily="2" charset="-78"/>
                          <a:sym typeface="Space Mono"/>
                        </a:rPr>
                        <a:t>شهریور</a:t>
                      </a:r>
                      <a:endParaRPr sz="1200">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Space Mono"/>
                          <a:ea typeface="Space Mono"/>
                          <a:cs typeface="B Nazanin" pitchFamily="2" charset="-78"/>
                          <a:sym typeface="Space Mono"/>
                        </a:rPr>
                        <a:t>مهر </a:t>
                      </a:r>
                      <a:endParaRPr sz="1200">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Space Mono"/>
                          <a:ea typeface="Space Mono"/>
                          <a:cs typeface="B Nazanin" pitchFamily="2" charset="-78"/>
                          <a:sym typeface="Space Mono"/>
                        </a:rPr>
                        <a:t>آبان</a:t>
                      </a:r>
                      <a:endParaRPr sz="1200">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Space Mono"/>
                          <a:ea typeface="Space Mono"/>
                          <a:cs typeface="B Nazanin" pitchFamily="2" charset="-78"/>
                          <a:sym typeface="Space Mono"/>
                        </a:rPr>
                        <a:t>آذر</a:t>
                      </a:r>
                      <a:endParaRPr sz="1200">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Space Mono"/>
                          <a:ea typeface="Space Mono"/>
                          <a:cs typeface="B Nazanin" pitchFamily="2" charset="-78"/>
                          <a:sym typeface="Space Mono"/>
                        </a:rPr>
                        <a:t>دی </a:t>
                      </a:r>
                      <a:endParaRPr sz="1200">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Space Mono"/>
                          <a:ea typeface="Space Mono"/>
                          <a:cs typeface="B Nazanin" pitchFamily="2" charset="-78"/>
                          <a:sym typeface="Space Mono"/>
                        </a:rPr>
                        <a:t>بهمن </a:t>
                      </a:r>
                      <a:endParaRPr sz="1200">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Clr>
                          <a:srgbClr val="000000"/>
                        </a:buClr>
                        <a:buSzPts val="1100"/>
                        <a:buFont typeface="Arial"/>
                        <a:buNone/>
                      </a:pPr>
                      <a:r>
                        <a:rPr lang="fa-IR" sz="1200" dirty="0">
                          <a:solidFill>
                            <a:schemeClr val="dk1"/>
                          </a:solidFill>
                          <a:latin typeface="Space Mono"/>
                          <a:ea typeface="Space Mono"/>
                          <a:cs typeface="B Nazanin" pitchFamily="2" charset="-78"/>
                          <a:sym typeface="Space Mono"/>
                        </a:rPr>
                        <a:t>اسفند</a:t>
                      </a:r>
                      <a:endParaRPr sz="1200">
                        <a:solidFill>
                          <a:schemeClr val="dk1"/>
                        </a:solidFill>
                        <a:latin typeface="Space Mono"/>
                        <a:ea typeface="Space Mono"/>
                        <a:cs typeface="B Nazanin" pitchFamily="2" charset="-78"/>
                        <a:sym typeface="Space Mon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50800">
                <a:tc>
                  <a:txBody>
                    <a:bodyPr/>
                    <a:lstStyle/>
                    <a:p>
                      <a:pPr marL="0" lvl="0" indent="0" algn="ctr" rtl="1">
                        <a:spcBef>
                          <a:spcPts val="0"/>
                        </a:spcBef>
                        <a:spcAft>
                          <a:spcPts val="0"/>
                        </a:spcAft>
                        <a:buNone/>
                      </a:pPr>
                      <a:r>
                        <a:rPr lang="fa-IR" sz="1000" dirty="0">
                          <a:solidFill>
                            <a:schemeClr val="dk1"/>
                          </a:solidFill>
                          <a:latin typeface="Archivo"/>
                          <a:ea typeface="Archivo"/>
                          <a:cs typeface="B Nazanin" pitchFamily="2" charset="-78"/>
                          <a:sym typeface="Archivo"/>
                        </a:rPr>
                        <a:t>تحقیقات بازار</a:t>
                      </a: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000" dirty="0">
                          <a:solidFill>
                            <a:schemeClr val="dk1"/>
                          </a:solidFill>
                          <a:latin typeface="Archivo"/>
                          <a:ea typeface="Archivo"/>
                          <a:cs typeface="B Nazanin" pitchFamily="2" charset="-78"/>
                          <a:sym typeface="Archivo"/>
                        </a:rPr>
                        <a:t>در سال اول آگاهی از برند را 30 درصد افزایش دهید</a:t>
                      </a: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dk2"/>
                    </a:solidFill>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dk2"/>
                    </a:solidFill>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450800">
                <a:tc>
                  <a:txBody>
                    <a:bodyPr/>
                    <a:lstStyle/>
                    <a:p>
                      <a:pPr marL="0" lvl="0" indent="0" algn="ctr" rtl="1">
                        <a:spcBef>
                          <a:spcPts val="0"/>
                        </a:spcBef>
                        <a:spcAft>
                          <a:spcPts val="0"/>
                        </a:spcAft>
                        <a:buNone/>
                      </a:pPr>
                      <a:r>
                        <a:rPr lang="fa-IR" sz="1000" dirty="0">
                          <a:solidFill>
                            <a:schemeClr val="dk1"/>
                          </a:solidFill>
                          <a:latin typeface="Archivo"/>
                          <a:ea typeface="Archivo"/>
                          <a:cs typeface="B Nazanin" pitchFamily="2" charset="-78"/>
                          <a:sym typeface="Archivo"/>
                        </a:rPr>
                        <a:t>توسعه محصول</a:t>
                      </a: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000" dirty="0">
                          <a:solidFill>
                            <a:schemeClr val="dk1"/>
                          </a:solidFill>
                          <a:latin typeface="Archivo"/>
                          <a:ea typeface="Archivo"/>
                          <a:cs typeface="B Nazanin" pitchFamily="2" charset="-78"/>
                          <a:sym typeface="Archivo"/>
                        </a:rPr>
                        <a:t>دستیابی به نرخ رضایت مشتری 90٪</a:t>
                      </a: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450800">
                <a:tc>
                  <a:txBody>
                    <a:bodyPr/>
                    <a:lstStyle/>
                    <a:p>
                      <a:pPr marL="0" lvl="0" indent="0" algn="ctr" rtl="1">
                        <a:spcBef>
                          <a:spcPts val="0"/>
                        </a:spcBef>
                        <a:spcAft>
                          <a:spcPts val="0"/>
                        </a:spcAft>
                        <a:buNone/>
                      </a:pPr>
                      <a:r>
                        <a:rPr lang="fa-IR" sz="1000" dirty="0">
                          <a:solidFill>
                            <a:schemeClr val="dk1"/>
                          </a:solidFill>
                          <a:latin typeface="Archivo"/>
                          <a:ea typeface="Archivo"/>
                          <a:cs typeface="B Nazanin" pitchFamily="2" charset="-78"/>
                          <a:sym typeface="Archivo"/>
                        </a:rPr>
                        <a:t>کمپین بازاریابی</a:t>
                      </a: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000" dirty="0">
                          <a:solidFill>
                            <a:schemeClr val="dk1"/>
                          </a:solidFill>
                          <a:latin typeface="Archivo"/>
                          <a:ea typeface="Archivo"/>
                          <a:cs typeface="B Nazanin" pitchFamily="2" charset="-78"/>
                          <a:sym typeface="Archivo"/>
                        </a:rPr>
                        <a:t>افزایش 20 درصدی درآمد در سال اول</a:t>
                      </a: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450800">
                <a:tc>
                  <a:txBody>
                    <a:bodyPr/>
                    <a:lstStyle/>
                    <a:p>
                      <a:pPr marL="0" lvl="0" indent="0" algn="ctr" rtl="1">
                        <a:spcBef>
                          <a:spcPts val="0"/>
                        </a:spcBef>
                        <a:spcAft>
                          <a:spcPts val="0"/>
                        </a:spcAft>
                        <a:buNone/>
                      </a:pPr>
                      <a:r>
                        <a:rPr lang="fa-IR" sz="1000" dirty="0">
                          <a:solidFill>
                            <a:schemeClr val="dk1"/>
                          </a:solidFill>
                          <a:latin typeface="Archivo"/>
                          <a:ea typeface="Archivo"/>
                          <a:cs typeface="B Nazanin" pitchFamily="2" charset="-78"/>
                          <a:sym typeface="Archivo"/>
                        </a:rPr>
                        <a:t>راه اندازی محصول</a:t>
                      </a: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000" dirty="0">
                          <a:solidFill>
                            <a:schemeClr val="dk1"/>
                          </a:solidFill>
                          <a:latin typeface="Archivo"/>
                          <a:ea typeface="Archivo"/>
                          <a:cs typeface="B Nazanin" pitchFamily="2" charset="-78"/>
                          <a:sym typeface="Archivo"/>
                        </a:rPr>
                        <a:t>دستیابی به نرخ رضایت مشتری 90٪ در سال اول</a:t>
                      </a: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dk2"/>
                    </a:solidFill>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450800">
                <a:tc>
                  <a:txBody>
                    <a:bodyPr/>
                    <a:lstStyle/>
                    <a:p>
                      <a:pPr marL="0" lvl="0" indent="0" algn="ctr" rtl="1">
                        <a:spcBef>
                          <a:spcPts val="0"/>
                        </a:spcBef>
                        <a:spcAft>
                          <a:spcPts val="0"/>
                        </a:spcAft>
                        <a:buNone/>
                      </a:pPr>
                      <a:r>
                        <a:rPr lang="fa-IR" sz="1000" dirty="0">
                          <a:solidFill>
                            <a:schemeClr val="dk1"/>
                          </a:solidFill>
                          <a:latin typeface="Archivo"/>
                          <a:ea typeface="Archivo"/>
                          <a:cs typeface="B Nazanin" pitchFamily="2" charset="-78"/>
                          <a:sym typeface="Archivo"/>
                        </a:rPr>
                        <a:t>گسترش</a:t>
                      </a: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000" dirty="0">
                          <a:solidFill>
                            <a:schemeClr val="dk1"/>
                          </a:solidFill>
                          <a:latin typeface="Archivo"/>
                          <a:ea typeface="Archivo"/>
                          <a:cs typeface="B Nazanin" pitchFamily="2" charset="-78"/>
                          <a:sym typeface="Archivo"/>
                        </a:rPr>
                        <a:t>با گسترش، هزینه ها را تا 15 درصد در سال اول کاهش دهید</a:t>
                      </a:r>
                    </a:p>
                    <a:p>
                      <a:pPr marL="0" lvl="0" indent="0" algn="ctr" rtl="1">
                        <a:spcBef>
                          <a:spcPts val="0"/>
                        </a:spcBef>
                        <a:spcAft>
                          <a:spcPts val="0"/>
                        </a:spcAft>
                        <a:buNone/>
                      </a:pPr>
                      <a:r>
                        <a:rPr lang="fa-IR" sz="1000" dirty="0">
                          <a:solidFill>
                            <a:schemeClr val="dk1"/>
                          </a:solidFill>
                          <a:latin typeface="Archivo"/>
                          <a:ea typeface="Archivo"/>
                          <a:cs typeface="B Nazanin" pitchFamily="2" charset="-78"/>
                          <a:sym typeface="Archivo"/>
                        </a:rPr>
                        <a:t>محصول</a:t>
                      </a: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450800">
                <a:tc>
                  <a:txBody>
                    <a:bodyPr/>
                    <a:lstStyle/>
                    <a:p>
                      <a:pPr marL="0" lvl="0" indent="0" algn="ctr" rtl="1">
                        <a:spcBef>
                          <a:spcPts val="0"/>
                        </a:spcBef>
                        <a:spcAft>
                          <a:spcPts val="0"/>
                        </a:spcAft>
                        <a:buNone/>
                      </a:pPr>
                      <a:r>
                        <a:rPr lang="fa-IR" sz="1000" dirty="0">
                          <a:solidFill>
                            <a:schemeClr val="dk1"/>
                          </a:solidFill>
                          <a:latin typeface="Archivo"/>
                          <a:ea typeface="Archivo"/>
                          <a:cs typeface="B Nazanin" pitchFamily="2" charset="-78"/>
                          <a:sym typeface="Archivo"/>
                        </a:rPr>
                        <a:t>شراکت</a:t>
                      </a: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r>
                        <a:rPr lang="fa-IR" sz="1000" dirty="0">
                          <a:solidFill>
                            <a:schemeClr val="dk1"/>
                          </a:solidFill>
                          <a:latin typeface="Archivo"/>
                          <a:ea typeface="Archivo"/>
                          <a:cs typeface="B Nazanin" pitchFamily="2" charset="-78"/>
                          <a:sym typeface="Archivo"/>
                        </a:rPr>
                        <a:t>در عرض 18 ماه پس از راه اندازی به سوددهی برسید</a:t>
                      </a: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1">
                        <a:spcBef>
                          <a:spcPts val="0"/>
                        </a:spcBef>
                        <a:spcAft>
                          <a:spcPts val="0"/>
                        </a:spcAft>
                        <a:buNone/>
                      </a:pPr>
                      <a:endParaRPr sz="100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tc>
                  <a:txBody>
                    <a:bodyPr/>
                    <a:lstStyle/>
                    <a:p>
                      <a:pPr marL="0" lvl="0" indent="0" algn="ctr" rtl="1">
                        <a:spcBef>
                          <a:spcPts val="0"/>
                        </a:spcBef>
                        <a:spcAft>
                          <a:spcPts val="0"/>
                        </a:spcAft>
                        <a:buNone/>
                      </a:pPr>
                      <a:endParaRPr sz="1000" dirty="0">
                        <a:solidFill>
                          <a:schemeClr val="dk1"/>
                        </a:solidFill>
                        <a:latin typeface="Archivo"/>
                        <a:ea typeface="Archivo"/>
                        <a:cs typeface="B Nazanin" pitchFamily="2" charset="-78"/>
                        <a:sym typeface="Archivo"/>
                      </a:endParaRPr>
                    </a:p>
                  </a:txBody>
                  <a:tcPr marL="45700" marR="45700" marT="45700" marB="4570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46"/>
          <p:cNvSpPr txBox="1">
            <a:spLocks noGrp="1"/>
          </p:cNvSpPr>
          <p:nvPr>
            <p:ph type="title"/>
          </p:nvPr>
        </p:nvSpPr>
        <p:spPr>
          <a:xfrm>
            <a:off x="4613851" y="752750"/>
            <a:ext cx="3550200" cy="636000"/>
          </a:xfrm>
          <a:prstGeom prst="rect">
            <a:avLst/>
          </a:prstGeom>
        </p:spPr>
        <p:txBody>
          <a:bodyPr spcFirstLastPara="1" wrap="square" lIns="91425" tIns="91425" rIns="91425" bIns="91425" anchor="b" anchorCtr="0">
            <a:noAutofit/>
          </a:bodyPr>
          <a:lstStyle/>
          <a:p>
            <a:pPr lvl="0" rtl="1"/>
            <a:r>
              <a:rPr lang="fa-IR" dirty="0">
                <a:cs typeface="B Nazanin" pitchFamily="2" charset="-78"/>
              </a:rPr>
              <a:t>ویترین عکس</a:t>
            </a:r>
            <a:endParaRPr>
              <a:cs typeface="B Nazanin" pitchFamily="2" charset="-78"/>
            </a:endParaRPr>
          </a:p>
        </p:txBody>
      </p:sp>
      <p:sp>
        <p:nvSpPr>
          <p:cNvPr id="948" name="Google Shape;948;p46"/>
          <p:cNvSpPr txBox="1">
            <a:spLocks noGrp="1"/>
          </p:cNvSpPr>
          <p:nvPr>
            <p:ph type="subTitle" idx="1"/>
          </p:nvPr>
        </p:nvSpPr>
        <p:spPr>
          <a:xfrm>
            <a:off x="4613850" y="1388525"/>
            <a:ext cx="3672193" cy="7371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ویترین عکس می‌تواند افزودنی مفید برای پیشنهاد پروژه تجاری باشد، زیرا می‌تواند به ارتباط بصری مفهوم یا ایده پیشنهادی کمک کند.</a:t>
            </a:r>
            <a:endParaRPr>
              <a:cs typeface="B Nazanin" pitchFamily="2" charset="-78"/>
            </a:endParaRPr>
          </a:p>
        </p:txBody>
      </p:sp>
      <p:pic>
        <p:nvPicPr>
          <p:cNvPr id="949" name="Google Shape;949;p46"/>
          <p:cNvPicPr preferRelativeResize="0">
            <a:picLocks noGrp="1"/>
          </p:cNvPicPr>
          <p:nvPr>
            <p:ph type="pic" idx="2"/>
          </p:nvPr>
        </p:nvPicPr>
        <p:blipFill rotWithShape="1">
          <a:blip r:embed="rId3">
            <a:alphaModFix/>
          </a:blip>
          <a:srcRect l="28054" r="17416"/>
          <a:stretch/>
        </p:blipFill>
        <p:spPr>
          <a:xfrm>
            <a:off x="979950" y="612600"/>
            <a:ext cx="3204900" cy="3918300"/>
          </a:xfrm>
          <a:prstGeom prst="rect">
            <a:avLst/>
          </a:prstGeom>
        </p:spPr>
      </p:pic>
      <p:pic>
        <p:nvPicPr>
          <p:cNvPr id="950" name="Google Shape;950;p46"/>
          <p:cNvPicPr preferRelativeResize="0">
            <a:picLocks noGrp="1"/>
          </p:cNvPicPr>
          <p:nvPr>
            <p:ph type="pic" idx="3"/>
          </p:nvPr>
        </p:nvPicPr>
        <p:blipFill rotWithShape="1">
          <a:blip r:embed="rId4">
            <a:alphaModFix/>
          </a:blip>
          <a:srcRect t="3305" b="3305"/>
          <a:stretch/>
        </p:blipFill>
        <p:spPr>
          <a:xfrm>
            <a:off x="4613775" y="2320650"/>
            <a:ext cx="3550200" cy="2210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9779" y="1198675"/>
            <a:ext cx="6681122" cy="2243100"/>
          </a:xfrm>
        </p:spPr>
        <p:txBody>
          <a:bodyPr/>
          <a:lstStyle/>
          <a:p>
            <a:pPr rtl="1"/>
            <a:r>
              <a:rPr lang="ar-SA" sz="2400" dirty="0">
                <a:cs typeface="B Nazanin" pitchFamily="2" charset="-78"/>
              </a:rPr>
              <a:t>این قالب شامل اسلایدهایی با طراحی زیبا و جذاب، تصاویر بیانی، نمودارها، جداول و فهرست منابع است که به شما کمک می کند تا مفاهیم خود را به طور روان و قابل درک ارائه دهید. همچنین، این قالب حاوی گزینه های ویرایش پذیری است و شما می توانید آن را به صورتی که می خواهید ویرایش کنید</a:t>
            </a:r>
            <a:r>
              <a:rPr lang="en-US" sz="2400" dirty="0">
                <a:cs typeface="B Nazanin" pitchFamily="2" charset="-78"/>
              </a:rPr>
              <a:t>.</a:t>
            </a:r>
            <a:br>
              <a:rPr lang="en-US" sz="2400" dirty="0">
                <a:cs typeface="B Nazanin" pitchFamily="2" charset="-78"/>
              </a:rPr>
            </a:br>
            <a:endParaRPr lang="en-US" sz="2200" dirty="0">
              <a:cs typeface="B Nazanin" pitchFamily="2" charset="-78"/>
            </a:endParaRPr>
          </a:p>
        </p:txBody>
      </p:sp>
      <p:sp>
        <p:nvSpPr>
          <p:cNvPr id="3" name="Subtitle 2"/>
          <p:cNvSpPr>
            <a:spLocks noGrp="1"/>
          </p:cNvSpPr>
          <p:nvPr>
            <p:ph type="subTitle" idx="1"/>
          </p:nvPr>
        </p:nvSpPr>
        <p:spPr/>
        <p:txBody>
          <a:bodyPr/>
          <a:lstStyle/>
          <a:p>
            <a:pPr rtl="1"/>
            <a:r>
              <a:rPr lang="ar-SA" dirty="0">
                <a:cs typeface="B Nazanin" pitchFamily="2" charset="-78"/>
              </a:rPr>
              <a:t>اسلاید متنی را برای پاور خود تنظیم کنید</a:t>
            </a:r>
            <a:endParaRPr lang="en-US" dirty="0">
              <a:cs typeface="B Nazanin" pitchFamily="2" charset="-78"/>
            </a:endParaRPr>
          </a:p>
          <a:p>
            <a:pPr rtl="1"/>
            <a:endParaRPr lang="en-US" dirty="0">
              <a:cs typeface="B Nazanin"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089" y="1198675"/>
            <a:ext cx="6590811" cy="2243100"/>
          </a:xfrm>
        </p:spPr>
        <p:txBody>
          <a:bodyPr/>
          <a:lstStyle/>
          <a:p>
            <a:pPr rtl="1"/>
            <a:r>
              <a:rPr lang="ar-SA" sz="2400" dirty="0">
                <a:cs typeface="B Nazanin" pitchFamily="2" charset="-78"/>
              </a:rPr>
              <a:t>قالب پاورپوینت حرفه ای ویرایش پذیر، ابزاری است بسیار کاربردی برای دانشجویان، محققان و اساتید که به دنبال ارائه یک پروژه، پایان نامه، تز، پروپوزال یا سمینار هستند. این قالب با طراحی شده است که به صورت حرفه ای و جذاب برای مخاطبان شما باشد و بتوانید مفاهیم خود را به شکل بهتری ارائه دهید</a:t>
            </a:r>
            <a:r>
              <a:rPr lang="en-US" sz="2400" dirty="0">
                <a:cs typeface="B Nazanin" pitchFamily="2" charset="-78"/>
              </a:rPr>
              <a:t>.</a:t>
            </a:r>
            <a:br>
              <a:rPr lang="en-US" sz="2400" dirty="0">
                <a:cs typeface="B Nazanin" pitchFamily="2" charset="-78"/>
              </a:rPr>
            </a:br>
            <a:endParaRPr lang="en-US" sz="2400" dirty="0">
              <a:cs typeface="B Nazanin" pitchFamily="2" charset="-78"/>
            </a:endParaRPr>
          </a:p>
        </p:txBody>
      </p:sp>
      <p:sp>
        <p:nvSpPr>
          <p:cNvPr id="3" name="Subtitle 2"/>
          <p:cNvSpPr>
            <a:spLocks noGrp="1"/>
          </p:cNvSpPr>
          <p:nvPr>
            <p:ph type="subTitle" idx="1"/>
          </p:nvPr>
        </p:nvSpPr>
        <p:spPr/>
        <p:txBody>
          <a:bodyPr/>
          <a:lstStyle/>
          <a:p>
            <a:r>
              <a:rPr lang="ar-SA" dirty="0">
                <a:cs typeface="B Nazanin" pitchFamily="2" charset="-78"/>
              </a:rPr>
              <a:t>اسلاید متنی را برای پاور خود تنظیم کنید</a:t>
            </a:r>
            <a:endParaRPr lang="en-US" dirty="0">
              <a:cs typeface="B Nazanin" pitchFamily="2" charset="-78"/>
            </a:endParaRPr>
          </a:p>
          <a:p>
            <a:endParaRPr lang="en-US" dirty="0">
              <a:cs typeface="B Nazanin"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9;p49"/>
          <p:cNvSpPr/>
          <p:nvPr/>
        </p:nvSpPr>
        <p:spPr>
          <a:xfrm>
            <a:off x="3134025" y="2673566"/>
            <a:ext cx="615600" cy="615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 name="Google Shape;990;p49"/>
          <p:cNvSpPr/>
          <p:nvPr/>
        </p:nvSpPr>
        <p:spPr>
          <a:xfrm>
            <a:off x="3835700" y="2673566"/>
            <a:ext cx="615600" cy="615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 name="Google Shape;991;p49"/>
          <p:cNvSpPr/>
          <p:nvPr/>
        </p:nvSpPr>
        <p:spPr>
          <a:xfrm>
            <a:off x="4537375" y="2673566"/>
            <a:ext cx="615600" cy="615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 name="Google Shape;992;p49"/>
          <p:cNvSpPr/>
          <p:nvPr/>
        </p:nvSpPr>
        <p:spPr>
          <a:xfrm>
            <a:off x="5239050" y="2673566"/>
            <a:ext cx="615600" cy="615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 name="Google Shape;993;p49"/>
          <p:cNvSpPr txBox="1">
            <a:spLocks/>
          </p:cNvSpPr>
          <p:nvPr/>
        </p:nvSpPr>
        <p:spPr>
          <a:xfrm>
            <a:off x="528125" y="1388610"/>
            <a:ext cx="6637005" cy="873000"/>
          </a:xfrm>
          <a:prstGeom prst="rect">
            <a:avLst/>
          </a:prstGeom>
        </p:spPr>
        <p:txBody>
          <a:bodyPr spcFirstLastPara="1" wrap="square" lIns="91425" tIns="91425" rIns="91425" bIns="91425" anchor="b"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4000" b="0" i="0" u="none" strike="noStrike" kern="0" cap="none" spc="0" normalizeH="0" baseline="0" noProof="0" dirty="0">
                <a:ln>
                  <a:noFill/>
                </a:ln>
                <a:solidFill>
                  <a:srgbClr val="000000"/>
                </a:solidFill>
                <a:effectLst/>
                <a:uLnTx/>
                <a:uFillTx/>
                <a:cs typeface="B Nazanin" pitchFamily="2" charset="-78"/>
                <a:sym typeface="Arial"/>
              </a:rPr>
              <a:t>با تشکر از شما دوستان عزیز ...!</a:t>
            </a:r>
            <a:endParaRPr kumimoji="0" lang="en-US" sz="4000" b="0" i="0" u="none" strike="noStrike" kern="0" cap="none" spc="0" normalizeH="0" baseline="0" noProof="0" dirty="0">
              <a:ln>
                <a:noFill/>
              </a:ln>
              <a:solidFill>
                <a:srgbClr val="000000"/>
              </a:solidFill>
              <a:effectLst/>
              <a:uLnTx/>
              <a:uFillTx/>
              <a:cs typeface="B Nazanin" pitchFamily="2" charset="-78"/>
              <a:sym typeface="Arial"/>
            </a:endParaRPr>
          </a:p>
        </p:txBody>
      </p:sp>
      <p:sp>
        <p:nvSpPr>
          <p:cNvPr id="8" name="Google Shape;995;p49"/>
          <p:cNvSpPr txBox="1"/>
          <p:nvPr/>
        </p:nvSpPr>
        <p:spPr>
          <a:xfrm>
            <a:off x="3072000" y="4110420"/>
            <a:ext cx="3000000" cy="434700"/>
          </a:xfrm>
          <a:prstGeom prst="rect">
            <a:avLst/>
          </a:prstGeom>
          <a:noFill/>
          <a:ln>
            <a:noFill/>
          </a:ln>
        </p:spPr>
        <p:txBody>
          <a:bodyPr spcFirstLastPara="1" wrap="square" lIns="91425" tIns="91425" rIns="91425" bIns="91425" anchor="t" anchorCtr="0">
            <a:noAutofit/>
          </a:bodyPr>
          <a:lstStyle/>
          <a:p>
            <a:pPr lvl="0" algn="ctr" rtl="1">
              <a:spcBef>
                <a:spcPts val="300"/>
              </a:spcBef>
            </a:pPr>
            <a:r>
              <a:rPr lang="fa-IR" sz="1000" dirty="0">
                <a:solidFill>
                  <a:schemeClr val="dk1"/>
                </a:solidFill>
                <a:latin typeface="Archivo"/>
                <a:ea typeface="Archivo"/>
                <a:cs typeface="B Nazanin" pitchFamily="2" charset="-78"/>
                <a:sym typeface="Archivo"/>
              </a:rPr>
              <a:t>لطفاً این اسلاید را برای ذکر منبع نگه دارید</a:t>
            </a:r>
            <a:endParaRPr lang="en-US" sz="1000" dirty="0">
              <a:solidFill>
                <a:schemeClr val="dk1"/>
              </a:solidFill>
              <a:latin typeface="Archivo"/>
              <a:ea typeface="Archivo"/>
              <a:cs typeface="B Nazanin" pitchFamily="2" charset="-78"/>
              <a:sym typeface="Archivo"/>
            </a:endParaRPr>
          </a:p>
        </p:txBody>
      </p:sp>
      <p:grpSp>
        <p:nvGrpSpPr>
          <p:cNvPr id="9" name="Google Shape;996;p49"/>
          <p:cNvGrpSpPr/>
          <p:nvPr/>
        </p:nvGrpSpPr>
        <p:grpSpPr>
          <a:xfrm>
            <a:off x="4688090" y="2824281"/>
            <a:ext cx="314171" cy="314171"/>
            <a:chOff x="1379798" y="1723250"/>
            <a:chExt cx="397887" cy="397887"/>
          </a:xfrm>
        </p:grpSpPr>
        <p:sp>
          <p:nvSpPr>
            <p:cNvPr id="10" name="Google Shape;997;p49"/>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 name="Google Shape;998;p49"/>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 name="Google Shape;999;p49"/>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 name="Google Shape;1000;p49"/>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14" name="Google Shape;1001;p49"/>
          <p:cNvGrpSpPr/>
          <p:nvPr/>
        </p:nvGrpSpPr>
        <p:grpSpPr>
          <a:xfrm>
            <a:off x="3293106" y="2824281"/>
            <a:ext cx="314188" cy="314171"/>
            <a:chOff x="266768" y="1721375"/>
            <a:chExt cx="397907" cy="397887"/>
          </a:xfrm>
        </p:grpSpPr>
        <p:sp>
          <p:nvSpPr>
            <p:cNvPr id="15" name="Google Shape;1002;p49"/>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 name="Google Shape;1003;p49"/>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17" name="Google Shape;1004;p49"/>
          <p:cNvGrpSpPr/>
          <p:nvPr/>
        </p:nvGrpSpPr>
        <p:grpSpPr>
          <a:xfrm>
            <a:off x="3986432" y="2824281"/>
            <a:ext cx="314155" cy="314171"/>
            <a:chOff x="864491" y="1723250"/>
            <a:chExt cx="397866" cy="397887"/>
          </a:xfrm>
        </p:grpSpPr>
        <p:sp>
          <p:nvSpPr>
            <p:cNvPr id="18" name="Google Shape;1005;p49"/>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9" name="Google Shape;1006;p49"/>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0" name="Google Shape;1007;p49"/>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sp>
        <p:nvSpPr>
          <p:cNvPr id="21" name="Google Shape;1008;p49"/>
          <p:cNvSpPr/>
          <p:nvPr/>
        </p:nvSpPr>
        <p:spPr>
          <a:xfrm>
            <a:off x="5389286" y="2852855"/>
            <a:ext cx="315131" cy="257022"/>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22" name="Google Shape;1009;p49"/>
          <p:cNvGrpSpPr/>
          <p:nvPr/>
        </p:nvGrpSpPr>
        <p:grpSpPr>
          <a:xfrm rot="5400000">
            <a:off x="-513520" y="3193909"/>
            <a:ext cx="2600944" cy="2490021"/>
            <a:chOff x="3001005" y="4299359"/>
            <a:chExt cx="2600944" cy="2490021"/>
          </a:xfrm>
        </p:grpSpPr>
        <p:grpSp>
          <p:nvGrpSpPr>
            <p:cNvPr id="23" name="Google Shape;1010;p49"/>
            <p:cNvGrpSpPr/>
            <p:nvPr/>
          </p:nvGrpSpPr>
          <p:grpSpPr>
            <a:xfrm>
              <a:off x="3209542" y="4532526"/>
              <a:ext cx="2182213" cy="2183324"/>
              <a:chOff x="5690549" y="1784557"/>
              <a:chExt cx="570782" cy="571072"/>
            </a:xfrm>
          </p:grpSpPr>
          <p:sp>
            <p:nvSpPr>
              <p:cNvPr id="61" name="Google Shape;1011;p49"/>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2" name="Google Shape;1012;p49"/>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3" name="Google Shape;1013;p49"/>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24" name="Google Shape;1014;p49"/>
            <p:cNvGrpSpPr/>
            <p:nvPr/>
          </p:nvGrpSpPr>
          <p:grpSpPr>
            <a:xfrm>
              <a:off x="3001187" y="4299364"/>
              <a:ext cx="2600964" cy="2490029"/>
              <a:chOff x="5655411" y="869227"/>
              <a:chExt cx="635322" cy="608228"/>
            </a:xfrm>
          </p:grpSpPr>
          <p:sp>
            <p:nvSpPr>
              <p:cNvPr id="25" name="Google Shape;1015;p49"/>
              <p:cNvSpPr/>
              <p:nvPr/>
            </p:nvSpPr>
            <p:spPr>
              <a:xfrm>
                <a:off x="5969456" y="869227"/>
                <a:ext cx="12724" cy="39787"/>
              </a:xfrm>
              <a:custGeom>
                <a:avLst/>
                <a:gdLst/>
                <a:ahLst/>
                <a:cxnLst/>
                <a:rect l="l" t="t" r="r" b="b"/>
                <a:pathLst>
                  <a:path w="394" h="1232" extrusionOk="0">
                    <a:moveTo>
                      <a:pt x="1" y="1"/>
                    </a:moveTo>
                    <a:lnTo>
                      <a:pt x="1" y="1232"/>
                    </a:lnTo>
                    <a:lnTo>
                      <a:pt x="393" y="1232"/>
                    </a:lnTo>
                    <a:lnTo>
                      <a:pt x="393"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 name="Google Shape;1016;p49"/>
              <p:cNvSpPr/>
              <p:nvPr/>
            </p:nvSpPr>
            <p:spPr>
              <a:xfrm>
                <a:off x="5994227" y="869809"/>
                <a:ext cx="16180" cy="40659"/>
              </a:xfrm>
              <a:custGeom>
                <a:avLst/>
                <a:gdLst/>
                <a:ahLst/>
                <a:cxnLst/>
                <a:rect l="l" t="t" r="r" b="b"/>
                <a:pathLst>
                  <a:path w="501" h="1259" extrusionOk="0">
                    <a:moveTo>
                      <a:pt x="108" y="0"/>
                    </a:moveTo>
                    <a:lnTo>
                      <a:pt x="1" y="1232"/>
                    </a:lnTo>
                    <a:lnTo>
                      <a:pt x="393" y="1258"/>
                    </a:lnTo>
                    <a:lnTo>
                      <a:pt x="500" y="36"/>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 name="Google Shape;1017;p49"/>
              <p:cNvSpPr/>
              <p:nvPr/>
            </p:nvSpPr>
            <p:spPr>
              <a:xfrm>
                <a:off x="6018997" y="872974"/>
                <a:ext cx="19345" cy="41531"/>
              </a:xfrm>
              <a:custGeom>
                <a:avLst/>
                <a:gdLst/>
                <a:ahLst/>
                <a:cxnLst/>
                <a:rect l="l" t="t" r="r" b="b"/>
                <a:pathLst>
                  <a:path w="599" h="1286" extrusionOk="0">
                    <a:moveTo>
                      <a:pt x="215" y="1"/>
                    </a:moveTo>
                    <a:lnTo>
                      <a:pt x="1" y="1214"/>
                    </a:lnTo>
                    <a:lnTo>
                      <a:pt x="385" y="1285"/>
                    </a:lnTo>
                    <a:lnTo>
                      <a:pt x="599" y="72"/>
                    </a:lnTo>
                    <a:lnTo>
                      <a:pt x="215"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8" name="Google Shape;1018;p49"/>
              <p:cNvSpPr/>
              <p:nvPr/>
            </p:nvSpPr>
            <p:spPr>
              <a:xfrm>
                <a:off x="6043219" y="878464"/>
                <a:ext cx="22800" cy="41790"/>
              </a:xfrm>
              <a:custGeom>
                <a:avLst/>
                <a:gdLst/>
                <a:ahLst/>
                <a:cxnLst/>
                <a:rect l="l" t="t" r="r" b="b"/>
                <a:pathLst>
                  <a:path w="706" h="1294" extrusionOk="0">
                    <a:moveTo>
                      <a:pt x="322" y="0"/>
                    </a:moveTo>
                    <a:lnTo>
                      <a:pt x="0" y="1195"/>
                    </a:lnTo>
                    <a:lnTo>
                      <a:pt x="384" y="1294"/>
                    </a:lnTo>
                    <a:lnTo>
                      <a:pt x="705" y="107"/>
                    </a:lnTo>
                    <a:lnTo>
                      <a:pt x="322"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9" name="Google Shape;1019;p49"/>
              <p:cNvSpPr/>
              <p:nvPr/>
            </p:nvSpPr>
            <p:spPr>
              <a:xfrm>
                <a:off x="6067118" y="886506"/>
                <a:ext cx="25675" cy="41822"/>
              </a:xfrm>
              <a:custGeom>
                <a:avLst/>
                <a:gdLst/>
                <a:ahLst/>
                <a:cxnLst/>
                <a:rect l="l" t="t" r="r" b="b"/>
                <a:pathLst>
                  <a:path w="795" h="1295" extrusionOk="0">
                    <a:moveTo>
                      <a:pt x="420" y="1"/>
                    </a:moveTo>
                    <a:lnTo>
                      <a:pt x="1" y="1161"/>
                    </a:lnTo>
                    <a:lnTo>
                      <a:pt x="375" y="1294"/>
                    </a:lnTo>
                    <a:lnTo>
                      <a:pt x="795" y="135"/>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0" name="Google Shape;1020;p49"/>
              <p:cNvSpPr/>
              <p:nvPr/>
            </p:nvSpPr>
            <p:spPr>
              <a:xfrm>
                <a:off x="6090468" y="896905"/>
                <a:ext cx="28258" cy="41499"/>
              </a:xfrm>
              <a:custGeom>
                <a:avLst/>
                <a:gdLst/>
                <a:ahLst/>
                <a:cxnLst/>
                <a:rect l="l" t="t" r="r" b="b"/>
                <a:pathLst>
                  <a:path w="875" h="1285" extrusionOk="0">
                    <a:moveTo>
                      <a:pt x="518" y="0"/>
                    </a:moveTo>
                    <a:lnTo>
                      <a:pt x="0" y="1115"/>
                    </a:lnTo>
                    <a:lnTo>
                      <a:pt x="357" y="1285"/>
                    </a:lnTo>
                    <a:lnTo>
                      <a:pt x="875" y="161"/>
                    </a:lnTo>
                    <a:lnTo>
                      <a:pt x="51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1" name="Google Shape;1021;p49"/>
              <p:cNvSpPr/>
              <p:nvPr/>
            </p:nvSpPr>
            <p:spPr>
              <a:xfrm>
                <a:off x="6112655" y="909274"/>
                <a:ext cx="30842" cy="40950"/>
              </a:xfrm>
              <a:custGeom>
                <a:avLst/>
                <a:gdLst/>
                <a:ahLst/>
                <a:cxnLst/>
                <a:rect l="l" t="t" r="r" b="b"/>
                <a:pathLst>
                  <a:path w="955" h="1268" extrusionOk="0">
                    <a:moveTo>
                      <a:pt x="616" y="1"/>
                    </a:moveTo>
                    <a:lnTo>
                      <a:pt x="0" y="1071"/>
                    </a:lnTo>
                    <a:lnTo>
                      <a:pt x="339" y="1267"/>
                    </a:lnTo>
                    <a:lnTo>
                      <a:pt x="955" y="206"/>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2" name="Google Shape;1022;p49"/>
              <p:cNvSpPr/>
              <p:nvPr/>
            </p:nvSpPr>
            <p:spPr>
              <a:xfrm>
                <a:off x="6133970" y="924259"/>
                <a:ext cx="33167" cy="39787"/>
              </a:xfrm>
              <a:custGeom>
                <a:avLst/>
                <a:gdLst/>
                <a:ahLst/>
                <a:cxnLst/>
                <a:rect l="l" t="t" r="r" b="b"/>
                <a:pathLst>
                  <a:path w="1027" h="1232" extrusionOk="0">
                    <a:moveTo>
                      <a:pt x="705" y="1"/>
                    </a:moveTo>
                    <a:lnTo>
                      <a:pt x="0" y="1009"/>
                    </a:lnTo>
                    <a:lnTo>
                      <a:pt x="322" y="1232"/>
                    </a:lnTo>
                    <a:lnTo>
                      <a:pt x="1026" y="224"/>
                    </a:lnTo>
                    <a:lnTo>
                      <a:pt x="705"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3" name="Google Shape;1023;p49"/>
              <p:cNvSpPr/>
              <p:nvPr/>
            </p:nvSpPr>
            <p:spPr>
              <a:xfrm>
                <a:off x="6153865" y="940956"/>
                <a:ext cx="35460" cy="38657"/>
              </a:xfrm>
              <a:custGeom>
                <a:avLst/>
                <a:gdLst/>
                <a:ahLst/>
                <a:cxnLst/>
                <a:rect l="l" t="t" r="r" b="b"/>
                <a:pathLst>
                  <a:path w="1098" h="1197" extrusionOk="0">
                    <a:moveTo>
                      <a:pt x="794" y="1"/>
                    </a:moveTo>
                    <a:lnTo>
                      <a:pt x="0" y="947"/>
                    </a:lnTo>
                    <a:lnTo>
                      <a:pt x="303" y="1196"/>
                    </a:lnTo>
                    <a:lnTo>
                      <a:pt x="1097" y="251"/>
                    </a:lnTo>
                    <a:lnTo>
                      <a:pt x="794"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4" name="Google Shape;1024;p49"/>
              <p:cNvSpPr/>
              <p:nvPr/>
            </p:nvSpPr>
            <p:spPr>
              <a:xfrm>
                <a:off x="5762601" y="1407438"/>
                <a:ext cx="35169" cy="38625"/>
              </a:xfrm>
              <a:custGeom>
                <a:avLst/>
                <a:gdLst/>
                <a:ahLst/>
                <a:cxnLst/>
                <a:rect l="l" t="t" r="r" b="b"/>
                <a:pathLst>
                  <a:path w="1089" h="1196" extrusionOk="0">
                    <a:moveTo>
                      <a:pt x="794" y="0"/>
                    </a:moveTo>
                    <a:lnTo>
                      <a:pt x="0" y="937"/>
                    </a:lnTo>
                    <a:lnTo>
                      <a:pt x="304" y="1195"/>
                    </a:lnTo>
                    <a:lnTo>
                      <a:pt x="1089" y="250"/>
                    </a:lnTo>
                    <a:lnTo>
                      <a:pt x="794"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5" name="Google Shape;1025;p49"/>
              <p:cNvSpPr/>
              <p:nvPr/>
            </p:nvSpPr>
            <p:spPr>
              <a:xfrm>
                <a:off x="6172564" y="959688"/>
                <a:ext cx="37204" cy="37204"/>
              </a:xfrm>
              <a:custGeom>
                <a:avLst/>
                <a:gdLst/>
                <a:ahLst/>
                <a:cxnLst/>
                <a:rect l="l" t="t" r="r" b="b"/>
                <a:pathLst>
                  <a:path w="1152" h="1152" extrusionOk="0">
                    <a:moveTo>
                      <a:pt x="866" y="1"/>
                    </a:moveTo>
                    <a:lnTo>
                      <a:pt x="1" y="866"/>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6" name="Google Shape;1026;p49"/>
              <p:cNvSpPr/>
              <p:nvPr/>
            </p:nvSpPr>
            <p:spPr>
              <a:xfrm>
                <a:off x="5742126" y="1390127"/>
                <a:ext cx="37204" cy="37204"/>
              </a:xfrm>
              <a:custGeom>
                <a:avLst/>
                <a:gdLst/>
                <a:ahLst/>
                <a:cxnLst/>
                <a:rect l="l" t="t" r="r" b="b"/>
                <a:pathLst>
                  <a:path w="1152" h="1152" extrusionOk="0">
                    <a:moveTo>
                      <a:pt x="866" y="1"/>
                    </a:moveTo>
                    <a:lnTo>
                      <a:pt x="1" y="875"/>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7" name="Google Shape;1027;p49"/>
              <p:cNvSpPr/>
              <p:nvPr/>
            </p:nvSpPr>
            <p:spPr>
              <a:xfrm>
                <a:off x="6189584" y="980164"/>
                <a:ext cx="38915" cy="35169"/>
              </a:xfrm>
              <a:custGeom>
                <a:avLst/>
                <a:gdLst/>
                <a:ahLst/>
                <a:cxnLst/>
                <a:rect l="l" t="t" r="r" b="b"/>
                <a:pathLst>
                  <a:path w="1205" h="1089" extrusionOk="0">
                    <a:moveTo>
                      <a:pt x="946" y="0"/>
                    </a:moveTo>
                    <a:lnTo>
                      <a:pt x="0" y="794"/>
                    </a:lnTo>
                    <a:lnTo>
                      <a:pt x="259" y="1089"/>
                    </a:lnTo>
                    <a:lnTo>
                      <a:pt x="1205" y="304"/>
                    </a:lnTo>
                    <a:lnTo>
                      <a:pt x="946"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8" name="Google Shape;1028;p49"/>
              <p:cNvSpPr/>
              <p:nvPr/>
            </p:nvSpPr>
            <p:spPr>
              <a:xfrm>
                <a:off x="5723394" y="1371396"/>
                <a:ext cx="38657" cy="35492"/>
              </a:xfrm>
              <a:custGeom>
                <a:avLst/>
                <a:gdLst/>
                <a:ahLst/>
                <a:cxnLst/>
                <a:rect l="l" t="t" r="r" b="b"/>
                <a:pathLst>
                  <a:path w="1197" h="1099" extrusionOk="0">
                    <a:moveTo>
                      <a:pt x="947" y="1"/>
                    </a:moveTo>
                    <a:lnTo>
                      <a:pt x="1" y="795"/>
                    </a:lnTo>
                    <a:lnTo>
                      <a:pt x="251" y="1098"/>
                    </a:lnTo>
                    <a:lnTo>
                      <a:pt x="1196" y="304"/>
                    </a:lnTo>
                    <a:lnTo>
                      <a:pt x="947"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9" name="Google Shape;1029;p49"/>
              <p:cNvSpPr/>
              <p:nvPr/>
            </p:nvSpPr>
            <p:spPr>
              <a:xfrm>
                <a:off x="6205118" y="1002351"/>
                <a:ext cx="40078" cy="33167"/>
              </a:xfrm>
              <a:custGeom>
                <a:avLst/>
                <a:gdLst/>
                <a:ahLst/>
                <a:cxnLst/>
                <a:rect l="l" t="t" r="r" b="b"/>
                <a:pathLst>
                  <a:path w="1241" h="1027" extrusionOk="0">
                    <a:moveTo>
                      <a:pt x="1018" y="0"/>
                    </a:moveTo>
                    <a:lnTo>
                      <a:pt x="1" y="705"/>
                    </a:lnTo>
                    <a:lnTo>
                      <a:pt x="233" y="1026"/>
                    </a:lnTo>
                    <a:lnTo>
                      <a:pt x="1241" y="321"/>
                    </a:lnTo>
                    <a:lnTo>
                      <a:pt x="101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0" name="Google Shape;1030;p49"/>
              <p:cNvSpPr/>
              <p:nvPr/>
            </p:nvSpPr>
            <p:spPr>
              <a:xfrm>
                <a:off x="5706697" y="1351534"/>
                <a:ext cx="39787" cy="33167"/>
              </a:xfrm>
              <a:custGeom>
                <a:avLst/>
                <a:gdLst/>
                <a:ahLst/>
                <a:cxnLst/>
                <a:rect l="l" t="t" r="r" b="b"/>
                <a:pathLst>
                  <a:path w="1232" h="1027" extrusionOk="0">
                    <a:moveTo>
                      <a:pt x="1009" y="0"/>
                    </a:moveTo>
                    <a:lnTo>
                      <a:pt x="1" y="705"/>
                    </a:lnTo>
                    <a:lnTo>
                      <a:pt x="224" y="1026"/>
                    </a:lnTo>
                    <a:lnTo>
                      <a:pt x="1232" y="322"/>
                    </a:lnTo>
                    <a:lnTo>
                      <a:pt x="1009"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1" name="Google Shape;1031;p49"/>
              <p:cNvSpPr/>
              <p:nvPr/>
            </p:nvSpPr>
            <p:spPr>
              <a:xfrm>
                <a:off x="6218973" y="1025668"/>
                <a:ext cx="40918" cy="31165"/>
              </a:xfrm>
              <a:custGeom>
                <a:avLst/>
                <a:gdLst/>
                <a:ahLst/>
                <a:cxnLst/>
                <a:rect l="l" t="t" r="r" b="b"/>
                <a:pathLst>
                  <a:path w="1267" h="965" extrusionOk="0">
                    <a:moveTo>
                      <a:pt x="1071" y="1"/>
                    </a:moveTo>
                    <a:lnTo>
                      <a:pt x="0" y="616"/>
                    </a:lnTo>
                    <a:lnTo>
                      <a:pt x="196" y="964"/>
                    </a:lnTo>
                    <a:lnTo>
                      <a:pt x="1267" y="349"/>
                    </a:lnTo>
                    <a:lnTo>
                      <a:pt x="1071"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2" name="Google Shape;1032;p49"/>
              <p:cNvSpPr/>
              <p:nvPr/>
            </p:nvSpPr>
            <p:spPr>
              <a:xfrm>
                <a:off x="5691712" y="1330219"/>
                <a:ext cx="40950" cy="30842"/>
              </a:xfrm>
              <a:custGeom>
                <a:avLst/>
                <a:gdLst/>
                <a:ahLst/>
                <a:cxnLst/>
                <a:rect l="l" t="t" r="r" b="b"/>
                <a:pathLst>
                  <a:path w="1268" h="955" extrusionOk="0">
                    <a:moveTo>
                      <a:pt x="1071" y="0"/>
                    </a:moveTo>
                    <a:lnTo>
                      <a:pt x="1" y="616"/>
                    </a:lnTo>
                    <a:lnTo>
                      <a:pt x="197" y="955"/>
                    </a:lnTo>
                    <a:lnTo>
                      <a:pt x="1267" y="339"/>
                    </a:lnTo>
                    <a:lnTo>
                      <a:pt x="1071"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3" name="Google Shape;1033;p49"/>
              <p:cNvSpPr/>
              <p:nvPr/>
            </p:nvSpPr>
            <p:spPr>
              <a:xfrm>
                <a:off x="6231052" y="1050730"/>
                <a:ext cx="41531" cy="28290"/>
              </a:xfrm>
              <a:custGeom>
                <a:avLst/>
                <a:gdLst/>
                <a:ahLst/>
                <a:cxnLst/>
                <a:rect l="l" t="t" r="r" b="b"/>
                <a:pathLst>
                  <a:path w="1286" h="876" extrusionOk="0">
                    <a:moveTo>
                      <a:pt x="1116" y="1"/>
                    </a:moveTo>
                    <a:lnTo>
                      <a:pt x="1" y="518"/>
                    </a:lnTo>
                    <a:lnTo>
                      <a:pt x="161" y="875"/>
                    </a:lnTo>
                    <a:lnTo>
                      <a:pt x="1286" y="358"/>
                    </a:lnTo>
                    <a:lnTo>
                      <a:pt x="111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4" name="Google Shape;1034;p49"/>
              <p:cNvSpPr/>
              <p:nvPr/>
            </p:nvSpPr>
            <p:spPr>
              <a:xfrm>
                <a:off x="5679343" y="1308031"/>
                <a:ext cx="41499" cy="28258"/>
              </a:xfrm>
              <a:custGeom>
                <a:avLst/>
                <a:gdLst/>
                <a:ahLst/>
                <a:cxnLst/>
                <a:rect l="l" t="t" r="r" b="b"/>
                <a:pathLst>
                  <a:path w="1285" h="875" extrusionOk="0">
                    <a:moveTo>
                      <a:pt x="1115" y="0"/>
                    </a:moveTo>
                    <a:lnTo>
                      <a:pt x="0" y="518"/>
                    </a:lnTo>
                    <a:lnTo>
                      <a:pt x="161" y="875"/>
                    </a:lnTo>
                    <a:lnTo>
                      <a:pt x="1285" y="357"/>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5" name="Google Shape;1035;p49"/>
              <p:cNvSpPr/>
              <p:nvPr/>
            </p:nvSpPr>
            <p:spPr>
              <a:xfrm>
                <a:off x="6241160" y="1076664"/>
                <a:ext cx="41499" cy="25384"/>
              </a:xfrm>
              <a:custGeom>
                <a:avLst/>
                <a:gdLst/>
                <a:ahLst/>
                <a:cxnLst/>
                <a:rect l="l" t="t" r="r" b="b"/>
                <a:pathLst>
                  <a:path w="1285" h="786" extrusionOk="0">
                    <a:moveTo>
                      <a:pt x="1151" y="1"/>
                    </a:moveTo>
                    <a:lnTo>
                      <a:pt x="0" y="420"/>
                    </a:lnTo>
                    <a:lnTo>
                      <a:pt x="134" y="786"/>
                    </a:lnTo>
                    <a:lnTo>
                      <a:pt x="1285" y="366"/>
                    </a:lnTo>
                    <a:lnTo>
                      <a:pt x="1151"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6" name="Google Shape;1036;p49"/>
              <p:cNvSpPr/>
              <p:nvPr/>
            </p:nvSpPr>
            <p:spPr>
              <a:xfrm>
                <a:off x="5668943" y="1284681"/>
                <a:ext cx="41822" cy="25675"/>
              </a:xfrm>
              <a:custGeom>
                <a:avLst/>
                <a:gdLst/>
                <a:ahLst/>
                <a:cxnLst/>
                <a:rect l="l" t="t" r="r" b="b"/>
                <a:pathLst>
                  <a:path w="1295" h="795" extrusionOk="0">
                    <a:moveTo>
                      <a:pt x="1161" y="1"/>
                    </a:moveTo>
                    <a:lnTo>
                      <a:pt x="1" y="420"/>
                    </a:lnTo>
                    <a:lnTo>
                      <a:pt x="135" y="795"/>
                    </a:lnTo>
                    <a:lnTo>
                      <a:pt x="1294" y="375"/>
                    </a:lnTo>
                    <a:lnTo>
                      <a:pt x="1161"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7" name="Google Shape;1037;p49"/>
              <p:cNvSpPr/>
              <p:nvPr/>
            </p:nvSpPr>
            <p:spPr>
              <a:xfrm>
                <a:off x="5660902" y="1261073"/>
                <a:ext cx="41790" cy="22477"/>
              </a:xfrm>
              <a:custGeom>
                <a:avLst/>
                <a:gdLst/>
                <a:ahLst/>
                <a:cxnLst/>
                <a:rect l="l" t="t" r="r" b="b"/>
                <a:pathLst>
                  <a:path w="1294" h="696" extrusionOk="0">
                    <a:moveTo>
                      <a:pt x="1196" y="0"/>
                    </a:moveTo>
                    <a:lnTo>
                      <a:pt x="0" y="312"/>
                    </a:lnTo>
                    <a:lnTo>
                      <a:pt x="107" y="696"/>
                    </a:lnTo>
                    <a:lnTo>
                      <a:pt x="1294" y="375"/>
                    </a:lnTo>
                    <a:lnTo>
                      <a:pt x="1196"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8" name="Google Shape;1038;p49"/>
              <p:cNvSpPr/>
              <p:nvPr/>
            </p:nvSpPr>
            <p:spPr>
              <a:xfrm>
                <a:off x="5655411" y="1236561"/>
                <a:ext cx="41531" cy="19345"/>
              </a:xfrm>
              <a:custGeom>
                <a:avLst/>
                <a:gdLst/>
                <a:ahLst/>
                <a:cxnLst/>
                <a:rect l="l" t="t" r="r" b="b"/>
                <a:pathLst>
                  <a:path w="1286" h="599" extrusionOk="0">
                    <a:moveTo>
                      <a:pt x="1214" y="1"/>
                    </a:moveTo>
                    <a:lnTo>
                      <a:pt x="1" y="215"/>
                    </a:lnTo>
                    <a:lnTo>
                      <a:pt x="72" y="599"/>
                    </a:lnTo>
                    <a:lnTo>
                      <a:pt x="1285" y="384"/>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9" name="Google Shape;1039;p49"/>
              <p:cNvSpPr/>
              <p:nvPr/>
            </p:nvSpPr>
            <p:spPr>
              <a:xfrm>
                <a:off x="5655411" y="1130824"/>
                <a:ext cx="41531" cy="19345"/>
              </a:xfrm>
              <a:custGeom>
                <a:avLst/>
                <a:gdLst/>
                <a:ahLst/>
                <a:cxnLst/>
                <a:rect l="l" t="t" r="r" b="b"/>
                <a:pathLst>
                  <a:path w="1286" h="599" extrusionOk="0">
                    <a:moveTo>
                      <a:pt x="72" y="1"/>
                    </a:moveTo>
                    <a:lnTo>
                      <a:pt x="1" y="393"/>
                    </a:lnTo>
                    <a:lnTo>
                      <a:pt x="1214" y="599"/>
                    </a:lnTo>
                    <a:lnTo>
                      <a:pt x="1285" y="215"/>
                    </a:lnTo>
                    <a:lnTo>
                      <a:pt x="72"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0" name="Google Shape;1040;p49"/>
              <p:cNvSpPr/>
              <p:nvPr/>
            </p:nvSpPr>
            <p:spPr>
              <a:xfrm>
                <a:off x="6248911" y="1261073"/>
                <a:ext cx="41822" cy="22477"/>
              </a:xfrm>
              <a:custGeom>
                <a:avLst/>
                <a:gdLst/>
                <a:ahLst/>
                <a:cxnLst/>
                <a:rect l="l" t="t" r="r" b="b"/>
                <a:pathLst>
                  <a:path w="1295" h="696" extrusionOk="0">
                    <a:moveTo>
                      <a:pt x="108" y="0"/>
                    </a:moveTo>
                    <a:lnTo>
                      <a:pt x="1" y="375"/>
                    </a:lnTo>
                    <a:lnTo>
                      <a:pt x="1196" y="696"/>
                    </a:lnTo>
                    <a:lnTo>
                      <a:pt x="1295" y="312"/>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 name="Google Shape;1041;p49"/>
              <p:cNvSpPr/>
              <p:nvPr/>
            </p:nvSpPr>
            <p:spPr>
              <a:xfrm>
                <a:off x="5660902" y="1103469"/>
                <a:ext cx="41790" cy="22510"/>
              </a:xfrm>
              <a:custGeom>
                <a:avLst/>
                <a:gdLst/>
                <a:ahLst/>
                <a:cxnLst/>
                <a:rect l="l" t="t" r="r" b="b"/>
                <a:pathLst>
                  <a:path w="1294" h="697" extrusionOk="0">
                    <a:moveTo>
                      <a:pt x="107" y="0"/>
                    </a:moveTo>
                    <a:lnTo>
                      <a:pt x="0" y="375"/>
                    </a:lnTo>
                    <a:lnTo>
                      <a:pt x="1196" y="696"/>
                    </a:lnTo>
                    <a:lnTo>
                      <a:pt x="1294" y="313"/>
                    </a:lnTo>
                    <a:lnTo>
                      <a:pt x="107"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 name="Google Shape;1042;p49"/>
              <p:cNvSpPr/>
              <p:nvPr/>
            </p:nvSpPr>
            <p:spPr>
              <a:xfrm>
                <a:off x="6241160" y="1284681"/>
                <a:ext cx="41499" cy="25675"/>
              </a:xfrm>
              <a:custGeom>
                <a:avLst/>
                <a:gdLst/>
                <a:ahLst/>
                <a:cxnLst/>
                <a:rect l="l" t="t" r="r" b="b"/>
                <a:pathLst>
                  <a:path w="1285" h="795" extrusionOk="0">
                    <a:moveTo>
                      <a:pt x="134" y="1"/>
                    </a:moveTo>
                    <a:lnTo>
                      <a:pt x="0" y="375"/>
                    </a:lnTo>
                    <a:lnTo>
                      <a:pt x="1151" y="795"/>
                    </a:lnTo>
                    <a:lnTo>
                      <a:pt x="1285" y="420"/>
                    </a:lnTo>
                    <a:lnTo>
                      <a:pt x="134"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 name="Google Shape;1043;p49"/>
              <p:cNvSpPr/>
              <p:nvPr/>
            </p:nvSpPr>
            <p:spPr>
              <a:xfrm>
                <a:off x="6231052" y="1308031"/>
                <a:ext cx="41531" cy="28258"/>
              </a:xfrm>
              <a:custGeom>
                <a:avLst/>
                <a:gdLst/>
                <a:ahLst/>
                <a:cxnLst/>
                <a:rect l="l" t="t" r="r" b="b"/>
                <a:pathLst>
                  <a:path w="1286" h="875" extrusionOk="0">
                    <a:moveTo>
                      <a:pt x="161" y="0"/>
                    </a:moveTo>
                    <a:lnTo>
                      <a:pt x="1" y="357"/>
                    </a:lnTo>
                    <a:lnTo>
                      <a:pt x="1116" y="875"/>
                    </a:lnTo>
                    <a:lnTo>
                      <a:pt x="1286" y="518"/>
                    </a:lnTo>
                    <a:lnTo>
                      <a:pt x="161"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 name="Google Shape;1044;p49"/>
              <p:cNvSpPr/>
              <p:nvPr/>
            </p:nvSpPr>
            <p:spPr>
              <a:xfrm>
                <a:off x="6218973" y="1330219"/>
                <a:ext cx="40918" cy="30842"/>
              </a:xfrm>
              <a:custGeom>
                <a:avLst/>
                <a:gdLst/>
                <a:ahLst/>
                <a:cxnLst/>
                <a:rect l="l" t="t" r="r" b="b"/>
                <a:pathLst>
                  <a:path w="1267" h="955" extrusionOk="0">
                    <a:moveTo>
                      <a:pt x="196" y="0"/>
                    </a:moveTo>
                    <a:lnTo>
                      <a:pt x="0" y="339"/>
                    </a:lnTo>
                    <a:lnTo>
                      <a:pt x="1071" y="955"/>
                    </a:lnTo>
                    <a:lnTo>
                      <a:pt x="1267" y="616"/>
                    </a:lnTo>
                    <a:lnTo>
                      <a:pt x="196"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 name="Google Shape;1045;p49"/>
              <p:cNvSpPr/>
              <p:nvPr/>
            </p:nvSpPr>
            <p:spPr>
              <a:xfrm>
                <a:off x="6205118" y="1351534"/>
                <a:ext cx="40078" cy="33167"/>
              </a:xfrm>
              <a:custGeom>
                <a:avLst/>
                <a:gdLst/>
                <a:ahLst/>
                <a:cxnLst/>
                <a:rect l="l" t="t" r="r" b="b"/>
                <a:pathLst>
                  <a:path w="1241" h="1027" extrusionOk="0">
                    <a:moveTo>
                      <a:pt x="233" y="0"/>
                    </a:moveTo>
                    <a:lnTo>
                      <a:pt x="1" y="322"/>
                    </a:lnTo>
                    <a:lnTo>
                      <a:pt x="1018" y="1026"/>
                    </a:lnTo>
                    <a:lnTo>
                      <a:pt x="1241" y="705"/>
                    </a:lnTo>
                    <a:lnTo>
                      <a:pt x="233"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 name="Google Shape;1046;p49"/>
              <p:cNvSpPr/>
              <p:nvPr/>
            </p:nvSpPr>
            <p:spPr>
              <a:xfrm>
                <a:off x="6189584" y="1371396"/>
                <a:ext cx="38915" cy="35492"/>
              </a:xfrm>
              <a:custGeom>
                <a:avLst/>
                <a:gdLst/>
                <a:ahLst/>
                <a:cxnLst/>
                <a:rect l="l" t="t" r="r" b="b"/>
                <a:pathLst>
                  <a:path w="1205" h="1099" extrusionOk="0">
                    <a:moveTo>
                      <a:pt x="259" y="1"/>
                    </a:moveTo>
                    <a:lnTo>
                      <a:pt x="0" y="304"/>
                    </a:lnTo>
                    <a:lnTo>
                      <a:pt x="946" y="1098"/>
                    </a:lnTo>
                    <a:lnTo>
                      <a:pt x="1205" y="79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7" name="Google Shape;1047;p49"/>
              <p:cNvSpPr/>
              <p:nvPr/>
            </p:nvSpPr>
            <p:spPr>
              <a:xfrm>
                <a:off x="6172564" y="1390127"/>
                <a:ext cx="37204" cy="37204"/>
              </a:xfrm>
              <a:custGeom>
                <a:avLst/>
                <a:gdLst/>
                <a:ahLst/>
                <a:cxnLst/>
                <a:rect l="l" t="t" r="r" b="b"/>
                <a:pathLst>
                  <a:path w="1152" h="1152" extrusionOk="0">
                    <a:moveTo>
                      <a:pt x="277" y="1"/>
                    </a:moveTo>
                    <a:lnTo>
                      <a:pt x="1" y="277"/>
                    </a:lnTo>
                    <a:lnTo>
                      <a:pt x="866" y="1152"/>
                    </a:lnTo>
                    <a:lnTo>
                      <a:pt x="1152" y="875"/>
                    </a:lnTo>
                    <a:lnTo>
                      <a:pt x="277"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8" name="Google Shape;1048;p49"/>
              <p:cNvSpPr/>
              <p:nvPr/>
            </p:nvSpPr>
            <p:spPr>
              <a:xfrm>
                <a:off x="6153865" y="1407438"/>
                <a:ext cx="35460" cy="38625"/>
              </a:xfrm>
              <a:custGeom>
                <a:avLst/>
                <a:gdLst/>
                <a:ahLst/>
                <a:cxnLst/>
                <a:rect l="l" t="t" r="r" b="b"/>
                <a:pathLst>
                  <a:path w="1098" h="1196" extrusionOk="0">
                    <a:moveTo>
                      <a:pt x="303" y="0"/>
                    </a:moveTo>
                    <a:lnTo>
                      <a:pt x="0" y="250"/>
                    </a:lnTo>
                    <a:lnTo>
                      <a:pt x="794" y="1195"/>
                    </a:lnTo>
                    <a:lnTo>
                      <a:pt x="1097" y="937"/>
                    </a:lnTo>
                    <a:lnTo>
                      <a:pt x="303"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9" name="Google Shape;1049;p49"/>
              <p:cNvSpPr/>
              <p:nvPr/>
            </p:nvSpPr>
            <p:spPr>
              <a:xfrm>
                <a:off x="6133970" y="1422682"/>
                <a:ext cx="33167" cy="40078"/>
              </a:xfrm>
              <a:custGeom>
                <a:avLst/>
                <a:gdLst/>
                <a:ahLst/>
                <a:cxnLst/>
                <a:rect l="l" t="t" r="r" b="b"/>
                <a:pathLst>
                  <a:path w="1027" h="1241" extrusionOk="0">
                    <a:moveTo>
                      <a:pt x="322" y="1"/>
                    </a:moveTo>
                    <a:lnTo>
                      <a:pt x="0" y="233"/>
                    </a:lnTo>
                    <a:lnTo>
                      <a:pt x="705" y="1241"/>
                    </a:lnTo>
                    <a:lnTo>
                      <a:pt x="1026" y="1018"/>
                    </a:lnTo>
                    <a:lnTo>
                      <a:pt x="322"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0" name="Google Shape;1050;p49"/>
              <p:cNvSpPr/>
              <p:nvPr/>
            </p:nvSpPr>
            <p:spPr>
              <a:xfrm>
                <a:off x="6112655" y="1436537"/>
                <a:ext cx="30842" cy="40918"/>
              </a:xfrm>
              <a:custGeom>
                <a:avLst/>
                <a:gdLst/>
                <a:ahLst/>
                <a:cxnLst/>
                <a:rect l="l" t="t" r="r" b="b"/>
                <a:pathLst>
                  <a:path w="955" h="1267" extrusionOk="0">
                    <a:moveTo>
                      <a:pt x="339" y="0"/>
                    </a:moveTo>
                    <a:lnTo>
                      <a:pt x="0" y="196"/>
                    </a:lnTo>
                    <a:lnTo>
                      <a:pt x="616" y="1267"/>
                    </a:lnTo>
                    <a:lnTo>
                      <a:pt x="955" y="1071"/>
                    </a:lnTo>
                    <a:lnTo>
                      <a:pt x="339"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grpSp>
        <p:nvGrpSpPr>
          <p:cNvPr id="64" name="Google Shape;1051;p49"/>
          <p:cNvGrpSpPr/>
          <p:nvPr/>
        </p:nvGrpSpPr>
        <p:grpSpPr>
          <a:xfrm>
            <a:off x="7035505" y="-509228"/>
            <a:ext cx="2600944" cy="9744086"/>
            <a:chOff x="7035505" y="-661628"/>
            <a:chExt cx="2600944" cy="9744086"/>
          </a:xfrm>
        </p:grpSpPr>
        <p:sp>
          <p:nvSpPr>
            <p:cNvPr id="65" name="Google Shape;1052;p49"/>
            <p:cNvSpPr/>
            <p:nvPr/>
          </p:nvSpPr>
          <p:spPr>
            <a:xfrm rot="5400000">
              <a:off x="3356809" y="4032933"/>
              <a:ext cx="9329602" cy="769446"/>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 name="Google Shape;1053;p49"/>
            <p:cNvSpPr/>
            <p:nvPr/>
          </p:nvSpPr>
          <p:spPr>
            <a:xfrm rot="5400000">
              <a:off x="3467664" y="4033008"/>
              <a:ext cx="9329602" cy="769296"/>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7" name="Google Shape;1054;p49"/>
            <p:cNvSpPr/>
            <p:nvPr/>
          </p:nvSpPr>
          <p:spPr>
            <a:xfrm rot="5400000">
              <a:off x="3577173" y="4032933"/>
              <a:ext cx="9329602" cy="769446"/>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8" name="Google Shape;1055;p49"/>
            <p:cNvSpPr/>
            <p:nvPr/>
          </p:nvSpPr>
          <p:spPr>
            <a:xfrm rot="5400000">
              <a:off x="3687355" y="4033682"/>
              <a:ext cx="9329602" cy="767949"/>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 name="Google Shape;1056;p49"/>
            <p:cNvSpPr/>
            <p:nvPr/>
          </p:nvSpPr>
          <p:spPr>
            <a:xfrm rot="5400000">
              <a:off x="3797537" y="4032933"/>
              <a:ext cx="9329602" cy="769446"/>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70" name="Google Shape;1057;p49"/>
            <p:cNvGrpSpPr/>
            <p:nvPr/>
          </p:nvGrpSpPr>
          <p:grpSpPr>
            <a:xfrm rot="10800000">
              <a:off x="7035303" y="-661641"/>
              <a:ext cx="2600964" cy="2490029"/>
              <a:chOff x="3001187" y="4299364"/>
              <a:chExt cx="2600964" cy="2490029"/>
            </a:xfrm>
          </p:grpSpPr>
          <p:grpSp>
            <p:nvGrpSpPr>
              <p:cNvPr id="71" name="Google Shape;1058;p49"/>
              <p:cNvGrpSpPr/>
              <p:nvPr/>
            </p:nvGrpSpPr>
            <p:grpSpPr>
              <a:xfrm>
                <a:off x="3209542" y="4532526"/>
                <a:ext cx="2182213" cy="2183324"/>
                <a:chOff x="5690549" y="1784557"/>
                <a:chExt cx="570782" cy="571072"/>
              </a:xfrm>
            </p:grpSpPr>
            <p:sp>
              <p:nvSpPr>
                <p:cNvPr id="109" name="Google Shape;1059;p49"/>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 name="Google Shape;1060;p49"/>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 name="Google Shape;1061;p49"/>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72" name="Google Shape;1062;p49"/>
              <p:cNvGrpSpPr/>
              <p:nvPr/>
            </p:nvGrpSpPr>
            <p:grpSpPr>
              <a:xfrm>
                <a:off x="3001187" y="4299364"/>
                <a:ext cx="2600964" cy="2490029"/>
                <a:chOff x="5655411" y="869227"/>
                <a:chExt cx="635322" cy="608228"/>
              </a:xfrm>
            </p:grpSpPr>
            <p:sp>
              <p:nvSpPr>
                <p:cNvPr id="73" name="Google Shape;1063;p49"/>
                <p:cNvSpPr/>
                <p:nvPr/>
              </p:nvSpPr>
              <p:spPr>
                <a:xfrm>
                  <a:off x="5969456" y="869227"/>
                  <a:ext cx="12724" cy="39787"/>
                </a:xfrm>
                <a:custGeom>
                  <a:avLst/>
                  <a:gdLst/>
                  <a:ahLst/>
                  <a:cxnLst/>
                  <a:rect l="l" t="t" r="r" b="b"/>
                  <a:pathLst>
                    <a:path w="394" h="1232" extrusionOk="0">
                      <a:moveTo>
                        <a:pt x="1" y="1"/>
                      </a:moveTo>
                      <a:lnTo>
                        <a:pt x="1" y="1232"/>
                      </a:lnTo>
                      <a:lnTo>
                        <a:pt x="393" y="1232"/>
                      </a:lnTo>
                      <a:lnTo>
                        <a:pt x="393"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 name="Google Shape;1064;p49"/>
                <p:cNvSpPr/>
                <p:nvPr/>
              </p:nvSpPr>
              <p:spPr>
                <a:xfrm>
                  <a:off x="5994227" y="869809"/>
                  <a:ext cx="16180" cy="40659"/>
                </a:xfrm>
                <a:custGeom>
                  <a:avLst/>
                  <a:gdLst/>
                  <a:ahLst/>
                  <a:cxnLst/>
                  <a:rect l="l" t="t" r="r" b="b"/>
                  <a:pathLst>
                    <a:path w="501" h="1259" extrusionOk="0">
                      <a:moveTo>
                        <a:pt x="108" y="0"/>
                      </a:moveTo>
                      <a:lnTo>
                        <a:pt x="1" y="1232"/>
                      </a:lnTo>
                      <a:lnTo>
                        <a:pt x="393" y="1258"/>
                      </a:lnTo>
                      <a:lnTo>
                        <a:pt x="500" y="36"/>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 name="Google Shape;1065;p49"/>
                <p:cNvSpPr/>
                <p:nvPr/>
              </p:nvSpPr>
              <p:spPr>
                <a:xfrm>
                  <a:off x="6018997" y="872974"/>
                  <a:ext cx="19345" cy="41531"/>
                </a:xfrm>
                <a:custGeom>
                  <a:avLst/>
                  <a:gdLst/>
                  <a:ahLst/>
                  <a:cxnLst/>
                  <a:rect l="l" t="t" r="r" b="b"/>
                  <a:pathLst>
                    <a:path w="599" h="1286" extrusionOk="0">
                      <a:moveTo>
                        <a:pt x="215" y="1"/>
                      </a:moveTo>
                      <a:lnTo>
                        <a:pt x="1" y="1214"/>
                      </a:lnTo>
                      <a:lnTo>
                        <a:pt x="385" y="1285"/>
                      </a:lnTo>
                      <a:lnTo>
                        <a:pt x="599" y="72"/>
                      </a:lnTo>
                      <a:lnTo>
                        <a:pt x="215"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6" name="Google Shape;1066;p49"/>
                <p:cNvSpPr/>
                <p:nvPr/>
              </p:nvSpPr>
              <p:spPr>
                <a:xfrm>
                  <a:off x="6043219" y="878464"/>
                  <a:ext cx="22800" cy="41790"/>
                </a:xfrm>
                <a:custGeom>
                  <a:avLst/>
                  <a:gdLst/>
                  <a:ahLst/>
                  <a:cxnLst/>
                  <a:rect l="l" t="t" r="r" b="b"/>
                  <a:pathLst>
                    <a:path w="706" h="1294" extrusionOk="0">
                      <a:moveTo>
                        <a:pt x="322" y="0"/>
                      </a:moveTo>
                      <a:lnTo>
                        <a:pt x="0" y="1195"/>
                      </a:lnTo>
                      <a:lnTo>
                        <a:pt x="384" y="1294"/>
                      </a:lnTo>
                      <a:lnTo>
                        <a:pt x="705" y="107"/>
                      </a:lnTo>
                      <a:lnTo>
                        <a:pt x="322"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7" name="Google Shape;1067;p49"/>
                <p:cNvSpPr/>
                <p:nvPr/>
              </p:nvSpPr>
              <p:spPr>
                <a:xfrm>
                  <a:off x="6067118" y="886506"/>
                  <a:ext cx="25675" cy="41822"/>
                </a:xfrm>
                <a:custGeom>
                  <a:avLst/>
                  <a:gdLst/>
                  <a:ahLst/>
                  <a:cxnLst/>
                  <a:rect l="l" t="t" r="r" b="b"/>
                  <a:pathLst>
                    <a:path w="795" h="1295" extrusionOk="0">
                      <a:moveTo>
                        <a:pt x="420" y="1"/>
                      </a:moveTo>
                      <a:lnTo>
                        <a:pt x="1" y="1161"/>
                      </a:lnTo>
                      <a:lnTo>
                        <a:pt x="375" y="1294"/>
                      </a:lnTo>
                      <a:lnTo>
                        <a:pt x="795" y="135"/>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8" name="Google Shape;1068;p49"/>
                <p:cNvSpPr/>
                <p:nvPr/>
              </p:nvSpPr>
              <p:spPr>
                <a:xfrm>
                  <a:off x="6090468" y="896905"/>
                  <a:ext cx="28258" cy="41499"/>
                </a:xfrm>
                <a:custGeom>
                  <a:avLst/>
                  <a:gdLst/>
                  <a:ahLst/>
                  <a:cxnLst/>
                  <a:rect l="l" t="t" r="r" b="b"/>
                  <a:pathLst>
                    <a:path w="875" h="1285" extrusionOk="0">
                      <a:moveTo>
                        <a:pt x="518" y="0"/>
                      </a:moveTo>
                      <a:lnTo>
                        <a:pt x="0" y="1115"/>
                      </a:lnTo>
                      <a:lnTo>
                        <a:pt x="357" y="1285"/>
                      </a:lnTo>
                      <a:lnTo>
                        <a:pt x="875" y="161"/>
                      </a:lnTo>
                      <a:lnTo>
                        <a:pt x="51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9" name="Google Shape;1069;p49"/>
                <p:cNvSpPr/>
                <p:nvPr/>
              </p:nvSpPr>
              <p:spPr>
                <a:xfrm>
                  <a:off x="6112655" y="909274"/>
                  <a:ext cx="30842" cy="40950"/>
                </a:xfrm>
                <a:custGeom>
                  <a:avLst/>
                  <a:gdLst/>
                  <a:ahLst/>
                  <a:cxnLst/>
                  <a:rect l="l" t="t" r="r" b="b"/>
                  <a:pathLst>
                    <a:path w="955" h="1268" extrusionOk="0">
                      <a:moveTo>
                        <a:pt x="616" y="1"/>
                      </a:moveTo>
                      <a:lnTo>
                        <a:pt x="0" y="1071"/>
                      </a:lnTo>
                      <a:lnTo>
                        <a:pt x="339" y="1267"/>
                      </a:lnTo>
                      <a:lnTo>
                        <a:pt x="955" y="206"/>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0" name="Google Shape;1070;p49"/>
                <p:cNvSpPr/>
                <p:nvPr/>
              </p:nvSpPr>
              <p:spPr>
                <a:xfrm>
                  <a:off x="6133970" y="924259"/>
                  <a:ext cx="33167" cy="39787"/>
                </a:xfrm>
                <a:custGeom>
                  <a:avLst/>
                  <a:gdLst/>
                  <a:ahLst/>
                  <a:cxnLst/>
                  <a:rect l="l" t="t" r="r" b="b"/>
                  <a:pathLst>
                    <a:path w="1027" h="1232" extrusionOk="0">
                      <a:moveTo>
                        <a:pt x="705" y="1"/>
                      </a:moveTo>
                      <a:lnTo>
                        <a:pt x="0" y="1009"/>
                      </a:lnTo>
                      <a:lnTo>
                        <a:pt x="322" y="1232"/>
                      </a:lnTo>
                      <a:lnTo>
                        <a:pt x="1026" y="224"/>
                      </a:lnTo>
                      <a:lnTo>
                        <a:pt x="705"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 name="Google Shape;1071;p49"/>
                <p:cNvSpPr/>
                <p:nvPr/>
              </p:nvSpPr>
              <p:spPr>
                <a:xfrm>
                  <a:off x="6153865" y="940956"/>
                  <a:ext cx="35460" cy="38657"/>
                </a:xfrm>
                <a:custGeom>
                  <a:avLst/>
                  <a:gdLst/>
                  <a:ahLst/>
                  <a:cxnLst/>
                  <a:rect l="l" t="t" r="r" b="b"/>
                  <a:pathLst>
                    <a:path w="1098" h="1197" extrusionOk="0">
                      <a:moveTo>
                        <a:pt x="794" y="1"/>
                      </a:moveTo>
                      <a:lnTo>
                        <a:pt x="0" y="947"/>
                      </a:lnTo>
                      <a:lnTo>
                        <a:pt x="303" y="1196"/>
                      </a:lnTo>
                      <a:lnTo>
                        <a:pt x="1097" y="251"/>
                      </a:lnTo>
                      <a:lnTo>
                        <a:pt x="794"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 name="Google Shape;1072;p49"/>
                <p:cNvSpPr/>
                <p:nvPr/>
              </p:nvSpPr>
              <p:spPr>
                <a:xfrm>
                  <a:off x="5762601" y="1407438"/>
                  <a:ext cx="35169" cy="38625"/>
                </a:xfrm>
                <a:custGeom>
                  <a:avLst/>
                  <a:gdLst/>
                  <a:ahLst/>
                  <a:cxnLst/>
                  <a:rect l="l" t="t" r="r" b="b"/>
                  <a:pathLst>
                    <a:path w="1089" h="1196" extrusionOk="0">
                      <a:moveTo>
                        <a:pt x="794" y="0"/>
                      </a:moveTo>
                      <a:lnTo>
                        <a:pt x="0" y="937"/>
                      </a:lnTo>
                      <a:lnTo>
                        <a:pt x="304" y="1195"/>
                      </a:lnTo>
                      <a:lnTo>
                        <a:pt x="1089" y="250"/>
                      </a:lnTo>
                      <a:lnTo>
                        <a:pt x="794"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 name="Google Shape;1073;p49"/>
                <p:cNvSpPr/>
                <p:nvPr/>
              </p:nvSpPr>
              <p:spPr>
                <a:xfrm>
                  <a:off x="6172564" y="959688"/>
                  <a:ext cx="37204" cy="37204"/>
                </a:xfrm>
                <a:custGeom>
                  <a:avLst/>
                  <a:gdLst/>
                  <a:ahLst/>
                  <a:cxnLst/>
                  <a:rect l="l" t="t" r="r" b="b"/>
                  <a:pathLst>
                    <a:path w="1152" h="1152" extrusionOk="0">
                      <a:moveTo>
                        <a:pt x="866" y="1"/>
                      </a:moveTo>
                      <a:lnTo>
                        <a:pt x="1" y="866"/>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 name="Google Shape;1074;p49"/>
                <p:cNvSpPr/>
                <p:nvPr/>
              </p:nvSpPr>
              <p:spPr>
                <a:xfrm>
                  <a:off x="5742126" y="1390127"/>
                  <a:ext cx="37204" cy="37204"/>
                </a:xfrm>
                <a:custGeom>
                  <a:avLst/>
                  <a:gdLst/>
                  <a:ahLst/>
                  <a:cxnLst/>
                  <a:rect l="l" t="t" r="r" b="b"/>
                  <a:pathLst>
                    <a:path w="1152" h="1152" extrusionOk="0">
                      <a:moveTo>
                        <a:pt x="866" y="1"/>
                      </a:moveTo>
                      <a:lnTo>
                        <a:pt x="1" y="875"/>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 name="Google Shape;1075;p49"/>
                <p:cNvSpPr/>
                <p:nvPr/>
              </p:nvSpPr>
              <p:spPr>
                <a:xfrm>
                  <a:off x="6189584" y="980164"/>
                  <a:ext cx="38915" cy="35169"/>
                </a:xfrm>
                <a:custGeom>
                  <a:avLst/>
                  <a:gdLst/>
                  <a:ahLst/>
                  <a:cxnLst/>
                  <a:rect l="l" t="t" r="r" b="b"/>
                  <a:pathLst>
                    <a:path w="1205" h="1089" extrusionOk="0">
                      <a:moveTo>
                        <a:pt x="946" y="0"/>
                      </a:moveTo>
                      <a:lnTo>
                        <a:pt x="0" y="794"/>
                      </a:lnTo>
                      <a:lnTo>
                        <a:pt x="259" y="1089"/>
                      </a:lnTo>
                      <a:lnTo>
                        <a:pt x="1205" y="304"/>
                      </a:lnTo>
                      <a:lnTo>
                        <a:pt x="946"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 name="Google Shape;1076;p49"/>
                <p:cNvSpPr/>
                <p:nvPr/>
              </p:nvSpPr>
              <p:spPr>
                <a:xfrm>
                  <a:off x="5723394" y="1371396"/>
                  <a:ext cx="38657" cy="35492"/>
                </a:xfrm>
                <a:custGeom>
                  <a:avLst/>
                  <a:gdLst/>
                  <a:ahLst/>
                  <a:cxnLst/>
                  <a:rect l="l" t="t" r="r" b="b"/>
                  <a:pathLst>
                    <a:path w="1197" h="1099" extrusionOk="0">
                      <a:moveTo>
                        <a:pt x="947" y="1"/>
                      </a:moveTo>
                      <a:lnTo>
                        <a:pt x="1" y="795"/>
                      </a:lnTo>
                      <a:lnTo>
                        <a:pt x="251" y="1098"/>
                      </a:lnTo>
                      <a:lnTo>
                        <a:pt x="1196" y="304"/>
                      </a:lnTo>
                      <a:lnTo>
                        <a:pt x="947"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 name="Google Shape;1077;p49"/>
                <p:cNvSpPr/>
                <p:nvPr/>
              </p:nvSpPr>
              <p:spPr>
                <a:xfrm>
                  <a:off x="6205118" y="1002351"/>
                  <a:ext cx="40078" cy="33167"/>
                </a:xfrm>
                <a:custGeom>
                  <a:avLst/>
                  <a:gdLst/>
                  <a:ahLst/>
                  <a:cxnLst/>
                  <a:rect l="l" t="t" r="r" b="b"/>
                  <a:pathLst>
                    <a:path w="1241" h="1027" extrusionOk="0">
                      <a:moveTo>
                        <a:pt x="1018" y="0"/>
                      </a:moveTo>
                      <a:lnTo>
                        <a:pt x="1" y="705"/>
                      </a:lnTo>
                      <a:lnTo>
                        <a:pt x="233" y="1026"/>
                      </a:lnTo>
                      <a:lnTo>
                        <a:pt x="1241" y="321"/>
                      </a:lnTo>
                      <a:lnTo>
                        <a:pt x="101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8" name="Google Shape;1078;p49"/>
                <p:cNvSpPr/>
                <p:nvPr/>
              </p:nvSpPr>
              <p:spPr>
                <a:xfrm>
                  <a:off x="5706697" y="1351534"/>
                  <a:ext cx="39787" cy="33167"/>
                </a:xfrm>
                <a:custGeom>
                  <a:avLst/>
                  <a:gdLst/>
                  <a:ahLst/>
                  <a:cxnLst/>
                  <a:rect l="l" t="t" r="r" b="b"/>
                  <a:pathLst>
                    <a:path w="1232" h="1027" extrusionOk="0">
                      <a:moveTo>
                        <a:pt x="1009" y="0"/>
                      </a:moveTo>
                      <a:lnTo>
                        <a:pt x="1" y="705"/>
                      </a:lnTo>
                      <a:lnTo>
                        <a:pt x="224" y="1026"/>
                      </a:lnTo>
                      <a:lnTo>
                        <a:pt x="1232" y="322"/>
                      </a:lnTo>
                      <a:lnTo>
                        <a:pt x="1009"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9" name="Google Shape;1079;p49"/>
                <p:cNvSpPr/>
                <p:nvPr/>
              </p:nvSpPr>
              <p:spPr>
                <a:xfrm>
                  <a:off x="6218973" y="1025668"/>
                  <a:ext cx="40918" cy="31165"/>
                </a:xfrm>
                <a:custGeom>
                  <a:avLst/>
                  <a:gdLst/>
                  <a:ahLst/>
                  <a:cxnLst/>
                  <a:rect l="l" t="t" r="r" b="b"/>
                  <a:pathLst>
                    <a:path w="1267" h="965" extrusionOk="0">
                      <a:moveTo>
                        <a:pt x="1071" y="1"/>
                      </a:moveTo>
                      <a:lnTo>
                        <a:pt x="0" y="616"/>
                      </a:lnTo>
                      <a:lnTo>
                        <a:pt x="196" y="964"/>
                      </a:lnTo>
                      <a:lnTo>
                        <a:pt x="1267" y="349"/>
                      </a:lnTo>
                      <a:lnTo>
                        <a:pt x="1071"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0" name="Google Shape;1080;p49"/>
                <p:cNvSpPr/>
                <p:nvPr/>
              </p:nvSpPr>
              <p:spPr>
                <a:xfrm>
                  <a:off x="5691712" y="1330219"/>
                  <a:ext cx="40950" cy="30842"/>
                </a:xfrm>
                <a:custGeom>
                  <a:avLst/>
                  <a:gdLst/>
                  <a:ahLst/>
                  <a:cxnLst/>
                  <a:rect l="l" t="t" r="r" b="b"/>
                  <a:pathLst>
                    <a:path w="1268" h="955" extrusionOk="0">
                      <a:moveTo>
                        <a:pt x="1071" y="0"/>
                      </a:moveTo>
                      <a:lnTo>
                        <a:pt x="1" y="616"/>
                      </a:lnTo>
                      <a:lnTo>
                        <a:pt x="197" y="955"/>
                      </a:lnTo>
                      <a:lnTo>
                        <a:pt x="1267" y="339"/>
                      </a:lnTo>
                      <a:lnTo>
                        <a:pt x="1071"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1" name="Google Shape;1081;p49"/>
                <p:cNvSpPr/>
                <p:nvPr/>
              </p:nvSpPr>
              <p:spPr>
                <a:xfrm>
                  <a:off x="6231052" y="1050730"/>
                  <a:ext cx="41531" cy="28290"/>
                </a:xfrm>
                <a:custGeom>
                  <a:avLst/>
                  <a:gdLst/>
                  <a:ahLst/>
                  <a:cxnLst/>
                  <a:rect l="l" t="t" r="r" b="b"/>
                  <a:pathLst>
                    <a:path w="1286" h="876" extrusionOk="0">
                      <a:moveTo>
                        <a:pt x="1116" y="1"/>
                      </a:moveTo>
                      <a:lnTo>
                        <a:pt x="1" y="518"/>
                      </a:lnTo>
                      <a:lnTo>
                        <a:pt x="161" y="875"/>
                      </a:lnTo>
                      <a:lnTo>
                        <a:pt x="1286" y="358"/>
                      </a:lnTo>
                      <a:lnTo>
                        <a:pt x="111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2" name="Google Shape;1082;p49"/>
                <p:cNvSpPr/>
                <p:nvPr/>
              </p:nvSpPr>
              <p:spPr>
                <a:xfrm>
                  <a:off x="5679343" y="1308031"/>
                  <a:ext cx="41499" cy="28258"/>
                </a:xfrm>
                <a:custGeom>
                  <a:avLst/>
                  <a:gdLst/>
                  <a:ahLst/>
                  <a:cxnLst/>
                  <a:rect l="l" t="t" r="r" b="b"/>
                  <a:pathLst>
                    <a:path w="1285" h="875" extrusionOk="0">
                      <a:moveTo>
                        <a:pt x="1115" y="0"/>
                      </a:moveTo>
                      <a:lnTo>
                        <a:pt x="0" y="518"/>
                      </a:lnTo>
                      <a:lnTo>
                        <a:pt x="161" y="875"/>
                      </a:lnTo>
                      <a:lnTo>
                        <a:pt x="1285" y="357"/>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3" name="Google Shape;1083;p49"/>
                <p:cNvSpPr/>
                <p:nvPr/>
              </p:nvSpPr>
              <p:spPr>
                <a:xfrm>
                  <a:off x="6241160" y="1076664"/>
                  <a:ext cx="41499" cy="25384"/>
                </a:xfrm>
                <a:custGeom>
                  <a:avLst/>
                  <a:gdLst/>
                  <a:ahLst/>
                  <a:cxnLst/>
                  <a:rect l="l" t="t" r="r" b="b"/>
                  <a:pathLst>
                    <a:path w="1285" h="786" extrusionOk="0">
                      <a:moveTo>
                        <a:pt x="1151" y="1"/>
                      </a:moveTo>
                      <a:lnTo>
                        <a:pt x="0" y="420"/>
                      </a:lnTo>
                      <a:lnTo>
                        <a:pt x="134" y="786"/>
                      </a:lnTo>
                      <a:lnTo>
                        <a:pt x="1285" y="366"/>
                      </a:lnTo>
                      <a:lnTo>
                        <a:pt x="1151"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4" name="Google Shape;1084;p49"/>
                <p:cNvSpPr/>
                <p:nvPr/>
              </p:nvSpPr>
              <p:spPr>
                <a:xfrm>
                  <a:off x="5668943" y="1284681"/>
                  <a:ext cx="41822" cy="25675"/>
                </a:xfrm>
                <a:custGeom>
                  <a:avLst/>
                  <a:gdLst/>
                  <a:ahLst/>
                  <a:cxnLst/>
                  <a:rect l="l" t="t" r="r" b="b"/>
                  <a:pathLst>
                    <a:path w="1295" h="795" extrusionOk="0">
                      <a:moveTo>
                        <a:pt x="1161" y="1"/>
                      </a:moveTo>
                      <a:lnTo>
                        <a:pt x="1" y="420"/>
                      </a:lnTo>
                      <a:lnTo>
                        <a:pt x="135" y="795"/>
                      </a:lnTo>
                      <a:lnTo>
                        <a:pt x="1294" y="375"/>
                      </a:lnTo>
                      <a:lnTo>
                        <a:pt x="1161"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5" name="Google Shape;1085;p49"/>
                <p:cNvSpPr/>
                <p:nvPr/>
              </p:nvSpPr>
              <p:spPr>
                <a:xfrm>
                  <a:off x="5660902" y="1261073"/>
                  <a:ext cx="41790" cy="22477"/>
                </a:xfrm>
                <a:custGeom>
                  <a:avLst/>
                  <a:gdLst/>
                  <a:ahLst/>
                  <a:cxnLst/>
                  <a:rect l="l" t="t" r="r" b="b"/>
                  <a:pathLst>
                    <a:path w="1294" h="696" extrusionOk="0">
                      <a:moveTo>
                        <a:pt x="1196" y="0"/>
                      </a:moveTo>
                      <a:lnTo>
                        <a:pt x="0" y="312"/>
                      </a:lnTo>
                      <a:lnTo>
                        <a:pt x="107" y="696"/>
                      </a:lnTo>
                      <a:lnTo>
                        <a:pt x="1294" y="375"/>
                      </a:lnTo>
                      <a:lnTo>
                        <a:pt x="1196"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6" name="Google Shape;1086;p49"/>
                <p:cNvSpPr/>
                <p:nvPr/>
              </p:nvSpPr>
              <p:spPr>
                <a:xfrm>
                  <a:off x="5655411" y="1236561"/>
                  <a:ext cx="41531" cy="19345"/>
                </a:xfrm>
                <a:custGeom>
                  <a:avLst/>
                  <a:gdLst/>
                  <a:ahLst/>
                  <a:cxnLst/>
                  <a:rect l="l" t="t" r="r" b="b"/>
                  <a:pathLst>
                    <a:path w="1286" h="599" extrusionOk="0">
                      <a:moveTo>
                        <a:pt x="1214" y="1"/>
                      </a:moveTo>
                      <a:lnTo>
                        <a:pt x="1" y="215"/>
                      </a:lnTo>
                      <a:lnTo>
                        <a:pt x="72" y="599"/>
                      </a:lnTo>
                      <a:lnTo>
                        <a:pt x="1285" y="384"/>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7" name="Google Shape;1087;p49"/>
                <p:cNvSpPr/>
                <p:nvPr/>
              </p:nvSpPr>
              <p:spPr>
                <a:xfrm>
                  <a:off x="5655411" y="1130824"/>
                  <a:ext cx="41531" cy="19345"/>
                </a:xfrm>
                <a:custGeom>
                  <a:avLst/>
                  <a:gdLst/>
                  <a:ahLst/>
                  <a:cxnLst/>
                  <a:rect l="l" t="t" r="r" b="b"/>
                  <a:pathLst>
                    <a:path w="1286" h="599" extrusionOk="0">
                      <a:moveTo>
                        <a:pt x="72" y="1"/>
                      </a:moveTo>
                      <a:lnTo>
                        <a:pt x="1" y="393"/>
                      </a:lnTo>
                      <a:lnTo>
                        <a:pt x="1214" y="599"/>
                      </a:lnTo>
                      <a:lnTo>
                        <a:pt x="1285" y="215"/>
                      </a:lnTo>
                      <a:lnTo>
                        <a:pt x="72"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 name="Google Shape;1088;p49"/>
                <p:cNvSpPr/>
                <p:nvPr/>
              </p:nvSpPr>
              <p:spPr>
                <a:xfrm>
                  <a:off x="6248911" y="1261073"/>
                  <a:ext cx="41822" cy="22477"/>
                </a:xfrm>
                <a:custGeom>
                  <a:avLst/>
                  <a:gdLst/>
                  <a:ahLst/>
                  <a:cxnLst/>
                  <a:rect l="l" t="t" r="r" b="b"/>
                  <a:pathLst>
                    <a:path w="1295" h="696" extrusionOk="0">
                      <a:moveTo>
                        <a:pt x="108" y="0"/>
                      </a:moveTo>
                      <a:lnTo>
                        <a:pt x="1" y="375"/>
                      </a:lnTo>
                      <a:lnTo>
                        <a:pt x="1196" y="696"/>
                      </a:lnTo>
                      <a:lnTo>
                        <a:pt x="1295" y="312"/>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 name="Google Shape;1089;p49"/>
                <p:cNvSpPr/>
                <p:nvPr/>
              </p:nvSpPr>
              <p:spPr>
                <a:xfrm>
                  <a:off x="5660902" y="1103469"/>
                  <a:ext cx="41790" cy="22510"/>
                </a:xfrm>
                <a:custGeom>
                  <a:avLst/>
                  <a:gdLst/>
                  <a:ahLst/>
                  <a:cxnLst/>
                  <a:rect l="l" t="t" r="r" b="b"/>
                  <a:pathLst>
                    <a:path w="1294" h="697" extrusionOk="0">
                      <a:moveTo>
                        <a:pt x="107" y="0"/>
                      </a:moveTo>
                      <a:lnTo>
                        <a:pt x="0" y="375"/>
                      </a:lnTo>
                      <a:lnTo>
                        <a:pt x="1196" y="696"/>
                      </a:lnTo>
                      <a:lnTo>
                        <a:pt x="1294" y="313"/>
                      </a:lnTo>
                      <a:lnTo>
                        <a:pt x="107"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 name="Google Shape;1090;p49"/>
                <p:cNvSpPr/>
                <p:nvPr/>
              </p:nvSpPr>
              <p:spPr>
                <a:xfrm>
                  <a:off x="6241160" y="1284681"/>
                  <a:ext cx="41499" cy="25675"/>
                </a:xfrm>
                <a:custGeom>
                  <a:avLst/>
                  <a:gdLst/>
                  <a:ahLst/>
                  <a:cxnLst/>
                  <a:rect l="l" t="t" r="r" b="b"/>
                  <a:pathLst>
                    <a:path w="1285" h="795" extrusionOk="0">
                      <a:moveTo>
                        <a:pt x="134" y="1"/>
                      </a:moveTo>
                      <a:lnTo>
                        <a:pt x="0" y="375"/>
                      </a:lnTo>
                      <a:lnTo>
                        <a:pt x="1151" y="795"/>
                      </a:lnTo>
                      <a:lnTo>
                        <a:pt x="1285" y="420"/>
                      </a:lnTo>
                      <a:lnTo>
                        <a:pt x="134"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 name="Google Shape;1091;p49"/>
                <p:cNvSpPr/>
                <p:nvPr/>
              </p:nvSpPr>
              <p:spPr>
                <a:xfrm>
                  <a:off x="6231052" y="1308031"/>
                  <a:ext cx="41531" cy="28258"/>
                </a:xfrm>
                <a:custGeom>
                  <a:avLst/>
                  <a:gdLst/>
                  <a:ahLst/>
                  <a:cxnLst/>
                  <a:rect l="l" t="t" r="r" b="b"/>
                  <a:pathLst>
                    <a:path w="1286" h="875" extrusionOk="0">
                      <a:moveTo>
                        <a:pt x="161" y="0"/>
                      </a:moveTo>
                      <a:lnTo>
                        <a:pt x="1" y="357"/>
                      </a:lnTo>
                      <a:lnTo>
                        <a:pt x="1116" y="875"/>
                      </a:lnTo>
                      <a:lnTo>
                        <a:pt x="1286" y="518"/>
                      </a:lnTo>
                      <a:lnTo>
                        <a:pt x="161"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 name="Google Shape;1092;p49"/>
                <p:cNvSpPr/>
                <p:nvPr/>
              </p:nvSpPr>
              <p:spPr>
                <a:xfrm>
                  <a:off x="6218973" y="1330219"/>
                  <a:ext cx="40918" cy="30842"/>
                </a:xfrm>
                <a:custGeom>
                  <a:avLst/>
                  <a:gdLst/>
                  <a:ahLst/>
                  <a:cxnLst/>
                  <a:rect l="l" t="t" r="r" b="b"/>
                  <a:pathLst>
                    <a:path w="1267" h="955" extrusionOk="0">
                      <a:moveTo>
                        <a:pt x="196" y="0"/>
                      </a:moveTo>
                      <a:lnTo>
                        <a:pt x="0" y="339"/>
                      </a:lnTo>
                      <a:lnTo>
                        <a:pt x="1071" y="955"/>
                      </a:lnTo>
                      <a:lnTo>
                        <a:pt x="1267" y="616"/>
                      </a:lnTo>
                      <a:lnTo>
                        <a:pt x="196"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 name="Google Shape;1093;p49"/>
                <p:cNvSpPr/>
                <p:nvPr/>
              </p:nvSpPr>
              <p:spPr>
                <a:xfrm>
                  <a:off x="6205118" y="1351534"/>
                  <a:ext cx="40078" cy="33167"/>
                </a:xfrm>
                <a:custGeom>
                  <a:avLst/>
                  <a:gdLst/>
                  <a:ahLst/>
                  <a:cxnLst/>
                  <a:rect l="l" t="t" r="r" b="b"/>
                  <a:pathLst>
                    <a:path w="1241" h="1027" extrusionOk="0">
                      <a:moveTo>
                        <a:pt x="233" y="0"/>
                      </a:moveTo>
                      <a:lnTo>
                        <a:pt x="1" y="322"/>
                      </a:lnTo>
                      <a:lnTo>
                        <a:pt x="1018" y="1026"/>
                      </a:lnTo>
                      <a:lnTo>
                        <a:pt x="1241" y="705"/>
                      </a:lnTo>
                      <a:lnTo>
                        <a:pt x="233"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 name="Google Shape;1094;p49"/>
                <p:cNvSpPr/>
                <p:nvPr/>
              </p:nvSpPr>
              <p:spPr>
                <a:xfrm>
                  <a:off x="6189584" y="1371396"/>
                  <a:ext cx="38915" cy="35492"/>
                </a:xfrm>
                <a:custGeom>
                  <a:avLst/>
                  <a:gdLst/>
                  <a:ahLst/>
                  <a:cxnLst/>
                  <a:rect l="l" t="t" r="r" b="b"/>
                  <a:pathLst>
                    <a:path w="1205" h="1099" extrusionOk="0">
                      <a:moveTo>
                        <a:pt x="259" y="1"/>
                      </a:moveTo>
                      <a:lnTo>
                        <a:pt x="0" y="304"/>
                      </a:lnTo>
                      <a:lnTo>
                        <a:pt x="946" y="1098"/>
                      </a:lnTo>
                      <a:lnTo>
                        <a:pt x="1205" y="79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 name="Google Shape;1095;p49"/>
                <p:cNvSpPr/>
                <p:nvPr/>
              </p:nvSpPr>
              <p:spPr>
                <a:xfrm>
                  <a:off x="6172564" y="1390127"/>
                  <a:ext cx="37204" cy="37204"/>
                </a:xfrm>
                <a:custGeom>
                  <a:avLst/>
                  <a:gdLst/>
                  <a:ahLst/>
                  <a:cxnLst/>
                  <a:rect l="l" t="t" r="r" b="b"/>
                  <a:pathLst>
                    <a:path w="1152" h="1152" extrusionOk="0">
                      <a:moveTo>
                        <a:pt x="277" y="1"/>
                      </a:moveTo>
                      <a:lnTo>
                        <a:pt x="1" y="277"/>
                      </a:lnTo>
                      <a:lnTo>
                        <a:pt x="866" y="1152"/>
                      </a:lnTo>
                      <a:lnTo>
                        <a:pt x="1152" y="875"/>
                      </a:lnTo>
                      <a:lnTo>
                        <a:pt x="277"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 name="Google Shape;1096;p49"/>
                <p:cNvSpPr/>
                <p:nvPr/>
              </p:nvSpPr>
              <p:spPr>
                <a:xfrm>
                  <a:off x="6153865" y="1407438"/>
                  <a:ext cx="35460" cy="38625"/>
                </a:xfrm>
                <a:custGeom>
                  <a:avLst/>
                  <a:gdLst/>
                  <a:ahLst/>
                  <a:cxnLst/>
                  <a:rect l="l" t="t" r="r" b="b"/>
                  <a:pathLst>
                    <a:path w="1098" h="1196" extrusionOk="0">
                      <a:moveTo>
                        <a:pt x="303" y="0"/>
                      </a:moveTo>
                      <a:lnTo>
                        <a:pt x="0" y="250"/>
                      </a:lnTo>
                      <a:lnTo>
                        <a:pt x="794" y="1195"/>
                      </a:lnTo>
                      <a:lnTo>
                        <a:pt x="1097" y="937"/>
                      </a:lnTo>
                      <a:lnTo>
                        <a:pt x="303"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 name="Google Shape;1097;p49"/>
                <p:cNvSpPr/>
                <p:nvPr/>
              </p:nvSpPr>
              <p:spPr>
                <a:xfrm>
                  <a:off x="6133970" y="1422682"/>
                  <a:ext cx="33167" cy="40078"/>
                </a:xfrm>
                <a:custGeom>
                  <a:avLst/>
                  <a:gdLst/>
                  <a:ahLst/>
                  <a:cxnLst/>
                  <a:rect l="l" t="t" r="r" b="b"/>
                  <a:pathLst>
                    <a:path w="1027" h="1241" extrusionOk="0">
                      <a:moveTo>
                        <a:pt x="322" y="1"/>
                      </a:moveTo>
                      <a:lnTo>
                        <a:pt x="0" y="233"/>
                      </a:lnTo>
                      <a:lnTo>
                        <a:pt x="705" y="1241"/>
                      </a:lnTo>
                      <a:lnTo>
                        <a:pt x="1026" y="1018"/>
                      </a:lnTo>
                      <a:lnTo>
                        <a:pt x="322"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 name="Google Shape;1098;p49"/>
                <p:cNvSpPr/>
                <p:nvPr/>
              </p:nvSpPr>
              <p:spPr>
                <a:xfrm>
                  <a:off x="6112655" y="1436537"/>
                  <a:ext cx="30842" cy="40918"/>
                </a:xfrm>
                <a:custGeom>
                  <a:avLst/>
                  <a:gdLst/>
                  <a:ahLst/>
                  <a:cxnLst/>
                  <a:rect l="l" t="t" r="r" b="b"/>
                  <a:pathLst>
                    <a:path w="955" h="1267" extrusionOk="0">
                      <a:moveTo>
                        <a:pt x="339" y="0"/>
                      </a:moveTo>
                      <a:lnTo>
                        <a:pt x="0" y="196"/>
                      </a:lnTo>
                      <a:lnTo>
                        <a:pt x="616" y="1267"/>
                      </a:lnTo>
                      <a:lnTo>
                        <a:pt x="955" y="1071"/>
                      </a:lnTo>
                      <a:lnTo>
                        <a:pt x="339"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32"/>
          <p:cNvSpPr/>
          <p:nvPr/>
        </p:nvSpPr>
        <p:spPr>
          <a:xfrm>
            <a:off x="6814013" y="1241738"/>
            <a:ext cx="906600" cy="906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1" name="Google Shape;661;p32"/>
          <p:cNvSpPr/>
          <p:nvPr/>
        </p:nvSpPr>
        <p:spPr>
          <a:xfrm>
            <a:off x="6814013" y="2911850"/>
            <a:ext cx="906600" cy="906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2" name="Google Shape;662;p32"/>
          <p:cNvSpPr/>
          <p:nvPr/>
        </p:nvSpPr>
        <p:spPr>
          <a:xfrm>
            <a:off x="1423363" y="1241738"/>
            <a:ext cx="906600" cy="906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3" name="Google Shape;663;p32"/>
          <p:cNvSpPr/>
          <p:nvPr/>
        </p:nvSpPr>
        <p:spPr>
          <a:xfrm>
            <a:off x="1423363" y="2911850"/>
            <a:ext cx="906600" cy="906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4" name="Google Shape;664;p32"/>
          <p:cNvSpPr/>
          <p:nvPr/>
        </p:nvSpPr>
        <p:spPr>
          <a:xfrm>
            <a:off x="4118688" y="1241738"/>
            <a:ext cx="906600" cy="906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5" name="Google Shape;665;p32"/>
          <p:cNvSpPr/>
          <p:nvPr/>
        </p:nvSpPr>
        <p:spPr>
          <a:xfrm>
            <a:off x="4118688" y="2911850"/>
            <a:ext cx="906600" cy="9066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6" name="Google Shape;666;p32"/>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lvl="0" algn="ctr" rtl="1"/>
            <a:r>
              <a:rPr lang="fa-IR" dirty="0">
                <a:cs typeface="B Nazanin" pitchFamily="2" charset="-78"/>
              </a:rPr>
              <a:t>فهرست مطالب</a:t>
            </a:r>
            <a:endParaRPr>
              <a:cs typeface="B Nazanin" pitchFamily="2" charset="-78"/>
            </a:endParaRPr>
          </a:p>
        </p:txBody>
      </p:sp>
      <p:sp>
        <p:nvSpPr>
          <p:cNvPr id="667" name="Google Shape;667;p32"/>
          <p:cNvSpPr txBox="1">
            <a:spLocks noGrp="1"/>
          </p:cNvSpPr>
          <p:nvPr>
            <p:ph type="title" idx="2"/>
          </p:nvPr>
        </p:nvSpPr>
        <p:spPr>
          <a:xfrm>
            <a:off x="1423313" y="1431188"/>
            <a:ext cx="906600" cy="527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01</a:t>
            </a:r>
            <a:endParaRPr>
              <a:cs typeface="B Nazanin" pitchFamily="2" charset="-78"/>
            </a:endParaRPr>
          </a:p>
        </p:txBody>
      </p:sp>
      <p:sp>
        <p:nvSpPr>
          <p:cNvPr id="668" name="Google Shape;668;p32"/>
          <p:cNvSpPr txBox="1">
            <a:spLocks noGrp="1"/>
          </p:cNvSpPr>
          <p:nvPr>
            <p:ph type="title" idx="3"/>
          </p:nvPr>
        </p:nvSpPr>
        <p:spPr>
          <a:xfrm>
            <a:off x="1423313" y="3101300"/>
            <a:ext cx="906600" cy="527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04</a:t>
            </a:r>
            <a:endParaRPr>
              <a:cs typeface="B Nazanin" pitchFamily="2" charset="-78"/>
            </a:endParaRPr>
          </a:p>
        </p:txBody>
      </p:sp>
      <p:sp>
        <p:nvSpPr>
          <p:cNvPr id="669" name="Google Shape;669;p32"/>
          <p:cNvSpPr txBox="1">
            <a:spLocks noGrp="1"/>
          </p:cNvSpPr>
          <p:nvPr>
            <p:ph type="title" idx="4"/>
          </p:nvPr>
        </p:nvSpPr>
        <p:spPr>
          <a:xfrm>
            <a:off x="4118688" y="1431188"/>
            <a:ext cx="906600" cy="527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02</a:t>
            </a:r>
            <a:endParaRPr>
              <a:cs typeface="B Nazanin" pitchFamily="2" charset="-78"/>
            </a:endParaRPr>
          </a:p>
        </p:txBody>
      </p:sp>
      <p:sp>
        <p:nvSpPr>
          <p:cNvPr id="670" name="Google Shape;670;p32"/>
          <p:cNvSpPr txBox="1">
            <a:spLocks noGrp="1"/>
          </p:cNvSpPr>
          <p:nvPr>
            <p:ph type="title" idx="5"/>
          </p:nvPr>
        </p:nvSpPr>
        <p:spPr>
          <a:xfrm>
            <a:off x="4118688" y="3101300"/>
            <a:ext cx="906600" cy="527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05</a:t>
            </a:r>
            <a:endParaRPr>
              <a:cs typeface="B Nazanin" pitchFamily="2" charset="-78"/>
            </a:endParaRPr>
          </a:p>
        </p:txBody>
      </p:sp>
      <p:sp>
        <p:nvSpPr>
          <p:cNvPr id="671" name="Google Shape;671;p32"/>
          <p:cNvSpPr txBox="1">
            <a:spLocks noGrp="1"/>
          </p:cNvSpPr>
          <p:nvPr>
            <p:ph type="subTitle" idx="1"/>
          </p:nvPr>
        </p:nvSpPr>
        <p:spPr>
          <a:xfrm>
            <a:off x="713100" y="2148361"/>
            <a:ext cx="2327100" cy="7635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اهداف</a:t>
            </a:r>
            <a:endParaRPr>
              <a:cs typeface="B Nazanin" pitchFamily="2" charset="-78"/>
            </a:endParaRPr>
          </a:p>
        </p:txBody>
      </p:sp>
      <p:sp>
        <p:nvSpPr>
          <p:cNvPr id="672" name="Google Shape;672;p32"/>
          <p:cNvSpPr txBox="1">
            <a:spLocks noGrp="1"/>
          </p:cNvSpPr>
          <p:nvPr>
            <p:ph type="subTitle" idx="6"/>
          </p:nvPr>
        </p:nvSpPr>
        <p:spPr>
          <a:xfrm>
            <a:off x="3408450" y="2148361"/>
            <a:ext cx="2327100" cy="7635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منابع</a:t>
            </a:r>
            <a:endParaRPr>
              <a:cs typeface="B Nazanin" pitchFamily="2" charset="-78"/>
            </a:endParaRPr>
          </a:p>
        </p:txBody>
      </p:sp>
      <p:sp>
        <p:nvSpPr>
          <p:cNvPr id="673" name="Google Shape;673;p32"/>
          <p:cNvSpPr txBox="1">
            <a:spLocks noGrp="1"/>
          </p:cNvSpPr>
          <p:nvPr>
            <p:ph type="subTitle" idx="7"/>
          </p:nvPr>
        </p:nvSpPr>
        <p:spPr>
          <a:xfrm>
            <a:off x="713100" y="3818450"/>
            <a:ext cx="2327100" cy="7635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راه حل ها</a:t>
            </a:r>
            <a:endParaRPr>
              <a:cs typeface="B Nazanin" pitchFamily="2" charset="-78"/>
            </a:endParaRPr>
          </a:p>
        </p:txBody>
      </p:sp>
      <p:sp>
        <p:nvSpPr>
          <p:cNvPr id="674" name="Google Shape;674;p32"/>
          <p:cNvSpPr txBox="1">
            <a:spLocks noGrp="1"/>
          </p:cNvSpPr>
          <p:nvPr>
            <p:ph type="subTitle" idx="8"/>
          </p:nvPr>
        </p:nvSpPr>
        <p:spPr>
          <a:xfrm>
            <a:off x="3408450" y="3818450"/>
            <a:ext cx="2327100" cy="7635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طرح ارتباطی</a:t>
            </a:r>
            <a:endParaRPr>
              <a:cs typeface="B Nazanin" pitchFamily="2" charset="-78"/>
            </a:endParaRPr>
          </a:p>
        </p:txBody>
      </p:sp>
      <p:sp>
        <p:nvSpPr>
          <p:cNvPr id="675" name="Google Shape;675;p32"/>
          <p:cNvSpPr txBox="1">
            <a:spLocks noGrp="1"/>
          </p:cNvSpPr>
          <p:nvPr>
            <p:ph type="title" idx="9"/>
          </p:nvPr>
        </p:nvSpPr>
        <p:spPr>
          <a:xfrm>
            <a:off x="6814038" y="1431188"/>
            <a:ext cx="906600" cy="527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03</a:t>
            </a:r>
            <a:endParaRPr>
              <a:cs typeface="B Nazanin" pitchFamily="2" charset="-78"/>
            </a:endParaRPr>
          </a:p>
        </p:txBody>
      </p:sp>
      <p:sp>
        <p:nvSpPr>
          <p:cNvPr id="676" name="Google Shape;676;p32"/>
          <p:cNvSpPr txBox="1">
            <a:spLocks noGrp="1"/>
          </p:cNvSpPr>
          <p:nvPr>
            <p:ph type="title" idx="13"/>
          </p:nvPr>
        </p:nvSpPr>
        <p:spPr>
          <a:xfrm>
            <a:off x="6814038" y="3101300"/>
            <a:ext cx="906600" cy="527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06</a:t>
            </a:r>
            <a:endParaRPr>
              <a:cs typeface="B Nazanin" pitchFamily="2" charset="-78"/>
            </a:endParaRPr>
          </a:p>
        </p:txBody>
      </p:sp>
      <p:sp>
        <p:nvSpPr>
          <p:cNvPr id="677" name="Google Shape;677;p32"/>
          <p:cNvSpPr txBox="1">
            <a:spLocks noGrp="1"/>
          </p:cNvSpPr>
          <p:nvPr>
            <p:ph type="subTitle" idx="14"/>
          </p:nvPr>
        </p:nvSpPr>
        <p:spPr>
          <a:xfrm>
            <a:off x="6103800" y="2148361"/>
            <a:ext cx="2327100" cy="7635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بودجه</a:t>
            </a:r>
            <a:endParaRPr>
              <a:cs typeface="B Nazanin" pitchFamily="2" charset="-78"/>
            </a:endParaRPr>
          </a:p>
        </p:txBody>
      </p:sp>
      <p:sp>
        <p:nvSpPr>
          <p:cNvPr id="678" name="Google Shape;678;p32"/>
          <p:cNvSpPr txBox="1">
            <a:spLocks noGrp="1"/>
          </p:cNvSpPr>
          <p:nvPr>
            <p:ph type="subTitle" idx="15"/>
          </p:nvPr>
        </p:nvSpPr>
        <p:spPr>
          <a:xfrm>
            <a:off x="6103800" y="3818450"/>
            <a:ext cx="2327100" cy="7635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نتیجه</a:t>
            </a:r>
            <a:endParaRPr>
              <a:cs typeface="B Nazanin"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50"/>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lvl="0" rtl="1"/>
            <a:r>
              <a:rPr lang="fa-IR" dirty="0">
                <a:cs typeface="B Nazanin" pitchFamily="2" charset="-78"/>
              </a:rPr>
              <a:t>منابع جایگزین</a:t>
            </a:r>
            <a:endParaRPr dirty="0">
              <a:cs typeface="B Nazanin" pitchFamily="2" charset="-78"/>
            </a:endParaRPr>
          </a:p>
        </p:txBody>
      </p:sp>
      <p:grpSp>
        <p:nvGrpSpPr>
          <p:cNvPr id="1105" name="Google Shape;1105;p50"/>
          <p:cNvGrpSpPr/>
          <p:nvPr/>
        </p:nvGrpSpPr>
        <p:grpSpPr>
          <a:xfrm>
            <a:off x="3936632" y="3035418"/>
            <a:ext cx="1270808" cy="1271264"/>
            <a:chOff x="2723950" y="3640575"/>
            <a:chExt cx="722625" cy="722925"/>
          </a:xfrm>
        </p:grpSpPr>
        <p:grpSp>
          <p:nvGrpSpPr>
            <p:cNvPr id="1106" name="Google Shape;1106;p50"/>
            <p:cNvGrpSpPr/>
            <p:nvPr/>
          </p:nvGrpSpPr>
          <p:grpSpPr>
            <a:xfrm>
              <a:off x="2723950" y="3640575"/>
              <a:ext cx="722625" cy="722925"/>
              <a:chOff x="2723950" y="3640575"/>
              <a:chExt cx="722625" cy="722925"/>
            </a:xfrm>
          </p:grpSpPr>
          <p:sp>
            <p:nvSpPr>
              <p:cNvPr id="1107" name="Google Shape;1107;p50"/>
              <p:cNvSpPr/>
              <p:nvPr/>
            </p:nvSpPr>
            <p:spPr>
              <a:xfrm>
                <a:off x="3433175" y="4001950"/>
                <a:ext cx="13400" cy="56300"/>
              </a:xfrm>
              <a:custGeom>
                <a:avLst/>
                <a:gdLst/>
                <a:ahLst/>
                <a:cxnLst/>
                <a:rect l="l" t="t" r="r" b="b"/>
                <a:pathLst>
                  <a:path w="536" h="2252" extrusionOk="0">
                    <a:moveTo>
                      <a:pt x="349" y="0"/>
                    </a:moveTo>
                    <a:cubicBezTo>
                      <a:pt x="250" y="0"/>
                      <a:pt x="161" y="90"/>
                      <a:pt x="152" y="197"/>
                    </a:cubicBezTo>
                    <a:lnTo>
                      <a:pt x="143" y="652"/>
                    </a:lnTo>
                    <a:cubicBezTo>
                      <a:pt x="143" y="812"/>
                      <a:pt x="126" y="964"/>
                      <a:pt x="117" y="1116"/>
                    </a:cubicBezTo>
                    <a:cubicBezTo>
                      <a:pt x="99" y="1428"/>
                      <a:pt x="54" y="1731"/>
                      <a:pt x="10" y="2034"/>
                    </a:cubicBezTo>
                    <a:cubicBezTo>
                      <a:pt x="1" y="2141"/>
                      <a:pt x="72" y="2231"/>
                      <a:pt x="170" y="2249"/>
                    </a:cubicBezTo>
                    <a:cubicBezTo>
                      <a:pt x="181" y="2250"/>
                      <a:pt x="192" y="2251"/>
                      <a:pt x="203" y="2251"/>
                    </a:cubicBezTo>
                    <a:cubicBezTo>
                      <a:pt x="297" y="2251"/>
                      <a:pt x="377" y="2184"/>
                      <a:pt x="393" y="2088"/>
                    </a:cubicBezTo>
                    <a:cubicBezTo>
                      <a:pt x="429" y="1776"/>
                      <a:pt x="473" y="1463"/>
                      <a:pt x="491" y="1142"/>
                    </a:cubicBezTo>
                    <a:cubicBezTo>
                      <a:pt x="500" y="991"/>
                      <a:pt x="518" y="830"/>
                      <a:pt x="527" y="670"/>
                    </a:cubicBezTo>
                    <a:lnTo>
                      <a:pt x="536" y="197"/>
                    </a:lnTo>
                    <a:cubicBezTo>
                      <a:pt x="536" y="90"/>
                      <a:pt x="456"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08" name="Google Shape;1108;p50"/>
              <p:cNvSpPr/>
              <p:nvPr/>
            </p:nvSpPr>
            <p:spPr>
              <a:xfrm>
                <a:off x="3414225" y="4076800"/>
                <a:ext cx="23875" cy="54475"/>
              </a:xfrm>
              <a:custGeom>
                <a:avLst/>
                <a:gdLst/>
                <a:ahLst/>
                <a:cxnLst/>
                <a:rect l="l" t="t" r="r" b="b"/>
                <a:pathLst>
                  <a:path w="955" h="2179" extrusionOk="0">
                    <a:moveTo>
                      <a:pt x="758" y="1"/>
                    </a:moveTo>
                    <a:cubicBezTo>
                      <a:pt x="666" y="1"/>
                      <a:pt x="586" y="61"/>
                      <a:pt x="562" y="156"/>
                    </a:cubicBezTo>
                    <a:cubicBezTo>
                      <a:pt x="437" y="753"/>
                      <a:pt x="241" y="1342"/>
                      <a:pt x="36" y="1922"/>
                    </a:cubicBezTo>
                    <a:cubicBezTo>
                      <a:pt x="0" y="2020"/>
                      <a:pt x="45" y="2127"/>
                      <a:pt x="143" y="2163"/>
                    </a:cubicBezTo>
                    <a:cubicBezTo>
                      <a:pt x="167" y="2174"/>
                      <a:pt x="192" y="2179"/>
                      <a:pt x="216" y="2179"/>
                    </a:cubicBezTo>
                    <a:cubicBezTo>
                      <a:pt x="293" y="2179"/>
                      <a:pt x="366" y="2130"/>
                      <a:pt x="393" y="2056"/>
                    </a:cubicBezTo>
                    <a:cubicBezTo>
                      <a:pt x="607" y="1458"/>
                      <a:pt x="803" y="851"/>
                      <a:pt x="937" y="236"/>
                    </a:cubicBezTo>
                    <a:cubicBezTo>
                      <a:pt x="955" y="129"/>
                      <a:pt x="892" y="31"/>
                      <a:pt x="794" y="4"/>
                    </a:cubicBezTo>
                    <a:cubicBezTo>
                      <a:pt x="782" y="2"/>
                      <a:pt x="770" y="1"/>
                      <a:pt x="758"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09" name="Google Shape;1109;p50"/>
              <p:cNvSpPr/>
              <p:nvPr/>
            </p:nvSpPr>
            <p:spPr>
              <a:xfrm>
                <a:off x="3390350" y="4130575"/>
                <a:ext cx="31025" cy="51775"/>
              </a:xfrm>
              <a:custGeom>
                <a:avLst/>
                <a:gdLst/>
                <a:ahLst/>
                <a:cxnLst/>
                <a:rect l="l" t="t" r="r" b="b"/>
                <a:pathLst>
                  <a:path w="1241" h="2071" extrusionOk="0">
                    <a:moveTo>
                      <a:pt x="1035" y="1"/>
                    </a:moveTo>
                    <a:cubicBezTo>
                      <a:pt x="957" y="1"/>
                      <a:pt x="885" y="49"/>
                      <a:pt x="857" y="119"/>
                    </a:cubicBezTo>
                    <a:lnTo>
                      <a:pt x="768" y="342"/>
                    </a:lnTo>
                    <a:lnTo>
                      <a:pt x="670" y="547"/>
                    </a:lnTo>
                    <a:lnTo>
                      <a:pt x="483" y="966"/>
                    </a:lnTo>
                    <a:lnTo>
                      <a:pt x="277" y="1377"/>
                    </a:lnTo>
                    <a:lnTo>
                      <a:pt x="170" y="1582"/>
                    </a:lnTo>
                    <a:lnTo>
                      <a:pt x="54" y="1787"/>
                    </a:lnTo>
                    <a:cubicBezTo>
                      <a:pt x="1" y="1876"/>
                      <a:pt x="28" y="1992"/>
                      <a:pt x="117" y="2046"/>
                    </a:cubicBezTo>
                    <a:cubicBezTo>
                      <a:pt x="148" y="2063"/>
                      <a:pt x="181" y="2071"/>
                      <a:pt x="214" y="2071"/>
                    </a:cubicBezTo>
                    <a:cubicBezTo>
                      <a:pt x="283" y="2071"/>
                      <a:pt x="348" y="2035"/>
                      <a:pt x="384" y="1974"/>
                    </a:cubicBezTo>
                    <a:lnTo>
                      <a:pt x="500" y="1769"/>
                    </a:lnTo>
                    <a:lnTo>
                      <a:pt x="607" y="1555"/>
                    </a:lnTo>
                    <a:lnTo>
                      <a:pt x="822" y="1136"/>
                    </a:lnTo>
                    <a:lnTo>
                      <a:pt x="1018" y="699"/>
                    </a:lnTo>
                    <a:lnTo>
                      <a:pt x="1116" y="485"/>
                    </a:lnTo>
                    <a:lnTo>
                      <a:pt x="1205" y="262"/>
                    </a:lnTo>
                    <a:cubicBezTo>
                      <a:pt x="1241" y="163"/>
                      <a:pt x="1196" y="56"/>
                      <a:pt x="1098" y="12"/>
                    </a:cubicBezTo>
                    <a:cubicBezTo>
                      <a:pt x="1077" y="4"/>
                      <a:pt x="1056" y="1"/>
                      <a:pt x="1035"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10" name="Google Shape;1110;p50"/>
              <p:cNvSpPr/>
              <p:nvPr/>
            </p:nvSpPr>
            <p:spPr>
              <a:xfrm>
                <a:off x="3346650" y="4197075"/>
                <a:ext cx="39500" cy="46525"/>
              </a:xfrm>
              <a:custGeom>
                <a:avLst/>
                <a:gdLst/>
                <a:ahLst/>
                <a:cxnLst/>
                <a:rect l="l" t="t" r="r" b="b"/>
                <a:pathLst>
                  <a:path w="1580" h="1861" extrusionOk="0">
                    <a:moveTo>
                      <a:pt x="1373" y="1"/>
                    </a:moveTo>
                    <a:cubicBezTo>
                      <a:pt x="1309" y="1"/>
                      <a:pt x="1245" y="32"/>
                      <a:pt x="1205" y="91"/>
                    </a:cubicBezTo>
                    <a:cubicBezTo>
                      <a:pt x="857" y="590"/>
                      <a:pt x="482" y="1090"/>
                      <a:pt x="72" y="1545"/>
                    </a:cubicBezTo>
                    <a:cubicBezTo>
                      <a:pt x="0" y="1625"/>
                      <a:pt x="9" y="1741"/>
                      <a:pt x="89" y="1812"/>
                    </a:cubicBezTo>
                    <a:cubicBezTo>
                      <a:pt x="122" y="1845"/>
                      <a:pt x="166" y="1861"/>
                      <a:pt x="210" y="1861"/>
                    </a:cubicBezTo>
                    <a:cubicBezTo>
                      <a:pt x="264" y="1861"/>
                      <a:pt x="318" y="1838"/>
                      <a:pt x="357" y="1794"/>
                    </a:cubicBezTo>
                    <a:cubicBezTo>
                      <a:pt x="776" y="1322"/>
                      <a:pt x="1160" y="822"/>
                      <a:pt x="1517" y="296"/>
                    </a:cubicBezTo>
                    <a:cubicBezTo>
                      <a:pt x="1579" y="206"/>
                      <a:pt x="1553" y="91"/>
                      <a:pt x="1472" y="28"/>
                    </a:cubicBezTo>
                    <a:cubicBezTo>
                      <a:pt x="1441" y="10"/>
                      <a:pt x="1407" y="1"/>
                      <a:pt x="1373"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11" name="Google Shape;1111;p50"/>
              <p:cNvSpPr/>
              <p:nvPr/>
            </p:nvSpPr>
            <p:spPr>
              <a:xfrm>
                <a:off x="3306050" y="4241125"/>
                <a:ext cx="44850" cy="41550"/>
              </a:xfrm>
              <a:custGeom>
                <a:avLst/>
                <a:gdLst/>
                <a:ahLst/>
                <a:cxnLst/>
                <a:rect l="l" t="t" r="r" b="b"/>
                <a:pathLst>
                  <a:path w="1794" h="1662" extrusionOk="0">
                    <a:moveTo>
                      <a:pt x="1581" y="1"/>
                    </a:moveTo>
                    <a:cubicBezTo>
                      <a:pt x="1528" y="1"/>
                      <a:pt x="1475" y="21"/>
                      <a:pt x="1437" y="59"/>
                    </a:cubicBezTo>
                    <a:lnTo>
                      <a:pt x="1125" y="398"/>
                    </a:lnTo>
                    <a:lnTo>
                      <a:pt x="786" y="710"/>
                    </a:lnTo>
                    <a:cubicBezTo>
                      <a:pt x="679" y="826"/>
                      <a:pt x="563" y="925"/>
                      <a:pt x="447" y="1023"/>
                    </a:cubicBezTo>
                    <a:cubicBezTo>
                      <a:pt x="331" y="1121"/>
                      <a:pt x="215" y="1228"/>
                      <a:pt x="99" y="1326"/>
                    </a:cubicBezTo>
                    <a:cubicBezTo>
                      <a:pt x="10" y="1388"/>
                      <a:pt x="1" y="1504"/>
                      <a:pt x="63" y="1594"/>
                    </a:cubicBezTo>
                    <a:cubicBezTo>
                      <a:pt x="98" y="1639"/>
                      <a:pt x="153" y="1661"/>
                      <a:pt x="209" y="1661"/>
                    </a:cubicBezTo>
                    <a:cubicBezTo>
                      <a:pt x="252" y="1661"/>
                      <a:pt x="296" y="1648"/>
                      <a:pt x="331" y="1620"/>
                    </a:cubicBezTo>
                    <a:cubicBezTo>
                      <a:pt x="456" y="1513"/>
                      <a:pt x="572" y="1415"/>
                      <a:pt x="696" y="1308"/>
                    </a:cubicBezTo>
                    <a:cubicBezTo>
                      <a:pt x="812" y="1210"/>
                      <a:pt x="937" y="1103"/>
                      <a:pt x="1044" y="987"/>
                    </a:cubicBezTo>
                    <a:lnTo>
                      <a:pt x="1392" y="666"/>
                    </a:lnTo>
                    <a:lnTo>
                      <a:pt x="1713" y="318"/>
                    </a:lnTo>
                    <a:cubicBezTo>
                      <a:pt x="1794" y="247"/>
                      <a:pt x="1785" y="122"/>
                      <a:pt x="1713" y="50"/>
                    </a:cubicBezTo>
                    <a:cubicBezTo>
                      <a:pt x="1676" y="17"/>
                      <a:pt x="1628" y="1"/>
                      <a:pt x="1581"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12" name="Google Shape;1112;p50"/>
              <p:cNvSpPr/>
              <p:nvPr/>
            </p:nvSpPr>
            <p:spPr>
              <a:xfrm>
                <a:off x="3242925" y="4290350"/>
                <a:ext cx="51100" cy="33700"/>
              </a:xfrm>
              <a:custGeom>
                <a:avLst/>
                <a:gdLst/>
                <a:ahLst/>
                <a:cxnLst/>
                <a:rect l="l" t="t" r="r" b="b"/>
                <a:pathLst>
                  <a:path w="2044" h="1348" extrusionOk="0">
                    <a:moveTo>
                      <a:pt x="1822" y="0"/>
                    </a:moveTo>
                    <a:cubicBezTo>
                      <a:pt x="1785" y="0"/>
                      <a:pt x="1748" y="11"/>
                      <a:pt x="1714" y="35"/>
                    </a:cubicBezTo>
                    <a:cubicBezTo>
                      <a:pt x="1589" y="124"/>
                      <a:pt x="1464" y="213"/>
                      <a:pt x="1330" y="294"/>
                    </a:cubicBezTo>
                    <a:cubicBezTo>
                      <a:pt x="1205" y="374"/>
                      <a:pt x="1071" y="463"/>
                      <a:pt x="938" y="543"/>
                    </a:cubicBezTo>
                    <a:cubicBezTo>
                      <a:pt x="670" y="695"/>
                      <a:pt x="411" y="856"/>
                      <a:pt x="135" y="990"/>
                    </a:cubicBezTo>
                    <a:cubicBezTo>
                      <a:pt x="46" y="1034"/>
                      <a:pt x="1" y="1150"/>
                      <a:pt x="54" y="1239"/>
                    </a:cubicBezTo>
                    <a:cubicBezTo>
                      <a:pt x="86" y="1309"/>
                      <a:pt x="154" y="1347"/>
                      <a:pt x="223" y="1347"/>
                    </a:cubicBezTo>
                    <a:cubicBezTo>
                      <a:pt x="251" y="1347"/>
                      <a:pt x="279" y="1341"/>
                      <a:pt x="304" y="1329"/>
                    </a:cubicBezTo>
                    <a:cubicBezTo>
                      <a:pt x="590" y="1186"/>
                      <a:pt x="866" y="1016"/>
                      <a:pt x="1134" y="865"/>
                    </a:cubicBezTo>
                    <a:cubicBezTo>
                      <a:pt x="1277" y="784"/>
                      <a:pt x="1402" y="695"/>
                      <a:pt x="1535" y="615"/>
                    </a:cubicBezTo>
                    <a:cubicBezTo>
                      <a:pt x="1669" y="526"/>
                      <a:pt x="1803" y="445"/>
                      <a:pt x="1928" y="347"/>
                    </a:cubicBezTo>
                    <a:cubicBezTo>
                      <a:pt x="2017" y="285"/>
                      <a:pt x="2044" y="169"/>
                      <a:pt x="1981" y="80"/>
                    </a:cubicBezTo>
                    <a:cubicBezTo>
                      <a:pt x="1943" y="30"/>
                      <a:pt x="1883" y="0"/>
                      <a:pt x="1822"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13" name="Google Shape;1113;p50"/>
              <p:cNvSpPr/>
              <p:nvPr/>
            </p:nvSpPr>
            <p:spPr>
              <a:xfrm>
                <a:off x="3191200" y="4318825"/>
                <a:ext cx="54225" cy="27000"/>
              </a:xfrm>
              <a:custGeom>
                <a:avLst/>
                <a:gdLst/>
                <a:ahLst/>
                <a:cxnLst/>
                <a:rect l="l" t="t" r="r" b="b"/>
                <a:pathLst>
                  <a:path w="2169" h="1080" extrusionOk="0">
                    <a:moveTo>
                      <a:pt x="1951" y="1"/>
                    </a:moveTo>
                    <a:cubicBezTo>
                      <a:pt x="1923" y="1"/>
                      <a:pt x="1893" y="7"/>
                      <a:pt x="1865" y="20"/>
                    </a:cubicBezTo>
                    <a:lnTo>
                      <a:pt x="1445" y="207"/>
                    </a:lnTo>
                    <a:lnTo>
                      <a:pt x="1231" y="305"/>
                    </a:lnTo>
                    <a:lnTo>
                      <a:pt x="1017" y="395"/>
                    </a:lnTo>
                    <a:lnTo>
                      <a:pt x="589" y="564"/>
                    </a:lnTo>
                    <a:lnTo>
                      <a:pt x="152" y="707"/>
                    </a:lnTo>
                    <a:cubicBezTo>
                      <a:pt x="54" y="743"/>
                      <a:pt x="0" y="850"/>
                      <a:pt x="27" y="948"/>
                    </a:cubicBezTo>
                    <a:cubicBezTo>
                      <a:pt x="57" y="1029"/>
                      <a:pt x="135" y="1080"/>
                      <a:pt x="216" y="1080"/>
                    </a:cubicBezTo>
                    <a:cubicBezTo>
                      <a:pt x="234" y="1080"/>
                      <a:pt x="251" y="1077"/>
                      <a:pt x="268" y="1073"/>
                    </a:cubicBezTo>
                    <a:lnTo>
                      <a:pt x="723" y="912"/>
                    </a:lnTo>
                    <a:lnTo>
                      <a:pt x="1160" y="743"/>
                    </a:lnTo>
                    <a:lnTo>
                      <a:pt x="1383" y="653"/>
                    </a:lnTo>
                    <a:lnTo>
                      <a:pt x="1597" y="555"/>
                    </a:lnTo>
                    <a:lnTo>
                      <a:pt x="2034" y="359"/>
                    </a:lnTo>
                    <a:cubicBezTo>
                      <a:pt x="2123" y="314"/>
                      <a:pt x="2168" y="198"/>
                      <a:pt x="2115" y="100"/>
                    </a:cubicBezTo>
                    <a:cubicBezTo>
                      <a:pt x="2083" y="37"/>
                      <a:pt x="2020" y="1"/>
                      <a:pt x="1951"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14" name="Google Shape;1114;p50"/>
              <p:cNvSpPr/>
              <p:nvPr/>
            </p:nvSpPr>
            <p:spPr>
              <a:xfrm>
                <a:off x="3117825" y="4344125"/>
                <a:ext cx="56450" cy="17425"/>
              </a:xfrm>
              <a:custGeom>
                <a:avLst/>
                <a:gdLst/>
                <a:ahLst/>
                <a:cxnLst/>
                <a:rect l="l" t="t" r="r" b="b"/>
                <a:pathLst>
                  <a:path w="2258" h="697" extrusionOk="0">
                    <a:moveTo>
                      <a:pt x="2048" y="1"/>
                    </a:moveTo>
                    <a:cubicBezTo>
                      <a:pt x="2032" y="1"/>
                      <a:pt x="2015" y="3"/>
                      <a:pt x="1999" y="7"/>
                    </a:cubicBezTo>
                    <a:lnTo>
                      <a:pt x="1553" y="105"/>
                    </a:lnTo>
                    <a:lnTo>
                      <a:pt x="1098" y="194"/>
                    </a:lnTo>
                    <a:cubicBezTo>
                      <a:pt x="794" y="248"/>
                      <a:pt x="482" y="275"/>
                      <a:pt x="179" y="319"/>
                    </a:cubicBezTo>
                    <a:cubicBezTo>
                      <a:pt x="81" y="337"/>
                      <a:pt x="0" y="418"/>
                      <a:pt x="9" y="525"/>
                    </a:cubicBezTo>
                    <a:cubicBezTo>
                      <a:pt x="17" y="622"/>
                      <a:pt x="99" y="697"/>
                      <a:pt x="193" y="697"/>
                    </a:cubicBezTo>
                    <a:cubicBezTo>
                      <a:pt x="203" y="697"/>
                      <a:pt x="213" y="696"/>
                      <a:pt x="223" y="694"/>
                    </a:cubicBezTo>
                    <a:cubicBezTo>
                      <a:pt x="536" y="658"/>
                      <a:pt x="848" y="632"/>
                      <a:pt x="1160" y="560"/>
                    </a:cubicBezTo>
                    <a:lnTo>
                      <a:pt x="1624" y="480"/>
                    </a:lnTo>
                    <a:lnTo>
                      <a:pt x="2088" y="373"/>
                    </a:lnTo>
                    <a:cubicBezTo>
                      <a:pt x="2195" y="346"/>
                      <a:pt x="2257" y="248"/>
                      <a:pt x="2231" y="150"/>
                    </a:cubicBezTo>
                    <a:cubicBezTo>
                      <a:pt x="2208" y="60"/>
                      <a:pt x="2135" y="1"/>
                      <a:pt x="2048"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15" name="Google Shape;1115;p50"/>
              <p:cNvSpPr/>
              <p:nvPr/>
            </p:nvSpPr>
            <p:spPr>
              <a:xfrm>
                <a:off x="3061625" y="4352975"/>
                <a:ext cx="56675" cy="10525"/>
              </a:xfrm>
              <a:custGeom>
                <a:avLst/>
                <a:gdLst/>
                <a:ahLst/>
                <a:cxnLst/>
                <a:rect l="l" t="t" r="r" b="b"/>
                <a:pathLst>
                  <a:path w="2267" h="421" extrusionOk="0">
                    <a:moveTo>
                      <a:pt x="2070" y="0"/>
                    </a:moveTo>
                    <a:cubicBezTo>
                      <a:pt x="2064" y="0"/>
                      <a:pt x="2058" y="1"/>
                      <a:pt x="2052" y="1"/>
                    </a:cubicBezTo>
                    <a:cubicBezTo>
                      <a:pt x="1704" y="31"/>
                      <a:pt x="1355" y="42"/>
                      <a:pt x="1007" y="42"/>
                    </a:cubicBezTo>
                    <a:cubicBezTo>
                      <a:pt x="740" y="42"/>
                      <a:pt x="473" y="36"/>
                      <a:pt x="205" y="28"/>
                    </a:cubicBezTo>
                    <a:cubicBezTo>
                      <a:pt x="200" y="27"/>
                      <a:pt x="194" y="27"/>
                      <a:pt x="189" y="27"/>
                    </a:cubicBezTo>
                    <a:cubicBezTo>
                      <a:pt x="89" y="27"/>
                      <a:pt x="9" y="104"/>
                      <a:pt x="0" y="197"/>
                    </a:cubicBezTo>
                    <a:cubicBezTo>
                      <a:pt x="0" y="304"/>
                      <a:pt x="80" y="394"/>
                      <a:pt x="187" y="403"/>
                    </a:cubicBezTo>
                    <a:cubicBezTo>
                      <a:pt x="450" y="414"/>
                      <a:pt x="712" y="420"/>
                      <a:pt x="974" y="420"/>
                    </a:cubicBezTo>
                    <a:cubicBezTo>
                      <a:pt x="1344" y="420"/>
                      <a:pt x="1713" y="407"/>
                      <a:pt x="2079" y="376"/>
                    </a:cubicBezTo>
                    <a:cubicBezTo>
                      <a:pt x="2186" y="367"/>
                      <a:pt x="2266" y="278"/>
                      <a:pt x="2257" y="171"/>
                    </a:cubicBezTo>
                    <a:cubicBezTo>
                      <a:pt x="2249" y="70"/>
                      <a:pt x="2169" y="0"/>
                      <a:pt x="2070"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16" name="Google Shape;1116;p50"/>
              <p:cNvSpPr/>
              <p:nvPr/>
            </p:nvSpPr>
            <p:spPr>
              <a:xfrm>
                <a:off x="2986675" y="4341675"/>
                <a:ext cx="56450" cy="18725"/>
              </a:xfrm>
              <a:custGeom>
                <a:avLst/>
                <a:gdLst/>
                <a:ahLst/>
                <a:cxnLst/>
                <a:rect l="l" t="t" r="r" b="b"/>
                <a:pathLst>
                  <a:path w="2258" h="749" extrusionOk="0">
                    <a:moveTo>
                      <a:pt x="222" y="1"/>
                    </a:moveTo>
                    <a:cubicBezTo>
                      <a:pt x="138" y="1"/>
                      <a:pt x="59" y="58"/>
                      <a:pt x="36" y="141"/>
                    </a:cubicBezTo>
                    <a:cubicBezTo>
                      <a:pt x="1" y="239"/>
                      <a:pt x="63" y="346"/>
                      <a:pt x="170" y="373"/>
                    </a:cubicBezTo>
                    <a:cubicBezTo>
                      <a:pt x="322" y="426"/>
                      <a:pt x="473" y="453"/>
                      <a:pt x="625" y="489"/>
                    </a:cubicBezTo>
                    <a:cubicBezTo>
                      <a:pt x="786" y="524"/>
                      <a:pt x="937" y="569"/>
                      <a:pt x="1089" y="596"/>
                    </a:cubicBezTo>
                    <a:cubicBezTo>
                      <a:pt x="1401" y="649"/>
                      <a:pt x="1714" y="712"/>
                      <a:pt x="2026" y="747"/>
                    </a:cubicBezTo>
                    <a:cubicBezTo>
                      <a:pt x="2032" y="748"/>
                      <a:pt x="2038" y="748"/>
                      <a:pt x="2044" y="748"/>
                    </a:cubicBezTo>
                    <a:cubicBezTo>
                      <a:pt x="2144" y="748"/>
                      <a:pt x="2231" y="679"/>
                      <a:pt x="2240" y="587"/>
                    </a:cubicBezTo>
                    <a:cubicBezTo>
                      <a:pt x="2258" y="480"/>
                      <a:pt x="2177" y="382"/>
                      <a:pt x="2079" y="373"/>
                    </a:cubicBezTo>
                    <a:cubicBezTo>
                      <a:pt x="1767" y="337"/>
                      <a:pt x="1473" y="275"/>
                      <a:pt x="1169" y="221"/>
                    </a:cubicBezTo>
                    <a:cubicBezTo>
                      <a:pt x="1018" y="194"/>
                      <a:pt x="866" y="159"/>
                      <a:pt x="714" y="123"/>
                    </a:cubicBezTo>
                    <a:cubicBezTo>
                      <a:pt x="563" y="87"/>
                      <a:pt x="411" y="61"/>
                      <a:pt x="268" y="7"/>
                    </a:cubicBezTo>
                    <a:cubicBezTo>
                      <a:pt x="253" y="3"/>
                      <a:pt x="237" y="1"/>
                      <a:pt x="222"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17" name="Google Shape;1117;p50"/>
              <p:cNvSpPr/>
              <p:nvPr/>
            </p:nvSpPr>
            <p:spPr>
              <a:xfrm>
                <a:off x="2933600" y="4322850"/>
                <a:ext cx="54675" cy="25850"/>
              </a:xfrm>
              <a:custGeom>
                <a:avLst/>
                <a:gdLst/>
                <a:ahLst/>
                <a:cxnLst/>
                <a:rect l="l" t="t" r="r" b="b"/>
                <a:pathLst>
                  <a:path w="2187" h="1034" extrusionOk="0">
                    <a:moveTo>
                      <a:pt x="214" y="1"/>
                    </a:moveTo>
                    <a:cubicBezTo>
                      <a:pt x="145" y="1"/>
                      <a:pt x="77" y="39"/>
                      <a:pt x="45" y="109"/>
                    </a:cubicBezTo>
                    <a:cubicBezTo>
                      <a:pt x="0" y="207"/>
                      <a:pt x="45" y="314"/>
                      <a:pt x="143" y="359"/>
                    </a:cubicBezTo>
                    <a:cubicBezTo>
                      <a:pt x="429" y="501"/>
                      <a:pt x="723" y="608"/>
                      <a:pt x="1017" y="724"/>
                    </a:cubicBezTo>
                    <a:cubicBezTo>
                      <a:pt x="1160" y="778"/>
                      <a:pt x="1312" y="822"/>
                      <a:pt x="1464" y="876"/>
                    </a:cubicBezTo>
                    <a:cubicBezTo>
                      <a:pt x="1615" y="930"/>
                      <a:pt x="1767" y="983"/>
                      <a:pt x="1918" y="1028"/>
                    </a:cubicBezTo>
                    <a:cubicBezTo>
                      <a:pt x="1934" y="1032"/>
                      <a:pt x="1950" y="1034"/>
                      <a:pt x="1965" y="1034"/>
                    </a:cubicBezTo>
                    <a:cubicBezTo>
                      <a:pt x="2049" y="1034"/>
                      <a:pt x="2129" y="977"/>
                      <a:pt x="2159" y="894"/>
                    </a:cubicBezTo>
                    <a:cubicBezTo>
                      <a:pt x="2186" y="796"/>
                      <a:pt x="2124" y="689"/>
                      <a:pt x="2026" y="662"/>
                    </a:cubicBezTo>
                    <a:cubicBezTo>
                      <a:pt x="1874" y="617"/>
                      <a:pt x="1731" y="564"/>
                      <a:pt x="1588" y="519"/>
                    </a:cubicBezTo>
                    <a:cubicBezTo>
                      <a:pt x="1437" y="466"/>
                      <a:pt x="1294" y="421"/>
                      <a:pt x="1151" y="368"/>
                    </a:cubicBezTo>
                    <a:cubicBezTo>
                      <a:pt x="866" y="252"/>
                      <a:pt x="571" y="144"/>
                      <a:pt x="295" y="20"/>
                    </a:cubicBezTo>
                    <a:cubicBezTo>
                      <a:pt x="269" y="7"/>
                      <a:pt x="241"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18" name="Google Shape;1118;p50"/>
              <p:cNvSpPr/>
              <p:nvPr/>
            </p:nvSpPr>
            <p:spPr>
              <a:xfrm>
                <a:off x="2868475" y="4284925"/>
                <a:ext cx="50425" cy="34700"/>
              </a:xfrm>
              <a:custGeom>
                <a:avLst/>
                <a:gdLst/>
                <a:ahLst/>
                <a:cxnLst/>
                <a:rect l="l" t="t" r="r" b="b"/>
                <a:pathLst>
                  <a:path w="2017" h="1388" extrusionOk="0">
                    <a:moveTo>
                      <a:pt x="220" y="0"/>
                    </a:moveTo>
                    <a:cubicBezTo>
                      <a:pt x="163" y="0"/>
                      <a:pt x="105" y="26"/>
                      <a:pt x="63" y="74"/>
                    </a:cubicBezTo>
                    <a:cubicBezTo>
                      <a:pt x="1" y="154"/>
                      <a:pt x="18" y="279"/>
                      <a:pt x="108" y="341"/>
                    </a:cubicBezTo>
                    <a:cubicBezTo>
                      <a:pt x="366" y="529"/>
                      <a:pt x="625" y="707"/>
                      <a:pt x="893" y="876"/>
                    </a:cubicBezTo>
                    <a:cubicBezTo>
                      <a:pt x="1151" y="1055"/>
                      <a:pt x="1437" y="1207"/>
                      <a:pt x="1704" y="1358"/>
                    </a:cubicBezTo>
                    <a:cubicBezTo>
                      <a:pt x="1736" y="1378"/>
                      <a:pt x="1769" y="1387"/>
                      <a:pt x="1802" y="1387"/>
                    </a:cubicBezTo>
                    <a:cubicBezTo>
                      <a:pt x="1870" y="1387"/>
                      <a:pt x="1933" y="1347"/>
                      <a:pt x="1963" y="1287"/>
                    </a:cubicBezTo>
                    <a:cubicBezTo>
                      <a:pt x="2017" y="1189"/>
                      <a:pt x="1981" y="1082"/>
                      <a:pt x="1892" y="1028"/>
                    </a:cubicBezTo>
                    <a:cubicBezTo>
                      <a:pt x="1624" y="876"/>
                      <a:pt x="1348" y="725"/>
                      <a:pt x="1098" y="555"/>
                    </a:cubicBezTo>
                    <a:cubicBezTo>
                      <a:pt x="830" y="395"/>
                      <a:pt x="580" y="216"/>
                      <a:pt x="331" y="38"/>
                    </a:cubicBezTo>
                    <a:cubicBezTo>
                      <a:pt x="298" y="12"/>
                      <a:pt x="259"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19" name="Google Shape;1119;p50"/>
              <p:cNvSpPr/>
              <p:nvPr/>
            </p:nvSpPr>
            <p:spPr>
              <a:xfrm>
                <a:off x="2826100" y="4247975"/>
                <a:ext cx="45525" cy="40575"/>
              </a:xfrm>
              <a:custGeom>
                <a:avLst/>
                <a:gdLst/>
                <a:ahLst/>
                <a:cxnLst/>
                <a:rect l="l" t="t" r="r" b="b"/>
                <a:pathLst>
                  <a:path w="1821" h="1623" extrusionOk="0">
                    <a:moveTo>
                      <a:pt x="210" y="0"/>
                    </a:moveTo>
                    <a:cubicBezTo>
                      <a:pt x="163" y="0"/>
                      <a:pt x="115" y="18"/>
                      <a:pt x="81" y="53"/>
                    </a:cubicBezTo>
                    <a:cubicBezTo>
                      <a:pt x="1" y="124"/>
                      <a:pt x="1" y="249"/>
                      <a:pt x="72" y="329"/>
                    </a:cubicBezTo>
                    <a:cubicBezTo>
                      <a:pt x="527" y="766"/>
                      <a:pt x="991" y="1204"/>
                      <a:pt x="1490" y="1578"/>
                    </a:cubicBezTo>
                    <a:cubicBezTo>
                      <a:pt x="1528" y="1609"/>
                      <a:pt x="1571" y="1623"/>
                      <a:pt x="1613" y="1623"/>
                    </a:cubicBezTo>
                    <a:cubicBezTo>
                      <a:pt x="1669" y="1623"/>
                      <a:pt x="1722" y="1598"/>
                      <a:pt x="1758" y="1552"/>
                    </a:cubicBezTo>
                    <a:cubicBezTo>
                      <a:pt x="1820" y="1471"/>
                      <a:pt x="1811" y="1346"/>
                      <a:pt x="1722" y="1284"/>
                    </a:cubicBezTo>
                    <a:cubicBezTo>
                      <a:pt x="1232" y="909"/>
                      <a:pt x="786" y="490"/>
                      <a:pt x="348" y="62"/>
                    </a:cubicBezTo>
                    <a:cubicBezTo>
                      <a:pt x="312" y="20"/>
                      <a:pt x="261" y="0"/>
                      <a:pt x="210"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20" name="Google Shape;1120;p50"/>
              <p:cNvSpPr/>
              <p:nvPr/>
            </p:nvSpPr>
            <p:spPr>
              <a:xfrm>
                <a:off x="2779050" y="4189100"/>
                <a:ext cx="38375" cy="47275"/>
              </a:xfrm>
              <a:custGeom>
                <a:avLst/>
                <a:gdLst/>
                <a:ahLst/>
                <a:cxnLst/>
                <a:rect l="l" t="t" r="r" b="b"/>
                <a:pathLst>
                  <a:path w="1535" h="1891" extrusionOk="0">
                    <a:moveTo>
                      <a:pt x="216" y="1"/>
                    </a:moveTo>
                    <a:cubicBezTo>
                      <a:pt x="178" y="1"/>
                      <a:pt x="140" y="12"/>
                      <a:pt x="107" y="35"/>
                    </a:cubicBezTo>
                    <a:cubicBezTo>
                      <a:pt x="18" y="88"/>
                      <a:pt x="0" y="204"/>
                      <a:pt x="54" y="294"/>
                    </a:cubicBezTo>
                    <a:cubicBezTo>
                      <a:pt x="393" y="829"/>
                      <a:pt x="776" y="1337"/>
                      <a:pt x="1178" y="1819"/>
                    </a:cubicBezTo>
                    <a:cubicBezTo>
                      <a:pt x="1219" y="1865"/>
                      <a:pt x="1274" y="1890"/>
                      <a:pt x="1329" y="1890"/>
                    </a:cubicBezTo>
                    <a:cubicBezTo>
                      <a:pt x="1370" y="1890"/>
                      <a:pt x="1411" y="1876"/>
                      <a:pt x="1445" y="1846"/>
                    </a:cubicBezTo>
                    <a:cubicBezTo>
                      <a:pt x="1526" y="1774"/>
                      <a:pt x="1535" y="1658"/>
                      <a:pt x="1463" y="1578"/>
                    </a:cubicBezTo>
                    <a:cubicBezTo>
                      <a:pt x="1071" y="1105"/>
                      <a:pt x="696" y="615"/>
                      <a:pt x="375" y="88"/>
                    </a:cubicBezTo>
                    <a:cubicBezTo>
                      <a:pt x="341" y="32"/>
                      <a:pt x="279"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21" name="Google Shape;1121;p50"/>
              <p:cNvSpPr/>
              <p:nvPr/>
            </p:nvSpPr>
            <p:spPr>
              <a:xfrm>
                <a:off x="2752275" y="4139475"/>
                <a:ext cx="32375" cy="51175"/>
              </a:xfrm>
              <a:custGeom>
                <a:avLst/>
                <a:gdLst/>
                <a:ahLst/>
                <a:cxnLst/>
                <a:rect l="l" t="t" r="r" b="b"/>
                <a:pathLst>
                  <a:path w="1295" h="2047" extrusionOk="0">
                    <a:moveTo>
                      <a:pt x="214" y="0"/>
                    </a:moveTo>
                    <a:cubicBezTo>
                      <a:pt x="190" y="0"/>
                      <a:pt x="166" y="4"/>
                      <a:pt x="143" y="13"/>
                    </a:cubicBezTo>
                    <a:cubicBezTo>
                      <a:pt x="45" y="57"/>
                      <a:pt x="1" y="164"/>
                      <a:pt x="54" y="262"/>
                    </a:cubicBezTo>
                    <a:lnTo>
                      <a:pt x="242" y="700"/>
                    </a:lnTo>
                    <a:cubicBezTo>
                      <a:pt x="313" y="842"/>
                      <a:pt x="384" y="976"/>
                      <a:pt x="456" y="1119"/>
                    </a:cubicBezTo>
                    <a:cubicBezTo>
                      <a:pt x="598" y="1404"/>
                      <a:pt x="759" y="1672"/>
                      <a:pt x="920" y="1948"/>
                    </a:cubicBezTo>
                    <a:cubicBezTo>
                      <a:pt x="955" y="2013"/>
                      <a:pt x="1017" y="2047"/>
                      <a:pt x="1082" y="2047"/>
                    </a:cubicBezTo>
                    <a:cubicBezTo>
                      <a:pt x="1115" y="2047"/>
                      <a:pt x="1148" y="2038"/>
                      <a:pt x="1178" y="2020"/>
                    </a:cubicBezTo>
                    <a:cubicBezTo>
                      <a:pt x="1267" y="1957"/>
                      <a:pt x="1294" y="1841"/>
                      <a:pt x="1241" y="1752"/>
                    </a:cubicBezTo>
                    <a:cubicBezTo>
                      <a:pt x="1089" y="1485"/>
                      <a:pt x="928" y="1226"/>
                      <a:pt x="795" y="949"/>
                    </a:cubicBezTo>
                    <a:cubicBezTo>
                      <a:pt x="723" y="807"/>
                      <a:pt x="652" y="673"/>
                      <a:pt x="589" y="530"/>
                    </a:cubicBezTo>
                    <a:lnTo>
                      <a:pt x="393" y="111"/>
                    </a:lnTo>
                    <a:cubicBezTo>
                      <a:pt x="366" y="42"/>
                      <a:pt x="291"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22" name="Google Shape;1122;p50"/>
              <p:cNvSpPr/>
              <p:nvPr/>
            </p:nvSpPr>
            <p:spPr>
              <a:xfrm>
                <a:off x="2730200" y="4067450"/>
                <a:ext cx="22775" cy="54800"/>
              </a:xfrm>
              <a:custGeom>
                <a:avLst/>
                <a:gdLst/>
                <a:ahLst/>
                <a:cxnLst/>
                <a:rect l="l" t="t" r="r" b="b"/>
                <a:pathLst>
                  <a:path w="911" h="2192" extrusionOk="0">
                    <a:moveTo>
                      <a:pt x="203" y="0"/>
                    </a:moveTo>
                    <a:cubicBezTo>
                      <a:pt x="192" y="0"/>
                      <a:pt x="181" y="1"/>
                      <a:pt x="170" y="3"/>
                    </a:cubicBezTo>
                    <a:cubicBezTo>
                      <a:pt x="72" y="21"/>
                      <a:pt x="0" y="128"/>
                      <a:pt x="18" y="235"/>
                    </a:cubicBezTo>
                    <a:cubicBezTo>
                      <a:pt x="152" y="851"/>
                      <a:pt x="304" y="1466"/>
                      <a:pt x="518" y="2064"/>
                    </a:cubicBezTo>
                    <a:cubicBezTo>
                      <a:pt x="539" y="2141"/>
                      <a:pt x="616" y="2191"/>
                      <a:pt x="695" y="2191"/>
                    </a:cubicBezTo>
                    <a:cubicBezTo>
                      <a:pt x="717" y="2191"/>
                      <a:pt x="738" y="2187"/>
                      <a:pt x="759" y="2180"/>
                    </a:cubicBezTo>
                    <a:cubicBezTo>
                      <a:pt x="857" y="2144"/>
                      <a:pt x="910" y="2037"/>
                      <a:pt x="875" y="1939"/>
                    </a:cubicBezTo>
                    <a:cubicBezTo>
                      <a:pt x="670" y="1359"/>
                      <a:pt x="518" y="761"/>
                      <a:pt x="393" y="155"/>
                    </a:cubicBezTo>
                    <a:cubicBezTo>
                      <a:pt x="377" y="67"/>
                      <a:pt x="297"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23" name="Google Shape;1123;p50"/>
              <p:cNvSpPr/>
              <p:nvPr/>
            </p:nvSpPr>
            <p:spPr>
              <a:xfrm>
                <a:off x="2723950" y="4011550"/>
                <a:ext cx="14750" cy="56125"/>
              </a:xfrm>
              <a:custGeom>
                <a:avLst/>
                <a:gdLst/>
                <a:ahLst/>
                <a:cxnLst/>
                <a:rect l="l" t="t" r="r" b="b"/>
                <a:pathLst>
                  <a:path w="590" h="2245" extrusionOk="0">
                    <a:moveTo>
                      <a:pt x="188" y="0"/>
                    </a:moveTo>
                    <a:cubicBezTo>
                      <a:pt x="81" y="0"/>
                      <a:pt x="1" y="89"/>
                      <a:pt x="1" y="196"/>
                    </a:cubicBezTo>
                    <a:cubicBezTo>
                      <a:pt x="1" y="357"/>
                      <a:pt x="19" y="517"/>
                      <a:pt x="27" y="678"/>
                    </a:cubicBezTo>
                    <a:cubicBezTo>
                      <a:pt x="45" y="830"/>
                      <a:pt x="54" y="990"/>
                      <a:pt x="63" y="1142"/>
                    </a:cubicBezTo>
                    <a:cubicBezTo>
                      <a:pt x="108" y="1463"/>
                      <a:pt x="134" y="1775"/>
                      <a:pt x="197" y="2088"/>
                    </a:cubicBezTo>
                    <a:cubicBezTo>
                      <a:pt x="212" y="2179"/>
                      <a:pt x="293" y="2245"/>
                      <a:pt x="378" y="2245"/>
                    </a:cubicBezTo>
                    <a:cubicBezTo>
                      <a:pt x="392" y="2245"/>
                      <a:pt x="406" y="2243"/>
                      <a:pt x="420" y="2239"/>
                    </a:cubicBezTo>
                    <a:cubicBezTo>
                      <a:pt x="527" y="2221"/>
                      <a:pt x="589" y="2123"/>
                      <a:pt x="572" y="2025"/>
                    </a:cubicBezTo>
                    <a:cubicBezTo>
                      <a:pt x="509" y="1722"/>
                      <a:pt x="491" y="1410"/>
                      <a:pt x="447" y="1106"/>
                    </a:cubicBezTo>
                    <a:cubicBezTo>
                      <a:pt x="429" y="955"/>
                      <a:pt x="420" y="803"/>
                      <a:pt x="411" y="642"/>
                    </a:cubicBezTo>
                    <a:cubicBezTo>
                      <a:pt x="393" y="491"/>
                      <a:pt x="384" y="339"/>
                      <a:pt x="384" y="187"/>
                    </a:cubicBezTo>
                    <a:cubicBezTo>
                      <a:pt x="375" y="80"/>
                      <a:pt x="286" y="0"/>
                      <a:pt x="188"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24" name="Google Shape;1124;p50"/>
              <p:cNvSpPr/>
              <p:nvPr/>
            </p:nvSpPr>
            <p:spPr>
              <a:xfrm>
                <a:off x="2723950" y="3936300"/>
                <a:ext cx="14750" cy="56300"/>
              </a:xfrm>
              <a:custGeom>
                <a:avLst/>
                <a:gdLst/>
                <a:ahLst/>
                <a:cxnLst/>
                <a:rect l="l" t="t" r="r" b="b"/>
                <a:pathLst>
                  <a:path w="590" h="2252" extrusionOk="0">
                    <a:moveTo>
                      <a:pt x="389" y="1"/>
                    </a:moveTo>
                    <a:cubicBezTo>
                      <a:pt x="301" y="1"/>
                      <a:pt x="213" y="68"/>
                      <a:pt x="197" y="164"/>
                    </a:cubicBezTo>
                    <a:cubicBezTo>
                      <a:pt x="134" y="476"/>
                      <a:pt x="108" y="789"/>
                      <a:pt x="63" y="1101"/>
                    </a:cubicBezTo>
                    <a:cubicBezTo>
                      <a:pt x="54" y="1262"/>
                      <a:pt x="45" y="1422"/>
                      <a:pt x="27" y="1574"/>
                    </a:cubicBezTo>
                    <a:cubicBezTo>
                      <a:pt x="19" y="1734"/>
                      <a:pt x="1" y="1895"/>
                      <a:pt x="1" y="2047"/>
                    </a:cubicBezTo>
                    <a:cubicBezTo>
                      <a:pt x="1" y="2154"/>
                      <a:pt x="81" y="2243"/>
                      <a:pt x="188" y="2252"/>
                    </a:cubicBezTo>
                    <a:cubicBezTo>
                      <a:pt x="286" y="2252"/>
                      <a:pt x="375" y="2171"/>
                      <a:pt x="384" y="2064"/>
                    </a:cubicBezTo>
                    <a:cubicBezTo>
                      <a:pt x="384" y="1913"/>
                      <a:pt x="393" y="1761"/>
                      <a:pt x="411" y="1601"/>
                    </a:cubicBezTo>
                    <a:cubicBezTo>
                      <a:pt x="420" y="1449"/>
                      <a:pt x="429" y="1297"/>
                      <a:pt x="447" y="1146"/>
                    </a:cubicBezTo>
                    <a:cubicBezTo>
                      <a:pt x="491" y="842"/>
                      <a:pt x="509" y="530"/>
                      <a:pt x="572" y="227"/>
                    </a:cubicBezTo>
                    <a:cubicBezTo>
                      <a:pt x="589" y="129"/>
                      <a:pt x="527" y="30"/>
                      <a:pt x="420" y="4"/>
                    </a:cubicBezTo>
                    <a:cubicBezTo>
                      <a:pt x="410" y="2"/>
                      <a:pt x="400"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25" name="Google Shape;1125;p50"/>
              <p:cNvSpPr/>
              <p:nvPr/>
            </p:nvSpPr>
            <p:spPr>
              <a:xfrm>
                <a:off x="2730200" y="3881700"/>
                <a:ext cx="22775" cy="54850"/>
              </a:xfrm>
              <a:custGeom>
                <a:avLst/>
                <a:gdLst/>
                <a:ahLst/>
                <a:cxnLst/>
                <a:rect l="l" t="t" r="r" b="b"/>
                <a:pathLst>
                  <a:path w="911" h="2194" extrusionOk="0">
                    <a:moveTo>
                      <a:pt x="700" y="1"/>
                    </a:moveTo>
                    <a:cubicBezTo>
                      <a:pt x="619" y="1"/>
                      <a:pt x="539" y="57"/>
                      <a:pt x="518" y="136"/>
                    </a:cubicBezTo>
                    <a:cubicBezTo>
                      <a:pt x="304" y="734"/>
                      <a:pt x="152" y="1349"/>
                      <a:pt x="18" y="1965"/>
                    </a:cubicBezTo>
                    <a:cubicBezTo>
                      <a:pt x="0" y="2072"/>
                      <a:pt x="72" y="2170"/>
                      <a:pt x="170" y="2188"/>
                    </a:cubicBezTo>
                    <a:cubicBezTo>
                      <a:pt x="185" y="2191"/>
                      <a:pt x="200" y="2193"/>
                      <a:pt x="215" y="2193"/>
                    </a:cubicBezTo>
                    <a:cubicBezTo>
                      <a:pt x="303" y="2193"/>
                      <a:pt x="378" y="2128"/>
                      <a:pt x="393" y="2036"/>
                    </a:cubicBezTo>
                    <a:cubicBezTo>
                      <a:pt x="518" y="1438"/>
                      <a:pt x="670" y="841"/>
                      <a:pt x="875" y="261"/>
                    </a:cubicBezTo>
                    <a:cubicBezTo>
                      <a:pt x="910" y="163"/>
                      <a:pt x="857" y="47"/>
                      <a:pt x="759" y="11"/>
                    </a:cubicBezTo>
                    <a:cubicBezTo>
                      <a:pt x="740" y="4"/>
                      <a:pt x="720"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26" name="Google Shape;1126;p50"/>
              <p:cNvSpPr/>
              <p:nvPr/>
            </p:nvSpPr>
            <p:spPr>
              <a:xfrm>
                <a:off x="2752275" y="3813475"/>
                <a:ext cx="32375" cy="51200"/>
              </a:xfrm>
              <a:custGeom>
                <a:avLst/>
                <a:gdLst/>
                <a:ahLst/>
                <a:cxnLst/>
                <a:rect l="l" t="t" r="r" b="b"/>
                <a:pathLst>
                  <a:path w="1295" h="2048" extrusionOk="0">
                    <a:moveTo>
                      <a:pt x="1082" y="1"/>
                    </a:moveTo>
                    <a:cubicBezTo>
                      <a:pt x="1017" y="1"/>
                      <a:pt x="955" y="35"/>
                      <a:pt x="920" y="99"/>
                    </a:cubicBezTo>
                    <a:cubicBezTo>
                      <a:pt x="759" y="367"/>
                      <a:pt x="598" y="643"/>
                      <a:pt x="456" y="929"/>
                    </a:cubicBezTo>
                    <a:cubicBezTo>
                      <a:pt x="384" y="1063"/>
                      <a:pt x="313" y="1206"/>
                      <a:pt x="242" y="1348"/>
                    </a:cubicBezTo>
                    <a:lnTo>
                      <a:pt x="45" y="1785"/>
                    </a:lnTo>
                    <a:cubicBezTo>
                      <a:pt x="1" y="1884"/>
                      <a:pt x="45" y="1991"/>
                      <a:pt x="143" y="2035"/>
                    </a:cubicBezTo>
                    <a:cubicBezTo>
                      <a:pt x="166" y="2044"/>
                      <a:pt x="190" y="2047"/>
                      <a:pt x="214" y="2047"/>
                    </a:cubicBezTo>
                    <a:cubicBezTo>
                      <a:pt x="291" y="2047"/>
                      <a:pt x="366" y="2005"/>
                      <a:pt x="393" y="1937"/>
                    </a:cubicBezTo>
                    <a:lnTo>
                      <a:pt x="589" y="1509"/>
                    </a:lnTo>
                    <a:cubicBezTo>
                      <a:pt x="652" y="1375"/>
                      <a:pt x="723" y="1241"/>
                      <a:pt x="795" y="1098"/>
                    </a:cubicBezTo>
                    <a:cubicBezTo>
                      <a:pt x="928" y="822"/>
                      <a:pt x="1089" y="563"/>
                      <a:pt x="1241" y="296"/>
                    </a:cubicBezTo>
                    <a:cubicBezTo>
                      <a:pt x="1294" y="197"/>
                      <a:pt x="1267" y="90"/>
                      <a:pt x="1178" y="28"/>
                    </a:cubicBezTo>
                    <a:cubicBezTo>
                      <a:pt x="1148" y="10"/>
                      <a:pt x="1115" y="1"/>
                      <a:pt x="1082"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27" name="Google Shape;1127;p50"/>
              <p:cNvSpPr/>
              <p:nvPr/>
            </p:nvSpPr>
            <p:spPr>
              <a:xfrm>
                <a:off x="2779050" y="3767675"/>
                <a:ext cx="38375" cy="47200"/>
              </a:xfrm>
              <a:custGeom>
                <a:avLst/>
                <a:gdLst/>
                <a:ahLst/>
                <a:cxnLst/>
                <a:rect l="l" t="t" r="r" b="b"/>
                <a:pathLst>
                  <a:path w="1535" h="1888" extrusionOk="0">
                    <a:moveTo>
                      <a:pt x="1321" y="1"/>
                    </a:moveTo>
                    <a:cubicBezTo>
                      <a:pt x="1269" y="1"/>
                      <a:pt x="1217" y="23"/>
                      <a:pt x="1178" y="67"/>
                    </a:cubicBezTo>
                    <a:cubicBezTo>
                      <a:pt x="776" y="557"/>
                      <a:pt x="393" y="1066"/>
                      <a:pt x="54" y="1601"/>
                    </a:cubicBezTo>
                    <a:cubicBezTo>
                      <a:pt x="0" y="1690"/>
                      <a:pt x="18" y="1806"/>
                      <a:pt x="107" y="1860"/>
                    </a:cubicBezTo>
                    <a:cubicBezTo>
                      <a:pt x="139" y="1879"/>
                      <a:pt x="175" y="1888"/>
                      <a:pt x="211" y="1888"/>
                    </a:cubicBezTo>
                    <a:cubicBezTo>
                      <a:pt x="276" y="1888"/>
                      <a:pt x="340" y="1858"/>
                      <a:pt x="375" y="1806"/>
                    </a:cubicBezTo>
                    <a:cubicBezTo>
                      <a:pt x="696" y="1280"/>
                      <a:pt x="1071" y="789"/>
                      <a:pt x="1463" y="317"/>
                    </a:cubicBezTo>
                    <a:cubicBezTo>
                      <a:pt x="1535" y="236"/>
                      <a:pt x="1526" y="120"/>
                      <a:pt x="1445" y="49"/>
                    </a:cubicBezTo>
                    <a:cubicBezTo>
                      <a:pt x="1409" y="16"/>
                      <a:pt x="1365" y="1"/>
                      <a:pt x="1321"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28" name="Google Shape;1128;p50"/>
              <p:cNvSpPr/>
              <p:nvPr/>
            </p:nvSpPr>
            <p:spPr>
              <a:xfrm>
                <a:off x="2826100" y="3715475"/>
                <a:ext cx="45525" cy="40700"/>
              </a:xfrm>
              <a:custGeom>
                <a:avLst/>
                <a:gdLst/>
                <a:ahLst/>
                <a:cxnLst/>
                <a:rect l="l" t="t" r="r" b="b"/>
                <a:pathLst>
                  <a:path w="1821" h="1628" extrusionOk="0">
                    <a:moveTo>
                      <a:pt x="1613" y="0"/>
                    </a:moveTo>
                    <a:cubicBezTo>
                      <a:pt x="1571" y="0"/>
                      <a:pt x="1528" y="14"/>
                      <a:pt x="1490" y="41"/>
                    </a:cubicBezTo>
                    <a:cubicBezTo>
                      <a:pt x="991" y="424"/>
                      <a:pt x="527" y="852"/>
                      <a:pt x="72" y="1298"/>
                    </a:cubicBezTo>
                    <a:cubicBezTo>
                      <a:pt x="1" y="1379"/>
                      <a:pt x="1" y="1504"/>
                      <a:pt x="81" y="1575"/>
                    </a:cubicBezTo>
                    <a:cubicBezTo>
                      <a:pt x="115" y="1610"/>
                      <a:pt x="163" y="1627"/>
                      <a:pt x="210" y="1627"/>
                    </a:cubicBezTo>
                    <a:cubicBezTo>
                      <a:pt x="261" y="1627"/>
                      <a:pt x="312" y="1607"/>
                      <a:pt x="348" y="1566"/>
                    </a:cubicBezTo>
                    <a:cubicBezTo>
                      <a:pt x="786" y="1138"/>
                      <a:pt x="1232" y="719"/>
                      <a:pt x="1731" y="344"/>
                    </a:cubicBezTo>
                    <a:cubicBezTo>
                      <a:pt x="1811" y="281"/>
                      <a:pt x="1820" y="157"/>
                      <a:pt x="1758" y="76"/>
                    </a:cubicBezTo>
                    <a:cubicBezTo>
                      <a:pt x="1722" y="25"/>
                      <a:pt x="1669"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29" name="Google Shape;1129;p50"/>
              <p:cNvSpPr/>
              <p:nvPr/>
            </p:nvSpPr>
            <p:spPr>
              <a:xfrm>
                <a:off x="2868475" y="3684450"/>
                <a:ext cx="50425" cy="34775"/>
              </a:xfrm>
              <a:custGeom>
                <a:avLst/>
                <a:gdLst/>
                <a:ahLst/>
                <a:cxnLst/>
                <a:rect l="l" t="t" r="r" b="b"/>
                <a:pathLst>
                  <a:path w="2017" h="1391" extrusionOk="0">
                    <a:moveTo>
                      <a:pt x="1794" y="1"/>
                    </a:moveTo>
                    <a:cubicBezTo>
                      <a:pt x="1764" y="1"/>
                      <a:pt x="1734" y="8"/>
                      <a:pt x="1704" y="24"/>
                    </a:cubicBezTo>
                    <a:cubicBezTo>
                      <a:pt x="1428" y="184"/>
                      <a:pt x="1151" y="336"/>
                      <a:pt x="893" y="514"/>
                    </a:cubicBezTo>
                    <a:cubicBezTo>
                      <a:pt x="625" y="675"/>
                      <a:pt x="366" y="862"/>
                      <a:pt x="108" y="1050"/>
                    </a:cubicBezTo>
                    <a:cubicBezTo>
                      <a:pt x="18" y="1112"/>
                      <a:pt x="1" y="1228"/>
                      <a:pt x="63" y="1317"/>
                    </a:cubicBezTo>
                    <a:cubicBezTo>
                      <a:pt x="105" y="1365"/>
                      <a:pt x="163" y="1390"/>
                      <a:pt x="220" y="1390"/>
                    </a:cubicBezTo>
                    <a:cubicBezTo>
                      <a:pt x="259" y="1390"/>
                      <a:pt x="298" y="1378"/>
                      <a:pt x="331" y="1353"/>
                    </a:cubicBezTo>
                    <a:cubicBezTo>
                      <a:pt x="580" y="1174"/>
                      <a:pt x="830" y="996"/>
                      <a:pt x="1098" y="836"/>
                    </a:cubicBezTo>
                    <a:cubicBezTo>
                      <a:pt x="1348" y="657"/>
                      <a:pt x="1624" y="514"/>
                      <a:pt x="1892" y="363"/>
                    </a:cubicBezTo>
                    <a:cubicBezTo>
                      <a:pt x="1981" y="309"/>
                      <a:pt x="2017" y="193"/>
                      <a:pt x="1963" y="104"/>
                    </a:cubicBezTo>
                    <a:cubicBezTo>
                      <a:pt x="1932" y="41"/>
                      <a:pt x="1865" y="1"/>
                      <a:pt x="1794"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30" name="Google Shape;1130;p50"/>
              <p:cNvSpPr/>
              <p:nvPr/>
            </p:nvSpPr>
            <p:spPr>
              <a:xfrm>
                <a:off x="2933600" y="3655425"/>
                <a:ext cx="54675" cy="25825"/>
              </a:xfrm>
              <a:custGeom>
                <a:avLst/>
                <a:gdLst/>
                <a:ahLst/>
                <a:cxnLst/>
                <a:rect l="l" t="t" r="r" b="b"/>
                <a:pathLst>
                  <a:path w="2187" h="1033" extrusionOk="0">
                    <a:moveTo>
                      <a:pt x="1969" y="0"/>
                    </a:moveTo>
                    <a:cubicBezTo>
                      <a:pt x="1952" y="0"/>
                      <a:pt x="1935" y="3"/>
                      <a:pt x="1918" y="7"/>
                    </a:cubicBezTo>
                    <a:cubicBezTo>
                      <a:pt x="1767" y="52"/>
                      <a:pt x="1615" y="105"/>
                      <a:pt x="1464" y="150"/>
                    </a:cubicBezTo>
                    <a:cubicBezTo>
                      <a:pt x="1312" y="203"/>
                      <a:pt x="1160" y="248"/>
                      <a:pt x="1017" y="310"/>
                    </a:cubicBezTo>
                    <a:cubicBezTo>
                      <a:pt x="723" y="426"/>
                      <a:pt x="429" y="533"/>
                      <a:pt x="143" y="676"/>
                    </a:cubicBezTo>
                    <a:cubicBezTo>
                      <a:pt x="45" y="721"/>
                      <a:pt x="0" y="828"/>
                      <a:pt x="45" y="926"/>
                    </a:cubicBezTo>
                    <a:cubicBezTo>
                      <a:pt x="78" y="991"/>
                      <a:pt x="149" y="1033"/>
                      <a:pt x="219" y="1033"/>
                    </a:cubicBezTo>
                    <a:cubicBezTo>
                      <a:pt x="245" y="1033"/>
                      <a:pt x="271" y="1027"/>
                      <a:pt x="295" y="1015"/>
                    </a:cubicBezTo>
                    <a:cubicBezTo>
                      <a:pt x="571" y="881"/>
                      <a:pt x="866" y="783"/>
                      <a:pt x="1151" y="667"/>
                    </a:cubicBezTo>
                    <a:cubicBezTo>
                      <a:pt x="1294" y="605"/>
                      <a:pt x="1437" y="560"/>
                      <a:pt x="1588" y="516"/>
                    </a:cubicBezTo>
                    <a:cubicBezTo>
                      <a:pt x="1731" y="462"/>
                      <a:pt x="1874" y="409"/>
                      <a:pt x="2026" y="373"/>
                    </a:cubicBezTo>
                    <a:cubicBezTo>
                      <a:pt x="2124" y="346"/>
                      <a:pt x="2186" y="239"/>
                      <a:pt x="2159" y="141"/>
                    </a:cubicBezTo>
                    <a:cubicBezTo>
                      <a:pt x="2130" y="52"/>
                      <a:pt x="2051" y="0"/>
                      <a:pt x="1969"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31" name="Google Shape;1131;p50"/>
              <p:cNvSpPr/>
              <p:nvPr/>
            </p:nvSpPr>
            <p:spPr>
              <a:xfrm>
                <a:off x="2986675" y="3643700"/>
                <a:ext cx="56450" cy="18625"/>
              </a:xfrm>
              <a:custGeom>
                <a:avLst/>
                <a:gdLst/>
                <a:ahLst/>
                <a:cxnLst/>
                <a:rect l="l" t="t" r="r" b="b"/>
                <a:pathLst>
                  <a:path w="2258" h="745" extrusionOk="0">
                    <a:moveTo>
                      <a:pt x="2056" y="1"/>
                    </a:moveTo>
                    <a:cubicBezTo>
                      <a:pt x="2046" y="1"/>
                      <a:pt x="2036" y="2"/>
                      <a:pt x="2026" y="3"/>
                    </a:cubicBezTo>
                    <a:cubicBezTo>
                      <a:pt x="1714" y="39"/>
                      <a:pt x="1401" y="101"/>
                      <a:pt x="1089" y="155"/>
                    </a:cubicBezTo>
                    <a:cubicBezTo>
                      <a:pt x="937" y="182"/>
                      <a:pt x="786" y="226"/>
                      <a:pt x="625" y="262"/>
                    </a:cubicBezTo>
                    <a:cubicBezTo>
                      <a:pt x="473" y="298"/>
                      <a:pt x="322" y="324"/>
                      <a:pt x="170" y="369"/>
                    </a:cubicBezTo>
                    <a:cubicBezTo>
                      <a:pt x="63" y="405"/>
                      <a:pt x="1" y="503"/>
                      <a:pt x="36" y="610"/>
                    </a:cubicBezTo>
                    <a:cubicBezTo>
                      <a:pt x="58" y="689"/>
                      <a:pt x="132" y="745"/>
                      <a:pt x="211" y="745"/>
                    </a:cubicBezTo>
                    <a:cubicBezTo>
                      <a:pt x="230" y="745"/>
                      <a:pt x="249" y="742"/>
                      <a:pt x="268" y="735"/>
                    </a:cubicBezTo>
                    <a:cubicBezTo>
                      <a:pt x="411" y="690"/>
                      <a:pt x="563" y="663"/>
                      <a:pt x="714" y="628"/>
                    </a:cubicBezTo>
                    <a:cubicBezTo>
                      <a:pt x="866" y="592"/>
                      <a:pt x="1018" y="556"/>
                      <a:pt x="1169" y="530"/>
                    </a:cubicBezTo>
                    <a:cubicBezTo>
                      <a:pt x="1473" y="476"/>
                      <a:pt x="1767" y="414"/>
                      <a:pt x="2079" y="378"/>
                    </a:cubicBezTo>
                    <a:cubicBezTo>
                      <a:pt x="2177" y="369"/>
                      <a:pt x="2258" y="271"/>
                      <a:pt x="2240" y="164"/>
                    </a:cubicBezTo>
                    <a:cubicBezTo>
                      <a:pt x="2232" y="75"/>
                      <a:pt x="2151" y="1"/>
                      <a:pt x="2056"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32" name="Google Shape;1132;p50"/>
              <p:cNvSpPr/>
              <p:nvPr/>
            </p:nvSpPr>
            <p:spPr>
              <a:xfrm>
                <a:off x="3061625" y="3640575"/>
                <a:ext cx="56675" cy="10600"/>
              </a:xfrm>
              <a:custGeom>
                <a:avLst/>
                <a:gdLst/>
                <a:ahLst/>
                <a:cxnLst/>
                <a:rect l="l" t="t" r="r" b="b"/>
                <a:pathLst>
                  <a:path w="2267" h="424" extrusionOk="0">
                    <a:moveTo>
                      <a:pt x="1039" y="1"/>
                    </a:moveTo>
                    <a:cubicBezTo>
                      <a:pt x="756" y="1"/>
                      <a:pt x="472" y="9"/>
                      <a:pt x="187" y="21"/>
                    </a:cubicBezTo>
                    <a:cubicBezTo>
                      <a:pt x="80" y="21"/>
                      <a:pt x="0" y="119"/>
                      <a:pt x="0" y="218"/>
                    </a:cubicBezTo>
                    <a:cubicBezTo>
                      <a:pt x="9" y="319"/>
                      <a:pt x="89" y="397"/>
                      <a:pt x="189" y="397"/>
                    </a:cubicBezTo>
                    <a:cubicBezTo>
                      <a:pt x="194" y="397"/>
                      <a:pt x="200" y="396"/>
                      <a:pt x="205" y="396"/>
                    </a:cubicBezTo>
                    <a:cubicBezTo>
                      <a:pt x="473" y="388"/>
                      <a:pt x="740" y="382"/>
                      <a:pt x="1007" y="382"/>
                    </a:cubicBezTo>
                    <a:cubicBezTo>
                      <a:pt x="1355" y="382"/>
                      <a:pt x="1704" y="392"/>
                      <a:pt x="2052" y="423"/>
                    </a:cubicBezTo>
                    <a:cubicBezTo>
                      <a:pt x="2057" y="423"/>
                      <a:pt x="2063" y="423"/>
                      <a:pt x="2068" y="423"/>
                    </a:cubicBezTo>
                    <a:cubicBezTo>
                      <a:pt x="2168" y="423"/>
                      <a:pt x="2249" y="346"/>
                      <a:pt x="2257" y="253"/>
                    </a:cubicBezTo>
                    <a:cubicBezTo>
                      <a:pt x="2266" y="146"/>
                      <a:pt x="2186" y="57"/>
                      <a:pt x="2079" y="48"/>
                    </a:cubicBezTo>
                    <a:cubicBezTo>
                      <a:pt x="1734" y="14"/>
                      <a:pt x="1387" y="1"/>
                      <a:pt x="1039"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33" name="Google Shape;1133;p50"/>
              <p:cNvSpPr/>
              <p:nvPr/>
            </p:nvSpPr>
            <p:spPr>
              <a:xfrm>
                <a:off x="3117825" y="3642425"/>
                <a:ext cx="56450" cy="17575"/>
              </a:xfrm>
              <a:custGeom>
                <a:avLst/>
                <a:gdLst/>
                <a:ahLst/>
                <a:cxnLst/>
                <a:rect l="l" t="t" r="r" b="b"/>
                <a:pathLst>
                  <a:path w="2258" h="703" extrusionOk="0">
                    <a:moveTo>
                      <a:pt x="207" y="0"/>
                    </a:moveTo>
                    <a:cubicBezTo>
                      <a:pt x="106" y="0"/>
                      <a:pt x="18" y="78"/>
                      <a:pt x="9" y="179"/>
                    </a:cubicBezTo>
                    <a:cubicBezTo>
                      <a:pt x="0" y="277"/>
                      <a:pt x="81" y="367"/>
                      <a:pt x="179" y="384"/>
                    </a:cubicBezTo>
                    <a:cubicBezTo>
                      <a:pt x="491" y="420"/>
                      <a:pt x="794" y="447"/>
                      <a:pt x="1098" y="509"/>
                    </a:cubicBezTo>
                    <a:lnTo>
                      <a:pt x="1553" y="590"/>
                    </a:lnTo>
                    <a:lnTo>
                      <a:pt x="1999" y="697"/>
                    </a:lnTo>
                    <a:cubicBezTo>
                      <a:pt x="2015" y="701"/>
                      <a:pt x="2032" y="703"/>
                      <a:pt x="2048" y="703"/>
                    </a:cubicBezTo>
                    <a:cubicBezTo>
                      <a:pt x="2135" y="703"/>
                      <a:pt x="2208" y="644"/>
                      <a:pt x="2231" y="554"/>
                    </a:cubicBezTo>
                    <a:cubicBezTo>
                      <a:pt x="2257" y="456"/>
                      <a:pt x="2195" y="349"/>
                      <a:pt x="2088" y="331"/>
                    </a:cubicBezTo>
                    <a:lnTo>
                      <a:pt x="1624" y="224"/>
                    </a:lnTo>
                    <a:lnTo>
                      <a:pt x="1160" y="135"/>
                    </a:lnTo>
                    <a:cubicBezTo>
                      <a:pt x="848" y="72"/>
                      <a:pt x="536" y="45"/>
                      <a:pt x="223" y="1"/>
                    </a:cubicBezTo>
                    <a:cubicBezTo>
                      <a:pt x="218" y="0"/>
                      <a:pt x="212"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34" name="Google Shape;1134;p50"/>
              <p:cNvSpPr/>
              <p:nvPr/>
            </p:nvSpPr>
            <p:spPr>
              <a:xfrm>
                <a:off x="3191200" y="3658225"/>
                <a:ext cx="54225" cy="27075"/>
              </a:xfrm>
              <a:custGeom>
                <a:avLst/>
                <a:gdLst/>
                <a:ahLst/>
                <a:cxnLst/>
                <a:rect l="l" t="t" r="r" b="b"/>
                <a:pathLst>
                  <a:path w="2169" h="1083" extrusionOk="0">
                    <a:moveTo>
                      <a:pt x="206" y="0"/>
                    </a:moveTo>
                    <a:cubicBezTo>
                      <a:pt x="128" y="0"/>
                      <a:pt x="55" y="51"/>
                      <a:pt x="27" y="136"/>
                    </a:cubicBezTo>
                    <a:cubicBezTo>
                      <a:pt x="0" y="234"/>
                      <a:pt x="54" y="341"/>
                      <a:pt x="152" y="377"/>
                    </a:cubicBezTo>
                    <a:lnTo>
                      <a:pt x="589" y="520"/>
                    </a:lnTo>
                    <a:lnTo>
                      <a:pt x="1017" y="689"/>
                    </a:lnTo>
                    <a:lnTo>
                      <a:pt x="1231" y="778"/>
                    </a:lnTo>
                    <a:lnTo>
                      <a:pt x="1445" y="868"/>
                    </a:lnTo>
                    <a:lnTo>
                      <a:pt x="1865" y="1064"/>
                    </a:lnTo>
                    <a:cubicBezTo>
                      <a:pt x="1893" y="1077"/>
                      <a:pt x="1922" y="1083"/>
                      <a:pt x="1950" y="1083"/>
                    </a:cubicBezTo>
                    <a:cubicBezTo>
                      <a:pt x="2020" y="1083"/>
                      <a:pt x="2085" y="1045"/>
                      <a:pt x="2123" y="975"/>
                    </a:cubicBezTo>
                    <a:cubicBezTo>
                      <a:pt x="2168" y="885"/>
                      <a:pt x="2123" y="769"/>
                      <a:pt x="2034" y="716"/>
                    </a:cubicBezTo>
                    <a:lnTo>
                      <a:pt x="1597" y="520"/>
                    </a:lnTo>
                    <a:lnTo>
                      <a:pt x="1383" y="430"/>
                    </a:lnTo>
                    <a:lnTo>
                      <a:pt x="1160" y="341"/>
                    </a:lnTo>
                    <a:lnTo>
                      <a:pt x="723" y="163"/>
                    </a:lnTo>
                    <a:lnTo>
                      <a:pt x="268" y="11"/>
                    </a:lnTo>
                    <a:cubicBezTo>
                      <a:pt x="247" y="4"/>
                      <a:pt x="227"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35" name="Google Shape;1135;p50"/>
              <p:cNvSpPr/>
              <p:nvPr/>
            </p:nvSpPr>
            <p:spPr>
              <a:xfrm>
                <a:off x="3242925" y="3680100"/>
                <a:ext cx="51100" cy="33600"/>
              </a:xfrm>
              <a:custGeom>
                <a:avLst/>
                <a:gdLst/>
                <a:ahLst/>
                <a:cxnLst/>
                <a:rect l="l" t="t" r="r" b="b"/>
                <a:pathLst>
                  <a:path w="2044" h="1344" extrusionOk="0">
                    <a:moveTo>
                      <a:pt x="222" y="0"/>
                    </a:moveTo>
                    <a:cubicBezTo>
                      <a:pt x="153" y="0"/>
                      <a:pt x="86" y="36"/>
                      <a:pt x="54" y="100"/>
                    </a:cubicBezTo>
                    <a:cubicBezTo>
                      <a:pt x="1" y="198"/>
                      <a:pt x="46" y="314"/>
                      <a:pt x="135" y="358"/>
                    </a:cubicBezTo>
                    <a:cubicBezTo>
                      <a:pt x="411" y="492"/>
                      <a:pt x="670" y="653"/>
                      <a:pt x="938" y="804"/>
                    </a:cubicBezTo>
                    <a:cubicBezTo>
                      <a:pt x="1071" y="885"/>
                      <a:pt x="1205" y="974"/>
                      <a:pt x="1330" y="1054"/>
                    </a:cubicBezTo>
                    <a:cubicBezTo>
                      <a:pt x="1464" y="1134"/>
                      <a:pt x="1589" y="1215"/>
                      <a:pt x="1714" y="1313"/>
                    </a:cubicBezTo>
                    <a:cubicBezTo>
                      <a:pt x="1748" y="1333"/>
                      <a:pt x="1786" y="1343"/>
                      <a:pt x="1824" y="1343"/>
                    </a:cubicBezTo>
                    <a:cubicBezTo>
                      <a:pt x="1884" y="1343"/>
                      <a:pt x="1943" y="1318"/>
                      <a:pt x="1981" y="1268"/>
                    </a:cubicBezTo>
                    <a:cubicBezTo>
                      <a:pt x="2044" y="1179"/>
                      <a:pt x="2017" y="1063"/>
                      <a:pt x="1928" y="1001"/>
                    </a:cubicBezTo>
                    <a:cubicBezTo>
                      <a:pt x="1803" y="902"/>
                      <a:pt x="1669" y="822"/>
                      <a:pt x="1535" y="733"/>
                    </a:cubicBezTo>
                    <a:cubicBezTo>
                      <a:pt x="1402" y="653"/>
                      <a:pt x="1277" y="563"/>
                      <a:pt x="1134" y="483"/>
                    </a:cubicBezTo>
                    <a:cubicBezTo>
                      <a:pt x="866" y="323"/>
                      <a:pt x="590" y="162"/>
                      <a:pt x="304" y="19"/>
                    </a:cubicBezTo>
                    <a:cubicBezTo>
                      <a:pt x="278" y="6"/>
                      <a:pt x="250" y="0"/>
                      <a:pt x="222"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36" name="Google Shape;1136;p50"/>
              <p:cNvSpPr/>
              <p:nvPr/>
            </p:nvSpPr>
            <p:spPr>
              <a:xfrm>
                <a:off x="3306050" y="3721475"/>
                <a:ext cx="44850" cy="41525"/>
              </a:xfrm>
              <a:custGeom>
                <a:avLst/>
                <a:gdLst/>
                <a:ahLst/>
                <a:cxnLst/>
                <a:rect l="l" t="t" r="r" b="b"/>
                <a:pathLst>
                  <a:path w="1794" h="1661" extrusionOk="0">
                    <a:moveTo>
                      <a:pt x="209" y="0"/>
                    </a:moveTo>
                    <a:cubicBezTo>
                      <a:pt x="153" y="0"/>
                      <a:pt x="98" y="23"/>
                      <a:pt x="63" y="68"/>
                    </a:cubicBezTo>
                    <a:cubicBezTo>
                      <a:pt x="1" y="148"/>
                      <a:pt x="10" y="273"/>
                      <a:pt x="99" y="336"/>
                    </a:cubicBezTo>
                    <a:cubicBezTo>
                      <a:pt x="215" y="434"/>
                      <a:pt x="331" y="532"/>
                      <a:pt x="447" y="639"/>
                    </a:cubicBezTo>
                    <a:cubicBezTo>
                      <a:pt x="563" y="737"/>
                      <a:pt x="679" y="835"/>
                      <a:pt x="786" y="942"/>
                    </a:cubicBezTo>
                    <a:lnTo>
                      <a:pt x="1125" y="1264"/>
                    </a:lnTo>
                    <a:lnTo>
                      <a:pt x="1437" y="1603"/>
                    </a:lnTo>
                    <a:cubicBezTo>
                      <a:pt x="1475" y="1640"/>
                      <a:pt x="1528" y="1661"/>
                      <a:pt x="1581" y="1661"/>
                    </a:cubicBezTo>
                    <a:cubicBezTo>
                      <a:pt x="1628" y="1661"/>
                      <a:pt x="1676" y="1645"/>
                      <a:pt x="1713" y="1612"/>
                    </a:cubicBezTo>
                    <a:cubicBezTo>
                      <a:pt x="1785" y="1540"/>
                      <a:pt x="1794" y="1415"/>
                      <a:pt x="1713" y="1344"/>
                    </a:cubicBezTo>
                    <a:lnTo>
                      <a:pt x="1392" y="996"/>
                    </a:lnTo>
                    <a:lnTo>
                      <a:pt x="1044" y="666"/>
                    </a:lnTo>
                    <a:cubicBezTo>
                      <a:pt x="937" y="559"/>
                      <a:pt x="812" y="452"/>
                      <a:pt x="696" y="354"/>
                    </a:cubicBezTo>
                    <a:cubicBezTo>
                      <a:pt x="572" y="247"/>
                      <a:pt x="456" y="140"/>
                      <a:pt x="331" y="41"/>
                    </a:cubicBezTo>
                    <a:cubicBezTo>
                      <a:pt x="296" y="14"/>
                      <a:pt x="252"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37" name="Google Shape;1137;p50"/>
              <p:cNvSpPr/>
              <p:nvPr/>
            </p:nvSpPr>
            <p:spPr>
              <a:xfrm>
                <a:off x="3346650" y="3760550"/>
                <a:ext cx="39500" cy="46450"/>
              </a:xfrm>
              <a:custGeom>
                <a:avLst/>
                <a:gdLst/>
                <a:ahLst/>
                <a:cxnLst/>
                <a:rect l="l" t="t" r="r" b="b"/>
                <a:pathLst>
                  <a:path w="1580" h="1858" extrusionOk="0">
                    <a:moveTo>
                      <a:pt x="210" y="0"/>
                    </a:moveTo>
                    <a:cubicBezTo>
                      <a:pt x="166" y="0"/>
                      <a:pt x="122" y="16"/>
                      <a:pt x="89" y="49"/>
                    </a:cubicBezTo>
                    <a:cubicBezTo>
                      <a:pt x="9" y="111"/>
                      <a:pt x="0" y="236"/>
                      <a:pt x="72" y="316"/>
                    </a:cubicBezTo>
                    <a:cubicBezTo>
                      <a:pt x="482" y="771"/>
                      <a:pt x="857" y="1271"/>
                      <a:pt x="1205" y="1770"/>
                    </a:cubicBezTo>
                    <a:cubicBezTo>
                      <a:pt x="1244" y="1826"/>
                      <a:pt x="1304" y="1858"/>
                      <a:pt x="1366" y="1858"/>
                    </a:cubicBezTo>
                    <a:cubicBezTo>
                      <a:pt x="1402" y="1858"/>
                      <a:pt x="1439" y="1847"/>
                      <a:pt x="1472" y="1824"/>
                    </a:cubicBezTo>
                    <a:cubicBezTo>
                      <a:pt x="1553" y="1770"/>
                      <a:pt x="1579" y="1645"/>
                      <a:pt x="1517" y="1556"/>
                    </a:cubicBezTo>
                    <a:cubicBezTo>
                      <a:pt x="1160" y="1039"/>
                      <a:pt x="776" y="530"/>
                      <a:pt x="357" y="66"/>
                    </a:cubicBezTo>
                    <a:cubicBezTo>
                      <a:pt x="318" y="23"/>
                      <a:pt x="264" y="0"/>
                      <a:pt x="210"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38" name="Google Shape;1138;p50"/>
              <p:cNvSpPr/>
              <p:nvPr/>
            </p:nvSpPr>
            <p:spPr>
              <a:xfrm>
                <a:off x="3390350" y="3821775"/>
                <a:ext cx="31025" cy="51800"/>
              </a:xfrm>
              <a:custGeom>
                <a:avLst/>
                <a:gdLst/>
                <a:ahLst/>
                <a:cxnLst/>
                <a:rect l="l" t="t" r="r" b="b"/>
                <a:pathLst>
                  <a:path w="1241" h="2072" extrusionOk="0">
                    <a:moveTo>
                      <a:pt x="214" y="1"/>
                    </a:moveTo>
                    <a:cubicBezTo>
                      <a:pt x="181" y="1"/>
                      <a:pt x="148" y="9"/>
                      <a:pt x="117" y="26"/>
                    </a:cubicBezTo>
                    <a:cubicBezTo>
                      <a:pt x="28" y="80"/>
                      <a:pt x="1" y="196"/>
                      <a:pt x="54" y="285"/>
                    </a:cubicBezTo>
                    <a:lnTo>
                      <a:pt x="170" y="490"/>
                    </a:lnTo>
                    <a:lnTo>
                      <a:pt x="277" y="695"/>
                    </a:lnTo>
                    <a:lnTo>
                      <a:pt x="483" y="1105"/>
                    </a:lnTo>
                    <a:lnTo>
                      <a:pt x="670" y="1525"/>
                    </a:lnTo>
                    <a:lnTo>
                      <a:pt x="768" y="1730"/>
                    </a:lnTo>
                    <a:lnTo>
                      <a:pt x="857" y="1944"/>
                    </a:lnTo>
                    <a:cubicBezTo>
                      <a:pt x="885" y="2021"/>
                      <a:pt x="958" y="2071"/>
                      <a:pt x="1035" y="2071"/>
                    </a:cubicBezTo>
                    <a:cubicBezTo>
                      <a:pt x="1056" y="2071"/>
                      <a:pt x="1077" y="2068"/>
                      <a:pt x="1098" y="2060"/>
                    </a:cubicBezTo>
                    <a:cubicBezTo>
                      <a:pt x="1196" y="2015"/>
                      <a:pt x="1241" y="1908"/>
                      <a:pt x="1205" y="1801"/>
                    </a:cubicBezTo>
                    <a:lnTo>
                      <a:pt x="1116" y="1587"/>
                    </a:lnTo>
                    <a:lnTo>
                      <a:pt x="1018" y="1373"/>
                    </a:lnTo>
                    <a:lnTo>
                      <a:pt x="822" y="936"/>
                    </a:lnTo>
                    <a:lnTo>
                      <a:pt x="607" y="517"/>
                    </a:lnTo>
                    <a:lnTo>
                      <a:pt x="500" y="303"/>
                    </a:lnTo>
                    <a:lnTo>
                      <a:pt x="384" y="97"/>
                    </a:lnTo>
                    <a:cubicBezTo>
                      <a:pt x="348" y="37"/>
                      <a:pt x="283"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39" name="Google Shape;1139;p50"/>
              <p:cNvSpPr/>
              <p:nvPr/>
            </p:nvSpPr>
            <p:spPr>
              <a:xfrm>
                <a:off x="3414225" y="3872875"/>
                <a:ext cx="23875" cy="54450"/>
              </a:xfrm>
              <a:custGeom>
                <a:avLst/>
                <a:gdLst/>
                <a:ahLst/>
                <a:cxnLst/>
                <a:rect l="l" t="t" r="r" b="b"/>
                <a:pathLst>
                  <a:path w="955" h="2178" extrusionOk="0">
                    <a:moveTo>
                      <a:pt x="216" y="0"/>
                    </a:moveTo>
                    <a:cubicBezTo>
                      <a:pt x="192" y="0"/>
                      <a:pt x="167" y="5"/>
                      <a:pt x="143" y="16"/>
                    </a:cubicBezTo>
                    <a:cubicBezTo>
                      <a:pt x="45" y="52"/>
                      <a:pt x="0" y="159"/>
                      <a:pt x="36" y="257"/>
                    </a:cubicBezTo>
                    <a:cubicBezTo>
                      <a:pt x="241" y="837"/>
                      <a:pt x="437" y="1426"/>
                      <a:pt x="562" y="2023"/>
                    </a:cubicBezTo>
                    <a:cubicBezTo>
                      <a:pt x="586" y="2118"/>
                      <a:pt x="666" y="2178"/>
                      <a:pt x="758" y="2178"/>
                    </a:cubicBezTo>
                    <a:cubicBezTo>
                      <a:pt x="770" y="2178"/>
                      <a:pt x="782" y="2177"/>
                      <a:pt x="794" y="2175"/>
                    </a:cubicBezTo>
                    <a:cubicBezTo>
                      <a:pt x="892" y="2148"/>
                      <a:pt x="955" y="2050"/>
                      <a:pt x="937" y="1943"/>
                    </a:cubicBezTo>
                    <a:cubicBezTo>
                      <a:pt x="803" y="1318"/>
                      <a:pt x="607" y="721"/>
                      <a:pt x="393" y="123"/>
                    </a:cubicBezTo>
                    <a:cubicBezTo>
                      <a:pt x="366" y="49"/>
                      <a:pt x="293"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40" name="Google Shape;1140;p50"/>
              <p:cNvSpPr/>
              <p:nvPr/>
            </p:nvSpPr>
            <p:spPr>
              <a:xfrm>
                <a:off x="3433175" y="3945725"/>
                <a:ext cx="13400" cy="56250"/>
              </a:xfrm>
              <a:custGeom>
                <a:avLst/>
                <a:gdLst/>
                <a:ahLst/>
                <a:cxnLst/>
                <a:rect l="l" t="t" r="r" b="b"/>
                <a:pathLst>
                  <a:path w="536" h="2250" extrusionOk="0">
                    <a:moveTo>
                      <a:pt x="188" y="1"/>
                    </a:moveTo>
                    <a:cubicBezTo>
                      <a:pt x="182" y="1"/>
                      <a:pt x="176" y="1"/>
                      <a:pt x="170" y="1"/>
                    </a:cubicBezTo>
                    <a:cubicBezTo>
                      <a:pt x="72" y="19"/>
                      <a:pt x="1" y="117"/>
                      <a:pt x="10" y="224"/>
                    </a:cubicBezTo>
                    <a:cubicBezTo>
                      <a:pt x="54" y="528"/>
                      <a:pt x="99" y="831"/>
                      <a:pt x="117" y="1143"/>
                    </a:cubicBezTo>
                    <a:cubicBezTo>
                      <a:pt x="126" y="1295"/>
                      <a:pt x="143" y="1447"/>
                      <a:pt x="143" y="1598"/>
                    </a:cubicBezTo>
                    <a:lnTo>
                      <a:pt x="152" y="2062"/>
                    </a:lnTo>
                    <a:cubicBezTo>
                      <a:pt x="161" y="2169"/>
                      <a:pt x="250" y="2249"/>
                      <a:pt x="349" y="2249"/>
                    </a:cubicBezTo>
                    <a:cubicBezTo>
                      <a:pt x="456" y="2249"/>
                      <a:pt x="536" y="2169"/>
                      <a:pt x="536" y="2062"/>
                    </a:cubicBezTo>
                    <a:lnTo>
                      <a:pt x="527" y="1580"/>
                    </a:lnTo>
                    <a:cubicBezTo>
                      <a:pt x="518" y="1429"/>
                      <a:pt x="500" y="1268"/>
                      <a:pt x="491" y="1108"/>
                    </a:cubicBezTo>
                    <a:cubicBezTo>
                      <a:pt x="473" y="795"/>
                      <a:pt x="429" y="483"/>
                      <a:pt x="393" y="171"/>
                    </a:cubicBezTo>
                    <a:cubicBezTo>
                      <a:pt x="376" y="70"/>
                      <a:pt x="288"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sp>
          <p:nvSpPr>
            <p:cNvPr id="1141" name="Google Shape;1141;p50"/>
            <p:cNvSpPr/>
            <p:nvPr/>
          </p:nvSpPr>
          <p:spPr>
            <a:xfrm>
              <a:off x="2787750" y="3711125"/>
              <a:ext cx="588125" cy="588150"/>
            </a:xfrm>
            <a:custGeom>
              <a:avLst/>
              <a:gdLst/>
              <a:ahLst/>
              <a:cxnLst/>
              <a:rect l="l" t="t" r="r" b="b"/>
              <a:pathLst>
                <a:path w="23525" h="23526" extrusionOk="0">
                  <a:moveTo>
                    <a:pt x="11767" y="6129"/>
                  </a:moveTo>
                  <a:cubicBezTo>
                    <a:pt x="11812" y="6129"/>
                    <a:pt x="11856" y="6129"/>
                    <a:pt x="11892" y="6138"/>
                  </a:cubicBezTo>
                  <a:cubicBezTo>
                    <a:pt x="14943" y="6201"/>
                    <a:pt x="17396" y="8698"/>
                    <a:pt x="17396" y="11767"/>
                  </a:cubicBezTo>
                  <a:cubicBezTo>
                    <a:pt x="17396" y="14827"/>
                    <a:pt x="14943" y="17325"/>
                    <a:pt x="11892" y="17396"/>
                  </a:cubicBezTo>
                  <a:lnTo>
                    <a:pt x="11767" y="17396"/>
                  </a:lnTo>
                  <a:cubicBezTo>
                    <a:pt x="8662" y="17396"/>
                    <a:pt x="6138" y="14872"/>
                    <a:pt x="6138" y="11767"/>
                  </a:cubicBezTo>
                  <a:cubicBezTo>
                    <a:pt x="6138" y="8663"/>
                    <a:pt x="8662" y="6129"/>
                    <a:pt x="11767" y="6129"/>
                  </a:cubicBezTo>
                  <a:close/>
                  <a:moveTo>
                    <a:pt x="11071" y="0"/>
                  </a:moveTo>
                  <a:cubicBezTo>
                    <a:pt x="10554" y="0"/>
                    <a:pt x="10099" y="420"/>
                    <a:pt x="10054" y="928"/>
                  </a:cubicBezTo>
                  <a:lnTo>
                    <a:pt x="10036" y="1205"/>
                  </a:lnTo>
                  <a:cubicBezTo>
                    <a:pt x="9992" y="1713"/>
                    <a:pt x="9546" y="2204"/>
                    <a:pt x="9046" y="2347"/>
                  </a:cubicBezTo>
                  <a:cubicBezTo>
                    <a:pt x="8341" y="2552"/>
                    <a:pt x="7663" y="2837"/>
                    <a:pt x="7030" y="3185"/>
                  </a:cubicBezTo>
                  <a:cubicBezTo>
                    <a:pt x="6830" y="3295"/>
                    <a:pt x="6591" y="3351"/>
                    <a:pt x="6352" y="3351"/>
                  </a:cubicBezTo>
                  <a:cubicBezTo>
                    <a:pt x="6047" y="3351"/>
                    <a:pt x="5742" y="3259"/>
                    <a:pt x="5522" y="3069"/>
                  </a:cubicBezTo>
                  <a:lnTo>
                    <a:pt x="5317" y="2900"/>
                  </a:lnTo>
                  <a:cubicBezTo>
                    <a:pt x="5132" y="2740"/>
                    <a:pt x="4897" y="2661"/>
                    <a:pt x="4663" y="2661"/>
                  </a:cubicBezTo>
                  <a:cubicBezTo>
                    <a:pt x="4400" y="2661"/>
                    <a:pt x="4136" y="2760"/>
                    <a:pt x="3943" y="2953"/>
                  </a:cubicBezTo>
                  <a:lnTo>
                    <a:pt x="2953" y="3944"/>
                  </a:lnTo>
                  <a:cubicBezTo>
                    <a:pt x="2596" y="4300"/>
                    <a:pt x="2569" y="4916"/>
                    <a:pt x="2899" y="5308"/>
                  </a:cubicBezTo>
                  <a:lnTo>
                    <a:pt x="3078" y="5523"/>
                  </a:lnTo>
                  <a:cubicBezTo>
                    <a:pt x="3408" y="5915"/>
                    <a:pt x="3435" y="6575"/>
                    <a:pt x="3185" y="7030"/>
                  </a:cubicBezTo>
                  <a:cubicBezTo>
                    <a:pt x="2837" y="7664"/>
                    <a:pt x="2552" y="8342"/>
                    <a:pt x="2346" y="9046"/>
                  </a:cubicBezTo>
                  <a:cubicBezTo>
                    <a:pt x="2204" y="9546"/>
                    <a:pt x="1722" y="9992"/>
                    <a:pt x="1204" y="10037"/>
                  </a:cubicBezTo>
                  <a:lnTo>
                    <a:pt x="937" y="10054"/>
                  </a:lnTo>
                  <a:cubicBezTo>
                    <a:pt x="419" y="10099"/>
                    <a:pt x="0" y="10554"/>
                    <a:pt x="0" y="11071"/>
                  </a:cubicBezTo>
                  <a:lnTo>
                    <a:pt x="0" y="12463"/>
                  </a:lnTo>
                  <a:cubicBezTo>
                    <a:pt x="0" y="12972"/>
                    <a:pt x="419" y="13427"/>
                    <a:pt x="937" y="13471"/>
                  </a:cubicBezTo>
                  <a:lnTo>
                    <a:pt x="1204" y="13498"/>
                  </a:lnTo>
                  <a:cubicBezTo>
                    <a:pt x="1722" y="13543"/>
                    <a:pt x="2204" y="13989"/>
                    <a:pt x="2346" y="14479"/>
                  </a:cubicBezTo>
                  <a:cubicBezTo>
                    <a:pt x="2552" y="15193"/>
                    <a:pt x="2837" y="15871"/>
                    <a:pt x="3185" y="16504"/>
                  </a:cubicBezTo>
                  <a:cubicBezTo>
                    <a:pt x="3435" y="16950"/>
                    <a:pt x="3408" y="17619"/>
                    <a:pt x="3078" y="18012"/>
                  </a:cubicBezTo>
                  <a:lnTo>
                    <a:pt x="2899" y="18217"/>
                  </a:lnTo>
                  <a:cubicBezTo>
                    <a:pt x="2569" y="18610"/>
                    <a:pt x="2596" y="19225"/>
                    <a:pt x="2953" y="19591"/>
                  </a:cubicBezTo>
                  <a:lnTo>
                    <a:pt x="3943" y="20572"/>
                  </a:lnTo>
                  <a:cubicBezTo>
                    <a:pt x="4138" y="20767"/>
                    <a:pt x="4403" y="20866"/>
                    <a:pt x="4668" y="20866"/>
                  </a:cubicBezTo>
                  <a:cubicBezTo>
                    <a:pt x="4901" y="20866"/>
                    <a:pt x="5133" y="20789"/>
                    <a:pt x="5317" y="20635"/>
                  </a:cubicBezTo>
                  <a:lnTo>
                    <a:pt x="5522" y="20456"/>
                  </a:lnTo>
                  <a:cubicBezTo>
                    <a:pt x="5741" y="20272"/>
                    <a:pt x="6043" y="20182"/>
                    <a:pt x="6347" y="20182"/>
                  </a:cubicBezTo>
                  <a:cubicBezTo>
                    <a:pt x="6587" y="20182"/>
                    <a:pt x="6829" y="20239"/>
                    <a:pt x="7030" y="20349"/>
                  </a:cubicBezTo>
                  <a:cubicBezTo>
                    <a:pt x="7663" y="20697"/>
                    <a:pt x="8341" y="20983"/>
                    <a:pt x="9046" y="21179"/>
                  </a:cubicBezTo>
                  <a:cubicBezTo>
                    <a:pt x="9546" y="21322"/>
                    <a:pt x="9992" y="21812"/>
                    <a:pt x="10036" y="22330"/>
                  </a:cubicBezTo>
                  <a:lnTo>
                    <a:pt x="10054" y="22597"/>
                  </a:lnTo>
                  <a:cubicBezTo>
                    <a:pt x="10099" y="23115"/>
                    <a:pt x="10554" y="23525"/>
                    <a:pt x="11071" y="23525"/>
                  </a:cubicBezTo>
                  <a:lnTo>
                    <a:pt x="12463" y="23525"/>
                  </a:lnTo>
                  <a:cubicBezTo>
                    <a:pt x="12980" y="23525"/>
                    <a:pt x="13435" y="23115"/>
                    <a:pt x="13480" y="22597"/>
                  </a:cubicBezTo>
                  <a:lnTo>
                    <a:pt x="13498" y="22330"/>
                  </a:lnTo>
                  <a:cubicBezTo>
                    <a:pt x="13542" y="21812"/>
                    <a:pt x="13988" y="21322"/>
                    <a:pt x="14488" y="21179"/>
                  </a:cubicBezTo>
                  <a:cubicBezTo>
                    <a:pt x="15193" y="20983"/>
                    <a:pt x="15871" y="20697"/>
                    <a:pt x="16504" y="20349"/>
                  </a:cubicBezTo>
                  <a:cubicBezTo>
                    <a:pt x="16705" y="20239"/>
                    <a:pt x="16946" y="20182"/>
                    <a:pt x="17187" y="20182"/>
                  </a:cubicBezTo>
                  <a:cubicBezTo>
                    <a:pt x="17490" y="20182"/>
                    <a:pt x="17793" y="20272"/>
                    <a:pt x="18012" y="20456"/>
                  </a:cubicBezTo>
                  <a:lnTo>
                    <a:pt x="18217" y="20635"/>
                  </a:lnTo>
                  <a:cubicBezTo>
                    <a:pt x="18401" y="20789"/>
                    <a:pt x="18633" y="20866"/>
                    <a:pt x="18866" y="20866"/>
                  </a:cubicBezTo>
                  <a:cubicBezTo>
                    <a:pt x="19131" y="20866"/>
                    <a:pt x="19396" y="20767"/>
                    <a:pt x="19591" y="20572"/>
                  </a:cubicBezTo>
                  <a:lnTo>
                    <a:pt x="20572" y="19591"/>
                  </a:lnTo>
                  <a:cubicBezTo>
                    <a:pt x="20938" y="19225"/>
                    <a:pt x="20965" y="18610"/>
                    <a:pt x="20634" y="18217"/>
                  </a:cubicBezTo>
                  <a:lnTo>
                    <a:pt x="20456" y="18012"/>
                  </a:lnTo>
                  <a:cubicBezTo>
                    <a:pt x="20126" y="17619"/>
                    <a:pt x="20099" y="16950"/>
                    <a:pt x="20349" y="16504"/>
                  </a:cubicBezTo>
                  <a:cubicBezTo>
                    <a:pt x="20697" y="15871"/>
                    <a:pt x="20982" y="15193"/>
                    <a:pt x="21188" y="14479"/>
                  </a:cubicBezTo>
                  <a:cubicBezTo>
                    <a:pt x="21330" y="13989"/>
                    <a:pt x="21812" y="13543"/>
                    <a:pt x="22329" y="13498"/>
                  </a:cubicBezTo>
                  <a:lnTo>
                    <a:pt x="22597" y="13471"/>
                  </a:lnTo>
                  <a:cubicBezTo>
                    <a:pt x="23115" y="13427"/>
                    <a:pt x="23525" y="12972"/>
                    <a:pt x="23525" y="12463"/>
                  </a:cubicBezTo>
                  <a:lnTo>
                    <a:pt x="23525" y="11071"/>
                  </a:lnTo>
                  <a:cubicBezTo>
                    <a:pt x="23525" y="10554"/>
                    <a:pt x="23115" y="10099"/>
                    <a:pt x="22597" y="10054"/>
                  </a:cubicBezTo>
                  <a:lnTo>
                    <a:pt x="22329" y="10037"/>
                  </a:lnTo>
                  <a:cubicBezTo>
                    <a:pt x="21812" y="9992"/>
                    <a:pt x="21330" y="9546"/>
                    <a:pt x="21188" y="9046"/>
                  </a:cubicBezTo>
                  <a:cubicBezTo>
                    <a:pt x="20982" y="8342"/>
                    <a:pt x="20697" y="7664"/>
                    <a:pt x="20349" y="7030"/>
                  </a:cubicBezTo>
                  <a:cubicBezTo>
                    <a:pt x="20099" y="6575"/>
                    <a:pt x="20126" y="5915"/>
                    <a:pt x="20456" y="5523"/>
                  </a:cubicBezTo>
                  <a:lnTo>
                    <a:pt x="20634" y="5308"/>
                  </a:lnTo>
                  <a:cubicBezTo>
                    <a:pt x="20965" y="4916"/>
                    <a:pt x="20938" y="4300"/>
                    <a:pt x="20572" y="3944"/>
                  </a:cubicBezTo>
                  <a:lnTo>
                    <a:pt x="19591" y="2953"/>
                  </a:lnTo>
                  <a:cubicBezTo>
                    <a:pt x="19397" y="2760"/>
                    <a:pt x="19134" y="2661"/>
                    <a:pt x="18871" y="2661"/>
                  </a:cubicBezTo>
                  <a:cubicBezTo>
                    <a:pt x="18637" y="2661"/>
                    <a:pt x="18402" y="2740"/>
                    <a:pt x="18217" y="2900"/>
                  </a:cubicBezTo>
                  <a:lnTo>
                    <a:pt x="18012" y="3069"/>
                  </a:lnTo>
                  <a:cubicBezTo>
                    <a:pt x="17792" y="3259"/>
                    <a:pt x="17487" y="3351"/>
                    <a:pt x="17182" y="3351"/>
                  </a:cubicBezTo>
                  <a:cubicBezTo>
                    <a:pt x="16943" y="3351"/>
                    <a:pt x="16704" y="3295"/>
                    <a:pt x="16504" y="3185"/>
                  </a:cubicBezTo>
                  <a:cubicBezTo>
                    <a:pt x="15871" y="2837"/>
                    <a:pt x="15193" y="2552"/>
                    <a:pt x="14488" y="2347"/>
                  </a:cubicBezTo>
                  <a:cubicBezTo>
                    <a:pt x="13988" y="2204"/>
                    <a:pt x="13542" y="1713"/>
                    <a:pt x="13498" y="1205"/>
                  </a:cubicBezTo>
                  <a:lnTo>
                    <a:pt x="13480" y="928"/>
                  </a:lnTo>
                  <a:cubicBezTo>
                    <a:pt x="13435" y="420"/>
                    <a:pt x="12980" y="0"/>
                    <a:pt x="12463"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42" name="Google Shape;1142;p50"/>
            <p:cNvSpPr/>
            <p:nvPr/>
          </p:nvSpPr>
          <p:spPr>
            <a:xfrm>
              <a:off x="2882300" y="3805675"/>
              <a:ext cx="399250" cy="399025"/>
            </a:xfrm>
            <a:custGeom>
              <a:avLst/>
              <a:gdLst/>
              <a:ahLst/>
              <a:cxnLst/>
              <a:rect l="l" t="t" r="r" b="b"/>
              <a:pathLst>
                <a:path w="15970" h="15961" extrusionOk="0">
                  <a:moveTo>
                    <a:pt x="7985" y="2347"/>
                  </a:moveTo>
                  <a:cubicBezTo>
                    <a:pt x="8030" y="2347"/>
                    <a:pt x="8074" y="2347"/>
                    <a:pt x="8110" y="2356"/>
                  </a:cubicBezTo>
                  <a:cubicBezTo>
                    <a:pt x="11161" y="2419"/>
                    <a:pt x="13614" y="4916"/>
                    <a:pt x="13614" y="7985"/>
                  </a:cubicBezTo>
                  <a:cubicBezTo>
                    <a:pt x="13614" y="11045"/>
                    <a:pt x="11161" y="13543"/>
                    <a:pt x="8110" y="13614"/>
                  </a:cubicBezTo>
                  <a:lnTo>
                    <a:pt x="7985" y="13614"/>
                  </a:lnTo>
                  <a:cubicBezTo>
                    <a:pt x="4880" y="13614"/>
                    <a:pt x="2356" y="11090"/>
                    <a:pt x="2356" y="7985"/>
                  </a:cubicBezTo>
                  <a:cubicBezTo>
                    <a:pt x="2356" y="4881"/>
                    <a:pt x="4880" y="2347"/>
                    <a:pt x="7985" y="2347"/>
                  </a:cubicBezTo>
                  <a:close/>
                  <a:moveTo>
                    <a:pt x="7985" y="1"/>
                  </a:moveTo>
                  <a:cubicBezTo>
                    <a:pt x="3578" y="1"/>
                    <a:pt x="1" y="3578"/>
                    <a:pt x="1" y="7985"/>
                  </a:cubicBezTo>
                  <a:cubicBezTo>
                    <a:pt x="1" y="12392"/>
                    <a:pt x="3578" y="15961"/>
                    <a:pt x="7985" y="15961"/>
                  </a:cubicBezTo>
                  <a:lnTo>
                    <a:pt x="8110" y="15961"/>
                  </a:lnTo>
                  <a:cubicBezTo>
                    <a:pt x="12463" y="15898"/>
                    <a:pt x="15969" y="12348"/>
                    <a:pt x="15969" y="7985"/>
                  </a:cubicBezTo>
                  <a:cubicBezTo>
                    <a:pt x="15969" y="3614"/>
                    <a:pt x="12463" y="72"/>
                    <a:pt x="8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1143" name="Google Shape;1143;p50"/>
          <p:cNvGrpSpPr/>
          <p:nvPr/>
        </p:nvGrpSpPr>
        <p:grpSpPr>
          <a:xfrm>
            <a:off x="757933" y="2571747"/>
            <a:ext cx="1106110" cy="1106057"/>
            <a:chOff x="451350" y="2854338"/>
            <a:chExt cx="536400" cy="536400"/>
          </a:xfrm>
        </p:grpSpPr>
        <p:sp>
          <p:nvSpPr>
            <p:cNvPr id="1144" name="Google Shape;1144;p50"/>
            <p:cNvSpPr/>
            <p:nvPr/>
          </p:nvSpPr>
          <p:spPr>
            <a:xfrm>
              <a:off x="451350" y="2854338"/>
              <a:ext cx="536400" cy="536400"/>
            </a:xfrm>
            <a:custGeom>
              <a:avLst/>
              <a:gdLst/>
              <a:ahLst/>
              <a:cxnLst/>
              <a:rect l="l" t="t" r="r" b="b"/>
              <a:pathLst>
                <a:path w="21456" h="21456" extrusionOk="0">
                  <a:moveTo>
                    <a:pt x="10733" y="3890"/>
                  </a:moveTo>
                  <a:cubicBezTo>
                    <a:pt x="14497" y="3890"/>
                    <a:pt x="17566" y="6959"/>
                    <a:pt x="17566" y="10723"/>
                  </a:cubicBezTo>
                  <a:cubicBezTo>
                    <a:pt x="17566" y="14497"/>
                    <a:pt x="14497" y="17566"/>
                    <a:pt x="10733" y="17566"/>
                  </a:cubicBezTo>
                  <a:cubicBezTo>
                    <a:pt x="6959" y="17566"/>
                    <a:pt x="3890" y="14497"/>
                    <a:pt x="3890" y="10723"/>
                  </a:cubicBezTo>
                  <a:cubicBezTo>
                    <a:pt x="3890" y="6959"/>
                    <a:pt x="6959" y="3890"/>
                    <a:pt x="10733" y="3890"/>
                  </a:cubicBezTo>
                  <a:close/>
                  <a:moveTo>
                    <a:pt x="9671" y="0"/>
                  </a:moveTo>
                  <a:cubicBezTo>
                    <a:pt x="9439" y="0"/>
                    <a:pt x="9225" y="188"/>
                    <a:pt x="9207" y="429"/>
                  </a:cubicBezTo>
                  <a:lnTo>
                    <a:pt x="9118" y="1517"/>
                  </a:lnTo>
                  <a:cubicBezTo>
                    <a:pt x="9100" y="1749"/>
                    <a:pt x="8895" y="1981"/>
                    <a:pt x="8663" y="2034"/>
                  </a:cubicBezTo>
                  <a:cubicBezTo>
                    <a:pt x="7726" y="2257"/>
                    <a:pt x="6843" y="2623"/>
                    <a:pt x="6040" y="3114"/>
                  </a:cubicBezTo>
                  <a:cubicBezTo>
                    <a:pt x="5950" y="3171"/>
                    <a:pt x="5837" y="3200"/>
                    <a:pt x="5724" y="3200"/>
                  </a:cubicBezTo>
                  <a:cubicBezTo>
                    <a:pt x="5591" y="3200"/>
                    <a:pt x="5459" y="3160"/>
                    <a:pt x="5362" y="3078"/>
                  </a:cubicBezTo>
                  <a:lnTo>
                    <a:pt x="4524" y="2364"/>
                  </a:lnTo>
                  <a:cubicBezTo>
                    <a:pt x="4441" y="2294"/>
                    <a:pt x="4335" y="2260"/>
                    <a:pt x="4229" y="2260"/>
                  </a:cubicBezTo>
                  <a:cubicBezTo>
                    <a:pt x="4107" y="2260"/>
                    <a:pt x="3985" y="2305"/>
                    <a:pt x="3899" y="2391"/>
                  </a:cubicBezTo>
                  <a:lnTo>
                    <a:pt x="2400" y="3890"/>
                  </a:lnTo>
                  <a:cubicBezTo>
                    <a:pt x="2231" y="4059"/>
                    <a:pt x="2222" y="4336"/>
                    <a:pt x="2374" y="4514"/>
                  </a:cubicBezTo>
                  <a:lnTo>
                    <a:pt x="3078" y="5362"/>
                  </a:lnTo>
                  <a:cubicBezTo>
                    <a:pt x="3230" y="5540"/>
                    <a:pt x="3248" y="5844"/>
                    <a:pt x="3123" y="6040"/>
                  </a:cubicBezTo>
                  <a:cubicBezTo>
                    <a:pt x="2623" y="6834"/>
                    <a:pt x="2258" y="7717"/>
                    <a:pt x="2035" y="8663"/>
                  </a:cubicBezTo>
                  <a:cubicBezTo>
                    <a:pt x="1981" y="8886"/>
                    <a:pt x="1758" y="9091"/>
                    <a:pt x="1526" y="9109"/>
                  </a:cubicBezTo>
                  <a:lnTo>
                    <a:pt x="429" y="9207"/>
                  </a:lnTo>
                  <a:cubicBezTo>
                    <a:pt x="197" y="9225"/>
                    <a:pt x="1" y="9430"/>
                    <a:pt x="1" y="9671"/>
                  </a:cubicBezTo>
                  <a:lnTo>
                    <a:pt x="1" y="11785"/>
                  </a:lnTo>
                  <a:cubicBezTo>
                    <a:pt x="1" y="12026"/>
                    <a:pt x="197" y="12231"/>
                    <a:pt x="429" y="12249"/>
                  </a:cubicBezTo>
                  <a:lnTo>
                    <a:pt x="1526" y="12338"/>
                  </a:lnTo>
                  <a:cubicBezTo>
                    <a:pt x="1758" y="12365"/>
                    <a:pt x="1981" y="12570"/>
                    <a:pt x="2035" y="12793"/>
                  </a:cubicBezTo>
                  <a:cubicBezTo>
                    <a:pt x="2258" y="13730"/>
                    <a:pt x="2623" y="14613"/>
                    <a:pt x="3123" y="15416"/>
                  </a:cubicBezTo>
                  <a:cubicBezTo>
                    <a:pt x="3248" y="15612"/>
                    <a:pt x="3230" y="15915"/>
                    <a:pt x="3078" y="16094"/>
                  </a:cubicBezTo>
                  <a:lnTo>
                    <a:pt x="2374" y="16932"/>
                  </a:lnTo>
                  <a:cubicBezTo>
                    <a:pt x="2222" y="17120"/>
                    <a:pt x="2231" y="17396"/>
                    <a:pt x="2400" y="17566"/>
                  </a:cubicBezTo>
                  <a:lnTo>
                    <a:pt x="3899" y="19065"/>
                  </a:lnTo>
                  <a:cubicBezTo>
                    <a:pt x="3985" y="19151"/>
                    <a:pt x="4107" y="19196"/>
                    <a:pt x="4229" y="19196"/>
                  </a:cubicBezTo>
                  <a:cubicBezTo>
                    <a:pt x="4335" y="19196"/>
                    <a:pt x="4441" y="19162"/>
                    <a:pt x="4524" y="19091"/>
                  </a:cubicBezTo>
                  <a:lnTo>
                    <a:pt x="5362" y="18378"/>
                  </a:lnTo>
                  <a:cubicBezTo>
                    <a:pt x="5460" y="18294"/>
                    <a:pt x="5596" y="18254"/>
                    <a:pt x="5731" y="18254"/>
                  </a:cubicBezTo>
                  <a:cubicBezTo>
                    <a:pt x="5842" y="18254"/>
                    <a:pt x="5952" y="18281"/>
                    <a:pt x="6040" y="18333"/>
                  </a:cubicBezTo>
                  <a:cubicBezTo>
                    <a:pt x="6843" y="18833"/>
                    <a:pt x="7726" y="19198"/>
                    <a:pt x="8663" y="19421"/>
                  </a:cubicBezTo>
                  <a:cubicBezTo>
                    <a:pt x="8895" y="19475"/>
                    <a:pt x="9100" y="19698"/>
                    <a:pt x="9118" y="19939"/>
                  </a:cubicBezTo>
                  <a:lnTo>
                    <a:pt x="9207" y="21027"/>
                  </a:lnTo>
                  <a:cubicBezTo>
                    <a:pt x="9225" y="21268"/>
                    <a:pt x="9439" y="21455"/>
                    <a:pt x="9671" y="21455"/>
                  </a:cubicBezTo>
                  <a:lnTo>
                    <a:pt x="11794" y="21455"/>
                  </a:lnTo>
                  <a:cubicBezTo>
                    <a:pt x="12026" y="21455"/>
                    <a:pt x="12231" y="21268"/>
                    <a:pt x="12249" y="21027"/>
                  </a:cubicBezTo>
                  <a:lnTo>
                    <a:pt x="12347" y="19939"/>
                  </a:lnTo>
                  <a:cubicBezTo>
                    <a:pt x="12365" y="19698"/>
                    <a:pt x="12570" y="19475"/>
                    <a:pt x="12802" y="19421"/>
                  </a:cubicBezTo>
                  <a:cubicBezTo>
                    <a:pt x="13739" y="19198"/>
                    <a:pt x="14622" y="18833"/>
                    <a:pt x="15416" y="18333"/>
                  </a:cubicBezTo>
                  <a:cubicBezTo>
                    <a:pt x="15508" y="18281"/>
                    <a:pt x="15621" y="18254"/>
                    <a:pt x="15732" y="18254"/>
                  </a:cubicBezTo>
                  <a:cubicBezTo>
                    <a:pt x="15869" y="18254"/>
                    <a:pt x="16005" y="18294"/>
                    <a:pt x="16103" y="18378"/>
                  </a:cubicBezTo>
                  <a:lnTo>
                    <a:pt x="16942" y="19091"/>
                  </a:lnTo>
                  <a:cubicBezTo>
                    <a:pt x="17025" y="19162"/>
                    <a:pt x="17129" y="19196"/>
                    <a:pt x="17233" y="19196"/>
                  </a:cubicBezTo>
                  <a:cubicBezTo>
                    <a:pt x="17354" y="19196"/>
                    <a:pt x="17475" y="19151"/>
                    <a:pt x="17566" y="19065"/>
                  </a:cubicBezTo>
                  <a:lnTo>
                    <a:pt x="19065" y="17566"/>
                  </a:lnTo>
                  <a:cubicBezTo>
                    <a:pt x="19234" y="17396"/>
                    <a:pt x="19243" y="17120"/>
                    <a:pt x="19092" y="16932"/>
                  </a:cubicBezTo>
                  <a:lnTo>
                    <a:pt x="18387" y="16094"/>
                  </a:lnTo>
                  <a:cubicBezTo>
                    <a:pt x="18235" y="15915"/>
                    <a:pt x="18217" y="15612"/>
                    <a:pt x="18342" y="15416"/>
                  </a:cubicBezTo>
                  <a:cubicBezTo>
                    <a:pt x="18833" y="14613"/>
                    <a:pt x="19208" y="13730"/>
                    <a:pt x="19431" y="12793"/>
                  </a:cubicBezTo>
                  <a:cubicBezTo>
                    <a:pt x="19484" y="12570"/>
                    <a:pt x="19707" y="12365"/>
                    <a:pt x="19939" y="12338"/>
                  </a:cubicBezTo>
                  <a:lnTo>
                    <a:pt x="21036" y="12249"/>
                  </a:lnTo>
                  <a:cubicBezTo>
                    <a:pt x="21268" y="12231"/>
                    <a:pt x="21456" y="12026"/>
                    <a:pt x="21456" y="11785"/>
                  </a:cubicBezTo>
                  <a:lnTo>
                    <a:pt x="21456" y="9671"/>
                  </a:lnTo>
                  <a:cubicBezTo>
                    <a:pt x="21456" y="9430"/>
                    <a:pt x="21268" y="9225"/>
                    <a:pt x="21036" y="9207"/>
                  </a:cubicBezTo>
                  <a:lnTo>
                    <a:pt x="19939" y="9109"/>
                  </a:lnTo>
                  <a:cubicBezTo>
                    <a:pt x="19707" y="9091"/>
                    <a:pt x="19484" y="8886"/>
                    <a:pt x="19431" y="8663"/>
                  </a:cubicBezTo>
                  <a:cubicBezTo>
                    <a:pt x="19208" y="7717"/>
                    <a:pt x="18833" y="6834"/>
                    <a:pt x="18342" y="6040"/>
                  </a:cubicBezTo>
                  <a:cubicBezTo>
                    <a:pt x="18217" y="5844"/>
                    <a:pt x="18235" y="5540"/>
                    <a:pt x="18387" y="5362"/>
                  </a:cubicBezTo>
                  <a:lnTo>
                    <a:pt x="19092" y="4514"/>
                  </a:lnTo>
                  <a:cubicBezTo>
                    <a:pt x="19243" y="4336"/>
                    <a:pt x="19234" y="4059"/>
                    <a:pt x="19065" y="3890"/>
                  </a:cubicBezTo>
                  <a:lnTo>
                    <a:pt x="17566" y="2391"/>
                  </a:lnTo>
                  <a:cubicBezTo>
                    <a:pt x="17475" y="2305"/>
                    <a:pt x="17354" y="2260"/>
                    <a:pt x="17233" y="2260"/>
                  </a:cubicBezTo>
                  <a:cubicBezTo>
                    <a:pt x="17129" y="2260"/>
                    <a:pt x="17025" y="2294"/>
                    <a:pt x="16942" y="2364"/>
                  </a:cubicBezTo>
                  <a:lnTo>
                    <a:pt x="16103" y="3078"/>
                  </a:lnTo>
                  <a:cubicBezTo>
                    <a:pt x="16007" y="3160"/>
                    <a:pt x="15874" y="3200"/>
                    <a:pt x="15740" y="3200"/>
                  </a:cubicBezTo>
                  <a:cubicBezTo>
                    <a:pt x="15626" y="3200"/>
                    <a:pt x="15510" y="3171"/>
                    <a:pt x="15416" y="3114"/>
                  </a:cubicBezTo>
                  <a:cubicBezTo>
                    <a:pt x="14622" y="2623"/>
                    <a:pt x="13739" y="2257"/>
                    <a:pt x="12802" y="2034"/>
                  </a:cubicBezTo>
                  <a:cubicBezTo>
                    <a:pt x="12570" y="1981"/>
                    <a:pt x="12365" y="1749"/>
                    <a:pt x="12347" y="1517"/>
                  </a:cubicBezTo>
                  <a:lnTo>
                    <a:pt x="12249" y="429"/>
                  </a:lnTo>
                  <a:cubicBezTo>
                    <a:pt x="12231" y="188"/>
                    <a:pt x="12026" y="0"/>
                    <a:pt x="11794"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45" name="Google Shape;1145;p50"/>
            <p:cNvSpPr/>
            <p:nvPr/>
          </p:nvSpPr>
          <p:spPr>
            <a:xfrm>
              <a:off x="520050" y="2923038"/>
              <a:ext cx="399225" cy="399000"/>
            </a:xfrm>
            <a:custGeom>
              <a:avLst/>
              <a:gdLst/>
              <a:ahLst/>
              <a:cxnLst/>
              <a:rect l="l" t="t" r="r" b="b"/>
              <a:pathLst>
                <a:path w="15969" h="15960" extrusionOk="0">
                  <a:moveTo>
                    <a:pt x="7985" y="1142"/>
                  </a:moveTo>
                  <a:cubicBezTo>
                    <a:pt x="11749" y="1142"/>
                    <a:pt x="14818" y="4211"/>
                    <a:pt x="14818" y="7975"/>
                  </a:cubicBezTo>
                  <a:cubicBezTo>
                    <a:pt x="14818" y="11749"/>
                    <a:pt x="11749" y="14818"/>
                    <a:pt x="7985" y="14818"/>
                  </a:cubicBezTo>
                  <a:cubicBezTo>
                    <a:pt x="4211" y="14818"/>
                    <a:pt x="1142" y="11749"/>
                    <a:pt x="1142" y="7975"/>
                  </a:cubicBezTo>
                  <a:cubicBezTo>
                    <a:pt x="1142" y="4211"/>
                    <a:pt x="4211" y="1142"/>
                    <a:pt x="7985" y="1142"/>
                  </a:cubicBezTo>
                  <a:close/>
                  <a:moveTo>
                    <a:pt x="7985" y="0"/>
                  </a:moveTo>
                  <a:cubicBezTo>
                    <a:pt x="3578" y="0"/>
                    <a:pt x="0" y="3568"/>
                    <a:pt x="0" y="7975"/>
                  </a:cubicBezTo>
                  <a:cubicBezTo>
                    <a:pt x="0" y="12391"/>
                    <a:pt x="3578" y="15960"/>
                    <a:pt x="7985" y="15960"/>
                  </a:cubicBezTo>
                  <a:cubicBezTo>
                    <a:pt x="12392" y="15960"/>
                    <a:pt x="15969" y="12391"/>
                    <a:pt x="15969" y="7975"/>
                  </a:cubicBezTo>
                  <a:cubicBezTo>
                    <a:pt x="15969" y="3568"/>
                    <a:pt x="12392" y="0"/>
                    <a:pt x="7985"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1146" name="Google Shape;1146;p50"/>
          <p:cNvGrpSpPr/>
          <p:nvPr/>
        </p:nvGrpSpPr>
        <p:grpSpPr>
          <a:xfrm>
            <a:off x="1741060" y="3341228"/>
            <a:ext cx="1171892" cy="1171892"/>
            <a:chOff x="1170400" y="4067650"/>
            <a:chExt cx="728200" cy="728200"/>
          </a:xfrm>
        </p:grpSpPr>
        <p:sp>
          <p:nvSpPr>
            <p:cNvPr id="1147" name="Google Shape;1147;p50"/>
            <p:cNvSpPr/>
            <p:nvPr/>
          </p:nvSpPr>
          <p:spPr>
            <a:xfrm>
              <a:off x="1170400" y="4067650"/>
              <a:ext cx="728200" cy="728200"/>
            </a:xfrm>
            <a:custGeom>
              <a:avLst/>
              <a:gdLst/>
              <a:ahLst/>
              <a:cxnLst/>
              <a:rect l="l" t="t" r="r" b="b"/>
              <a:pathLst>
                <a:path w="29128" h="29128" extrusionOk="0">
                  <a:moveTo>
                    <a:pt x="15318" y="3533"/>
                  </a:moveTo>
                  <a:cubicBezTo>
                    <a:pt x="15648" y="3533"/>
                    <a:pt x="16192" y="3560"/>
                    <a:pt x="16531" y="3623"/>
                  </a:cubicBezTo>
                  <a:cubicBezTo>
                    <a:pt x="17147" y="3739"/>
                    <a:pt x="17753" y="3899"/>
                    <a:pt x="18342" y="4113"/>
                  </a:cubicBezTo>
                  <a:cubicBezTo>
                    <a:pt x="18654" y="4220"/>
                    <a:pt x="19145" y="4470"/>
                    <a:pt x="19430" y="4640"/>
                  </a:cubicBezTo>
                  <a:lnTo>
                    <a:pt x="20697" y="5362"/>
                  </a:lnTo>
                  <a:cubicBezTo>
                    <a:pt x="20983" y="5532"/>
                    <a:pt x="21446" y="5835"/>
                    <a:pt x="21696" y="6049"/>
                  </a:cubicBezTo>
                  <a:cubicBezTo>
                    <a:pt x="22196" y="6468"/>
                    <a:pt x="22660" y="6932"/>
                    <a:pt x="23079" y="7423"/>
                  </a:cubicBezTo>
                  <a:cubicBezTo>
                    <a:pt x="23293" y="7682"/>
                    <a:pt x="23588" y="8137"/>
                    <a:pt x="23757" y="8431"/>
                  </a:cubicBezTo>
                  <a:lnTo>
                    <a:pt x="24489" y="9689"/>
                  </a:lnTo>
                  <a:cubicBezTo>
                    <a:pt x="24658" y="9983"/>
                    <a:pt x="24899" y="10465"/>
                    <a:pt x="25015" y="10786"/>
                  </a:cubicBezTo>
                  <a:cubicBezTo>
                    <a:pt x="25229" y="11366"/>
                    <a:pt x="25390" y="11973"/>
                    <a:pt x="25506" y="12597"/>
                  </a:cubicBezTo>
                  <a:cubicBezTo>
                    <a:pt x="25559" y="12936"/>
                    <a:pt x="25595" y="13480"/>
                    <a:pt x="25595" y="13810"/>
                  </a:cubicBezTo>
                  <a:lnTo>
                    <a:pt x="25595" y="15318"/>
                  </a:lnTo>
                  <a:cubicBezTo>
                    <a:pt x="25595" y="15648"/>
                    <a:pt x="25559" y="16192"/>
                    <a:pt x="25506" y="16522"/>
                  </a:cubicBezTo>
                  <a:cubicBezTo>
                    <a:pt x="25390" y="17156"/>
                    <a:pt x="25229" y="17762"/>
                    <a:pt x="25015" y="18351"/>
                  </a:cubicBezTo>
                  <a:cubicBezTo>
                    <a:pt x="24899" y="18663"/>
                    <a:pt x="24649" y="19145"/>
                    <a:pt x="24489" y="19440"/>
                  </a:cubicBezTo>
                  <a:lnTo>
                    <a:pt x="23757" y="20697"/>
                  </a:lnTo>
                  <a:cubicBezTo>
                    <a:pt x="23588" y="20983"/>
                    <a:pt x="23293" y="21438"/>
                    <a:pt x="23079" y="21697"/>
                  </a:cubicBezTo>
                  <a:cubicBezTo>
                    <a:pt x="22660" y="22196"/>
                    <a:pt x="22196" y="22660"/>
                    <a:pt x="21696" y="23079"/>
                  </a:cubicBezTo>
                  <a:cubicBezTo>
                    <a:pt x="21446" y="23293"/>
                    <a:pt x="20983" y="23588"/>
                    <a:pt x="20697" y="23757"/>
                  </a:cubicBezTo>
                  <a:lnTo>
                    <a:pt x="19430" y="24489"/>
                  </a:lnTo>
                  <a:cubicBezTo>
                    <a:pt x="19145" y="24658"/>
                    <a:pt x="18654" y="24899"/>
                    <a:pt x="18342" y="25015"/>
                  </a:cubicBezTo>
                  <a:cubicBezTo>
                    <a:pt x="17753" y="25229"/>
                    <a:pt x="17155" y="25390"/>
                    <a:pt x="16540" y="25506"/>
                  </a:cubicBezTo>
                  <a:cubicBezTo>
                    <a:pt x="16210" y="25559"/>
                    <a:pt x="15666" y="25595"/>
                    <a:pt x="15327" y="25595"/>
                  </a:cubicBezTo>
                  <a:lnTo>
                    <a:pt x="13801" y="25595"/>
                  </a:lnTo>
                  <a:cubicBezTo>
                    <a:pt x="13462" y="25595"/>
                    <a:pt x="12918" y="25559"/>
                    <a:pt x="12588" y="25506"/>
                  </a:cubicBezTo>
                  <a:cubicBezTo>
                    <a:pt x="11972" y="25390"/>
                    <a:pt x="11375" y="25229"/>
                    <a:pt x="10795" y="25015"/>
                  </a:cubicBezTo>
                  <a:cubicBezTo>
                    <a:pt x="10474" y="24908"/>
                    <a:pt x="9992" y="24658"/>
                    <a:pt x="9697" y="24489"/>
                  </a:cubicBezTo>
                  <a:lnTo>
                    <a:pt x="8431" y="23757"/>
                  </a:lnTo>
                  <a:cubicBezTo>
                    <a:pt x="8136" y="23588"/>
                    <a:pt x="7681" y="23293"/>
                    <a:pt x="7423" y="23079"/>
                  </a:cubicBezTo>
                  <a:cubicBezTo>
                    <a:pt x="6932" y="22660"/>
                    <a:pt x="6468" y="22205"/>
                    <a:pt x="6058" y="21705"/>
                  </a:cubicBezTo>
                  <a:cubicBezTo>
                    <a:pt x="5835" y="21447"/>
                    <a:pt x="5540" y="20992"/>
                    <a:pt x="5371" y="20697"/>
                  </a:cubicBezTo>
                  <a:lnTo>
                    <a:pt x="4639" y="19431"/>
                  </a:lnTo>
                  <a:cubicBezTo>
                    <a:pt x="4470" y="19136"/>
                    <a:pt x="4229" y="18654"/>
                    <a:pt x="4113" y="18333"/>
                  </a:cubicBezTo>
                  <a:cubicBezTo>
                    <a:pt x="3899" y="17762"/>
                    <a:pt x="3738" y="17156"/>
                    <a:pt x="3622" y="16540"/>
                  </a:cubicBezTo>
                  <a:cubicBezTo>
                    <a:pt x="3569" y="16201"/>
                    <a:pt x="3533" y="15657"/>
                    <a:pt x="3533" y="15327"/>
                  </a:cubicBezTo>
                  <a:lnTo>
                    <a:pt x="3533" y="13810"/>
                  </a:lnTo>
                  <a:cubicBezTo>
                    <a:pt x="3533" y="13471"/>
                    <a:pt x="3560" y="12927"/>
                    <a:pt x="3622" y="12597"/>
                  </a:cubicBezTo>
                  <a:cubicBezTo>
                    <a:pt x="3738" y="11973"/>
                    <a:pt x="3899" y="11375"/>
                    <a:pt x="4113" y="10795"/>
                  </a:cubicBezTo>
                  <a:cubicBezTo>
                    <a:pt x="4220" y="10474"/>
                    <a:pt x="4470" y="9992"/>
                    <a:pt x="4639" y="9698"/>
                  </a:cubicBezTo>
                  <a:lnTo>
                    <a:pt x="5362" y="8431"/>
                  </a:lnTo>
                  <a:cubicBezTo>
                    <a:pt x="5531" y="8137"/>
                    <a:pt x="5835" y="7682"/>
                    <a:pt x="6049" y="7423"/>
                  </a:cubicBezTo>
                  <a:cubicBezTo>
                    <a:pt x="6468" y="6932"/>
                    <a:pt x="6932" y="6468"/>
                    <a:pt x="7423" y="6049"/>
                  </a:cubicBezTo>
                  <a:cubicBezTo>
                    <a:pt x="7681" y="5835"/>
                    <a:pt x="8136" y="5532"/>
                    <a:pt x="8431" y="5371"/>
                  </a:cubicBezTo>
                  <a:lnTo>
                    <a:pt x="9697" y="4640"/>
                  </a:lnTo>
                  <a:cubicBezTo>
                    <a:pt x="9992" y="4470"/>
                    <a:pt x="10474" y="4220"/>
                    <a:pt x="10795" y="4104"/>
                  </a:cubicBezTo>
                  <a:cubicBezTo>
                    <a:pt x="11375" y="3899"/>
                    <a:pt x="11981" y="3739"/>
                    <a:pt x="12606" y="3623"/>
                  </a:cubicBezTo>
                  <a:cubicBezTo>
                    <a:pt x="12936" y="3560"/>
                    <a:pt x="13480" y="3533"/>
                    <a:pt x="13810" y="3533"/>
                  </a:cubicBezTo>
                  <a:close/>
                  <a:moveTo>
                    <a:pt x="13703" y="1"/>
                  </a:moveTo>
                  <a:cubicBezTo>
                    <a:pt x="13373" y="1"/>
                    <a:pt x="13079" y="277"/>
                    <a:pt x="13043" y="607"/>
                  </a:cubicBezTo>
                  <a:lnTo>
                    <a:pt x="12989" y="1259"/>
                  </a:lnTo>
                  <a:cubicBezTo>
                    <a:pt x="12963" y="1598"/>
                    <a:pt x="12668" y="1901"/>
                    <a:pt x="12338" y="1963"/>
                  </a:cubicBezTo>
                  <a:cubicBezTo>
                    <a:pt x="11598" y="2088"/>
                    <a:pt x="10875" y="2284"/>
                    <a:pt x="10188" y="2534"/>
                  </a:cubicBezTo>
                  <a:cubicBezTo>
                    <a:pt x="10107" y="2564"/>
                    <a:pt x="10019" y="2579"/>
                    <a:pt x="9930" y="2579"/>
                  </a:cubicBezTo>
                  <a:cubicBezTo>
                    <a:pt x="9677" y="2579"/>
                    <a:pt x="9417" y="2462"/>
                    <a:pt x="9278" y="2258"/>
                  </a:cubicBezTo>
                  <a:lnTo>
                    <a:pt x="8903" y="1722"/>
                  </a:lnTo>
                  <a:cubicBezTo>
                    <a:pt x="8775" y="1541"/>
                    <a:pt x="8561" y="1440"/>
                    <a:pt x="8347" y="1440"/>
                  </a:cubicBezTo>
                  <a:cubicBezTo>
                    <a:pt x="8234" y="1440"/>
                    <a:pt x="8122" y="1468"/>
                    <a:pt x="8020" y="1526"/>
                  </a:cubicBezTo>
                  <a:lnTo>
                    <a:pt x="6539" y="2383"/>
                  </a:lnTo>
                  <a:cubicBezTo>
                    <a:pt x="6254" y="2552"/>
                    <a:pt x="6129" y="2936"/>
                    <a:pt x="6272" y="3239"/>
                  </a:cubicBezTo>
                  <a:lnTo>
                    <a:pt x="6548" y="3837"/>
                  </a:lnTo>
                  <a:cubicBezTo>
                    <a:pt x="6691" y="4140"/>
                    <a:pt x="6593" y="4550"/>
                    <a:pt x="6334" y="4764"/>
                  </a:cubicBezTo>
                  <a:cubicBezTo>
                    <a:pt x="5763" y="5237"/>
                    <a:pt x="5246" y="5764"/>
                    <a:pt x="4764" y="6335"/>
                  </a:cubicBezTo>
                  <a:cubicBezTo>
                    <a:pt x="4617" y="6512"/>
                    <a:pt x="4377" y="6614"/>
                    <a:pt x="4143" y="6614"/>
                  </a:cubicBezTo>
                  <a:cubicBezTo>
                    <a:pt x="4036" y="6614"/>
                    <a:pt x="3931" y="6593"/>
                    <a:pt x="3836" y="6549"/>
                  </a:cubicBezTo>
                  <a:lnTo>
                    <a:pt x="3239" y="6272"/>
                  </a:lnTo>
                  <a:cubicBezTo>
                    <a:pt x="3151" y="6231"/>
                    <a:pt x="3057" y="6211"/>
                    <a:pt x="2963" y="6211"/>
                  </a:cubicBezTo>
                  <a:cubicBezTo>
                    <a:pt x="2732" y="6211"/>
                    <a:pt x="2503" y="6330"/>
                    <a:pt x="2382" y="6540"/>
                  </a:cubicBezTo>
                  <a:lnTo>
                    <a:pt x="1526" y="8021"/>
                  </a:lnTo>
                  <a:cubicBezTo>
                    <a:pt x="1356" y="8315"/>
                    <a:pt x="1445" y="8708"/>
                    <a:pt x="1722" y="8904"/>
                  </a:cubicBezTo>
                  <a:lnTo>
                    <a:pt x="2257" y="9279"/>
                  </a:lnTo>
                  <a:cubicBezTo>
                    <a:pt x="2534" y="9466"/>
                    <a:pt x="2650" y="9876"/>
                    <a:pt x="2534" y="10188"/>
                  </a:cubicBezTo>
                  <a:cubicBezTo>
                    <a:pt x="2284" y="10875"/>
                    <a:pt x="2088" y="11598"/>
                    <a:pt x="1963" y="12338"/>
                  </a:cubicBezTo>
                  <a:cubicBezTo>
                    <a:pt x="1900" y="12668"/>
                    <a:pt x="1597" y="12963"/>
                    <a:pt x="1267" y="12990"/>
                  </a:cubicBezTo>
                  <a:lnTo>
                    <a:pt x="607" y="13043"/>
                  </a:lnTo>
                  <a:cubicBezTo>
                    <a:pt x="277" y="13070"/>
                    <a:pt x="0" y="13373"/>
                    <a:pt x="0" y="13703"/>
                  </a:cubicBezTo>
                  <a:lnTo>
                    <a:pt x="0" y="15416"/>
                  </a:lnTo>
                  <a:cubicBezTo>
                    <a:pt x="0" y="15755"/>
                    <a:pt x="277" y="16050"/>
                    <a:pt x="607" y="16085"/>
                  </a:cubicBezTo>
                  <a:lnTo>
                    <a:pt x="1258" y="16139"/>
                  </a:lnTo>
                  <a:cubicBezTo>
                    <a:pt x="1597" y="16166"/>
                    <a:pt x="1900" y="16460"/>
                    <a:pt x="1963" y="16790"/>
                  </a:cubicBezTo>
                  <a:cubicBezTo>
                    <a:pt x="2088" y="17530"/>
                    <a:pt x="2284" y="18244"/>
                    <a:pt x="2534" y="18940"/>
                  </a:cubicBezTo>
                  <a:cubicBezTo>
                    <a:pt x="2650" y="19252"/>
                    <a:pt x="2534" y="19663"/>
                    <a:pt x="2257" y="19850"/>
                  </a:cubicBezTo>
                  <a:lnTo>
                    <a:pt x="1722" y="20225"/>
                  </a:lnTo>
                  <a:cubicBezTo>
                    <a:pt x="1445" y="20421"/>
                    <a:pt x="1356" y="20813"/>
                    <a:pt x="1526" y="21099"/>
                  </a:cubicBezTo>
                  <a:lnTo>
                    <a:pt x="2382" y="22589"/>
                  </a:lnTo>
                  <a:cubicBezTo>
                    <a:pt x="2504" y="22793"/>
                    <a:pt x="2736" y="22916"/>
                    <a:pt x="2969" y="22916"/>
                  </a:cubicBezTo>
                  <a:cubicBezTo>
                    <a:pt x="3061" y="22916"/>
                    <a:pt x="3153" y="22897"/>
                    <a:pt x="3239" y="22856"/>
                  </a:cubicBezTo>
                  <a:lnTo>
                    <a:pt x="3836" y="22580"/>
                  </a:lnTo>
                  <a:cubicBezTo>
                    <a:pt x="3931" y="22535"/>
                    <a:pt x="4036" y="22514"/>
                    <a:pt x="4143" y="22514"/>
                  </a:cubicBezTo>
                  <a:cubicBezTo>
                    <a:pt x="4377" y="22514"/>
                    <a:pt x="4617" y="22616"/>
                    <a:pt x="4764" y="22794"/>
                  </a:cubicBezTo>
                  <a:cubicBezTo>
                    <a:pt x="5237" y="23365"/>
                    <a:pt x="5763" y="23882"/>
                    <a:pt x="6334" y="24364"/>
                  </a:cubicBezTo>
                  <a:cubicBezTo>
                    <a:pt x="6593" y="24578"/>
                    <a:pt x="6691" y="24988"/>
                    <a:pt x="6548" y="25292"/>
                  </a:cubicBezTo>
                  <a:lnTo>
                    <a:pt x="6272" y="25889"/>
                  </a:lnTo>
                  <a:cubicBezTo>
                    <a:pt x="6129" y="26193"/>
                    <a:pt x="6254" y="26576"/>
                    <a:pt x="6539" y="26746"/>
                  </a:cubicBezTo>
                  <a:lnTo>
                    <a:pt x="8020" y="27602"/>
                  </a:lnTo>
                  <a:cubicBezTo>
                    <a:pt x="8122" y="27661"/>
                    <a:pt x="8234" y="27688"/>
                    <a:pt x="8347" y="27688"/>
                  </a:cubicBezTo>
                  <a:cubicBezTo>
                    <a:pt x="8561" y="27688"/>
                    <a:pt x="8775" y="27587"/>
                    <a:pt x="8903" y="27406"/>
                  </a:cubicBezTo>
                  <a:lnTo>
                    <a:pt x="9269" y="26871"/>
                  </a:lnTo>
                  <a:cubicBezTo>
                    <a:pt x="9414" y="26666"/>
                    <a:pt x="9677" y="26549"/>
                    <a:pt x="9930" y="26549"/>
                  </a:cubicBezTo>
                  <a:cubicBezTo>
                    <a:pt x="10019" y="26549"/>
                    <a:pt x="10107" y="26564"/>
                    <a:pt x="10188" y="26594"/>
                  </a:cubicBezTo>
                  <a:cubicBezTo>
                    <a:pt x="10875" y="26844"/>
                    <a:pt x="11598" y="27040"/>
                    <a:pt x="12338" y="27165"/>
                  </a:cubicBezTo>
                  <a:cubicBezTo>
                    <a:pt x="12668" y="27228"/>
                    <a:pt x="12963" y="27531"/>
                    <a:pt x="12989" y="27861"/>
                  </a:cubicBezTo>
                  <a:lnTo>
                    <a:pt x="13043" y="28512"/>
                  </a:lnTo>
                  <a:cubicBezTo>
                    <a:pt x="13079" y="28851"/>
                    <a:pt x="13373" y="29128"/>
                    <a:pt x="13703" y="29128"/>
                  </a:cubicBezTo>
                  <a:lnTo>
                    <a:pt x="15416" y="29128"/>
                  </a:lnTo>
                  <a:cubicBezTo>
                    <a:pt x="15755" y="29128"/>
                    <a:pt x="16049" y="28851"/>
                    <a:pt x="16085" y="28512"/>
                  </a:cubicBezTo>
                  <a:lnTo>
                    <a:pt x="16138" y="27861"/>
                  </a:lnTo>
                  <a:cubicBezTo>
                    <a:pt x="16165" y="27531"/>
                    <a:pt x="16460" y="27228"/>
                    <a:pt x="16790" y="27165"/>
                  </a:cubicBezTo>
                  <a:cubicBezTo>
                    <a:pt x="17530" y="27040"/>
                    <a:pt x="18244" y="26844"/>
                    <a:pt x="18940" y="26594"/>
                  </a:cubicBezTo>
                  <a:cubicBezTo>
                    <a:pt x="19021" y="26564"/>
                    <a:pt x="19109" y="26549"/>
                    <a:pt x="19198" y="26549"/>
                  </a:cubicBezTo>
                  <a:cubicBezTo>
                    <a:pt x="19451" y="26549"/>
                    <a:pt x="19711" y="26666"/>
                    <a:pt x="19850" y="26871"/>
                  </a:cubicBezTo>
                  <a:lnTo>
                    <a:pt x="20224" y="27406"/>
                  </a:lnTo>
                  <a:cubicBezTo>
                    <a:pt x="20353" y="27587"/>
                    <a:pt x="20566" y="27688"/>
                    <a:pt x="20778" y="27688"/>
                  </a:cubicBezTo>
                  <a:cubicBezTo>
                    <a:pt x="20890" y="27688"/>
                    <a:pt x="21000" y="27661"/>
                    <a:pt x="21099" y="27602"/>
                  </a:cubicBezTo>
                  <a:lnTo>
                    <a:pt x="22588" y="26746"/>
                  </a:lnTo>
                  <a:cubicBezTo>
                    <a:pt x="22874" y="26576"/>
                    <a:pt x="22999" y="26193"/>
                    <a:pt x="22856" y="25889"/>
                  </a:cubicBezTo>
                  <a:lnTo>
                    <a:pt x="22579" y="25292"/>
                  </a:lnTo>
                  <a:cubicBezTo>
                    <a:pt x="22428" y="24988"/>
                    <a:pt x="22535" y="24578"/>
                    <a:pt x="22794" y="24364"/>
                  </a:cubicBezTo>
                  <a:cubicBezTo>
                    <a:pt x="23364" y="23882"/>
                    <a:pt x="23882" y="23365"/>
                    <a:pt x="24364" y="22794"/>
                  </a:cubicBezTo>
                  <a:cubicBezTo>
                    <a:pt x="24511" y="22616"/>
                    <a:pt x="24751" y="22514"/>
                    <a:pt x="24988" y="22514"/>
                  </a:cubicBezTo>
                  <a:cubicBezTo>
                    <a:pt x="25096" y="22514"/>
                    <a:pt x="25203" y="22535"/>
                    <a:pt x="25300" y="22580"/>
                  </a:cubicBezTo>
                  <a:lnTo>
                    <a:pt x="25889" y="22856"/>
                  </a:lnTo>
                  <a:cubicBezTo>
                    <a:pt x="25975" y="22897"/>
                    <a:pt x="26067" y="22916"/>
                    <a:pt x="26159" y="22916"/>
                  </a:cubicBezTo>
                  <a:cubicBezTo>
                    <a:pt x="26392" y="22916"/>
                    <a:pt x="26624" y="22793"/>
                    <a:pt x="26746" y="22589"/>
                  </a:cubicBezTo>
                  <a:lnTo>
                    <a:pt x="27602" y="21099"/>
                  </a:lnTo>
                  <a:cubicBezTo>
                    <a:pt x="27771" y="20813"/>
                    <a:pt x="27682" y="20421"/>
                    <a:pt x="27406" y="20225"/>
                  </a:cubicBezTo>
                  <a:lnTo>
                    <a:pt x="26870" y="19850"/>
                  </a:lnTo>
                  <a:cubicBezTo>
                    <a:pt x="26594" y="19663"/>
                    <a:pt x="26478" y="19252"/>
                    <a:pt x="26594" y="18940"/>
                  </a:cubicBezTo>
                  <a:cubicBezTo>
                    <a:pt x="26844" y="18244"/>
                    <a:pt x="27040" y="17530"/>
                    <a:pt x="27165" y="16790"/>
                  </a:cubicBezTo>
                  <a:cubicBezTo>
                    <a:pt x="27227" y="16460"/>
                    <a:pt x="27531" y="16166"/>
                    <a:pt x="27861" y="16139"/>
                  </a:cubicBezTo>
                  <a:lnTo>
                    <a:pt x="28521" y="16085"/>
                  </a:lnTo>
                  <a:cubicBezTo>
                    <a:pt x="28851" y="16050"/>
                    <a:pt x="29127" y="15755"/>
                    <a:pt x="29127" y="15416"/>
                  </a:cubicBezTo>
                  <a:lnTo>
                    <a:pt x="29127" y="13703"/>
                  </a:lnTo>
                  <a:cubicBezTo>
                    <a:pt x="29127" y="13373"/>
                    <a:pt x="28851" y="13070"/>
                    <a:pt x="28521" y="13043"/>
                  </a:cubicBezTo>
                  <a:lnTo>
                    <a:pt x="27861" y="12990"/>
                  </a:lnTo>
                  <a:cubicBezTo>
                    <a:pt x="27531" y="12963"/>
                    <a:pt x="27227" y="12668"/>
                    <a:pt x="27165" y="12338"/>
                  </a:cubicBezTo>
                  <a:cubicBezTo>
                    <a:pt x="27040" y="11598"/>
                    <a:pt x="26844" y="10875"/>
                    <a:pt x="26594" y="10188"/>
                  </a:cubicBezTo>
                  <a:cubicBezTo>
                    <a:pt x="26478" y="9876"/>
                    <a:pt x="26594" y="9466"/>
                    <a:pt x="26870" y="9279"/>
                  </a:cubicBezTo>
                  <a:lnTo>
                    <a:pt x="27406" y="8904"/>
                  </a:lnTo>
                  <a:cubicBezTo>
                    <a:pt x="27682" y="8708"/>
                    <a:pt x="27771" y="8315"/>
                    <a:pt x="27602" y="8021"/>
                  </a:cubicBezTo>
                  <a:lnTo>
                    <a:pt x="26746" y="6540"/>
                  </a:lnTo>
                  <a:cubicBezTo>
                    <a:pt x="26625" y="6330"/>
                    <a:pt x="26396" y="6211"/>
                    <a:pt x="26165" y="6211"/>
                  </a:cubicBezTo>
                  <a:cubicBezTo>
                    <a:pt x="26071" y="6211"/>
                    <a:pt x="25977" y="6231"/>
                    <a:pt x="25889" y="6272"/>
                  </a:cubicBezTo>
                  <a:lnTo>
                    <a:pt x="25291" y="6549"/>
                  </a:lnTo>
                  <a:cubicBezTo>
                    <a:pt x="25197" y="6593"/>
                    <a:pt x="25091" y="6614"/>
                    <a:pt x="24985" y="6614"/>
                  </a:cubicBezTo>
                  <a:cubicBezTo>
                    <a:pt x="24751" y="6614"/>
                    <a:pt x="24511" y="6512"/>
                    <a:pt x="24364" y="6335"/>
                  </a:cubicBezTo>
                  <a:cubicBezTo>
                    <a:pt x="23882" y="5764"/>
                    <a:pt x="23356" y="5237"/>
                    <a:pt x="22794" y="4764"/>
                  </a:cubicBezTo>
                  <a:cubicBezTo>
                    <a:pt x="22535" y="4550"/>
                    <a:pt x="22428" y="4140"/>
                    <a:pt x="22579" y="3828"/>
                  </a:cubicBezTo>
                  <a:lnTo>
                    <a:pt x="22856" y="3239"/>
                  </a:lnTo>
                  <a:cubicBezTo>
                    <a:pt x="22999" y="2936"/>
                    <a:pt x="22874" y="2552"/>
                    <a:pt x="22588" y="2383"/>
                  </a:cubicBezTo>
                  <a:lnTo>
                    <a:pt x="21099" y="1526"/>
                  </a:lnTo>
                  <a:cubicBezTo>
                    <a:pt x="21000" y="1468"/>
                    <a:pt x="20890" y="1440"/>
                    <a:pt x="20778" y="1440"/>
                  </a:cubicBezTo>
                  <a:cubicBezTo>
                    <a:pt x="20566" y="1440"/>
                    <a:pt x="20353" y="1541"/>
                    <a:pt x="20224" y="1722"/>
                  </a:cubicBezTo>
                  <a:lnTo>
                    <a:pt x="19850" y="2258"/>
                  </a:lnTo>
                  <a:cubicBezTo>
                    <a:pt x="19711" y="2462"/>
                    <a:pt x="19451" y="2579"/>
                    <a:pt x="19198" y="2579"/>
                  </a:cubicBezTo>
                  <a:cubicBezTo>
                    <a:pt x="19109" y="2579"/>
                    <a:pt x="19021" y="2564"/>
                    <a:pt x="18940" y="2534"/>
                  </a:cubicBezTo>
                  <a:cubicBezTo>
                    <a:pt x="18244" y="2284"/>
                    <a:pt x="17530" y="2088"/>
                    <a:pt x="16790" y="1963"/>
                  </a:cubicBezTo>
                  <a:cubicBezTo>
                    <a:pt x="16460" y="1901"/>
                    <a:pt x="16165" y="1598"/>
                    <a:pt x="16138" y="1259"/>
                  </a:cubicBezTo>
                  <a:lnTo>
                    <a:pt x="16085" y="607"/>
                  </a:lnTo>
                  <a:cubicBezTo>
                    <a:pt x="16049" y="277"/>
                    <a:pt x="15755" y="1"/>
                    <a:pt x="15416"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48" name="Google Shape;1148;p50"/>
            <p:cNvSpPr/>
            <p:nvPr/>
          </p:nvSpPr>
          <p:spPr>
            <a:xfrm>
              <a:off x="1241325" y="4138575"/>
              <a:ext cx="586125" cy="586125"/>
            </a:xfrm>
            <a:custGeom>
              <a:avLst/>
              <a:gdLst/>
              <a:ahLst/>
              <a:cxnLst/>
              <a:rect l="l" t="t" r="r" b="b"/>
              <a:pathLst>
                <a:path w="23445" h="23445" extrusionOk="0">
                  <a:moveTo>
                    <a:pt x="12481" y="696"/>
                  </a:moveTo>
                  <a:cubicBezTo>
                    <a:pt x="12811" y="696"/>
                    <a:pt x="13355" y="723"/>
                    <a:pt x="13694" y="786"/>
                  </a:cubicBezTo>
                  <a:cubicBezTo>
                    <a:pt x="14310" y="902"/>
                    <a:pt x="14916" y="1062"/>
                    <a:pt x="15505" y="1276"/>
                  </a:cubicBezTo>
                  <a:cubicBezTo>
                    <a:pt x="15817" y="1383"/>
                    <a:pt x="16308" y="1633"/>
                    <a:pt x="16593" y="1803"/>
                  </a:cubicBezTo>
                  <a:lnTo>
                    <a:pt x="17860" y="2525"/>
                  </a:lnTo>
                  <a:cubicBezTo>
                    <a:pt x="18146" y="2695"/>
                    <a:pt x="18609" y="2998"/>
                    <a:pt x="18859" y="3212"/>
                  </a:cubicBezTo>
                  <a:cubicBezTo>
                    <a:pt x="19359" y="3631"/>
                    <a:pt x="19823" y="4095"/>
                    <a:pt x="20242" y="4586"/>
                  </a:cubicBezTo>
                  <a:cubicBezTo>
                    <a:pt x="20456" y="4845"/>
                    <a:pt x="20751" y="5300"/>
                    <a:pt x="20920" y="5594"/>
                  </a:cubicBezTo>
                  <a:lnTo>
                    <a:pt x="21652" y="6852"/>
                  </a:lnTo>
                  <a:cubicBezTo>
                    <a:pt x="21821" y="7146"/>
                    <a:pt x="22062" y="7628"/>
                    <a:pt x="22178" y="7949"/>
                  </a:cubicBezTo>
                  <a:cubicBezTo>
                    <a:pt x="22392" y="8529"/>
                    <a:pt x="22553" y="9136"/>
                    <a:pt x="22669" y="9760"/>
                  </a:cubicBezTo>
                  <a:cubicBezTo>
                    <a:pt x="22722" y="10099"/>
                    <a:pt x="22758" y="10643"/>
                    <a:pt x="22758" y="10973"/>
                  </a:cubicBezTo>
                  <a:lnTo>
                    <a:pt x="22758" y="12481"/>
                  </a:lnTo>
                  <a:cubicBezTo>
                    <a:pt x="22758" y="12811"/>
                    <a:pt x="22722" y="13355"/>
                    <a:pt x="22669" y="13685"/>
                  </a:cubicBezTo>
                  <a:cubicBezTo>
                    <a:pt x="22553" y="14319"/>
                    <a:pt x="22392" y="14925"/>
                    <a:pt x="22178" y="15514"/>
                  </a:cubicBezTo>
                  <a:cubicBezTo>
                    <a:pt x="22062" y="15826"/>
                    <a:pt x="21812" y="16308"/>
                    <a:pt x="21652" y="16603"/>
                  </a:cubicBezTo>
                  <a:lnTo>
                    <a:pt x="20920" y="17860"/>
                  </a:lnTo>
                  <a:cubicBezTo>
                    <a:pt x="20751" y="18146"/>
                    <a:pt x="20456" y="18601"/>
                    <a:pt x="20242" y="18860"/>
                  </a:cubicBezTo>
                  <a:cubicBezTo>
                    <a:pt x="19823" y="19359"/>
                    <a:pt x="19359" y="19823"/>
                    <a:pt x="18859" y="20242"/>
                  </a:cubicBezTo>
                  <a:cubicBezTo>
                    <a:pt x="18609" y="20456"/>
                    <a:pt x="18146" y="20751"/>
                    <a:pt x="17860" y="20920"/>
                  </a:cubicBezTo>
                  <a:lnTo>
                    <a:pt x="16593" y="21652"/>
                  </a:lnTo>
                  <a:cubicBezTo>
                    <a:pt x="16308" y="21821"/>
                    <a:pt x="15817" y="22062"/>
                    <a:pt x="15505" y="22178"/>
                  </a:cubicBezTo>
                  <a:cubicBezTo>
                    <a:pt x="14916" y="22392"/>
                    <a:pt x="14318" y="22553"/>
                    <a:pt x="13703" y="22669"/>
                  </a:cubicBezTo>
                  <a:cubicBezTo>
                    <a:pt x="13373" y="22722"/>
                    <a:pt x="12829" y="22758"/>
                    <a:pt x="12490" y="22758"/>
                  </a:cubicBezTo>
                  <a:lnTo>
                    <a:pt x="10964" y="22758"/>
                  </a:lnTo>
                  <a:cubicBezTo>
                    <a:pt x="10625" y="22758"/>
                    <a:pt x="10081" y="22722"/>
                    <a:pt x="9751" y="22669"/>
                  </a:cubicBezTo>
                  <a:cubicBezTo>
                    <a:pt x="9135" y="22553"/>
                    <a:pt x="8538" y="22392"/>
                    <a:pt x="7958" y="22178"/>
                  </a:cubicBezTo>
                  <a:cubicBezTo>
                    <a:pt x="7637" y="22071"/>
                    <a:pt x="7155" y="21821"/>
                    <a:pt x="6860" y="21652"/>
                  </a:cubicBezTo>
                  <a:lnTo>
                    <a:pt x="5594" y="20920"/>
                  </a:lnTo>
                  <a:cubicBezTo>
                    <a:pt x="5299" y="20751"/>
                    <a:pt x="4844" y="20456"/>
                    <a:pt x="4586" y="20242"/>
                  </a:cubicBezTo>
                  <a:cubicBezTo>
                    <a:pt x="4095" y="19823"/>
                    <a:pt x="3631" y="19368"/>
                    <a:pt x="3221" y="18868"/>
                  </a:cubicBezTo>
                  <a:cubicBezTo>
                    <a:pt x="2998" y="18610"/>
                    <a:pt x="2703" y="18155"/>
                    <a:pt x="2534" y="17860"/>
                  </a:cubicBezTo>
                  <a:lnTo>
                    <a:pt x="1802" y="16594"/>
                  </a:lnTo>
                  <a:cubicBezTo>
                    <a:pt x="1633" y="16299"/>
                    <a:pt x="1392" y="15817"/>
                    <a:pt x="1276" y="15496"/>
                  </a:cubicBezTo>
                  <a:cubicBezTo>
                    <a:pt x="1062" y="14925"/>
                    <a:pt x="901" y="14319"/>
                    <a:pt x="785" y="13703"/>
                  </a:cubicBezTo>
                  <a:cubicBezTo>
                    <a:pt x="732" y="13364"/>
                    <a:pt x="696" y="12820"/>
                    <a:pt x="696" y="12490"/>
                  </a:cubicBezTo>
                  <a:lnTo>
                    <a:pt x="696" y="10973"/>
                  </a:lnTo>
                  <a:cubicBezTo>
                    <a:pt x="696" y="10634"/>
                    <a:pt x="723" y="10090"/>
                    <a:pt x="785" y="9760"/>
                  </a:cubicBezTo>
                  <a:cubicBezTo>
                    <a:pt x="901" y="9136"/>
                    <a:pt x="1062" y="8538"/>
                    <a:pt x="1276" y="7958"/>
                  </a:cubicBezTo>
                  <a:cubicBezTo>
                    <a:pt x="1383" y="7637"/>
                    <a:pt x="1633" y="7155"/>
                    <a:pt x="1802" y="6861"/>
                  </a:cubicBezTo>
                  <a:lnTo>
                    <a:pt x="2525" y="5594"/>
                  </a:lnTo>
                  <a:cubicBezTo>
                    <a:pt x="2694" y="5300"/>
                    <a:pt x="2998" y="4845"/>
                    <a:pt x="3212" y="4586"/>
                  </a:cubicBezTo>
                  <a:cubicBezTo>
                    <a:pt x="3631" y="4095"/>
                    <a:pt x="4095" y="3631"/>
                    <a:pt x="4586" y="3212"/>
                  </a:cubicBezTo>
                  <a:cubicBezTo>
                    <a:pt x="4844" y="2998"/>
                    <a:pt x="5299" y="2695"/>
                    <a:pt x="5594" y="2534"/>
                  </a:cubicBezTo>
                  <a:lnTo>
                    <a:pt x="6860" y="1803"/>
                  </a:lnTo>
                  <a:cubicBezTo>
                    <a:pt x="7155" y="1633"/>
                    <a:pt x="7637" y="1383"/>
                    <a:pt x="7958" y="1267"/>
                  </a:cubicBezTo>
                  <a:cubicBezTo>
                    <a:pt x="8538" y="1062"/>
                    <a:pt x="9144" y="902"/>
                    <a:pt x="9769" y="786"/>
                  </a:cubicBezTo>
                  <a:cubicBezTo>
                    <a:pt x="10099" y="723"/>
                    <a:pt x="10643" y="696"/>
                    <a:pt x="10973" y="696"/>
                  </a:cubicBezTo>
                  <a:close/>
                  <a:moveTo>
                    <a:pt x="11722" y="1"/>
                  </a:moveTo>
                  <a:cubicBezTo>
                    <a:pt x="5255" y="1"/>
                    <a:pt x="0" y="5255"/>
                    <a:pt x="0" y="11723"/>
                  </a:cubicBezTo>
                  <a:cubicBezTo>
                    <a:pt x="0" y="18199"/>
                    <a:pt x="5255" y="23445"/>
                    <a:pt x="11722" y="23445"/>
                  </a:cubicBezTo>
                  <a:lnTo>
                    <a:pt x="11758" y="23445"/>
                  </a:lnTo>
                  <a:cubicBezTo>
                    <a:pt x="18217" y="23427"/>
                    <a:pt x="23445" y="18190"/>
                    <a:pt x="23445" y="11723"/>
                  </a:cubicBezTo>
                  <a:cubicBezTo>
                    <a:pt x="23445" y="5264"/>
                    <a:pt x="18217" y="27"/>
                    <a:pt x="1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1149" name="Google Shape;1149;p50"/>
          <p:cNvGrpSpPr/>
          <p:nvPr/>
        </p:nvGrpSpPr>
        <p:grpSpPr>
          <a:xfrm>
            <a:off x="5477357" y="2343307"/>
            <a:ext cx="1171914" cy="1170980"/>
            <a:chOff x="2938163" y="1872425"/>
            <a:chExt cx="902375" cy="901725"/>
          </a:xfrm>
        </p:grpSpPr>
        <p:grpSp>
          <p:nvGrpSpPr>
            <p:cNvPr id="1150" name="Google Shape;1150;p50"/>
            <p:cNvGrpSpPr/>
            <p:nvPr/>
          </p:nvGrpSpPr>
          <p:grpSpPr>
            <a:xfrm>
              <a:off x="2938163" y="1872425"/>
              <a:ext cx="902375" cy="901725"/>
              <a:chOff x="1963475" y="2520225"/>
              <a:chExt cx="902375" cy="901725"/>
            </a:xfrm>
          </p:grpSpPr>
          <p:sp>
            <p:nvSpPr>
              <p:cNvPr id="1151" name="Google Shape;1151;p50"/>
              <p:cNvSpPr/>
              <p:nvPr/>
            </p:nvSpPr>
            <p:spPr>
              <a:xfrm>
                <a:off x="2853125" y="2970975"/>
                <a:ext cx="12725" cy="54500"/>
              </a:xfrm>
              <a:custGeom>
                <a:avLst/>
                <a:gdLst/>
                <a:ahLst/>
                <a:cxnLst/>
                <a:rect l="l" t="t" r="r" b="b"/>
                <a:pathLst>
                  <a:path w="509" h="2180" extrusionOk="0">
                    <a:moveTo>
                      <a:pt x="312" y="0"/>
                    </a:moveTo>
                    <a:cubicBezTo>
                      <a:pt x="214" y="0"/>
                      <a:pt x="125" y="90"/>
                      <a:pt x="125" y="188"/>
                    </a:cubicBezTo>
                    <a:cubicBezTo>
                      <a:pt x="107" y="482"/>
                      <a:pt x="116" y="785"/>
                      <a:pt x="89" y="1080"/>
                    </a:cubicBezTo>
                    <a:cubicBezTo>
                      <a:pt x="63" y="1374"/>
                      <a:pt x="54" y="1677"/>
                      <a:pt x="18" y="1972"/>
                    </a:cubicBezTo>
                    <a:cubicBezTo>
                      <a:pt x="0" y="2070"/>
                      <a:pt x="80" y="2168"/>
                      <a:pt x="179" y="2177"/>
                    </a:cubicBezTo>
                    <a:cubicBezTo>
                      <a:pt x="189" y="2179"/>
                      <a:pt x="199" y="2180"/>
                      <a:pt x="208" y="2180"/>
                    </a:cubicBezTo>
                    <a:cubicBezTo>
                      <a:pt x="302" y="2180"/>
                      <a:pt x="376" y="2105"/>
                      <a:pt x="393" y="2016"/>
                    </a:cubicBezTo>
                    <a:cubicBezTo>
                      <a:pt x="428" y="1713"/>
                      <a:pt x="446" y="1410"/>
                      <a:pt x="473" y="1107"/>
                    </a:cubicBezTo>
                    <a:cubicBezTo>
                      <a:pt x="491" y="803"/>
                      <a:pt x="491" y="491"/>
                      <a:pt x="500" y="188"/>
                    </a:cubicBezTo>
                    <a:cubicBezTo>
                      <a:pt x="509" y="90"/>
                      <a:pt x="419" y="0"/>
                      <a:pt x="312"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52" name="Google Shape;1152;p50"/>
              <p:cNvSpPr/>
              <p:nvPr/>
            </p:nvSpPr>
            <p:spPr>
              <a:xfrm>
                <a:off x="2839075" y="3043600"/>
                <a:ext cx="20300" cy="53425"/>
              </a:xfrm>
              <a:custGeom>
                <a:avLst/>
                <a:gdLst/>
                <a:ahLst/>
                <a:cxnLst/>
                <a:rect l="l" t="t" r="r" b="b"/>
                <a:pathLst>
                  <a:path w="812" h="2137" extrusionOk="0">
                    <a:moveTo>
                      <a:pt x="609" y="1"/>
                    </a:moveTo>
                    <a:cubicBezTo>
                      <a:pt x="516" y="1"/>
                      <a:pt x="435" y="67"/>
                      <a:pt x="419" y="155"/>
                    </a:cubicBezTo>
                    <a:lnTo>
                      <a:pt x="339" y="592"/>
                    </a:lnTo>
                    <a:cubicBezTo>
                      <a:pt x="312" y="744"/>
                      <a:pt x="277" y="887"/>
                      <a:pt x="241" y="1029"/>
                    </a:cubicBezTo>
                    <a:lnTo>
                      <a:pt x="143" y="1467"/>
                    </a:lnTo>
                    <a:cubicBezTo>
                      <a:pt x="107" y="1609"/>
                      <a:pt x="63" y="1752"/>
                      <a:pt x="27" y="1895"/>
                    </a:cubicBezTo>
                    <a:cubicBezTo>
                      <a:pt x="0" y="1993"/>
                      <a:pt x="54" y="2100"/>
                      <a:pt x="152" y="2127"/>
                    </a:cubicBezTo>
                    <a:cubicBezTo>
                      <a:pt x="172" y="2134"/>
                      <a:pt x="193" y="2137"/>
                      <a:pt x="213" y="2137"/>
                    </a:cubicBezTo>
                    <a:cubicBezTo>
                      <a:pt x="294" y="2137"/>
                      <a:pt x="364" y="2081"/>
                      <a:pt x="393" y="2002"/>
                    </a:cubicBezTo>
                    <a:cubicBezTo>
                      <a:pt x="428" y="1850"/>
                      <a:pt x="473" y="1707"/>
                      <a:pt x="509" y="1565"/>
                    </a:cubicBezTo>
                    <a:lnTo>
                      <a:pt x="616" y="1119"/>
                    </a:lnTo>
                    <a:cubicBezTo>
                      <a:pt x="642" y="967"/>
                      <a:pt x="687" y="815"/>
                      <a:pt x="714" y="673"/>
                    </a:cubicBezTo>
                    <a:lnTo>
                      <a:pt x="794" y="218"/>
                    </a:lnTo>
                    <a:cubicBezTo>
                      <a:pt x="812" y="120"/>
                      <a:pt x="741" y="21"/>
                      <a:pt x="642" y="4"/>
                    </a:cubicBezTo>
                    <a:cubicBezTo>
                      <a:pt x="631" y="2"/>
                      <a:pt x="620" y="1"/>
                      <a:pt x="609"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53" name="Google Shape;1153;p50"/>
              <p:cNvSpPr/>
              <p:nvPr/>
            </p:nvSpPr>
            <p:spPr>
              <a:xfrm>
                <a:off x="2821000" y="3096575"/>
                <a:ext cx="25900" cy="51925"/>
              </a:xfrm>
              <a:custGeom>
                <a:avLst/>
                <a:gdLst/>
                <a:ahLst/>
                <a:cxnLst/>
                <a:rect l="l" t="t" r="r" b="b"/>
                <a:pathLst>
                  <a:path w="1036" h="2077" extrusionOk="0">
                    <a:moveTo>
                      <a:pt x="823" y="1"/>
                    </a:moveTo>
                    <a:cubicBezTo>
                      <a:pt x="742" y="1"/>
                      <a:pt x="665" y="52"/>
                      <a:pt x="643" y="133"/>
                    </a:cubicBezTo>
                    <a:cubicBezTo>
                      <a:pt x="563" y="418"/>
                      <a:pt x="455" y="704"/>
                      <a:pt x="366" y="980"/>
                    </a:cubicBezTo>
                    <a:cubicBezTo>
                      <a:pt x="259" y="1266"/>
                      <a:pt x="143" y="1542"/>
                      <a:pt x="36" y="1819"/>
                    </a:cubicBezTo>
                    <a:cubicBezTo>
                      <a:pt x="0" y="1908"/>
                      <a:pt x="45" y="2015"/>
                      <a:pt x="143" y="2060"/>
                    </a:cubicBezTo>
                    <a:cubicBezTo>
                      <a:pt x="167" y="2071"/>
                      <a:pt x="192" y="2077"/>
                      <a:pt x="218" y="2077"/>
                    </a:cubicBezTo>
                    <a:cubicBezTo>
                      <a:pt x="289" y="2077"/>
                      <a:pt x="360" y="2034"/>
                      <a:pt x="393" y="1961"/>
                    </a:cubicBezTo>
                    <a:cubicBezTo>
                      <a:pt x="500" y="1676"/>
                      <a:pt x="616" y="1399"/>
                      <a:pt x="723" y="1114"/>
                    </a:cubicBezTo>
                    <a:cubicBezTo>
                      <a:pt x="812" y="820"/>
                      <a:pt x="919" y="534"/>
                      <a:pt x="1009" y="240"/>
                    </a:cubicBezTo>
                    <a:cubicBezTo>
                      <a:pt x="1035" y="142"/>
                      <a:pt x="982" y="35"/>
                      <a:pt x="875" y="8"/>
                    </a:cubicBezTo>
                    <a:cubicBezTo>
                      <a:pt x="858" y="3"/>
                      <a:pt x="840" y="1"/>
                      <a:pt x="823"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54" name="Google Shape;1154;p50"/>
              <p:cNvSpPr/>
              <p:nvPr/>
            </p:nvSpPr>
            <p:spPr>
              <a:xfrm>
                <a:off x="2787325" y="3164300"/>
                <a:ext cx="32800" cy="48850"/>
              </a:xfrm>
              <a:custGeom>
                <a:avLst/>
                <a:gdLst/>
                <a:ahLst/>
                <a:cxnLst/>
                <a:rect l="l" t="t" r="r" b="b"/>
                <a:pathLst>
                  <a:path w="1312" h="1954" extrusionOk="0">
                    <a:moveTo>
                      <a:pt x="1095" y="0"/>
                    </a:moveTo>
                    <a:cubicBezTo>
                      <a:pt x="1027" y="0"/>
                      <a:pt x="960" y="37"/>
                      <a:pt x="928" y="100"/>
                    </a:cubicBezTo>
                    <a:cubicBezTo>
                      <a:pt x="661" y="635"/>
                      <a:pt x="375" y="1162"/>
                      <a:pt x="54" y="1661"/>
                    </a:cubicBezTo>
                    <a:cubicBezTo>
                      <a:pt x="0" y="1750"/>
                      <a:pt x="27" y="1866"/>
                      <a:pt x="107" y="1920"/>
                    </a:cubicBezTo>
                    <a:cubicBezTo>
                      <a:pt x="141" y="1943"/>
                      <a:pt x="177" y="1954"/>
                      <a:pt x="214" y="1954"/>
                    </a:cubicBezTo>
                    <a:cubicBezTo>
                      <a:pt x="275" y="1954"/>
                      <a:pt x="336" y="1922"/>
                      <a:pt x="375" y="1866"/>
                    </a:cubicBezTo>
                    <a:cubicBezTo>
                      <a:pt x="696" y="1349"/>
                      <a:pt x="991" y="814"/>
                      <a:pt x="1267" y="269"/>
                    </a:cubicBezTo>
                    <a:cubicBezTo>
                      <a:pt x="1312" y="180"/>
                      <a:pt x="1276" y="64"/>
                      <a:pt x="1178" y="20"/>
                    </a:cubicBezTo>
                    <a:cubicBezTo>
                      <a:pt x="1152" y="7"/>
                      <a:pt x="1124" y="0"/>
                      <a:pt x="1095"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55" name="Google Shape;1155;p50"/>
              <p:cNvSpPr/>
              <p:nvPr/>
            </p:nvSpPr>
            <p:spPr>
              <a:xfrm>
                <a:off x="2755650" y="3211600"/>
                <a:ext cx="37275" cy="45900"/>
              </a:xfrm>
              <a:custGeom>
                <a:avLst/>
                <a:gdLst/>
                <a:ahLst/>
                <a:cxnLst/>
                <a:rect l="l" t="t" r="r" b="b"/>
                <a:pathLst>
                  <a:path w="1491" h="1836" extrusionOk="0">
                    <a:moveTo>
                      <a:pt x="1280" y="0"/>
                    </a:moveTo>
                    <a:cubicBezTo>
                      <a:pt x="1219" y="0"/>
                      <a:pt x="1156" y="30"/>
                      <a:pt x="1116" y="81"/>
                    </a:cubicBezTo>
                    <a:cubicBezTo>
                      <a:pt x="1044" y="206"/>
                      <a:pt x="955" y="331"/>
                      <a:pt x="866" y="456"/>
                    </a:cubicBezTo>
                    <a:lnTo>
                      <a:pt x="607" y="822"/>
                    </a:lnTo>
                    <a:cubicBezTo>
                      <a:pt x="438" y="1063"/>
                      <a:pt x="241" y="1286"/>
                      <a:pt x="63" y="1527"/>
                    </a:cubicBezTo>
                    <a:cubicBezTo>
                      <a:pt x="1" y="1607"/>
                      <a:pt x="10" y="1723"/>
                      <a:pt x="90" y="1794"/>
                    </a:cubicBezTo>
                    <a:cubicBezTo>
                      <a:pt x="125" y="1822"/>
                      <a:pt x="169" y="1835"/>
                      <a:pt x="212" y="1835"/>
                    </a:cubicBezTo>
                    <a:cubicBezTo>
                      <a:pt x="267" y="1835"/>
                      <a:pt x="322" y="1813"/>
                      <a:pt x="357" y="1767"/>
                    </a:cubicBezTo>
                    <a:cubicBezTo>
                      <a:pt x="545" y="1527"/>
                      <a:pt x="741" y="1295"/>
                      <a:pt x="911" y="1045"/>
                    </a:cubicBezTo>
                    <a:lnTo>
                      <a:pt x="1178" y="670"/>
                    </a:lnTo>
                    <a:cubicBezTo>
                      <a:pt x="1267" y="545"/>
                      <a:pt x="1357" y="420"/>
                      <a:pt x="1437" y="287"/>
                    </a:cubicBezTo>
                    <a:cubicBezTo>
                      <a:pt x="1490" y="206"/>
                      <a:pt x="1464" y="90"/>
                      <a:pt x="1374" y="28"/>
                    </a:cubicBezTo>
                    <a:cubicBezTo>
                      <a:pt x="1346" y="9"/>
                      <a:pt x="1313" y="0"/>
                      <a:pt x="1280"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56" name="Google Shape;1156;p50"/>
              <p:cNvSpPr/>
              <p:nvPr/>
            </p:nvSpPr>
            <p:spPr>
              <a:xfrm>
                <a:off x="2705250" y="3269050"/>
                <a:ext cx="42850" cy="41050"/>
              </a:xfrm>
              <a:custGeom>
                <a:avLst/>
                <a:gdLst/>
                <a:ahLst/>
                <a:cxnLst/>
                <a:rect l="l" t="t" r="r" b="b"/>
                <a:pathLst>
                  <a:path w="1714" h="1642" extrusionOk="0">
                    <a:moveTo>
                      <a:pt x="1499" y="0"/>
                    </a:moveTo>
                    <a:cubicBezTo>
                      <a:pt x="1447" y="0"/>
                      <a:pt x="1394" y="20"/>
                      <a:pt x="1356" y="58"/>
                    </a:cubicBezTo>
                    <a:cubicBezTo>
                      <a:pt x="955" y="495"/>
                      <a:pt x="527" y="915"/>
                      <a:pt x="81" y="1307"/>
                    </a:cubicBezTo>
                    <a:cubicBezTo>
                      <a:pt x="0" y="1379"/>
                      <a:pt x="0" y="1495"/>
                      <a:pt x="63" y="1575"/>
                    </a:cubicBezTo>
                    <a:cubicBezTo>
                      <a:pt x="102" y="1618"/>
                      <a:pt x="154" y="1641"/>
                      <a:pt x="206" y="1641"/>
                    </a:cubicBezTo>
                    <a:cubicBezTo>
                      <a:pt x="250" y="1641"/>
                      <a:pt x="294" y="1625"/>
                      <a:pt x="331" y="1593"/>
                    </a:cubicBezTo>
                    <a:cubicBezTo>
                      <a:pt x="786" y="1191"/>
                      <a:pt x="1223" y="763"/>
                      <a:pt x="1642" y="317"/>
                    </a:cubicBezTo>
                    <a:cubicBezTo>
                      <a:pt x="1713" y="237"/>
                      <a:pt x="1704" y="121"/>
                      <a:pt x="1624" y="49"/>
                    </a:cubicBezTo>
                    <a:cubicBezTo>
                      <a:pt x="1591" y="16"/>
                      <a:pt x="1545" y="0"/>
                      <a:pt x="1499"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57" name="Google Shape;1157;p50"/>
              <p:cNvSpPr/>
              <p:nvPr/>
            </p:nvSpPr>
            <p:spPr>
              <a:xfrm>
                <a:off x="2662200" y="3306725"/>
                <a:ext cx="46425" cy="36975"/>
              </a:xfrm>
              <a:custGeom>
                <a:avLst/>
                <a:gdLst/>
                <a:ahLst/>
                <a:cxnLst/>
                <a:rect l="l" t="t" r="r" b="b"/>
                <a:pathLst>
                  <a:path w="1857" h="1479" extrusionOk="0">
                    <a:moveTo>
                      <a:pt x="1641" y="0"/>
                    </a:moveTo>
                    <a:cubicBezTo>
                      <a:pt x="1599" y="0"/>
                      <a:pt x="1557" y="14"/>
                      <a:pt x="1526" y="41"/>
                    </a:cubicBezTo>
                    <a:cubicBezTo>
                      <a:pt x="1071" y="434"/>
                      <a:pt x="589" y="790"/>
                      <a:pt x="108" y="1129"/>
                    </a:cubicBezTo>
                    <a:cubicBezTo>
                      <a:pt x="19" y="1192"/>
                      <a:pt x="1" y="1308"/>
                      <a:pt x="63" y="1397"/>
                    </a:cubicBezTo>
                    <a:cubicBezTo>
                      <a:pt x="95" y="1451"/>
                      <a:pt x="150" y="1479"/>
                      <a:pt x="208" y="1479"/>
                    </a:cubicBezTo>
                    <a:cubicBezTo>
                      <a:pt x="247" y="1479"/>
                      <a:pt x="286" y="1466"/>
                      <a:pt x="322" y="1442"/>
                    </a:cubicBezTo>
                    <a:cubicBezTo>
                      <a:pt x="821" y="1094"/>
                      <a:pt x="1303" y="728"/>
                      <a:pt x="1767" y="335"/>
                    </a:cubicBezTo>
                    <a:cubicBezTo>
                      <a:pt x="1847" y="264"/>
                      <a:pt x="1856" y="139"/>
                      <a:pt x="1785" y="68"/>
                    </a:cubicBezTo>
                    <a:cubicBezTo>
                      <a:pt x="1750" y="23"/>
                      <a:pt x="1695" y="0"/>
                      <a:pt x="1641"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58" name="Google Shape;1158;p50"/>
              <p:cNvSpPr/>
              <p:nvPr/>
            </p:nvSpPr>
            <p:spPr>
              <a:xfrm>
                <a:off x="2598875" y="3349200"/>
                <a:ext cx="50650" cy="30725"/>
              </a:xfrm>
              <a:custGeom>
                <a:avLst/>
                <a:gdLst/>
                <a:ahLst/>
                <a:cxnLst/>
                <a:rect l="l" t="t" r="r" b="b"/>
                <a:pathLst>
                  <a:path w="2026" h="1229" extrusionOk="0">
                    <a:moveTo>
                      <a:pt x="1812" y="1"/>
                    </a:moveTo>
                    <a:cubicBezTo>
                      <a:pt x="1778" y="1"/>
                      <a:pt x="1744" y="10"/>
                      <a:pt x="1713" y="28"/>
                    </a:cubicBezTo>
                    <a:cubicBezTo>
                      <a:pt x="1454" y="171"/>
                      <a:pt x="1204" y="331"/>
                      <a:pt x="937" y="465"/>
                    </a:cubicBezTo>
                    <a:cubicBezTo>
                      <a:pt x="669" y="599"/>
                      <a:pt x="410" y="751"/>
                      <a:pt x="134" y="867"/>
                    </a:cubicBezTo>
                    <a:cubicBezTo>
                      <a:pt x="45" y="911"/>
                      <a:pt x="0" y="1018"/>
                      <a:pt x="45" y="1116"/>
                    </a:cubicBezTo>
                    <a:cubicBezTo>
                      <a:pt x="78" y="1190"/>
                      <a:pt x="151" y="1228"/>
                      <a:pt x="223" y="1228"/>
                    </a:cubicBezTo>
                    <a:cubicBezTo>
                      <a:pt x="247" y="1228"/>
                      <a:pt x="272" y="1224"/>
                      <a:pt x="295" y="1215"/>
                    </a:cubicBezTo>
                    <a:cubicBezTo>
                      <a:pt x="580" y="1090"/>
                      <a:pt x="839" y="938"/>
                      <a:pt x="1115" y="804"/>
                    </a:cubicBezTo>
                    <a:cubicBezTo>
                      <a:pt x="1383" y="661"/>
                      <a:pt x="1642" y="501"/>
                      <a:pt x="1909" y="349"/>
                    </a:cubicBezTo>
                    <a:cubicBezTo>
                      <a:pt x="1998" y="305"/>
                      <a:pt x="2025" y="180"/>
                      <a:pt x="1972" y="91"/>
                    </a:cubicBezTo>
                    <a:cubicBezTo>
                      <a:pt x="1937" y="32"/>
                      <a:pt x="1875" y="1"/>
                      <a:pt x="1812"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59" name="Google Shape;1159;p50"/>
              <p:cNvSpPr/>
              <p:nvPr/>
            </p:nvSpPr>
            <p:spPr>
              <a:xfrm>
                <a:off x="2548450" y="3374225"/>
                <a:ext cx="52675" cy="25825"/>
              </a:xfrm>
              <a:custGeom>
                <a:avLst/>
                <a:gdLst/>
                <a:ahLst/>
                <a:cxnLst/>
                <a:rect l="l" t="t" r="r" b="b"/>
                <a:pathLst>
                  <a:path w="2107" h="1033" extrusionOk="0">
                    <a:moveTo>
                      <a:pt x="1894" y="0"/>
                    </a:moveTo>
                    <a:cubicBezTo>
                      <a:pt x="1869" y="0"/>
                      <a:pt x="1844" y="6"/>
                      <a:pt x="1821" y="17"/>
                    </a:cubicBezTo>
                    <a:cubicBezTo>
                      <a:pt x="1544" y="151"/>
                      <a:pt x="1268" y="249"/>
                      <a:pt x="991" y="365"/>
                    </a:cubicBezTo>
                    <a:cubicBezTo>
                      <a:pt x="715" y="481"/>
                      <a:pt x="429" y="562"/>
                      <a:pt x="144" y="660"/>
                    </a:cubicBezTo>
                    <a:cubicBezTo>
                      <a:pt x="54" y="695"/>
                      <a:pt x="1" y="802"/>
                      <a:pt x="28" y="901"/>
                    </a:cubicBezTo>
                    <a:cubicBezTo>
                      <a:pt x="57" y="982"/>
                      <a:pt x="135" y="1032"/>
                      <a:pt x="217" y="1032"/>
                    </a:cubicBezTo>
                    <a:cubicBezTo>
                      <a:pt x="234" y="1032"/>
                      <a:pt x="252" y="1030"/>
                      <a:pt x="269" y="1025"/>
                    </a:cubicBezTo>
                    <a:cubicBezTo>
                      <a:pt x="554" y="927"/>
                      <a:pt x="848" y="838"/>
                      <a:pt x="1125" y="713"/>
                    </a:cubicBezTo>
                    <a:cubicBezTo>
                      <a:pt x="1410" y="606"/>
                      <a:pt x="1696" y="499"/>
                      <a:pt x="1973" y="365"/>
                    </a:cubicBezTo>
                    <a:cubicBezTo>
                      <a:pt x="2071" y="321"/>
                      <a:pt x="2106" y="214"/>
                      <a:pt x="2062" y="115"/>
                    </a:cubicBezTo>
                    <a:cubicBezTo>
                      <a:pt x="2029" y="43"/>
                      <a:pt x="1962" y="0"/>
                      <a:pt x="1894"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60" name="Google Shape;1160;p50"/>
              <p:cNvSpPr/>
              <p:nvPr/>
            </p:nvSpPr>
            <p:spPr>
              <a:xfrm>
                <a:off x="2477750" y="3398350"/>
                <a:ext cx="54450" cy="18725"/>
              </a:xfrm>
              <a:custGeom>
                <a:avLst/>
                <a:gdLst/>
                <a:ahLst/>
                <a:cxnLst/>
                <a:rect l="l" t="t" r="r" b="b"/>
                <a:pathLst>
                  <a:path w="2178" h="749" extrusionOk="0">
                    <a:moveTo>
                      <a:pt x="1974" y="1"/>
                    </a:moveTo>
                    <a:cubicBezTo>
                      <a:pt x="1959" y="1"/>
                      <a:pt x="1943" y="3"/>
                      <a:pt x="1928" y="7"/>
                    </a:cubicBezTo>
                    <a:lnTo>
                      <a:pt x="1054" y="212"/>
                    </a:lnTo>
                    <a:lnTo>
                      <a:pt x="170" y="373"/>
                    </a:lnTo>
                    <a:cubicBezTo>
                      <a:pt x="72" y="382"/>
                      <a:pt x="1" y="480"/>
                      <a:pt x="19" y="578"/>
                    </a:cubicBezTo>
                    <a:cubicBezTo>
                      <a:pt x="27" y="679"/>
                      <a:pt x="115" y="748"/>
                      <a:pt x="215" y="748"/>
                    </a:cubicBezTo>
                    <a:cubicBezTo>
                      <a:pt x="221" y="748"/>
                      <a:pt x="227" y="748"/>
                      <a:pt x="233" y="747"/>
                    </a:cubicBezTo>
                    <a:lnTo>
                      <a:pt x="1125" y="587"/>
                    </a:lnTo>
                    <a:lnTo>
                      <a:pt x="2017" y="373"/>
                    </a:lnTo>
                    <a:cubicBezTo>
                      <a:pt x="2124" y="346"/>
                      <a:pt x="2178" y="239"/>
                      <a:pt x="2151" y="141"/>
                    </a:cubicBezTo>
                    <a:cubicBezTo>
                      <a:pt x="2128" y="58"/>
                      <a:pt x="2055" y="1"/>
                      <a:pt x="1974"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61" name="Google Shape;1161;p50"/>
              <p:cNvSpPr/>
              <p:nvPr/>
            </p:nvSpPr>
            <p:spPr>
              <a:xfrm>
                <a:off x="2423800" y="3408750"/>
                <a:ext cx="54650" cy="13200"/>
              </a:xfrm>
              <a:custGeom>
                <a:avLst/>
                <a:gdLst/>
                <a:ahLst/>
                <a:cxnLst/>
                <a:rect l="l" t="t" r="r" b="b"/>
                <a:pathLst>
                  <a:path w="2186" h="528" extrusionOk="0">
                    <a:moveTo>
                      <a:pt x="1979" y="0"/>
                    </a:moveTo>
                    <a:cubicBezTo>
                      <a:pt x="1974" y="0"/>
                      <a:pt x="1968" y="1"/>
                      <a:pt x="1963" y="1"/>
                    </a:cubicBezTo>
                    <a:lnTo>
                      <a:pt x="1517" y="55"/>
                    </a:lnTo>
                    <a:cubicBezTo>
                      <a:pt x="1374" y="73"/>
                      <a:pt x="1222" y="82"/>
                      <a:pt x="1071" y="99"/>
                    </a:cubicBezTo>
                    <a:lnTo>
                      <a:pt x="625" y="126"/>
                    </a:lnTo>
                    <a:cubicBezTo>
                      <a:pt x="482" y="144"/>
                      <a:pt x="330" y="135"/>
                      <a:pt x="179" y="144"/>
                    </a:cubicBezTo>
                    <a:cubicBezTo>
                      <a:pt x="80" y="144"/>
                      <a:pt x="0" y="233"/>
                      <a:pt x="0" y="340"/>
                    </a:cubicBezTo>
                    <a:cubicBezTo>
                      <a:pt x="0" y="447"/>
                      <a:pt x="89" y="528"/>
                      <a:pt x="196" y="528"/>
                    </a:cubicBezTo>
                    <a:cubicBezTo>
                      <a:pt x="348" y="519"/>
                      <a:pt x="500" y="519"/>
                      <a:pt x="651" y="510"/>
                    </a:cubicBezTo>
                    <a:lnTo>
                      <a:pt x="1106" y="474"/>
                    </a:lnTo>
                    <a:cubicBezTo>
                      <a:pt x="1258" y="456"/>
                      <a:pt x="1410" y="456"/>
                      <a:pt x="1561" y="438"/>
                    </a:cubicBezTo>
                    <a:lnTo>
                      <a:pt x="2016" y="376"/>
                    </a:lnTo>
                    <a:cubicBezTo>
                      <a:pt x="2114" y="367"/>
                      <a:pt x="2186" y="269"/>
                      <a:pt x="2177" y="162"/>
                    </a:cubicBezTo>
                    <a:cubicBezTo>
                      <a:pt x="2160" y="69"/>
                      <a:pt x="2072" y="0"/>
                      <a:pt x="1979"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62" name="Google Shape;1162;p50"/>
              <p:cNvSpPr/>
              <p:nvPr/>
            </p:nvSpPr>
            <p:spPr>
              <a:xfrm>
                <a:off x="2350625" y="3408750"/>
                <a:ext cx="54900" cy="13200"/>
              </a:xfrm>
              <a:custGeom>
                <a:avLst/>
                <a:gdLst/>
                <a:ahLst/>
                <a:cxnLst/>
                <a:rect l="l" t="t" r="r" b="b"/>
                <a:pathLst>
                  <a:path w="2196" h="528" extrusionOk="0">
                    <a:moveTo>
                      <a:pt x="207" y="0"/>
                    </a:moveTo>
                    <a:cubicBezTo>
                      <a:pt x="116" y="0"/>
                      <a:pt x="36" y="69"/>
                      <a:pt x="19" y="162"/>
                    </a:cubicBezTo>
                    <a:cubicBezTo>
                      <a:pt x="1" y="269"/>
                      <a:pt x="72" y="367"/>
                      <a:pt x="179" y="376"/>
                    </a:cubicBezTo>
                    <a:lnTo>
                      <a:pt x="634" y="438"/>
                    </a:lnTo>
                    <a:cubicBezTo>
                      <a:pt x="786" y="456"/>
                      <a:pt x="938" y="456"/>
                      <a:pt x="1089" y="474"/>
                    </a:cubicBezTo>
                    <a:lnTo>
                      <a:pt x="1544" y="510"/>
                    </a:lnTo>
                    <a:cubicBezTo>
                      <a:pt x="1696" y="519"/>
                      <a:pt x="1848" y="519"/>
                      <a:pt x="1999" y="528"/>
                    </a:cubicBezTo>
                    <a:cubicBezTo>
                      <a:pt x="2106" y="528"/>
                      <a:pt x="2187" y="447"/>
                      <a:pt x="2196" y="340"/>
                    </a:cubicBezTo>
                    <a:cubicBezTo>
                      <a:pt x="2196" y="233"/>
                      <a:pt x="2115" y="144"/>
                      <a:pt x="2008" y="144"/>
                    </a:cubicBezTo>
                    <a:cubicBezTo>
                      <a:pt x="1865" y="135"/>
                      <a:pt x="1714" y="144"/>
                      <a:pt x="1562" y="126"/>
                    </a:cubicBezTo>
                    <a:lnTo>
                      <a:pt x="1116" y="99"/>
                    </a:lnTo>
                    <a:cubicBezTo>
                      <a:pt x="964" y="82"/>
                      <a:pt x="822" y="73"/>
                      <a:pt x="670" y="55"/>
                    </a:cubicBezTo>
                    <a:lnTo>
                      <a:pt x="224" y="1"/>
                    </a:lnTo>
                    <a:cubicBezTo>
                      <a:pt x="218" y="1"/>
                      <a:pt x="213" y="0"/>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63" name="Google Shape;1163;p50"/>
              <p:cNvSpPr/>
              <p:nvPr/>
            </p:nvSpPr>
            <p:spPr>
              <a:xfrm>
                <a:off x="2296900" y="3398350"/>
                <a:ext cx="54650" cy="18725"/>
              </a:xfrm>
              <a:custGeom>
                <a:avLst/>
                <a:gdLst/>
                <a:ahLst/>
                <a:cxnLst/>
                <a:rect l="l" t="t" r="r" b="b"/>
                <a:pathLst>
                  <a:path w="2186" h="749" extrusionOk="0">
                    <a:moveTo>
                      <a:pt x="213" y="1"/>
                    </a:moveTo>
                    <a:cubicBezTo>
                      <a:pt x="131" y="1"/>
                      <a:pt x="58" y="58"/>
                      <a:pt x="36" y="141"/>
                    </a:cubicBezTo>
                    <a:cubicBezTo>
                      <a:pt x="0" y="239"/>
                      <a:pt x="62" y="346"/>
                      <a:pt x="161" y="373"/>
                    </a:cubicBezTo>
                    <a:lnTo>
                      <a:pt x="1053" y="587"/>
                    </a:lnTo>
                    <a:lnTo>
                      <a:pt x="1954" y="747"/>
                    </a:lnTo>
                    <a:cubicBezTo>
                      <a:pt x="1960" y="748"/>
                      <a:pt x="1966" y="748"/>
                      <a:pt x="1972" y="748"/>
                    </a:cubicBezTo>
                    <a:cubicBezTo>
                      <a:pt x="2071" y="748"/>
                      <a:pt x="2151" y="679"/>
                      <a:pt x="2168" y="578"/>
                    </a:cubicBezTo>
                    <a:cubicBezTo>
                      <a:pt x="2186" y="480"/>
                      <a:pt x="2114" y="382"/>
                      <a:pt x="2007" y="373"/>
                    </a:cubicBezTo>
                    <a:lnTo>
                      <a:pt x="1133" y="212"/>
                    </a:lnTo>
                    <a:lnTo>
                      <a:pt x="259" y="7"/>
                    </a:lnTo>
                    <a:cubicBezTo>
                      <a:pt x="243" y="3"/>
                      <a:pt x="228"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64" name="Google Shape;1164;p50"/>
              <p:cNvSpPr/>
              <p:nvPr/>
            </p:nvSpPr>
            <p:spPr>
              <a:xfrm>
                <a:off x="2227975" y="3374225"/>
                <a:ext cx="52875" cy="25825"/>
              </a:xfrm>
              <a:custGeom>
                <a:avLst/>
                <a:gdLst/>
                <a:ahLst/>
                <a:cxnLst/>
                <a:rect l="l" t="t" r="r" b="b"/>
                <a:pathLst>
                  <a:path w="2115" h="1033" extrusionOk="0">
                    <a:moveTo>
                      <a:pt x="220" y="0"/>
                    </a:moveTo>
                    <a:cubicBezTo>
                      <a:pt x="149" y="0"/>
                      <a:pt x="78" y="43"/>
                      <a:pt x="45" y="115"/>
                    </a:cubicBezTo>
                    <a:cubicBezTo>
                      <a:pt x="0" y="214"/>
                      <a:pt x="45" y="321"/>
                      <a:pt x="143" y="365"/>
                    </a:cubicBezTo>
                    <a:cubicBezTo>
                      <a:pt x="420" y="499"/>
                      <a:pt x="705" y="606"/>
                      <a:pt x="982" y="713"/>
                    </a:cubicBezTo>
                    <a:cubicBezTo>
                      <a:pt x="1267" y="829"/>
                      <a:pt x="1562" y="918"/>
                      <a:pt x="1847" y="1025"/>
                    </a:cubicBezTo>
                    <a:cubicBezTo>
                      <a:pt x="1864" y="1030"/>
                      <a:pt x="1881" y="1032"/>
                      <a:pt x="1898" y="1032"/>
                    </a:cubicBezTo>
                    <a:cubicBezTo>
                      <a:pt x="1980" y="1032"/>
                      <a:pt x="2057" y="982"/>
                      <a:pt x="2079" y="901"/>
                    </a:cubicBezTo>
                    <a:cubicBezTo>
                      <a:pt x="2115" y="802"/>
                      <a:pt x="2061" y="695"/>
                      <a:pt x="1963" y="660"/>
                    </a:cubicBezTo>
                    <a:cubicBezTo>
                      <a:pt x="1687" y="562"/>
                      <a:pt x="1392" y="481"/>
                      <a:pt x="1124" y="365"/>
                    </a:cubicBezTo>
                    <a:cubicBezTo>
                      <a:pt x="848" y="249"/>
                      <a:pt x="562" y="151"/>
                      <a:pt x="295" y="17"/>
                    </a:cubicBezTo>
                    <a:cubicBezTo>
                      <a:pt x="271" y="6"/>
                      <a:pt x="246"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65" name="Google Shape;1165;p50"/>
              <p:cNvSpPr/>
              <p:nvPr/>
            </p:nvSpPr>
            <p:spPr>
              <a:xfrm>
                <a:off x="2179575" y="3349200"/>
                <a:ext cx="50650" cy="30725"/>
              </a:xfrm>
              <a:custGeom>
                <a:avLst/>
                <a:gdLst/>
                <a:ahLst/>
                <a:cxnLst/>
                <a:rect l="l" t="t" r="r" b="b"/>
                <a:pathLst>
                  <a:path w="2026" h="1229" extrusionOk="0">
                    <a:moveTo>
                      <a:pt x="217" y="1"/>
                    </a:moveTo>
                    <a:cubicBezTo>
                      <a:pt x="156" y="1"/>
                      <a:pt x="98" y="32"/>
                      <a:pt x="63" y="91"/>
                    </a:cubicBezTo>
                    <a:cubicBezTo>
                      <a:pt x="1" y="180"/>
                      <a:pt x="27" y="305"/>
                      <a:pt x="117" y="349"/>
                    </a:cubicBezTo>
                    <a:cubicBezTo>
                      <a:pt x="384" y="501"/>
                      <a:pt x="643" y="661"/>
                      <a:pt x="919" y="804"/>
                    </a:cubicBezTo>
                    <a:cubicBezTo>
                      <a:pt x="1187" y="938"/>
                      <a:pt x="1455" y="1090"/>
                      <a:pt x="1731" y="1215"/>
                    </a:cubicBezTo>
                    <a:cubicBezTo>
                      <a:pt x="1756" y="1224"/>
                      <a:pt x="1782" y="1228"/>
                      <a:pt x="1807" y="1228"/>
                    </a:cubicBezTo>
                    <a:cubicBezTo>
                      <a:pt x="1880" y="1228"/>
                      <a:pt x="1948" y="1190"/>
                      <a:pt x="1981" y="1116"/>
                    </a:cubicBezTo>
                    <a:cubicBezTo>
                      <a:pt x="2026" y="1018"/>
                      <a:pt x="1990" y="911"/>
                      <a:pt x="1892" y="867"/>
                    </a:cubicBezTo>
                    <a:cubicBezTo>
                      <a:pt x="1624" y="751"/>
                      <a:pt x="1365" y="599"/>
                      <a:pt x="1098" y="465"/>
                    </a:cubicBezTo>
                    <a:cubicBezTo>
                      <a:pt x="830" y="331"/>
                      <a:pt x="572" y="171"/>
                      <a:pt x="313" y="28"/>
                    </a:cubicBezTo>
                    <a:cubicBezTo>
                      <a:pt x="282" y="10"/>
                      <a:pt x="249" y="1"/>
                      <a:pt x="217"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66" name="Google Shape;1166;p50"/>
              <p:cNvSpPr/>
              <p:nvPr/>
            </p:nvSpPr>
            <p:spPr>
              <a:xfrm>
                <a:off x="2120700" y="3306725"/>
                <a:ext cx="46400" cy="36975"/>
              </a:xfrm>
              <a:custGeom>
                <a:avLst/>
                <a:gdLst/>
                <a:ahLst/>
                <a:cxnLst/>
                <a:rect l="l" t="t" r="r" b="b"/>
                <a:pathLst>
                  <a:path w="1856" h="1479" extrusionOk="0">
                    <a:moveTo>
                      <a:pt x="211" y="0"/>
                    </a:moveTo>
                    <a:cubicBezTo>
                      <a:pt x="157" y="0"/>
                      <a:pt x="103" y="23"/>
                      <a:pt x="63" y="68"/>
                    </a:cubicBezTo>
                    <a:cubicBezTo>
                      <a:pt x="0" y="139"/>
                      <a:pt x="0" y="264"/>
                      <a:pt x="81" y="327"/>
                    </a:cubicBezTo>
                    <a:cubicBezTo>
                      <a:pt x="545" y="728"/>
                      <a:pt x="1035" y="1094"/>
                      <a:pt x="1535" y="1442"/>
                    </a:cubicBezTo>
                    <a:cubicBezTo>
                      <a:pt x="1567" y="1466"/>
                      <a:pt x="1604" y="1479"/>
                      <a:pt x="1642" y="1479"/>
                    </a:cubicBezTo>
                    <a:cubicBezTo>
                      <a:pt x="1699" y="1479"/>
                      <a:pt x="1756" y="1451"/>
                      <a:pt x="1794" y="1397"/>
                    </a:cubicBezTo>
                    <a:cubicBezTo>
                      <a:pt x="1856" y="1308"/>
                      <a:pt x="1829" y="1192"/>
                      <a:pt x="1749" y="1129"/>
                    </a:cubicBezTo>
                    <a:cubicBezTo>
                      <a:pt x="1258" y="790"/>
                      <a:pt x="785" y="434"/>
                      <a:pt x="330" y="41"/>
                    </a:cubicBezTo>
                    <a:cubicBezTo>
                      <a:pt x="295" y="14"/>
                      <a:pt x="253"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67" name="Google Shape;1167;p50"/>
              <p:cNvSpPr/>
              <p:nvPr/>
            </p:nvSpPr>
            <p:spPr>
              <a:xfrm>
                <a:off x="2081225" y="3269050"/>
                <a:ext cx="42850" cy="41050"/>
              </a:xfrm>
              <a:custGeom>
                <a:avLst/>
                <a:gdLst/>
                <a:ahLst/>
                <a:cxnLst/>
                <a:rect l="l" t="t" r="r" b="b"/>
                <a:pathLst>
                  <a:path w="1714" h="1642" extrusionOk="0">
                    <a:moveTo>
                      <a:pt x="209" y="0"/>
                    </a:moveTo>
                    <a:cubicBezTo>
                      <a:pt x="164" y="0"/>
                      <a:pt x="118" y="16"/>
                      <a:pt x="81" y="49"/>
                    </a:cubicBezTo>
                    <a:cubicBezTo>
                      <a:pt x="9" y="121"/>
                      <a:pt x="0" y="237"/>
                      <a:pt x="72" y="317"/>
                    </a:cubicBezTo>
                    <a:cubicBezTo>
                      <a:pt x="491" y="763"/>
                      <a:pt x="919" y="1191"/>
                      <a:pt x="1374" y="1593"/>
                    </a:cubicBezTo>
                    <a:cubicBezTo>
                      <a:pt x="1411" y="1625"/>
                      <a:pt x="1457" y="1641"/>
                      <a:pt x="1502" y="1641"/>
                    </a:cubicBezTo>
                    <a:cubicBezTo>
                      <a:pt x="1555" y="1641"/>
                      <a:pt x="1608" y="1618"/>
                      <a:pt x="1642" y="1575"/>
                    </a:cubicBezTo>
                    <a:cubicBezTo>
                      <a:pt x="1713" y="1495"/>
                      <a:pt x="1704" y="1379"/>
                      <a:pt x="1633" y="1307"/>
                    </a:cubicBezTo>
                    <a:cubicBezTo>
                      <a:pt x="1178" y="915"/>
                      <a:pt x="759" y="495"/>
                      <a:pt x="348" y="58"/>
                    </a:cubicBezTo>
                    <a:cubicBezTo>
                      <a:pt x="310" y="20"/>
                      <a:pt x="260"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68" name="Google Shape;1168;p50"/>
              <p:cNvSpPr/>
              <p:nvPr/>
            </p:nvSpPr>
            <p:spPr>
              <a:xfrm>
                <a:off x="2036175" y="3211600"/>
                <a:ext cx="37500" cy="45900"/>
              </a:xfrm>
              <a:custGeom>
                <a:avLst/>
                <a:gdLst/>
                <a:ahLst/>
                <a:cxnLst/>
                <a:rect l="l" t="t" r="r" b="b"/>
                <a:pathLst>
                  <a:path w="1500" h="1836" extrusionOk="0">
                    <a:moveTo>
                      <a:pt x="217" y="0"/>
                    </a:moveTo>
                    <a:cubicBezTo>
                      <a:pt x="183" y="0"/>
                      <a:pt x="148" y="9"/>
                      <a:pt x="116" y="28"/>
                    </a:cubicBezTo>
                    <a:cubicBezTo>
                      <a:pt x="27" y="90"/>
                      <a:pt x="0" y="206"/>
                      <a:pt x="63" y="287"/>
                    </a:cubicBezTo>
                    <a:cubicBezTo>
                      <a:pt x="143" y="420"/>
                      <a:pt x="223" y="545"/>
                      <a:pt x="313" y="670"/>
                    </a:cubicBezTo>
                    <a:lnTo>
                      <a:pt x="580" y="1045"/>
                    </a:lnTo>
                    <a:cubicBezTo>
                      <a:pt x="759" y="1295"/>
                      <a:pt x="955" y="1527"/>
                      <a:pt x="1142" y="1767"/>
                    </a:cubicBezTo>
                    <a:cubicBezTo>
                      <a:pt x="1177" y="1813"/>
                      <a:pt x="1229" y="1835"/>
                      <a:pt x="1283" y="1835"/>
                    </a:cubicBezTo>
                    <a:cubicBezTo>
                      <a:pt x="1324" y="1835"/>
                      <a:pt x="1366" y="1822"/>
                      <a:pt x="1401" y="1794"/>
                    </a:cubicBezTo>
                    <a:cubicBezTo>
                      <a:pt x="1481" y="1723"/>
                      <a:pt x="1499" y="1607"/>
                      <a:pt x="1437" y="1527"/>
                    </a:cubicBezTo>
                    <a:cubicBezTo>
                      <a:pt x="1249" y="1286"/>
                      <a:pt x="1062" y="1063"/>
                      <a:pt x="884" y="822"/>
                    </a:cubicBezTo>
                    <a:lnTo>
                      <a:pt x="625" y="456"/>
                    </a:lnTo>
                    <a:cubicBezTo>
                      <a:pt x="536" y="331"/>
                      <a:pt x="455" y="206"/>
                      <a:pt x="375" y="81"/>
                    </a:cubicBezTo>
                    <a:cubicBezTo>
                      <a:pt x="340" y="30"/>
                      <a:pt x="280"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69" name="Google Shape;1169;p50"/>
              <p:cNvSpPr/>
              <p:nvPr/>
            </p:nvSpPr>
            <p:spPr>
              <a:xfrm>
                <a:off x="2008950" y="3164300"/>
                <a:ext cx="33050" cy="48850"/>
              </a:xfrm>
              <a:custGeom>
                <a:avLst/>
                <a:gdLst/>
                <a:ahLst/>
                <a:cxnLst/>
                <a:rect l="l" t="t" r="r" b="b"/>
                <a:pathLst>
                  <a:path w="1322" h="1954" extrusionOk="0">
                    <a:moveTo>
                      <a:pt x="221" y="0"/>
                    </a:moveTo>
                    <a:cubicBezTo>
                      <a:pt x="193" y="0"/>
                      <a:pt x="163" y="7"/>
                      <a:pt x="135" y="20"/>
                    </a:cubicBezTo>
                    <a:cubicBezTo>
                      <a:pt x="46" y="64"/>
                      <a:pt x="1" y="180"/>
                      <a:pt x="54" y="269"/>
                    </a:cubicBezTo>
                    <a:cubicBezTo>
                      <a:pt x="322" y="814"/>
                      <a:pt x="617" y="1349"/>
                      <a:pt x="947" y="1866"/>
                    </a:cubicBezTo>
                    <a:cubicBezTo>
                      <a:pt x="980" y="1922"/>
                      <a:pt x="1039" y="1954"/>
                      <a:pt x="1100" y="1954"/>
                    </a:cubicBezTo>
                    <a:cubicBezTo>
                      <a:pt x="1136" y="1954"/>
                      <a:pt x="1172" y="1943"/>
                      <a:pt x="1205" y="1920"/>
                    </a:cubicBezTo>
                    <a:cubicBezTo>
                      <a:pt x="1295" y="1866"/>
                      <a:pt x="1321" y="1750"/>
                      <a:pt x="1268" y="1661"/>
                    </a:cubicBezTo>
                    <a:cubicBezTo>
                      <a:pt x="947" y="1162"/>
                      <a:pt x="661" y="635"/>
                      <a:pt x="393" y="100"/>
                    </a:cubicBezTo>
                    <a:cubicBezTo>
                      <a:pt x="356" y="37"/>
                      <a:pt x="291"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70" name="Google Shape;1170;p50"/>
              <p:cNvSpPr/>
              <p:nvPr/>
            </p:nvSpPr>
            <p:spPr>
              <a:xfrm>
                <a:off x="1982200" y="3096575"/>
                <a:ext cx="26125" cy="51925"/>
              </a:xfrm>
              <a:custGeom>
                <a:avLst/>
                <a:gdLst/>
                <a:ahLst/>
                <a:cxnLst/>
                <a:rect l="l" t="t" r="r" b="b"/>
                <a:pathLst>
                  <a:path w="1045" h="2077" extrusionOk="0">
                    <a:moveTo>
                      <a:pt x="212" y="1"/>
                    </a:moveTo>
                    <a:cubicBezTo>
                      <a:pt x="195" y="1"/>
                      <a:pt x="178" y="3"/>
                      <a:pt x="161" y="8"/>
                    </a:cubicBezTo>
                    <a:cubicBezTo>
                      <a:pt x="63" y="35"/>
                      <a:pt x="0" y="142"/>
                      <a:pt x="36" y="240"/>
                    </a:cubicBezTo>
                    <a:cubicBezTo>
                      <a:pt x="116" y="534"/>
                      <a:pt x="223" y="820"/>
                      <a:pt x="322" y="1114"/>
                    </a:cubicBezTo>
                    <a:cubicBezTo>
                      <a:pt x="429" y="1399"/>
                      <a:pt x="545" y="1676"/>
                      <a:pt x="652" y="1961"/>
                    </a:cubicBezTo>
                    <a:cubicBezTo>
                      <a:pt x="678" y="2034"/>
                      <a:pt x="748" y="2077"/>
                      <a:pt x="822" y="2077"/>
                    </a:cubicBezTo>
                    <a:cubicBezTo>
                      <a:pt x="848" y="2077"/>
                      <a:pt x="876" y="2071"/>
                      <a:pt x="901" y="2060"/>
                    </a:cubicBezTo>
                    <a:cubicBezTo>
                      <a:pt x="1000" y="2015"/>
                      <a:pt x="1044" y="1908"/>
                      <a:pt x="1000" y="1819"/>
                    </a:cubicBezTo>
                    <a:cubicBezTo>
                      <a:pt x="893" y="1542"/>
                      <a:pt x="777" y="1266"/>
                      <a:pt x="678" y="980"/>
                    </a:cubicBezTo>
                    <a:cubicBezTo>
                      <a:pt x="580" y="704"/>
                      <a:pt x="482" y="418"/>
                      <a:pt x="393" y="133"/>
                    </a:cubicBezTo>
                    <a:cubicBezTo>
                      <a:pt x="371" y="52"/>
                      <a:pt x="294"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71" name="Google Shape;1171;p50"/>
              <p:cNvSpPr/>
              <p:nvPr/>
            </p:nvSpPr>
            <p:spPr>
              <a:xfrm>
                <a:off x="1969925" y="3043600"/>
                <a:ext cx="20325" cy="53425"/>
              </a:xfrm>
              <a:custGeom>
                <a:avLst/>
                <a:gdLst/>
                <a:ahLst/>
                <a:cxnLst/>
                <a:rect l="l" t="t" r="r" b="b"/>
                <a:pathLst>
                  <a:path w="813" h="2137" extrusionOk="0">
                    <a:moveTo>
                      <a:pt x="201" y="1"/>
                    </a:moveTo>
                    <a:cubicBezTo>
                      <a:pt x="191" y="1"/>
                      <a:pt x="180" y="2"/>
                      <a:pt x="170" y="4"/>
                    </a:cubicBezTo>
                    <a:cubicBezTo>
                      <a:pt x="63" y="21"/>
                      <a:pt x="1" y="120"/>
                      <a:pt x="19" y="218"/>
                    </a:cubicBezTo>
                    <a:lnTo>
                      <a:pt x="99" y="673"/>
                    </a:lnTo>
                    <a:cubicBezTo>
                      <a:pt x="126" y="815"/>
                      <a:pt x="161" y="967"/>
                      <a:pt x="197" y="1119"/>
                    </a:cubicBezTo>
                    <a:lnTo>
                      <a:pt x="295" y="1565"/>
                    </a:lnTo>
                    <a:cubicBezTo>
                      <a:pt x="331" y="1707"/>
                      <a:pt x="375" y="1850"/>
                      <a:pt x="420" y="2002"/>
                    </a:cubicBezTo>
                    <a:cubicBezTo>
                      <a:pt x="442" y="2081"/>
                      <a:pt x="515" y="2137"/>
                      <a:pt x="595" y="2137"/>
                    </a:cubicBezTo>
                    <a:cubicBezTo>
                      <a:pt x="614" y="2137"/>
                      <a:pt x="633" y="2134"/>
                      <a:pt x="652" y="2127"/>
                    </a:cubicBezTo>
                    <a:cubicBezTo>
                      <a:pt x="750" y="2100"/>
                      <a:pt x="813" y="1993"/>
                      <a:pt x="786" y="1895"/>
                    </a:cubicBezTo>
                    <a:cubicBezTo>
                      <a:pt x="741" y="1752"/>
                      <a:pt x="706" y="1609"/>
                      <a:pt x="661" y="1467"/>
                    </a:cubicBezTo>
                    <a:lnTo>
                      <a:pt x="563" y="1029"/>
                    </a:lnTo>
                    <a:cubicBezTo>
                      <a:pt x="536" y="887"/>
                      <a:pt x="491" y="744"/>
                      <a:pt x="465" y="592"/>
                    </a:cubicBezTo>
                    <a:lnTo>
                      <a:pt x="384" y="155"/>
                    </a:lnTo>
                    <a:cubicBezTo>
                      <a:pt x="368" y="67"/>
                      <a:pt x="288"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72" name="Google Shape;1172;p50"/>
              <p:cNvSpPr/>
              <p:nvPr/>
            </p:nvSpPr>
            <p:spPr>
              <a:xfrm>
                <a:off x="1963475" y="2970975"/>
                <a:ext cx="12500" cy="54500"/>
              </a:xfrm>
              <a:custGeom>
                <a:avLst/>
                <a:gdLst/>
                <a:ahLst/>
                <a:cxnLst/>
                <a:rect l="l" t="t" r="r" b="b"/>
                <a:pathLst>
                  <a:path w="500" h="2180" extrusionOk="0">
                    <a:moveTo>
                      <a:pt x="187" y="0"/>
                    </a:moveTo>
                    <a:cubicBezTo>
                      <a:pt x="80" y="0"/>
                      <a:pt x="0" y="90"/>
                      <a:pt x="0" y="188"/>
                    </a:cubicBezTo>
                    <a:cubicBezTo>
                      <a:pt x="18" y="491"/>
                      <a:pt x="9" y="803"/>
                      <a:pt x="36" y="1107"/>
                    </a:cubicBezTo>
                    <a:cubicBezTo>
                      <a:pt x="63" y="1410"/>
                      <a:pt x="71" y="1713"/>
                      <a:pt x="116" y="2016"/>
                    </a:cubicBezTo>
                    <a:cubicBezTo>
                      <a:pt x="124" y="2105"/>
                      <a:pt x="205" y="2180"/>
                      <a:pt x="293" y="2180"/>
                    </a:cubicBezTo>
                    <a:cubicBezTo>
                      <a:pt x="303" y="2180"/>
                      <a:pt x="312" y="2179"/>
                      <a:pt x="321" y="2177"/>
                    </a:cubicBezTo>
                    <a:cubicBezTo>
                      <a:pt x="428" y="2168"/>
                      <a:pt x="500" y="2070"/>
                      <a:pt x="491" y="1972"/>
                    </a:cubicBezTo>
                    <a:cubicBezTo>
                      <a:pt x="446" y="1677"/>
                      <a:pt x="437" y="1374"/>
                      <a:pt x="410" y="1080"/>
                    </a:cubicBezTo>
                    <a:cubicBezTo>
                      <a:pt x="393" y="785"/>
                      <a:pt x="393" y="482"/>
                      <a:pt x="384" y="188"/>
                    </a:cubicBezTo>
                    <a:cubicBezTo>
                      <a:pt x="384" y="90"/>
                      <a:pt x="294"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73" name="Google Shape;1173;p50"/>
              <p:cNvSpPr/>
              <p:nvPr/>
            </p:nvSpPr>
            <p:spPr>
              <a:xfrm>
                <a:off x="1963475" y="2916525"/>
                <a:ext cx="12500" cy="54475"/>
              </a:xfrm>
              <a:custGeom>
                <a:avLst/>
                <a:gdLst/>
                <a:ahLst/>
                <a:cxnLst/>
                <a:rect l="l" t="t" r="r" b="b"/>
                <a:pathLst>
                  <a:path w="500" h="2179" extrusionOk="0">
                    <a:moveTo>
                      <a:pt x="305" y="1"/>
                    </a:moveTo>
                    <a:cubicBezTo>
                      <a:pt x="212" y="1"/>
                      <a:pt x="124" y="70"/>
                      <a:pt x="116" y="171"/>
                    </a:cubicBezTo>
                    <a:cubicBezTo>
                      <a:pt x="71" y="474"/>
                      <a:pt x="63" y="778"/>
                      <a:pt x="36" y="1081"/>
                    </a:cubicBezTo>
                    <a:cubicBezTo>
                      <a:pt x="9" y="1384"/>
                      <a:pt x="18" y="1688"/>
                      <a:pt x="0" y="1991"/>
                    </a:cubicBezTo>
                    <a:cubicBezTo>
                      <a:pt x="0" y="2098"/>
                      <a:pt x="80" y="2178"/>
                      <a:pt x="187" y="2178"/>
                    </a:cubicBezTo>
                    <a:cubicBezTo>
                      <a:pt x="294" y="2178"/>
                      <a:pt x="384" y="2098"/>
                      <a:pt x="384" y="2000"/>
                    </a:cubicBezTo>
                    <a:cubicBezTo>
                      <a:pt x="393" y="1697"/>
                      <a:pt x="393" y="1402"/>
                      <a:pt x="410" y="1099"/>
                    </a:cubicBezTo>
                    <a:cubicBezTo>
                      <a:pt x="437" y="804"/>
                      <a:pt x="446" y="510"/>
                      <a:pt x="491" y="207"/>
                    </a:cubicBezTo>
                    <a:cubicBezTo>
                      <a:pt x="500" y="109"/>
                      <a:pt x="428" y="19"/>
                      <a:pt x="321" y="2"/>
                    </a:cubicBezTo>
                    <a:cubicBezTo>
                      <a:pt x="316" y="1"/>
                      <a:pt x="310" y="1"/>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74" name="Google Shape;1174;p50"/>
              <p:cNvSpPr/>
              <p:nvPr/>
            </p:nvSpPr>
            <p:spPr>
              <a:xfrm>
                <a:off x="1969925" y="2845025"/>
                <a:ext cx="20325" cy="53500"/>
              </a:xfrm>
              <a:custGeom>
                <a:avLst/>
                <a:gdLst/>
                <a:ahLst/>
                <a:cxnLst/>
                <a:rect l="l" t="t" r="r" b="b"/>
                <a:pathLst>
                  <a:path w="813" h="2140" extrusionOk="0">
                    <a:moveTo>
                      <a:pt x="601" y="0"/>
                    </a:moveTo>
                    <a:cubicBezTo>
                      <a:pt x="520" y="0"/>
                      <a:pt x="442" y="52"/>
                      <a:pt x="420" y="141"/>
                    </a:cubicBezTo>
                    <a:cubicBezTo>
                      <a:pt x="375" y="283"/>
                      <a:pt x="331" y="426"/>
                      <a:pt x="295" y="578"/>
                    </a:cubicBezTo>
                    <a:lnTo>
                      <a:pt x="197" y="1024"/>
                    </a:lnTo>
                    <a:cubicBezTo>
                      <a:pt x="161" y="1176"/>
                      <a:pt x="126" y="1318"/>
                      <a:pt x="99" y="1470"/>
                    </a:cubicBezTo>
                    <a:lnTo>
                      <a:pt x="19" y="1916"/>
                    </a:lnTo>
                    <a:cubicBezTo>
                      <a:pt x="1" y="2023"/>
                      <a:pt x="63" y="2121"/>
                      <a:pt x="170" y="2139"/>
                    </a:cubicBezTo>
                    <a:cubicBezTo>
                      <a:pt x="177" y="2140"/>
                      <a:pt x="183" y="2140"/>
                      <a:pt x="189" y="2140"/>
                    </a:cubicBezTo>
                    <a:cubicBezTo>
                      <a:pt x="281" y="2140"/>
                      <a:pt x="368" y="2079"/>
                      <a:pt x="384" y="1987"/>
                    </a:cubicBezTo>
                    <a:lnTo>
                      <a:pt x="465" y="1541"/>
                    </a:lnTo>
                    <a:cubicBezTo>
                      <a:pt x="491" y="1399"/>
                      <a:pt x="536" y="1256"/>
                      <a:pt x="563" y="1104"/>
                    </a:cubicBezTo>
                    <a:lnTo>
                      <a:pt x="661" y="667"/>
                    </a:lnTo>
                    <a:cubicBezTo>
                      <a:pt x="706" y="524"/>
                      <a:pt x="741" y="382"/>
                      <a:pt x="786" y="239"/>
                    </a:cubicBezTo>
                    <a:cubicBezTo>
                      <a:pt x="813" y="141"/>
                      <a:pt x="750" y="43"/>
                      <a:pt x="652" y="7"/>
                    </a:cubicBezTo>
                    <a:cubicBezTo>
                      <a:pt x="635" y="2"/>
                      <a:pt x="61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75" name="Google Shape;1175;p50"/>
              <p:cNvSpPr/>
              <p:nvPr/>
            </p:nvSpPr>
            <p:spPr>
              <a:xfrm>
                <a:off x="1982200" y="2793550"/>
                <a:ext cx="26125" cy="51925"/>
              </a:xfrm>
              <a:custGeom>
                <a:avLst/>
                <a:gdLst/>
                <a:ahLst/>
                <a:cxnLst/>
                <a:rect l="l" t="t" r="r" b="b"/>
                <a:pathLst>
                  <a:path w="1045" h="2077" extrusionOk="0">
                    <a:moveTo>
                      <a:pt x="825" y="1"/>
                    </a:moveTo>
                    <a:cubicBezTo>
                      <a:pt x="750" y="1"/>
                      <a:pt x="678" y="39"/>
                      <a:pt x="652" y="112"/>
                    </a:cubicBezTo>
                    <a:cubicBezTo>
                      <a:pt x="545" y="398"/>
                      <a:pt x="429" y="683"/>
                      <a:pt x="322" y="969"/>
                    </a:cubicBezTo>
                    <a:cubicBezTo>
                      <a:pt x="223" y="1254"/>
                      <a:pt x="116" y="1540"/>
                      <a:pt x="36" y="1834"/>
                    </a:cubicBezTo>
                    <a:cubicBezTo>
                      <a:pt x="0" y="1932"/>
                      <a:pt x="63" y="2039"/>
                      <a:pt x="161" y="2066"/>
                    </a:cubicBezTo>
                    <a:cubicBezTo>
                      <a:pt x="180" y="2073"/>
                      <a:pt x="199" y="2076"/>
                      <a:pt x="218" y="2076"/>
                    </a:cubicBezTo>
                    <a:cubicBezTo>
                      <a:pt x="298" y="2076"/>
                      <a:pt x="371" y="2020"/>
                      <a:pt x="393" y="1941"/>
                    </a:cubicBezTo>
                    <a:cubicBezTo>
                      <a:pt x="482" y="1656"/>
                      <a:pt x="580" y="1379"/>
                      <a:pt x="678" y="1093"/>
                    </a:cubicBezTo>
                    <a:cubicBezTo>
                      <a:pt x="777" y="817"/>
                      <a:pt x="893" y="540"/>
                      <a:pt x="1000" y="264"/>
                    </a:cubicBezTo>
                    <a:cubicBezTo>
                      <a:pt x="1044" y="166"/>
                      <a:pt x="1000" y="59"/>
                      <a:pt x="901" y="14"/>
                    </a:cubicBezTo>
                    <a:cubicBezTo>
                      <a:pt x="877" y="5"/>
                      <a:pt x="850" y="1"/>
                      <a:pt x="825"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76" name="Google Shape;1176;p50"/>
              <p:cNvSpPr/>
              <p:nvPr/>
            </p:nvSpPr>
            <p:spPr>
              <a:xfrm>
                <a:off x="2008950" y="2728950"/>
                <a:ext cx="33050" cy="48725"/>
              </a:xfrm>
              <a:custGeom>
                <a:avLst/>
                <a:gdLst/>
                <a:ahLst/>
                <a:cxnLst/>
                <a:rect l="l" t="t" r="r" b="b"/>
                <a:pathLst>
                  <a:path w="1322" h="1949" extrusionOk="0">
                    <a:moveTo>
                      <a:pt x="1104" y="1"/>
                    </a:moveTo>
                    <a:cubicBezTo>
                      <a:pt x="1042" y="1"/>
                      <a:pt x="981" y="30"/>
                      <a:pt x="947" y="82"/>
                    </a:cubicBezTo>
                    <a:cubicBezTo>
                      <a:pt x="617" y="600"/>
                      <a:pt x="322" y="1135"/>
                      <a:pt x="54" y="1679"/>
                    </a:cubicBezTo>
                    <a:cubicBezTo>
                      <a:pt x="1" y="1777"/>
                      <a:pt x="46" y="1884"/>
                      <a:pt x="135" y="1929"/>
                    </a:cubicBezTo>
                    <a:cubicBezTo>
                      <a:pt x="163" y="1942"/>
                      <a:pt x="193" y="1948"/>
                      <a:pt x="221" y="1948"/>
                    </a:cubicBezTo>
                    <a:cubicBezTo>
                      <a:pt x="291" y="1948"/>
                      <a:pt x="356" y="1912"/>
                      <a:pt x="393" y="1849"/>
                    </a:cubicBezTo>
                    <a:cubicBezTo>
                      <a:pt x="661" y="1313"/>
                      <a:pt x="947" y="796"/>
                      <a:pt x="1268" y="288"/>
                    </a:cubicBezTo>
                    <a:cubicBezTo>
                      <a:pt x="1321" y="207"/>
                      <a:pt x="1295" y="91"/>
                      <a:pt x="1205" y="29"/>
                    </a:cubicBezTo>
                    <a:cubicBezTo>
                      <a:pt x="1174" y="10"/>
                      <a:pt x="1139" y="1"/>
                      <a:pt x="1104"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77" name="Google Shape;1177;p50"/>
              <p:cNvSpPr/>
              <p:nvPr/>
            </p:nvSpPr>
            <p:spPr>
              <a:xfrm>
                <a:off x="2036175" y="2684525"/>
                <a:ext cx="37500" cy="46000"/>
              </a:xfrm>
              <a:custGeom>
                <a:avLst/>
                <a:gdLst/>
                <a:ahLst/>
                <a:cxnLst/>
                <a:rect l="l" t="t" r="r" b="b"/>
                <a:pathLst>
                  <a:path w="1500" h="1840" extrusionOk="0">
                    <a:moveTo>
                      <a:pt x="1281" y="1"/>
                    </a:moveTo>
                    <a:cubicBezTo>
                      <a:pt x="1228" y="1"/>
                      <a:pt x="1177" y="26"/>
                      <a:pt x="1142" y="75"/>
                    </a:cubicBezTo>
                    <a:cubicBezTo>
                      <a:pt x="955" y="316"/>
                      <a:pt x="759" y="548"/>
                      <a:pt x="580" y="798"/>
                    </a:cubicBezTo>
                    <a:lnTo>
                      <a:pt x="313" y="1172"/>
                    </a:lnTo>
                    <a:cubicBezTo>
                      <a:pt x="223" y="1288"/>
                      <a:pt x="143" y="1413"/>
                      <a:pt x="63" y="1547"/>
                    </a:cubicBezTo>
                    <a:cubicBezTo>
                      <a:pt x="0" y="1636"/>
                      <a:pt x="27" y="1752"/>
                      <a:pt x="116" y="1806"/>
                    </a:cubicBezTo>
                    <a:cubicBezTo>
                      <a:pt x="149" y="1829"/>
                      <a:pt x="186" y="1840"/>
                      <a:pt x="222" y="1840"/>
                    </a:cubicBezTo>
                    <a:cubicBezTo>
                      <a:pt x="283" y="1840"/>
                      <a:pt x="341" y="1808"/>
                      <a:pt x="375" y="1752"/>
                    </a:cubicBezTo>
                    <a:cubicBezTo>
                      <a:pt x="455" y="1627"/>
                      <a:pt x="536" y="1502"/>
                      <a:pt x="625" y="1387"/>
                    </a:cubicBezTo>
                    <a:lnTo>
                      <a:pt x="884" y="1021"/>
                    </a:lnTo>
                    <a:cubicBezTo>
                      <a:pt x="1062" y="780"/>
                      <a:pt x="1249" y="548"/>
                      <a:pt x="1437" y="316"/>
                    </a:cubicBezTo>
                    <a:cubicBezTo>
                      <a:pt x="1499" y="227"/>
                      <a:pt x="1481" y="111"/>
                      <a:pt x="1401" y="48"/>
                    </a:cubicBezTo>
                    <a:cubicBezTo>
                      <a:pt x="1365" y="17"/>
                      <a:pt x="1323"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78" name="Google Shape;1178;p50"/>
              <p:cNvSpPr/>
              <p:nvPr/>
            </p:nvSpPr>
            <p:spPr>
              <a:xfrm>
                <a:off x="2081225" y="2632100"/>
                <a:ext cx="42850" cy="40975"/>
              </a:xfrm>
              <a:custGeom>
                <a:avLst/>
                <a:gdLst/>
                <a:ahLst/>
                <a:cxnLst/>
                <a:rect l="l" t="t" r="r" b="b"/>
                <a:pathLst>
                  <a:path w="1714" h="1639" extrusionOk="0">
                    <a:moveTo>
                      <a:pt x="1502" y="1"/>
                    </a:moveTo>
                    <a:cubicBezTo>
                      <a:pt x="1457" y="1"/>
                      <a:pt x="1411" y="16"/>
                      <a:pt x="1374" y="49"/>
                    </a:cubicBezTo>
                    <a:cubicBezTo>
                      <a:pt x="919" y="450"/>
                      <a:pt x="491" y="879"/>
                      <a:pt x="72" y="1325"/>
                    </a:cubicBezTo>
                    <a:cubicBezTo>
                      <a:pt x="0" y="1396"/>
                      <a:pt x="9" y="1521"/>
                      <a:pt x="81" y="1592"/>
                    </a:cubicBezTo>
                    <a:cubicBezTo>
                      <a:pt x="119" y="1622"/>
                      <a:pt x="167" y="1638"/>
                      <a:pt x="213" y="1638"/>
                    </a:cubicBezTo>
                    <a:cubicBezTo>
                      <a:pt x="263" y="1638"/>
                      <a:pt x="311" y="1620"/>
                      <a:pt x="348" y="1583"/>
                    </a:cubicBezTo>
                    <a:cubicBezTo>
                      <a:pt x="759" y="1146"/>
                      <a:pt x="1178" y="727"/>
                      <a:pt x="1633" y="325"/>
                    </a:cubicBezTo>
                    <a:cubicBezTo>
                      <a:pt x="1704" y="263"/>
                      <a:pt x="1713" y="147"/>
                      <a:pt x="1642" y="67"/>
                    </a:cubicBezTo>
                    <a:cubicBezTo>
                      <a:pt x="1608" y="23"/>
                      <a:pt x="1555" y="1"/>
                      <a:pt x="1502"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79" name="Google Shape;1179;p50"/>
              <p:cNvSpPr/>
              <p:nvPr/>
            </p:nvSpPr>
            <p:spPr>
              <a:xfrm>
                <a:off x="2120700" y="2598425"/>
                <a:ext cx="46400" cy="37025"/>
              </a:xfrm>
              <a:custGeom>
                <a:avLst/>
                <a:gdLst/>
                <a:ahLst/>
                <a:cxnLst/>
                <a:rect l="l" t="t" r="r" b="b"/>
                <a:pathLst>
                  <a:path w="1856" h="1481" extrusionOk="0">
                    <a:moveTo>
                      <a:pt x="1635" y="1"/>
                    </a:moveTo>
                    <a:cubicBezTo>
                      <a:pt x="1600" y="1"/>
                      <a:pt x="1565" y="11"/>
                      <a:pt x="1535" y="31"/>
                    </a:cubicBezTo>
                    <a:cubicBezTo>
                      <a:pt x="1035" y="379"/>
                      <a:pt x="545" y="754"/>
                      <a:pt x="81" y="1146"/>
                    </a:cubicBezTo>
                    <a:cubicBezTo>
                      <a:pt x="9" y="1218"/>
                      <a:pt x="0" y="1333"/>
                      <a:pt x="63" y="1414"/>
                    </a:cubicBezTo>
                    <a:cubicBezTo>
                      <a:pt x="102" y="1457"/>
                      <a:pt x="154" y="1480"/>
                      <a:pt x="206" y="1480"/>
                    </a:cubicBezTo>
                    <a:cubicBezTo>
                      <a:pt x="250" y="1480"/>
                      <a:pt x="294" y="1464"/>
                      <a:pt x="330" y="1432"/>
                    </a:cubicBezTo>
                    <a:cubicBezTo>
                      <a:pt x="785" y="1048"/>
                      <a:pt x="1258" y="682"/>
                      <a:pt x="1749" y="343"/>
                    </a:cubicBezTo>
                    <a:cubicBezTo>
                      <a:pt x="1829" y="290"/>
                      <a:pt x="1856" y="165"/>
                      <a:pt x="1794" y="85"/>
                    </a:cubicBezTo>
                    <a:cubicBezTo>
                      <a:pt x="1755" y="29"/>
                      <a:pt x="1695" y="1"/>
                      <a:pt x="1635"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80" name="Google Shape;1180;p50"/>
              <p:cNvSpPr/>
              <p:nvPr/>
            </p:nvSpPr>
            <p:spPr>
              <a:xfrm>
                <a:off x="2179575" y="2562175"/>
                <a:ext cx="50650" cy="30650"/>
              </a:xfrm>
              <a:custGeom>
                <a:avLst/>
                <a:gdLst/>
                <a:ahLst/>
                <a:cxnLst/>
                <a:rect l="l" t="t" r="r" b="b"/>
                <a:pathLst>
                  <a:path w="2026" h="1226" extrusionOk="0">
                    <a:moveTo>
                      <a:pt x="1811" y="0"/>
                    </a:moveTo>
                    <a:cubicBezTo>
                      <a:pt x="1784" y="0"/>
                      <a:pt x="1758" y="6"/>
                      <a:pt x="1731" y="18"/>
                    </a:cubicBezTo>
                    <a:cubicBezTo>
                      <a:pt x="1455" y="143"/>
                      <a:pt x="1187" y="295"/>
                      <a:pt x="919" y="428"/>
                    </a:cubicBezTo>
                    <a:cubicBezTo>
                      <a:pt x="643" y="571"/>
                      <a:pt x="384" y="723"/>
                      <a:pt x="117" y="874"/>
                    </a:cubicBezTo>
                    <a:cubicBezTo>
                      <a:pt x="27" y="928"/>
                      <a:pt x="1" y="1044"/>
                      <a:pt x="63" y="1133"/>
                    </a:cubicBezTo>
                    <a:cubicBezTo>
                      <a:pt x="99" y="1194"/>
                      <a:pt x="161" y="1226"/>
                      <a:pt x="224" y="1226"/>
                    </a:cubicBezTo>
                    <a:cubicBezTo>
                      <a:pt x="254" y="1226"/>
                      <a:pt x="284" y="1219"/>
                      <a:pt x="313" y="1204"/>
                    </a:cubicBezTo>
                    <a:cubicBezTo>
                      <a:pt x="572" y="1053"/>
                      <a:pt x="830" y="901"/>
                      <a:pt x="1098" y="758"/>
                    </a:cubicBezTo>
                    <a:cubicBezTo>
                      <a:pt x="1365" y="625"/>
                      <a:pt x="1624" y="482"/>
                      <a:pt x="1892" y="357"/>
                    </a:cubicBezTo>
                    <a:cubicBezTo>
                      <a:pt x="1990" y="321"/>
                      <a:pt x="2026" y="205"/>
                      <a:pt x="1981" y="107"/>
                    </a:cubicBezTo>
                    <a:cubicBezTo>
                      <a:pt x="1948" y="42"/>
                      <a:pt x="1882" y="0"/>
                      <a:pt x="1811"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81" name="Google Shape;1181;p50"/>
              <p:cNvSpPr/>
              <p:nvPr/>
            </p:nvSpPr>
            <p:spPr>
              <a:xfrm>
                <a:off x="2227975" y="2542050"/>
                <a:ext cx="52875" cy="25700"/>
              </a:xfrm>
              <a:custGeom>
                <a:avLst/>
                <a:gdLst/>
                <a:ahLst/>
                <a:cxnLst/>
                <a:rect l="l" t="t" r="r" b="b"/>
                <a:pathLst>
                  <a:path w="2115" h="1028" extrusionOk="0">
                    <a:moveTo>
                      <a:pt x="1910" y="0"/>
                    </a:moveTo>
                    <a:cubicBezTo>
                      <a:pt x="1889" y="0"/>
                      <a:pt x="1868" y="4"/>
                      <a:pt x="1847" y="11"/>
                    </a:cubicBezTo>
                    <a:cubicBezTo>
                      <a:pt x="1562" y="109"/>
                      <a:pt x="1267" y="199"/>
                      <a:pt x="982" y="314"/>
                    </a:cubicBezTo>
                    <a:cubicBezTo>
                      <a:pt x="705" y="430"/>
                      <a:pt x="420" y="538"/>
                      <a:pt x="143" y="662"/>
                    </a:cubicBezTo>
                    <a:cubicBezTo>
                      <a:pt x="45" y="707"/>
                      <a:pt x="0" y="823"/>
                      <a:pt x="45" y="912"/>
                    </a:cubicBezTo>
                    <a:cubicBezTo>
                      <a:pt x="78" y="984"/>
                      <a:pt x="149" y="1028"/>
                      <a:pt x="220" y="1028"/>
                    </a:cubicBezTo>
                    <a:cubicBezTo>
                      <a:pt x="246" y="1028"/>
                      <a:pt x="271" y="1022"/>
                      <a:pt x="295" y="1010"/>
                    </a:cubicBezTo>
                    <a:cubicBezTo>
                      <a:pt x="562" y="885"/>
                      <a:pt x="848" y="778"/>
                      <a:pt x="1124" y="671"/>
                    </a:cubicBezTo>
                    <a:cubicBezTo>
                      <a:pt x="1392" y="555"/>
                      <a:pt x="1687" y="466"/>
                      <a:pt x="1963" y="368"/>
                    </a:cubicBezTo>
                    <a:cubicBezTo>
                      <a:pt x="2061" y="341"/>
                      <a:pt x="2115" y="234"/>
                      <a:pt x="2079" y="127"/>
                    </a:cubicBezTo>
                    <a:cubicBezTo>
                      <a:pt x="2058" y="50"/>
                      <a:pt x="1987" y="0"/>
                      <a:pt x="1910"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82" name="Google Shape;1182;p50"/>
              <p:cNvSpPr/>
              <p:nvPr/>
            </p:nvSpPr>
            <p:spPr>
              <a:xfrm>
                <a:off x="2296900" y="2525075"/>
                <a:ext cx="54650" cy="18550"/>
              </a:xfrm>
              <a:custGeom>
                <a:avLst/>
                <a:gdLst/>
                <a:ahLst/>
                <a:cxnLst/>
                <a:rect l="l" t="t" r="r" b="b"/>
                <a:pathLst>
                  <a:path w="2186" h="742" extrusionOk="0">
                    <a:moveTo>
                      <a:pt x="1986" y="1"/>
                    </a:moveTo>
                    <a:cubicBezTo>
                      <a:pt x="1976" y="1"/>
                      <a:pt x="1965" y="1"/>
                      <a:pt x="1954" y="3"/>
                    </a:cubicBezTo>
                    <a:lnTo>
                      <a:pt x="1053" y="164"/>
                    </a:lnTo>
                    <a:lnTo>
                      <a:pt x="161" y="369"/>
                    </a:lnTo>
                    <a:cubicBezTo>
                      <a:pt x="62" y="396"/>
                      <a:pt x="0" y="503"/>
                      <a:pt x="36" y="601"/>
                    </a:cubicBezTo>
                    <a:cubicBezTo>
                      <a:pt x="58" y="690"/>
                      <a:pt x="129" y="742"/>
                      <a:pt x="209" y="742"/>
                    </a:cubicBezTo>
                    <a:cubicBezTo>
                      <a:pt x="225" y="742"/>
                      <a:pt x="242" y="739"/>
                      <a:pt x="259" y="735"/>
                    </a:cubicBezTo>
                    <a:lnTo>
                      <a:pt x="1133" y="530"/>
                    </a:lnTo>
                    <a:lnTo>
                      <a:pt x="2007" y="378"/>
                    </a:lnTo>
                    <a:cubicBezTo>
                      <a:pt x="2114" y="360"/>
                      <a:pt x="2186" y="271"/>
                      <a:pt x="2168" y="164"/>
                    </a:cubicBezTo>
                    <a:cubicBezTo>
                      <a:pt x="2152" y="68"/>
                      <a:pt x="2078" y="1"/>
                      <a:pt x="1986"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83" name="Google Shape;1183;p50"/>
              <p:cNvSpPr/>
              <p:nvPr/>
            </p:nvSpPr>
            <p:spPr>
              <a:xfrm>
                <a:off x="2350625" y="2520225"/>
                <a:ext cx="54900" cy="13050"/>
              </a:xfrm>
              <a:custGeom>
                <a:avLst/>
                <a:gdLst/>
                <a:ahLst/>
                <a:cxnLst/>
                <a:rect l="l" t="t" r="r" b="b"/>
                <a:pathLst>
                  <a:path w="2196" h="522" extrusionOk="0">
                    <a:moveTo>
                      <a:pt x="1999" y="1"/>
                    </a:moveTo>
                    <a:cubicBezTo>
                      <a:pt x="1848" y="10"/>
                      <a:pt x="1696" y="1"/>
                      <a:pt x="1544" y="19"/>
                    </a:cubicBezTo>
                    <a:lnTo>
                      <a:pt x="1089" y="55"/>
                    </a:lnTo>
                    <a:cubicBezTo>
                      <a:pt x="938" y="63"/>
                      <a:pt x="786" y="72"/>
                      <a:pt x="634" y="90"/>
                    </a:cubicBezTo>
                    <a:lnTo>
                      <a:pt x="179" y="144"/>
                    </a:lnTo>
                    <a:cubicBezTo>
                      <a:pt x="72" y="162"/>
                      <a:pt x="1" y="251"/>
                      <a:pt x="19" y="358"/>
                    </a:cubicBezTo>
                    <a:cubicBezTo>
                      <a:pt x="35" y="454"/>
                      <a:pt x="108" y="521"/>
                      <a:pt x="194" y="521"/>
                    </a:cubicBezTo>
                    <a:cubicBezTo>
                      <a:pt x="204" y="521"/>
                      <a:pt x="214" y="520"/>
                      <a:pt x="224" y="518"/>
                    </a:cubicBezTo>
                    <a:lnTo>
                      <a:pt x="670" y="465"/>
                    </a:lnTo>
                    <a:cubicBezTo>
                      <a:pt x="822" y="447"/>
                      <a:pt x="964" y="438"/>
                      <a:pt x="1116" y="429"/>
                    </a:cubicBezTo>
                    <a:lnTo>
                      <a:pt x="1562" y="394"/>
                    </a:lnTo>
                    <a:cubicBezTo>
                      <a:pt x="1714" y="385"/>
                      <a:pt x="1865" y="385"/>
                      <a:pt x="2008" y="376"/>
                    </a:cubicBezTo>
                    <a:cubicBezTo>
                      <a:pt x="2115" y="376"/>
                      <a:pt x="2196" y="286"/>
                      <a:pt x="2196" y="188"/>
                    </a:cubicBezTo>
                    <a:cubicBezTo>
                      <a:pt x="2187" y="81"/>
                      <a:pt x="2106" y="1"/>
                      <a:pt x="1999"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84" name="Google Shape;1184;p50"/>
              <p:cNvSpPr/>
              <p:nvPr/>
            </p:nvSpPr>
            <p:spPr>
              <a:xfrm>
                <a:off x="2423800" y="2520225"/>
                <a:ext cx="54650" cy="13050"/>
              </a:xfrm>
              <a:custGeom>
                <a:avLst/>
                <a:gdLst/>
                <a:ahLst/>
                <a:cxnLst/>
                <a:rect l="l" t="t" r="r" b="b"/>
                <a:pathLst>
                  <a:path w="2186" h="522" extrusionOk="0">
                    <a:moveTo>
                      <a:pt x="196" y="1"/>
                    </a:moveTo>
                    <a:cubicBezTo>
                      <a:pt x="89" y="1"/>
                      <a:pt x="0" y="81"/>
                      <a:pt x="0" y="188"/>
                    </a:cubicBezTo>
                    <a:cubicBezTo>
                      <a:pt x="0" y="286"/>
                      <a:pt x="80" y="376"/>
                      <a:pt x="179" y="376"/>
                    </a:cubicBezTo>
                    <a:cubicBezTo>
                      <a:pt x="330" y="385"/>
                      <a:pt x="482" y="385"/>
                      <a:pt x="625" y="394"/>
                    </a:cubicBezTo>
                    <a:lnTo>
                      <a:pt x="1071" y="429"/>
                    </a:lnTo>
                    <a:cubicBezTo>
                      <a:pt x="1222" y="438"/>
                      <a:pt x="1374" y="447"/>
                      <a:pt x="1517" y="465"/>
                    </a:cubicBezTo>
                    <a:lnTo>
                      <a:pt x="1963" y="518"/>
                    </a:lnTo>
                    <a:cubicBezTo>
                      <a:pt x="1973" y="520"/>
                      <a:pt x="1983" y="521"/>
                      <a:pt x="1993" y="521"/>
                    </a:cubicBezTo>
                    <a:cubicBezTo>
                      <a:pt x="2080" y="521"/>
                      <a:pt x="2161" y="454"/>
                      <a:pt x="2177" y="358"/>
                    </a:cubicBezTo>
                    <a:cubicBezTo>
                      <a:pt x="2186" y="251"/>
                      <a:pt x="2114" y="162"/>
                      <a:pt x="2016" y="144"/>
                    </a:cubicBezTo>
                    <a:lnTo>
                      <a:pt x="1561" y="90"/>
                    </a:lnTo>
                    <a:cubicBezTo>
                      <a:pt x="1410" y="72"/>
                      <a:pt x="1258" y="63"/>
                      <a:pt x="1106" y="55"/>
                    </a:cubicBezTo>
                    <a:lnTo>
                      <a:pt x="651" y="19"/>
                    </a:lnTo>
                    <a:cubicBezTo>
                      <a:pt x="500" y="1"/>
                      <a:pt x="348" y="10"/>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85" name="Google Shape;1185;p50"/>
              <p:cNvSpPr/>
              <p:nvPr/>
            </p:nvSpPr>
            <p:spPr>
              <a:xfrm>
                <a:off x="2477750" y="2525075"/>
                <a:ext cx="54450" cy="18550"/>
              </a:xfrm>
              <a:custGeom>
                <a:avLst/>
                <a:gdLst/>
                <a:ahLst/>
                <a:cxnLst/>
                <a:rect l="l" t="t" r="r" b="b"/>
                <a:pathLst>
                  <a:path w="2178" h="742" extrusionOk="0">
                    <a:moveTo>
                      <a:pt x="200" y="1"/>
                    </a:moveTo>
                    <a:cubicBezTo>
                      <a:pt x="107" y="1"/>
                      <a:pt x="27" y="68"/>
                      <a:pt x="19" y="164"/>
                    </a:cubicBezTo>
                    <a:cubicBezTo>
                      <a:pt x="1" y="271"/>
                      <a:pt x="72" y="360"/>
                      <a:pt x="170" y="378"/>
                    </a:cubicBezTo>
                    <a:lnTo>
                      <a:pt x="1054" y="530"/>
                    </a:lnTo>
                    <a:lnTo>
                      <a:pt x="1928" y="735"/>
                    </a:lnTo>
                    <a:cubicBezTo>
                      <a:pt x="1945" y="739"/>
                      <a:pt x="1962" y="742"/>
                      <a:pt x="1978" y="742"/>
                    </a:cubicBezTo>
                    <a:cubicBezTo>
                      <a:pt x="2058" y="742"/>
                      <a:pt x="2129" y="690"/>
                      <a:pt x="2151" y="601"/>
                    </a:cubicBezTo>
                    <a:cubicBezTo>
                      <a:pt x="2178" y="503"/>
                      <a:pt x="2124" y="396"/>
                      <a:pt x="2017" y="369"/>
                    </a:cubicBezTo>
                    <a:lnTo>
                      <a:pt x="1125" y="164"/>
                    </a:lnTo>
                    <a:lnTo>
                      <a:pt x="233" y="3"/>
                    </a:lnTo>
                    <a:cubicBezTo>
                      <a:pt x="222" y="1"/>
                      <a:pt x="211" y="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86" name="Google Shape;1186;p50"/>
              <p:cNvSpPr/>
              <p:nvPr/>
            </p:nvSpPr>
            <p:spPr>
              <a:xfrm>
                <a:off x="2548450" y="2542050"/>
                <a:ext cx="52675" cy="25700"/>
              </a:xfrm>
              <a:custGeom>
                <a:avLst/>
                <a:gdLst/>
                <a:ahLst/>
                <a:cxnLst/>
                <a:rect l="l" t="t" r="r" b="b"/>
                <a:pathLst>
                  <a:path w="2107" h="1028" extrusionOk="0">
                    <a:moveTo>
                      <a:pt x="206" y="0"/>
                    </a:moveTo>
                    <a:cubicBezTo>
                      <a:pt x="128" y="0"/>
                      <a:pt x="56" y="50"/>
                      <a:pt x="28" y="127"/>
                    </a:cubicBezTo>
                    <a:cubicBezTo>
                      <a:pt x="1" y="234"/>
                      <a:pt x="54" y="341"/>
                      <a:pt x="144" y="368"/>
                    </a:cubicBezTo>
                    <a:cubicBezTo>
                      <a:pt x="429" y="466"/>
                      <a:pt x="715" y="555"/>
                      <a:pt x="991" y="671"/>
                    </a:cubicBezTo>
                    <a:cubicBezTo>
                      <a:pt x="1268" y="778"/>
                      <a:pt x="1544" y="885"/>
                      <a:pt x="1821" y="1010"/>
                    </a:cubicBezTo>
                    <a:cubicBezTo>
                      <a:pt x="1844" y="1022"/>
                      <a:pt x="1869" y="1028"/>
                      <a:pt x="1894" y="1028"/>
                    </a:cubicBezTo>
                    <a:cubicBezTo>
                      <a:pt x="1962" y="1028"/>
                      <a:pt x="2029" y="984"/>
                      <a:pt x="2062" y="912"/>
                    </a:cubicBezTo>
                    <a:cubicBezTo>
                      <a:pt x="2106" y="823"/>
                      <a:pt x="2071" y="707"/>
                      <a:pt x="1973" y="662"/>
                    </a:cubicBezTo>
                    <a:cubicBezTo>
                      <a:pt x="1696" y="538"/>
                      <a:pt x="1410" y="430"/>
                      <a:pt x="1125" y="314"/>
                    </a:cubicBezTo>
                    <a:cubicBezTo>
                      <a:pt x="848" y="199"/>
                      <a:pt x="554" y="109"/>
                      <a:pt x="269" y="11"/>
                    </a:cubicBezTo>
                    <a:cubicBezTo>
                      <a:pt x="248" y="4"/>
                      <a:pt x="227"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87" name="Google Shape;1187;p50"/>
              <p:cNvSpPr/>
              <p:nvPr/>
            </p:nvSpPr>
            <p:spPr>
              <a:xfrm>
                <a:off x="2598875" y="2562175"/>
                <a:ext cx="50650" cy="30650"/>
              </a:xfrm>
              <a:custGeom>
                <a:avLst/>
                <a:gdLst/>
                <a:ahLst/>
                <a:cxnLst/>
                <a:rect l="l" t="t" r="r" b="b"/>
                <a:pathLst>
                  <a:path w="2026" h="1226" extrusionOk="0">
                    <a:moveTo>
                      <a:pt x="219" y="0"/>
                    </a:moveTo>
                    <a:cubicBezTo>
                      <a:pt x="148" y="0"/>
                      <a:pt x="77" y="42"/>
                      <a:pt x="45" y="107"/>
                    </a:cubicBezTo>
                    <a:cubicBezTo>
                      <a:pt x="0" y="205"/>
                      <a:pt x="45" y="321"/>
                      <a:pt x="134" y="357"/>
                    </a:cubicBezTo>
                    <a:cubicBezTo>
                      <a:pt x="410" y="482"/>
                      <a:pt x="669" y="625"/>
                      <a:pt x="937" y="758"/>
                    </a:cubicBezTo>
                    <a:cubicBezTo>
                      <a:pt x="1204" y="901"/>
                      <a:pt x="1454" y="1053"/>
                      <a:pt x="1713" y="1204"/>
                    </a:cubicBezTo>
                    <a:cubicBezTo>
                      <a:pt x="1741" y="1219"/>
                      <a:pt x="1773" y="1226"/>
                      <a:pt x="1804" y="1226"/>
                    </a:cubicBezTo>
                    <a:cubicBezTo>
                      <a:pt x="1870" y="1226"/>
                      <a:pt x="1935" y="1194"/>
                      <a:pt x="1972" y="1133"/>
                    </a:cubicBezTo>
                    <a:cubicBezTo>
                      <a:pt x="2025" y="1044"/>
                      <a:pt x="1998" y="928"/>
                      <a:pt x="1909" y="874"/>
                    </a:cubicBezTo>
                    <a:cubicBezTo>
                      <a:pt x="1642" y="723"/>
                      <a:pt x="1383" y="571"/>
                      <a:pt x="1115" y="428"/>
                    </a:cubicBezTo>
                    <a:cubicBezTo>
                      <a:pt x="839" y="295"/>
                      <a:pt x="580" y="143"/>
                      <a:pt x="295" y="18"/>
                    </a:cubicBezTo>
                    <a:cubicBezTo>
                      <a:pt x="271" y="6"/>
                      <a:pt x="245" y="0"/>
                      <a:pt x="219"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88" name="Google Shape;1188;p50"/>
              <p:cNvSpPr/>
              <p:nvPr/>
            </p:nvSpPr>
            <p:spPr>
              <a:xfrm>
                <a:off x="2662200" y="2598425"/>
                <a:ext cx="46425" cy="37025"/>
              </a:xfrm>
              <a:custGeom>
                <a:avLst/>
                <a:gdLst/>
                <a:ahLst/>
                <a:cxnLst/>
                <a:rect l="l" t="t" r="r" b="b"/>
                <a:pathLst>
                  <a:path w="1857" h="1481" extrusionOk="0">
                    <a:moveTo>
                      <a:pt x="215" y="1"/>
                    </a:moveTo>
                    <a:cubicBezTo>
                      <a:pt x="154" y="1"/>
                      <a:pt x="97" y="29"/>
                      <a:pt x="63" y="85"/>
                    </a:cubicBezTo>
                    <a:cubicBezTo>
                      <a:pt x="1" y="165"/>
                      <a:pt x="19" y="290"/>
                      <a:pt x="108" y="343"/>
                    </a:cubicBezTo>
                    <a:cubicBezTo>
                      <a:pt x="589" y="682"/>
                      <a:pt x="1071" y="1048"/>
                      <a:pt x="1526" y="1432"/>
                    </a:cubicBezTo>
                    <a:cubicBezTo>
                      <a:pt x="1559" y="1464"/>
                      <a:pt x="1602" y="1480"/>
                      <a:pt x="1646" y="1480"/>
                    </a:cubicBezTo>
                    <a:cubicBezTo>
                      <a:pt x="1698" y="1480"/>
                      <a:pt x="1751" y="1457"/>
                      <a:pt x="1785" y="1414"/>
                    </a:cubicBezTo>
                    <a:cubicBezTo>
                      <a:pt x="1856" y="1333"/>
                      <a:pt x="1847" y="1218"/>
                      <a:pt x="1767" y="1146"/>
                    </a:cubicBezTo>
                    <a:cubicBezTo>
                      <a:pt x="1303" y="754"/>
                      <a:pt x="821" y="379"/>
                      <a:pt x="322" y="31"/>
                    </a:cubicBezTo>
                    <a:cubicBezTo>
                      <a:pt x="288" y="11"/>
                      <a:pt x="251" y="1"/>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89" name="Google Shape;1189;p50"/>
              <p:cNvSpPr/>
              <p:nvPr/>
            </p:nvSpPr>
            <p:spPr>
              <a:xfrm>
                <a:off x="2705250" y="2632100"/>
                <a:ext cx="42850" cy="40975"/>
              </a:xfrm>
              <a:custGeom>
                <a:avLst/>
                <a:gdLst/>
                <a:ahLst/>
                <a:cxnLst/>
                <a:rect l="l" t="t" r="r" b="b"/>
                <a:pathLst>
                  <a:path w="1714" h="1639" extrusionOk="0">
                    <a:moveTo>
                      <a:pt x="206" y="1"/>
                    </a:moveTo>
                    <a:cubicBezTo>
                      <a:pt x="154" y="1"/>
                      <a:pt x="102" y="23"/>
                      <a:pt x="63" y="67"/>
                    </a:cubicBezTo>
                    <a:cubicBezTo>
                      <a:pt x="0" y="147"/>
                      <a:pt x="0" y="263"/>
                      <a:pt x="81" y="325"/>
                    </a:cubicBezTo>
                    <a:cubicBezTo>
                      <a:pt x="527" y="727"/>
                      <a:pt x="955" y="1146"/>
                      <a:pt x="1356" y="1583"/>
                    </a:cubicBezTo>
                    <a:cubicBezTo>
                      <a:pt x="1393" y="1620"/>
                      <a:pt x="1445" y="1638"/>
                      <a:pt x="1495" y="1638"/>
                    </a:cubicBezTo>
                    <a:cubicBezTo>
                      <a:pt x="1543" y="1638"/>
                      <a:pt x="1590" y="1622"/>
                      <a:pt x="1624" y="1592"/>
                    </a:cubicBezTo>
                    <a:cubicBezTo>
                      <a:pt x="1704" y="1521"/>
                      <a:pt x="1713" y="1396"/>
                      <a:pt x="1642" y="1325"/>
                    </a:cubicBezTo>
                    <a:cubicBezTo>
                      <a:pt x="1223" y="879"/>
                      <a:pt x="786" y="450"/>
                      <a:pt x="331" y="49"/>
                    </a:cubicBezTo>
                    <a:cubicBezTo>
                      <a:pt x="294" y="16"/>
                      <a:pt x="250" y="1"/>
                      <a:pt x="206"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90" name="Google Shape;1190;p50"/>
              <p:cNvSpPr/>
              <p:nvPr/>
            </p:nvSpPr>
            <p:spPr>
              <a:xfrm>
                <a:off x="2755650" y="2684525"/>
                <a:ext cx="37275" cy="46000"/>
              </a:xfrm>
              <a:custGeom>
                <a:avLst/>
                <a:gdLst/>
                <a:ahLst/>
                <a:cxnLst/>
                <a:rect l="l" t="t" r="r" b="b"/>
                <a:pathLst>
                  <a:path w="1491" h="1840" extrusionOk="0">
                    <a:moveTo>
                      <a:pt x="214" y="1"/>
                    </a:moveTo>
                    <a:cubicBezTo>
                      <a:pt x="170" y="1"/>
                      <a:pt x="126" y="17"/>
                      <a:pt x="90" y="48"/>
                    </a:cubicBezTo>
                    <a:cubicBezTo>
                      <a:pt x="10" y="111"/>
                      <a:pt x="1" y="227"/>
                      <a:pt x="63" y="316"/>
                    </a:cubicBezTo>
                    <a:cubicBezTo>
                      <a:pt x="241" y="548"/>
                      <a:pt x="438" y="780"/>
                      <a:pt x="607" y="1021"/>
                    </a:cubicBezTo>
                    <a:lnTo>
                      <a:pt x="866" y="1387"/>
                    </a:lnTo>
                    <a:cubicBezTo>
                      <a:pt x="955" y="1502"/>
                      <a:pt x="1044" y="1627"/>
                      <a:pt x="1116" y="1752"/>
                    </a:cubicBezTo>
                    <a:cubicBezTo>
                      <a:pt x="1155" y="1808"/>
                      <a:pt x="1216" y="1840"/>
                      <a:pt x="1275" y="1840"/>
                    </a:cubicBezTo>
                    <a:cubicBezTo>
                      <a:pt x="1310" y="1840"/>
                      <a:pt x="1345" y="1829"/>
                      <a:pt x="1374" y="1806"/>
                    </a:cubicBezTo>
                    <a:cubicBezTo>
                      <a:pt x="1464" y="1752"/>
                      <a:pt x="1490" y="1636"/>
                      <a:pt x="1437" y="1547"/>
                    </a:cubicBezTo>
                    <a:cubicBezTo>
                      <a:pt x="1357" y="1413"/>
                      <a:pt x="1267" y="1288"/>
                      <a:pt x="1178" y="1172"/>
                    </a:cubicBezTo>
                    <a:lnTo>
                      <a:pt x="911" y="798"/>
                    </a:lnTo>
                    <a:cubicBezTo>
                      <a:pt x="741" y="548"/>
                      <a:pt x="545" y="316"/>
                      <a:pt x="357" y="75"/>
                    </a:cubicBezTo>
                    <a:cubicBezTo>
                      <a:pt x="323" y="26"/>
                      <a:pt x="269" y="1"/>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91" name="Google Shape;1191;p50"/>
              <p:cNvSpPr/>
              <p:nvPr/>
            </p:nvSpPr>
            <p:spPr>
              <a:xfrm>
                <a:off x="2787325" y="2728950"/>
                <a:ext cx="32800" cy="48725"/>
              </a:xfrm>
              <a:custGeom>
                <a:avLst/>
                <a:gdLst/>
                <a:ahLst/>
                <a:cxnLst/>
                <a:rect l="l" t="t" r="r" b="b"/>
                <a:pathLst>
                  <a:path w="1312" h="1949" extrusionOk="0">
                    <a:moveTo>
                      <a:pt x="209" y="1"/>
                    </a:moveTo>
                    <a:cubicBezTo>
                      <a:pt x="174" y="1"/>
                      <a:pt x="139" y="10"/>
                      <a:pt x="107" y="29"/>
                    </a:cubicBezTo>
                    <a:cubicBezTo>
                      <a:pt x="27" y="91"/>
                      <a:pt x="0" y="207"/>
                      <a:pt x="54" y="288"/>
                    </a:cubicBezTo>
                    <a:cubicBezTo>
                      <a:pt x="375" y="796"/>
                      <a:pt x="661" y="1313"/>
                      <a:pt x="928" y="1849"/>
                    </a:cubicBezTo>
                    <a:cubicBezTo>
                      <a:pt x="960" y="1912"/>
                      <a:pt x="1027" y="1948"/>
                      <a:pt x="1095" y="1948"/>
                    </a:cubicBezTo>
                    <a:cubicBezTo>
                      <a:pt x="1124" y="1948"/>
                      <a:pt x="1152" y="1942"/>
                      <a:pt x="1178" y="1929"/>
                    </a:cubicBezTo>
                    <a:cubicBezTo>
                      <a:pt x="1276" y="1884"/>
                      <a:pt x="1312" y="1777"/>
                      <a:pt x="1267" y="1679"/>
                    </a:cubicBezTo>
                    <a:cubicBezTo>
                      <a:pt x="1000" y="1135"/>
                      <a:pt x="696" y="600"/>
                      <a:pt x="375" y="82"/>
                    </a:cubicBezTo>
                    <a:cubicBezTo>
                      <a:pt x="335" y="30"/>
                      <a:pt x="272"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92" name="Google Shape;1192;p50"/>
              <p:cNvSpPr/>
              <p:nvPr/>
            </p:nvSpPr>
            <p:spPr>
              <a:xfrm>
                <a:off x="2821000" y="2793550"/>
                <a:ext cx="25900" cy="51925"/>
              </a:xfrm>
              <a:custGeom>
                <a:avLst/>
                <a:gdLst/>
                <a:ahLst/>
                <a:cxnLst/>
                <a:rect l="l" t="t" r="r" b="b"/>
                <a:pathLst>
                  <a:path w="1036" h="2077" extrusionOk="0">
                    <a:moveTo>
                      <a:pt x="215" y="1"/>
                    </a:moveTo>
                    <a:cubicBezTo>
                      <a:pt x="190" y="1"/>
                      <a:pt x="166" y="5"/>
                      <a:pt x="143" y="14"/>
                    </a:cubicBezTo>
                    <a:cubicBezTo>
                      <a:pt x="45" y="59"/>
                      <a:pt x="0" y="166"/>
                      <a:pt x="36" y="264"/>
                    </a:cubicBezTo>
                    <a:cubicBezTo>
                      <a:pt x="143" y="540"/>
                      <a:pt x="259" y="817"/>
                      <a:pt x="366" y="1093"/>
                    </a:cubicBezTo>
                    <a:cubicBezTo>
                      <a:pt x="455" y="1379"/>
                      <a:pt x="563" y="1656"/>
                      <a:pt x="643" y="1941"/>
                    </a:cubicBezTo>
                    <a:cubicBezTo>
                      <a:pt x="664" y="2020"/>
                      <a:pt x="738" y="2076"/>
                      <a:pt x="817" y="2076"/>
                    </a:cubicBezTo>
                    <a:cubicBezTo>
                      <a:pt x="836" y="2076"/>
                      <a:pt x="856" y="2073"/>
                      <a:pt x="875" y="2066"/>
                    </a:cubicBezTo>
                    <a:cubicBezTo>
                      <a:pt x="982" y="2039"/>
                      <a:pt x="1035" y="1932"/>
                      <a:pt x="1009" y="1834"/>
                    </a:cubicBezTo>
                    <a:cubicBezTo>
                      <a:pt x="919" y="1540"/>
                      <a:pt x="812" y="1254"/>
                      <a:pt x="723" y="969"/>
                    </a:cubicBezTo>
                    <a:cubicBezTo>
                      <a:pt x="616" y="683"/>
                      <a:pt x="500" y="398"/>
                      <a:pt x="393" y="112"/>
                    </a:cubicBezTo>
                    <a:cubicBezTo>
                      <a:pt x="360" y="39"/>
                      <a:pt x="287" y="1"/>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93" name="Google Shape;1193;p50"/>
              <p:cNvSpPr/>
              <p:nvPr/>
            </p:nvSpPr>
            <p:spPr>
              <a:xfrm>
                <a:off x="2839075" y="2845025"/>
                <a:ext cx="20300" cy="53500"/>
              </a:xfrm>
              <a:custGeom>
                <a:avLst/>
                <a:gdLst/>
                <a:ahLst/>
                <a:cxnLst/>
                <a:rect l="l" t="t" r="r" b="b"/>
                <a:pathLst>
                  <a:path w="812" h="2140" extrusionOk="0">
                    <a:moveTo>
                      <a:pt x="206" y="0"/>
                    </a:moveTo>
                    <a:cubicBezTo>
                      <a:pt x="188" y="0"/>
                      <a:pt x="170" y="2"/>
                      <a:pt x="152" y="7"/>
                    </a:cubicBezTo>
                    <a:cubicBezTo>
                      <a:pt x="54" y="43"/>
                      <a:pt x="0" y="141"/>
                      <a:pt x="27" y="239"/>
                    </a:cubicBezTo>
                    <a:cubicBezTo>
                      <a:pt x="63" y="382"/>
                      <a:pt x="107" y="524"/>
                      <a:pt x="143" y="667"/>
                    </a:cubicBezTo>
                    <a:lnTo>
                      <a:pt x="241" y="1104"/>
                    </a:lnTo>
                    <a:cubicBezTo>
                      <a:pt x="277" y="1256"/>
                      <a:pt x="312" y="1399"/>
                      <a:pt x="339" y="1541"/>
                    </a:cubicBezTo>
                    <a:lnTo>
                      <a:pt x="419" y="1987"/>
                    </a:lnTo>
                    <a:cubicBezTo>
                      <a:pt x="436" y="2079"/>
                      <a:pt x="523" y="2140"/>
                      <a:pt x="622" y="2140"/>
                    </a:cubicBezTo>
                    <a:cubicBezTo>
                      <a:pt x="629" y="2140"/>
                      <a:pt x="636" y="2140"/>
                      <a:pt x="642" y="2139"/>
                    </a:cubicBezTo>
                    <a:cubicBezTo>
                      <a:pt x="741" y="2121"/>
                      <a:pt x="812" y="2023"/>
                      <a:pt x="794" y="1916"/>
                    </a:cubicBezTo>
                    <a:lnTo>
                      <a:pt x="714" y="1470"/>
                    </a:lnTo>
                    <a:cubicBezTo>
                      <a:pt x="687" y="1318"/>
                      <a:pt x="642" y="1176"/>
                      <a:pt x="616" y="1024"/>
                    </a:cubicBezTo>
                    <a:lnTo>
                      <a:pt x="509" y="578"/>
                    </a:lnTo>
                    <a:cubicBezTo>
                      <a:pt x="473" y="426"/>
                      <a:pt x="428" y="283"/>
                      <a:pt x="393" y="141"/>
                    </a:cubicBezTo>
                    <a:cubicBezTo>
                      <a:pt x="363" y="52"/>
                      <a:pt x="291"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94" name="Google Shape;1194;p50"/>
              <p:cNvSpPr/>
              <p:nvPr/>
            </p:nvSpPr>
            <p:spPr>
              <a:xfrm>
                <a:off x="2853125" y="2916525"/>
                <a:ext cx="12725" cy="54475"/>
              </a:xfrm>
              <a:custGeom>
                <a:avLst/>
                <a:gdLst/>
                <a:ahLst/>
                <a:cxnLst/>
                <a:rect l="l" t="t" r="r" b="b"/>
                <a:pathLst>
                  <a:path w="509" h="2179" extrusionOk="0">
                    <a:moveTo>
                      <a:pt x="196" y="1"/>
                    </a:moveTo>
                    <a:cubicBezTo>
                      <a:pt x="191" y="1"/>
                      <a:pt x="185" y="1"/>
                      <a:pt x="179" y="2"/>
                    </a:cubicBezTo>
                    <a:cubicBezTo>
                      <a:pt x="80" y="19"/>
                      <a:pt x="0" y="109"/>
                      <a:pt x="18" y="207"/>
                    </a:cubicBezTo>
                    <a:cubicBezTo>
                      <a:pt x="54" y="510"/>
                      <a:pt x="63" y="804"/>
                      <a:pt x="89" y="1099"/>
                    </a:cubicBezTo>
                    <a:cubicBezTo>
                      <a:pt x="116" y="1402"/>
                      <a:pt x="107" y="1697"/>
                      <a:pt x="125" y="2000"/>
                    </a:cubicBezTo>
                    <a:cubicBezTo>
                      <a:pt x="125" y="2098"/>
                      <a:pt x="214" y="2178"/>
                      <a:pt x="312" y="2178"/>
                    </a:cubicBezTo>
                    <a:cubicBezTo>
                      <a:pt x="419" y="2178"/>
                      <a:pt x="509" y="2098"/>
                      <a:pt x="500" y="1991"/>
                    </a:cubicBezTo>
                    <a:cubicBezTo>
                      <a:pt x="491" y="1688"/>
                      <a:pt x="491" y="1384"/>
                      <a:pt x="473" y="1081"/>
                    </a:cubicBezTo>
                    <a:cubicBezTo>
                      <a:pt x="446" y="778"/>
                      <a:pt x="428" y="474"/>
                      <a:pt x="393" y="171"/>
                    </a:cubicBezTo>
                    <a:cubicBezTo>
                      <a:pt x="376" y="70"/>
                      <a:pt x="295"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1195" name="Google Shape;1195;p50"/>
            <p:cNvGrpSpPr/>
            <p:nvPr/>
          </p:nvGrpSpPr>
          <p:grpSpPr>
            <a:xfrm>
              <a:off x="3030263" y="1959200"/>
              <a:ext cx="728200" cy="727975"/>
              <a:chOff x="2055575" y="2607000"/>
              <a:chExt cx="728200" cy="727975"/>
            </a:xfrm>
          </p:grpSpPr>
          <p:sp>
            <p:nvSpPr>
              <p:cNvPr id="1196" name="Google Shape;1196;p50"/>
              <p:cNvSpPr/>
              <p:nvPr/>
            </p:nvSpPr>
            <p:spPr>
              <a:xfrm>
                <a:off x="2055575" y="2607000"/>
                <a:ext cx="728200" cy="727975"/>
              </a:xfrm>
              <a:custGeom>
                <a:avLst/>
                <a:gdLst/>
                <a:ahLst/>
                <a:cxnLst/>
                <a:rect l="l" t="t" r="r" b="b"/>
                <a:pathLst>
                  <a:path w="29128" h="29119" extrusionOk="0">
                    <a:moveTo>
                      <a:pt x="15318" y="3533"/>
                    </a:moveTo>
                    <a:cubicBezTo>
                      <a:pt x="15657" y="3533"/>
                      <a:pt x="16201" y="3560"/>
                      <a:pt x="16531" y="3622"/>
                    </a:cubicBezTo>
                    <a:cubicBezTo>
                      <a:pt x="17156" y="3729"/>
                      <a:pt x="17753" y="3899"/>
                      <a:pt x="18342" y="4104"/>
                    </a:cubicBezTo>
                    <a:cubicBezTo>
                      <a:pt x="18654" y="4220"/>
                      <a:pt x="19145" y="4470"/>
                      <a:pt x="19439" y="4639"/>
                    </a:cubicBezTo>
                    <a:lnTo>
                      <a:pt x="20697" y="5362"/>
                    </a:lnTo>
                    <a:cubicBezTo>
                      <a:pt x="20992" y="5531"/>
                      <a:pt x="21447" y="5835"/>
                      <a:pt x="21705" y="6049"/>
                    </a:cubicBezTo>
                    <a:cubicBezTo>
                      <a:pt x="22196" y="6468"/>
                      <a:pt x="22660" y="6923"/>
                      <a:pt x="23079" y="7423"/>
                    </a:cubicBezTo>
                    <a:cubicBezTo>
                      <a:pt x="23293" y="7681"/>
                      <a:pt x="23597" y="8136"/>
                      <a:pt x="23766" y="8431"/>
                    </a:cubicBezTo>
                    <a:lnTo>
                      <a:pt x="24489" y="9688"/>
                    </a:lnTo>
                    <a:cubicBezTo>
                      <a:pt x="24658" y="9983"/>
                      <a:pt x="24899" y="10465"/>
                      <a:pt x="25015" y="10786"/>
                    </a:cubicBezTo>
                    <a:cubicBezTo>
                      <a:pt x="25229" y="11366"/>
                      <a:pt x="25390" y="11972"/>
                      <a:pt x="25506" y="12597"/>
                    </a:cubicBezTo>
                    <a:cubicBezTo>
                      <a:pt x="25568" y="12927"/>
                      <a:pt x="25595" y="13471"/>
                      <a:pt x="25595" y="13810"/>
                    </a:cubicBezTo>
                    <a:lnTo>
                      <a:pt x="25595" y="15309"/>
                    </a:lnTo>
                    <a:cubicBezTo>
                      <a:pt x="25595" y="15648"/>
                      <a:pt x="25568" y="16192"/>
                      <a:pt x="25506" y="16522"/>
                    </a:cubicBezTo>
                    <a:cubicBezTo>
                      <a:pt x="25390" y="17146"/>
                      <a:pt x="25229" y="17762"/>
                      <a:pt x="25015" y="18342"/>
                    </a:cubicBezTo>
                    <a:cubicBezTo>
                      <a:pt x="24899" y="18663"/>
                      <a:pt x="24658" y="19145"/>
                      <a:pt x="24489" y="19439"/>
                    </a:cubicBezTo>
                    <a:lnTo>
                      <a:pt x="23766" y="20697"/>
                    </a:lnTo>
                    <a:cubicBezTo>
                      <a:pt x="23597" y="20982"/>
                      <a:pt x="23293" y="21437"/>
                      <a:pt x="23079" y="21696"/>
                    </a:cubicBezTo>
                    <a:cubicBezTo>
                      <a:pt x="22660" y="22196"/>
                      <a:pt x="22205" y="22660"/>
                      <a:pt x="21705" y="23070"/>
                    </a:cubicBezTo>
                    <a:cubicBezTo>
                      <a:pt x="21447" y="23293"/>
                      <a:pt x="20992" y="23587"/>
                      <a:pt x="20697" y="23757"/>
                    </a:cubicBezTo>
                    <a:lnTo>
                      <a:pt x="19430" y="24488"/>
                    </a:lnTo>
                    <a:cubicBezTo>
                      <a:pt x="19145" y="24658"/>
                      <a:pt x="18654" y="24899"/>
                      <a:pt x="18342" y="25015"/>
                    </a:cubicBezTo>
                    <a:cubicBezTo>
                      <a:pt x="17762" y="25229"/>
                      <a:pt x="17156" y="25389"/>
                      <a:pt x="16540" y="25496"/>
                    </a:cubicBezTo>
                    <a:cubicBezTo>
                      <a:pt x="16210" y="25559"/>
                      <a:pt x="15666" y="25595"/>
                      <a:pt x="15327" y="25595"/>
                    </a:cubicBezTo>
                    <a:lnTo>
                      <a:pt x="13801" y="25595"/>
                    </a:lnTo>
                    <a:cubicBezTo>
                      <a:pt x="13471" y="25595"/>
                      <a:pt x="12927" y="25559"/>
                      <a:pt x="12597" y="25505"/>
                    </a:cubicBezTo>
                    <a:cubicBezTo>
                      <a:pt x="11972" y="25389"/>
                      <a:pt x="11375" y="25229"/>
                      <a:pt x="10795" y="25015"/>
                    </a:cubicBezTo>
                    <a:cubicBezTo>
                      <a:pt x="10483" y="24899"/>
                      <a:pt x="9992" y="24658"/>
                      <a:pt x="9698" y="24488"/>
                    </a:cubicBezTo>
                    <a:lnTo>
                      <a:pt x="8431" y="23757"/>
                    </a:lnTo>
                    <a:cubicBezTo>
                      <a:pt x="8145" y="23587"/>
                      <a:pt x="7681" y="23293"/>
                      <a:pt x="7432" y="23079"/>
                    </a:cubicBezTo>
                    <a:cubicBezTo>
                      <a:pt x="6932" y="22660"/>
                      <a:pt x="6477" y="22196"/>
                      <a:pt x="6058" y="21705"/>
                    </a:cubicBezTo>
                    <a:cubicBezTo>
                      <a:pt x="5844" y="21446"/>
                      <a:pt x="5540" y="20991"/>
                      <a:pt x="5371" y="20697"/>
                    </a:cubicBezTo>
                    <a:lnTo>
                      <a:pt x="4639" y="19430"/>
                    </a:lnTo>
                    <a:cubicBezTo>
                      <a:pt x="4470" y="19136"/>
                      <a:pt x="4229" y="18654"/>
                      <a:pt x="4113" y="18333"/>
                    </a:cubicBezTo>
                    <a:cubicBezTo>
                      <a:pt x="3899" y="17753"/>
                      <a:pt x="3738" y="17155"/>
                      <a:pt x="3631" y="16531"/>
                    </a:cubicBezTo>
                    <a:cubicBezTo>
                      <a:pt x="3569" y="16201"/>
                      <a:pt x="3533" y="15657"/>
                      <a:pt x="3533" y="15318"/>
                    </a:cubicBezTo>
                    <a:lnTo>
                      <a:pt x="3533" y="13810"/>
                    </a:lnTo>
                    <a:cubicBezTo>
                      <a:pt x="3533" y="13471"/>
                      <a:pt x="3569" y="12927"/>
                      <a:pt x="3622" y="12597"/>
                    </a:cubicBezTo>
                    <a:cubicBezTo>
                      <a:pt x="3738" y="11972"/>
                      <a:pt x="3899" y="11375"/>
                      <a:pt x="4113" y="10795"/>
                    </a:cubicBezTo>
                    <a:cubicBezTo>
                      <a:pt x="4229" y="10474"/>
                      <a:pt x="4470" y="9983"/>
                      <a:pt x="4639" y="9697"/>
                    </a:cubicBezTo>
                    <a:lnTo>
                      <a:pt x="5371" y="8431"/>
                    </a:lnTo>
                    <a:cubicBezTo>
                      <a:pt x="5540" y="8136"/>
                      <a:pt x="5835" y="7681"/>
                      <a:pt x="6049" y="7423"/>
                    </a:cubicBezTo>
                    <a:cubicBezTo>
                      <a:pt x="6468" y="6923"/>
                      <a:pt x="6932" y="6468"/>
                      <a:pt x="7432" y="6049"/>
                    </a:cubicBezTo>
                    <a:cubicBezTo>
                      <a:pt x="7681" y="5835"/>
                      <a:pt x="8145" y="5531"/>
                      <a:pt x="8431" y="5362"/>
                    </a:cubicBezTo>
                    <a:lnTo>
                      <a:pt x="9698" y="4630"/>
                    </a:lnTo>
                    <a:cubicBezTo>
                      <a:pt x="9992" y="4470"/>
                      <a:pt x="10483" y="4220"/>
                      <a:pt x="10795" y="4104"/>
                    </a:cubicBezTo>
                    <a:cubicBezTo>
                      <a:pt x="11375" y="3899"/>
                      <a:pt x="11981" y="3729"/>
                      <a:pt x="12606" y="3622"/>
                    </a:cubicBezTo>
                    <a:cubicBezTo>
                      <a:pt x="12936" y="3560"/>
                      <a:pt x="13480" y="3533"/>
                      <a:pt x="13819" y="3533"/>
                    </a:cubicBezTo>
                    <a:close/>
                    <a:moveTo>
                      <a:pt x="13712" y="0"/>
                    </a:moveTo>
                    <a:cubicBezTo>
                      <a:pt x="13373" y="0"/>
                      <a:pt x="13079" y="268"/>
                      <a:pt x="13052" y="607"/>
                    </a:cubicBezTo>
                    <a:lnTo>
                      <a:pt x="12989" y="1258"/>
                    </a:lnTo>
                    <a:cubicBezTo>
                      <a:pt x="12963" y="1597"/>
                      <a:pt x="12668" y="1900"/>
                      <a:pt x="12338" y="1963"/>
                    </a:cubicBezTo>
                    <a:cubicBezTo>
                      <a:pt x="11598" y="2088"/>
                      <a:pt x="10884" y="2284"/>
                      <a:pt x="10188" y="2534"/>
                    </a:cubicBezTo>
                    <a:cubicBezTo>
                      <a:pt x="10107" y="2564"/>
                      <a:pt x="10019" y="2579"/>
                      <a:pt x="9930" y="2579"/>
                    </a:cubicBezTo>
                    <a:cubicBezTo>
                      <a:pt x="9677" y="2579"/>
                      <a:pt x="9417" y="2462"/>
                      <a:pt x="9278" y="2257"/>
                    </a:cubicBezTo>
                    <a:lnTo>
                      <a:pt x="8904" y="1722"/>
                    </a:lnTo>
                    <a:cubicBezTo>
                      <a:pt x="8775" y="1541"/>
                      <a:pt x="8562" y="1440"/>
                      <a:pt x="8350" y="1440"/>
                    </a:cubicBezTo>
                    <a:cubicBezTo>
                      <a:pt x="8238" y="1440"/>
                      <a:pt x="8128" y="1467"/>
                      <a:pt x="8029" y="1526"/>
                    </a:cubicBezTo>
                    <a:lnTo>
                      <a:pt x="6540" y="2382"/>
                    </a:lnTo>
                    <a:cubicBezTo>
                      <a:pt x="6254" y="2543"/>
                      <a:pt x="6129" y="2926"/>
                      <a:pt x="6272" y="3239"/>
                    </a:cubicBezTo>
                    <a:lnTo>
                      <a:pt x="6557" y="3827"/>
                    </a:lnTo>
                    <a:cubicBezTo>
                      <a:pt x="6700" y="4140"/>
                      <a:pt x="6593" y="4550"/>
                      <a:pt x="6334" y="4764"/>
                    </a:cubicBezTo>
                    <a:cubicBezTo>
                      <a:pt x="5772" y="5237"/>
                      <a:pt x="5246" y="5763"/>
                      <a:pt x="4764" y="6334"/>
                    </a:cubicBezTo>
                    <a:cubicBezTo>
                      <a:pt x="4617" y="6512"/>
                      <a:pt x="4377" y="6614"/>
                      <a:pt x="4143" y="6614"/>
                    </a:cubicBezTo>
                    <a:cubicBezTo>
                      <a:pt x="4037" y="6614"/>
                      <a:pt x="3931" y="6593"/>
                      <a:pt x="3837" y="6548"/>
                    </a:cubicBezTo>
                    <a:lnTo>
                      <a:pt x="3239" y="6272"/>
                    </a:lnTo>
                    <a:cubicBezTo>
                      <a:pt x="3151" y="6231"/>
                      <a:pt x="3057" y="6211"/>
                      <a:pt x="2963" y="6211"/>
                    </a:cubicBezTo>
                    <a:cubicBezTo>
                      <a:pt x="2732" y="6211"/>
                      <a:pt x="2503" y="6330"/>
                      <a:pt x="2382" y="6539"/>
                    </a:cubicBezTo>
                    <a:lnTo>
                      <a:pt x="1526" y="8020"/>
                    </a:lnTo>
                    <a:cubicBezTo>
                      <a:pt x="1356" y="8315"/>
                      <a:pt x="1446" y="8707"/>
                      <a:pt x="1722" y="8894"/>
                    </a:cubicBezTo>
                    <a:lnTo>
                      <a:pt x="2257" y="9269"/>
                    </a:lnTo>
                    <a:cubicBezTo>
                      <a:pt x="2534" y="9465"/>
                      <a:pt x="2650" y="9876"/>
                      <a:pt x="2534" y="10188"/>
                    </a:cubicBezTo>
                    <a:cubicBezTo>
                      <a:pt x="2284" y="10875"/>
                      <a:pt x="2097" y="11598"/>
                      <a:pt x="1963" y="12338"/>
                    </a:cubicBezTo>
                    <a:cubicBezTo>
                      <a:pt x="1910" y="12668"/>
                      <a:pt x="1597" y="12962"/>
                      <a:pt x="1267" y="12989"/>
                    </a:cubicBezTo>
                    <a:lnTo>
                      <a:pt x="607" y="13043"/>
                    </a:lnTo>
                    <a:cubicBezTo>
                      <a:pt x="277" y="13070"/>
                      <a:pt x="0" y="13364"/>
                      <a:pt x="0" y="13703"/>
                    </a:cubicBezTo>
                    <a:lnTo>
                      <a:pt x="0" y="15416"/>
                    </a:lnTo>
                    <a:cubicBezTo>
                      <a:pt x="0" y="15755"/>
                      <a:pt x="277" y="16049"/>
                      <a:pt x="607" y="16076"/>
                    </a:cubicBezTo>
                    <a:lnTo>
                      <a:pt x="1267" y="16138"/>
                    </a:lnTo>
                    <a:cubicBezTo>
                      <a:pt x="1597" y="16165"/>
                      <a:pt x="1901" y="16460"/>
                      <a:pt x="1963" y="16790"/>
                    </a:cubicBezTo>
                    <a:cubicBezTo>
                      <a:pt x="2097" y="17530"/>
                      <a:pt x="2284" y="18244"/>
                      <a:pt x="2534" y="18931"/>
                    </a:cubicBezTo>
                    <a:cubicBezTo>
                      <a:pt x="2650" y="19252"/>
                      <a:pt x="2534" y="19653"/>
                      <a:pt x="2257" y="19849"/>
                    </a:cubicBezTo>
                    <a:lnTo>
                      <a:pt x="1722" y="20224"/>
                    </a:lnTo>
                    <a:cubicBezTo>
                      <a:pt x="1446" y="20420"/>
                      <a:pt x="1356" y="20804"/>
                      <a:pt x="1526" y="21098"/>
                    </a:cubicBezTo>
                    <a:lnTo>
                      <a:pt x="2382" y="22579"/>
                    </a:lnTo>
                    <a:cubicBezTo>
                      <a:pt x="2504" y="22791"/>
                      <a:pt x="2737" y="22915"/>
                      <a:pt x="2970" y="22915"/>
                    </a:cubicBezTo>
                    <a:cubicBezTo>
                      <a:pt x="3062" y="22915"/>
                      <a:pt x="3154" y="22896"/>
                      <a:pt x="3239" y="22856"/>
                    </a:cubicBezTo>
                    <a:lnTo>
                      <a:pt x="3837" y="22570"/>
                    </a:lnTo>
                    <a:cubicBezTo>
                      <a:pt x="3929" y="22527"/>
                      <a:pt x="4031" y="22507"/>
                      <a:pt x="4134" y="22507"/>
                    </a:cubicBezTo>
                    <a:cubicBezTo>
                      <a:pt x="4371" y="22507"/>
                      <a:pt x="4615" y="22613"/>
                      <a:pt x="4764" y="22793"/>
                    </a:cubicBezTo>
                    <a:cubicBezTo>
                      <a:pt x="5246" y="23355"/>
                      <a:pt x="5772" y="23882"/>
                      <a:pt x="6334" y="24364"/>
                    </a:cubicBezTo>
                    <a:cubicBezTo>
                      <a:pt x="6593" y="24578"/>
                      <a:pt x="6700" y="24988"/>
                      <a:pt x="6557" y="25291"/>
                    </a:cubicBezTo>
                    <a:lnTo>
                      <a:pt x="6272" y="25889"/>
                    </a:lnTo>
                    <a:cubicBezTo>
                      <a:pt x="6129" y="26192"/>
                      <a:pt x="6254" y="26576"/>
                      <a:pt x="6540" y="26745"/>
                    </a:cubicBezTo>
                    <a:lnTo>
                      <a:pt x="8029" y="27602"/>
                    </a:lnTo>
                    <a:cubicBezTo>
                      <a:pt x="8128" y="27660"/>
                      <a:pt x="8238" y="27688"/>
                      <a:pt x="8350" y="27688"/>
                    </a:cubicBezTo>
                    <a:cubicBezTo>
                      <a:pt x="8562" y="27688"/>
                      <a:pt x="8775" y="27587"/>
                      <a:pt x="8904" y="27406"/>
                    </a:cubicBezTo>
                    <a:lnTo>
                      <a:pt x="9278" y="26870"/>
                    </a:lnTo>
                    <a:cubicBezTo>
                      <a:pt x="9417" y="26666"/>
                      <a:pt x="9677" y="26549"/>
                      <a:pt x="9930" y="26549"/>
                    </a:cubicBezTo>
                    <a:cubicBezTo>
                      <a:pt x="10019" y="26549"/>
                      <a:pt x="10107" y="26564"/>
                      <a:pt x="10188" y="26594"/>
                    </a:cubicBezTo>
                    <a:cubicBezTo>
                      <a:pt x="10884" y="26844"/>
                      <a:pt x="11598" y="27031"/>
                      <a:pt x="12338" y="27165"/>
                    </a:cubicBezTo>
                    <a:cubicBezTo>
                      <a:pt x="12668" y="27227"/>
                      <a:pt x="12963" y="27530"/>
                      <a:pt x="12989" y="27861"/>
                    </a:cubicBezTo>
                    <a:lnTo>
                      <a:pt x="13052" y="28512"/>
                    </a:lnTo>
                    <a:cubicBezTo>
                      <a:pt x="13079" y="28851"/>
                      <a:pt x="13373" y="29118"/>
                      <a:pt x="13712" y="29118"/>
                    </a:cubicBezTo>
                    <a:lnTo>
                      <a:pt x="15425" y="29118"/>
                    </a:lnTo>
                    <a:cubicBezTo>
                      <a:pt x="15755" y="29118"/>
                      <a:pt x="16058" y="28851"/>
                      <a:pt x="16085" y="28512"/>
                    </a:cubicBezTo>
                    <a:lnTo>
                      <a:pt x="16139" y="27861"/>
                    </a:lnTo>
                    <a:cubicBezTo>
                      <a:pt x="16165" y="27530"/>
                      <a:pt x="16460" y="27227"/>
                      <a:pt x="16790" y="27165"/>
                    </a:cubicBezTo>
                    <a:cubicBezTo>
                      <a:pt x="17530" y="27031"/>
                      <a:pt x="18253" y="26844"/>
                      <a:pt x="18940" y="26594"/>
                    </a:cubicBezTo>
                    <a:cubicBezTo>
                      <a:pt x="19021" y="26564"/>
                      <a:pt x="19109" y="26549"/>
                      <a:pt x="19198" y="26549"/>
                    </a:cubicBezTo>
                    <a:cubicBezTo>
                      <a:pt x="19451" y="26549"/>
                      <a:pt x="19714" y="26666"/>
                      <a:pt x="19859" y="26870"/>
                    </a:cubicBezTo>
                    <a:lnTo>
                      <a:pt x="20224" y="27406"/>
                    </a:lnTo>
                    <a:cubicBezTo>
                      <a:pt x="20353" y="27587"/>
                      <a:pt x="20566" y="27688"/>
                      <a:pt x="20781" y="27688"/>
                    </a:cubicBezTo>
                    <a:cubicBezTo>
                      <a:pt x="20894" y="27688"/>
                      <a:pt x="21006" y="27660"/>
                      <a:pt x="21108" y="27602"/>
                    </a:cubicBezTo>
                    <a:lnTo>
                      <a:pt x="22589" y="26745"/>
                    </a:lnTo>
                    <a:cubicBezTo>
                      <a:pt x="22883" y="26576"/>
                      <a:pt x="22999" y="26192"/>
                      <a:pt x="22856" y="25889"/>
                    </a:cubicBezTo>
                    <a:lnTo>
                      <a:pt x="22580" y="25291"/>
                    </a:lnTo>
                    <a:cubicBezTo>
                      <a:pt x="22437" y="24988"/>
                      <a:pt x="22535" y="24578"/>
                      <a:pt x="22794" y="24364"/>
                    </a:cubicBezTo>
                    <a:cubicBezTo>
                      <a:pt x="23365" y="23882"/>
                      <a:pt x="23891" y="23355"/>
                      <a:pt x="24364" y="22793"/>
                    </a:cubicBezTo>
                    <a:cubicBezTo>
                      <a:pt x="24513" y="22613"/>
                      <a:pt x="24761" y="22507"/>
                      <a:pt x="25001" y="22507"/>
                    </a:cubicBezTo>
                    <a:cubicBezTo>
                      <a:pt x="25106" y="22507"/>
                      <a:pt x="25208" y="22527"/>
                      <a:pt x="25301" y="22570"/>
                    </a:cubicBezTo>
                    <a:lnTo>
                      <a:pt x="25889" y="22856"/>
                    </a:lnTo>
                    <a:cubicBezTo>
                      <a:pt x="25975" y="22896"/>
                      <a:pt x="26066" y="22915"/>
                      <a:pt x="26158" y="22915"/>
                    </a:cubicBezTo>
                    <a:cubicBezTo>
                      <a:pt x="26391" y="22915"/>
                      <a:pt x="26624" y="22791"/>
                      <a:pt x="26746" y="22579"/>
                    </a:cubicBezTo>
                    <a:lnTo>
                      <a:pt x="27602" y="21098"/>
                    </a:lnTo>
                    <a:cubicBezTo>
                      <a:pt x="27772" y="20804"/>
                      <a:pt x="27682" y="20412"/>
                      <a:pt x="27406" y="20224"/>
                    </a:cubicBezTo>
                    <a:lnTo>
                      <a:pt x="26871" y="19849"/>
                    </a:lnTo>
                    <a:cubicBezTo>
                      <a:pt x="26594" y="19653"/>
                      <a:pt x="26478" y="19252"/>
                      <a:pt x="26594" y="18931"/>
                    </a:cubicBezTo>
                    <a:cubicBezTo>
                      <a:pt x="26844" y="18244"/>
                      <a:pt x="27040" y="17530"/>
                      <a:pt x="27165" y="16790"/>
                    </a:cubicBezTo>
                    <a:cubicBezTo>
                      <a:pt x="27227" y="16460"/>
                      <a:pt x="27531" y="16165"/>
                      <a:pt x="27870" y="16138"/>
                    </a:cubicBezTo>
                    <a:lnTo>
                      <a:pt x="28521" y="16076"/>
                    </a:lnTo>
                    <a:cubicBezTo>
                      <a:pt x="28860" y="16049"/>
                      <a:pt x="29128" y="15755"/>
                      <a:pt x="29128" y="15416"/>
                    </a:cubicBezTo>
                    <a:lnTo>
                      <a:pt x="29128" y="13703"/>
                    </a:lnTo>
                    <a:cubicBezTo>
                      <a:pt x="29128" y="13364"/>
                      <a:pt x="28851" y="13070"/>
                      <a:pt x="28521" y="13043"/>
                    </a:cubicBezTo>
                    <a:lnTo>
                      <a:pt x="27870" y="12989"/>
                    </a:lnTo>
                    <a:cubicBezTo>
                      <a:pt x="27531" y="12962"/>
                      <a:pt x="27227" y="12668"/>
                      <a:pt x="27165" y="12338"/>
                    </a:cubicBezTo>
                    <a:cubicBezTo>
                      <a:pt x="27040" y="11598"/>
                      <a:pt x="26844" y="10875"/>
                      <a:pt x="26594" y="10188"/>
                    </a:cubicBezTo>
                    <a:cubicBezTo>
                      <a:pt x="26478" y="9876"/>
                      <a:pt x="26594" y="9465"/>
                      <a:pt x="26871" y="9269"/>
                    </a:cubicBezTo>
                    <a:lnTo>
                      <a:pt x="27406" y="8894"/>
                    </a:lnTo>
                    <a:cubicBezTo>
                      <a:pt x="27682" y="8707"/>
                      <a:pt x="27772" y="8315"/>
                      <a:pt x="27602" y="8020"/>
                    </a:cubicBezTo>
                    <a:lnTo>
                      <a:pt x="26746" y="6539"/>
                    </a:lnTo>
                    <a:cubicBezTo>
                      <a:pt x="26625" y="6330"/>
                      <a:pt x="26396" y="6211"/>
                      <a:pt x="26165" y="6211"/>
                    </a:cubicBezTo>
                    <a:cubicBezTo>
                      <a:pt x="26071" y="6211"/>
                      <a:pt x="25977" y="6231"/>
                      <a:pt x="25889" y="6272"/>
                    </a:cubicBezTo>
                    <a:lnTo>
                      <a:pt x="25301" y="6548"/>
                    </a:lnTo>
                    <a:cubicBezTo>
                      <a:pt x="25203" y="6593"/>
                      <a:pt x="25096" y="6614"/>
                      <a:pt x="24988" y="6614"/>
                    </a:cubicBezTo>
                    <a:cubicBezTo>
                      <a:pt x="24751" y="6614"/>
                      <a:pt x="24511" y="6512"/>
                      <a:pt x="24364" y="6334"/>
                    </a:cubicBezTo>
                    <a:cubicBezTo>
                      <a:pt x="23891" y="5763"/>
                      <a:pt x="23365" y="5237"/>
                      <a:pt x="22794" y="4764"/>
                    </a:cubicBezTo>
                    <a:cubicBezTo>
                      <a:pt x="22535" y="4541"/>
                      <a:pt x="22437" y="4131"/>
                      <a:pt x="22580" y="3827"/>
                    </a:cubicBezTo>
                    <a:lnTo>
                      <a:pt x="22856" y="3239"/>
                    </a:lnTo>
                    <a:cubicBezTo>
                      <a:pt x="22999" y="2926"/>
                      <a:pt x="22883" y="2543"/>
                      <a:pt x="22589" y="2382"/>
                    </a:cubicBezTo>
                    <a:lnTo>
                      <a:pt x="21108" y="1526"/>
                    </a:lnTo>
                    <a:cubicBezTo>
                      <a:pt x="21006" y="1467"/>
                      <a:pt x="20894" y="1440"/>
                      <a:pt x="20781" y="1440"/>
                    </a:cubicBezTo>
                    <a:cubicBezTo>
                      <a:pt x="20566" y="1440"/>
                      <a:pt x="20353" y="1541"/>
                      <a:pt x="20224" y="1722"/>
                    </a:cubicBezTo>
                    <a:lnTo>
                      <a:pt x="19859" y="2257"/>
                    </a:lnTo>
                    <a:cubicBezTo>
                      <a:pt x="19714" y="2462"/>
                      <a:pt x="19451" y="2579"/>
                      <a:pt x="19198" y="2579"/>
                    </a:cubicBezTo>
                    <a:cubicBezTo>
                      <a:pt x="19109" y="2579"/>
                      <a:pt x="19021" y="2564"/>
                      <a:pt x="18940" y="2534"/>
                    </a:cubicBezTo>
                    <a:cubicBezTo>
                      <a:pt x="18253" y="2284"/>
                      <a:pt x="17530" y="2088"/>
                      <a:pt x="16790" y="1963"/>
                    </a:cubicBezTo>
                    <a:cubicBezTo>
                      <a:pt x="16460" y="1900"/>
                      <a:pt x="16165" y="1597"/>
                      <a:pt x="16139" y="1258"/>
                    </a:cubicBezTo>
                    <a:lnTo>
                      <a:pt x="16085" y="607"/>
                    </a:lnTo>
                    <a:cubicBezTo>
                      <a:pt x="16058" y="268"/>
                      <a:pt x="15755" y="0"/>
                      <a:pt x="15425"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97" name="Google Shape;1197;p50"/>
              <p:cNvSpPr/>
              <p:nvPr/>
            </p:nvSpPr>
            <p:spPr>
              <a:xfrm>
                <a:off x="2126725" y="2677925"/>
                <a:ext cx="586125" cy="586125"/>
              </a:xfrm>
              <a:custGeom>
                <a:avLst/>
                <a:gdLst/>
                <a:ahLst/>
                <a:cxnLst/>
                <a:rect l="l" t="t" r="r" b="b"/>
                <a:pathLst>
                  <a:path w="23445" h="23445" extrusionOk="0">
                    <a:moveTo>
                      <a:pt x="12472" y="696"/>
                    </a:moveTo>
                    <a:cubicBezTo>
                      <a:pt x="12811" y="696"/>
                      <a:pt x="13355" y="723"/>
                      <a:pt x="13685" y="785"/>
                    </a:cubicBezTo>
                    <a:cubicBezTo>
                      <a:pt x="14310" y="892"/>
                      <a:pt x="14907" y="1062"/>
                      <a:pt x="15496" y="1267"/>
                    </a:cubicBezTo>
                    <a:cubicBezTo>
                      <a:pt x="15808" y="1383"/>
                      <a:pt x="16299" y="1633"/>
                      <a:pt x="16593" y="1802"/>
                    </a:cubicBezTo>
                    <a:lnTo>
                      <a:pt x="17851" y="2525"/>
                    </a:lnTo>
                    <a:cubicBezTo>
                      <a:pt x="18146" y="2694"/>
                      <a:pt x="18601" y="2998"/>
                      <a:pt x="18859" y="3212"/>
                    </a:cubicBezTo>
                    <a:cubicBezTo>
                      <a:pt x="19350" y="3631"/>
                      <a:pt x="19814" y="4086"/>
                      <a:pt x="20233" y="4586"/>
                    </a:cubicBezTo>
                    <a:cubicBezTo>
                      <a:pt x="20447" y="4844"/>
                      <a:pt x="20751" y="5299"/>
                      <a:pt x="20920" y="5594"/>
                    </a:cubicBezTo>
                    <a:lnTo>
                      <a:pt x="21643" y="6851"/>
                    </a:lnTo>
                    <a:cubicBezTo>
                      <a:pt x="21812" y="7146"/>
                      <a:pt x="22053" y="7628"/>
                      <a:pt x="22169" y="7949"/>
                    </a:cubicBezTo>
                    <a:cubicBezTo>
                      <a:pt x="22383" y="8529"/>
                      <a:pt x="22544" y="9135"/>
                      <a:pt x="22660" y="9760"/>
                    </a:cubicBezTo>
                    <a:cubicBezTo>
                      <a:pt x="22722" y="10090"/>
                      <a:pt x="22749" y="10634"/>
                      <a:pt x="22749" y="10973"/>
                    </a:cubicBezTo>
                    <a:lnTo>
                      <a:pt x="22749" y="12472"/>
                    </a:lnTo>
                    <a:cubicBezTo>
                      <a:pt x="22749" y="12811"/>
                      <a:pt x="22722" y="13355"/>
                      <a:pt x="22660" y="13685"/>
                    </a:cubicBezTo>
                    <a:cubicBezTo>
                      <a:pt x="22544" y="14309"/>
                      <a:pt x="22383" y="14925"/>
                      <a:pt x="22169" y="15505"/>
                    </a:cubicBezTo>
                    <a:cubicBezTo>
                      <a:pt x="22053" y="15826"/>
                      <a:pt x="21812" y="16308"/>
                      <a:pt x="21643" y="16602"/>
                    </a:cubicBezTo>
                    <a:lnTo>
                      <a:pt x="20920" y="17860"/>
                    </a:lnTo>
                    <a:cubicBezTo>
                      <a:pt x="20751" y="18145"/>
                      <a:pt x="20447" y="18600"/>
                      <a:pt x="20233" y="18859"/>
                    </a:cubicBezTo>
                    <a:cubicBezTo>
                      <a:pt x="19814" y="19359"/>
                      <a:pt x="19359" y="19823"/>
                      <a:pt x="18859" y="20233"/>
                    </a:cubicBezTo>
                    <a:cubicBezTo>
                      <a:pt x="18601" y="20456"/>
                      <a:pt x="18146" y="20750"/>
                      <a:pt x="17851" y="20920"/>
                    </a:cubicBezTo>
                    <a:lnTo>
                      <a:pt x="16584" y="21651"/>
                    </a:lnTo>
                    <a:cubicBezTo>
                      <a:pt x="16299" y="21821"/>
                      <a:pt x="15808" y="22062"/>
                      <a:pt x="15496" y="22178"/>
                    </a:cubicBezTo>
                    <a:cubicBezTo>
                      <a:pt x="14916" y="22392"/>
                      <a:pt x="14310" y="22552"/>
                      <a:pt x="13694" y="22659"/>
                    </a:cubicBezTo>
                    <a:cubicBezTo>
                      <a:pt x="13364" y="22722"/>
                      <a:pt x="12820" y="22758"/>
                      <a:pt x="12481" y="22758"/>
                    </a:cubicBezTo>
                    <a:lnTo>
                      <a:pt x="10955" y="22758"/>
                    </a:lnTo>
                    <a:cubicBezTo>
                      <a:pt x="10625" y="22758"/>
                      <a:pt x="10081" y="22722"/>
                      <a:pt x="9751" y="22668"/>
                    </a:cubicBezTo>
                    <a:cubicBezTo>
                      <a:pt x="9126" y="22552"/>
                      <a:pt x="8529" y="22392"/>
                      <a:pt x="7949" y="22178"/>
                    </a:cubicBezTo>
                    <a:cubicBezTo>
                      <a:pt x="7637" y="22062"/>
                      <a:pt x="7146" y="21821"/>
                      <a:pt x="6852" y="21651"/>
                    </a:cubicBezTo>
                    <a:lnTo>
                      <a:pt x="5585" y="20920"/>
                    </a:lnTo>
                    <a:cubicBezTo>
                      <a:pt x="5299" y="20750"/>
                      <a:pt x="4835" y="20456"/>
                      <a:pt x="4586" y="20242"/>
                    </a:cubicBezTo>
                    <a:cubicBezTo>
                      <a:pt x="4086" y="19823"/>
                      <a:pt x="3631" y="19359"/>
                      <a:pt x="3212" y="18868"/>
                    </a:cubicBezTo>
                    <a:cubicBezTo>
                      <a:pt x="2998" y="18609"/>
                      <a:pt x="2694" y="18154"/>
                      <a:pt x="2525" y="17860"/>
                    </a:cubicBezTo>
                    <a:lnTo>
                      <a:pt x="1793" y="16593"/>
                    </a:lnTo>
                    <a:cubicBezTo>
                      <a:pt x="1624" y="16299"/>
                      <a:pt x="1383" y="15817"/>
                      <a:pt x="1267" y="15496"/>
                    </a:cubicBezTo>
                    <a:cubicBezTo>
                      <a:pt x="1053" y="14916"/>
                      <a:pt x="892" y="14318"/>
                      <a:pt x="785" y="13694"/>
                    </a:cubicBezTo>
                    <a:cubicBezTo>
                      <a:pt x="723" y="13364"/>
                      <a:pt x="687" y="12820"/>
                      <a:pt x="687" y="12481"/>
                    </a:cubicBezTo>
                    <a:lnTo>
                      <a:pt x="687" y="10973"/>
                    </a:lnTo>
                    <a:cubicBezTo>
                      <a:pt x="687" y="10634"/>
                      <a:pt x="723" y="10090"/>
                      <a:pt x="776" y="9760"/>
                    </a:cubicBezTo>
                    <a:cubicBezTo>
                      <a:pt x="892" y="9135"/>
                      <a:pt x="1053" y="8538"/>
                      <a:pt x="1267" y="7958"/>
                    </a:cubicBezTo>
                    <a:cubicBezTo>
                      <a:pt x="1383" y="7637"/>
                      <a:pt x="1624" y="7146"/>
                      <a:pt x="1793" y="6860"/>
                    </a:cubicBezTo>
                    <a:lnTo>
                      <a:pt x="2525" y="5594"/>
                    </a:lnTo>
                    <a:cubicBezTo>
                      <a:pt x="2694" y="5299"/>
                      <a:pt x="2989" y="4844"/>
                      <a:pt x="3203" y="4586"/>
                    </a:cubicBezTo>
                    <a:cubicBezTo>
                      <a:pt x="3622" y="4086"/>
                      <a:pt x="4086" y="3631"/>
                      <a:pt x="4586" y="3212"/>
                    </a:cubicBezTo>
                    <a:cubicBezTo>
                      <a:pt x="4835" y="2998"/>
                      <a:pt x="5299" y="2694"/>
                      <a:pt x="5585" y="2525"/>
                    </a:cubicBezTo>
                    <a:lnTo>
                      <a:pt x="6852" y="1793"/>
                    </a:lnTo>
                    <a:cubicBezTo>
                      <a:pt x="7146" y="1633"/>
                      <a:pt x="7637" y="1383"/>
                      <a:pt x="7949" y="1267"/>
                    </a:cubicBezTo>
                    <a:cubicBezTo>
                      <a:pt x="8529" y="1062"/>
                      <a:pt x="9135" y="892"/>
                      <a:pt x="9760" y="785"/>
                    </a:cubicBezTo>
                    <a:cubicBezTo>
                      <a:pt x="10090" y="723"/>
                      <a:pt x="10634" y="696"/>
                      <a:pt x="10973" y="696"/>
                    </a:cubicBezTo>
                    <a:close/>
                    <a:moveTo>
                      <a:pt x="11696" y="0"/>
                    </a:moveTo>
                    <a:cubicBezTo>
                      <a:pt x="5228" y="18"/>
                      <a:pt x="0" y="5255"/>
                      <a:pt x="0" y="11722"/>
                    </a:cubicBezTo>
                    <a:cubicBezTo>
                      <a:pt x="0" y="18190"/>
                      <a:pt x="5228" y="23436"/>
                      <a:pt x="11696" y="23445"/>
                    </a:cubicBezTo>
                    <a:lnTo>
                      <a:pt x="11723" y="23445"/>
                    </a:lnTo>
                    <a:cubicBezTo>
                      <a:pt x="18190" y="23445"/>
                      <a:pt x="23445" y="18199"/>
                      <a:pt x="23445" y="11722"/>
                    </a:cubicBezTo>
                    <a:cubicBezTo>
                      <a:pt x="23445" y="5246"/>
                      <a:pt x="18190" y="0"/>
                      <a:pt x="11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198" name="Google Shape;1198;p50"/>
              <p:cNvSpPr/>
              <p:nvPr/>
            </p:nvSpPr>
            <p:spPr>
              <a:xfrm>
                <a:off x="2143900" y="2695300"/>
                <a:ext cx="551550" cy="551575"/>
              </a:xfrm>
              <a:custGeom>
                <a:avLst/>
                <a:gdLst/>
                <a:ahLst/>
                <a:cxnLst/>
                <a:rect l="l" t="t" r="r" b="b"/>
                <a:pathLst>
                  <a:path w="22062" h="22063" extrusionOk="0">
                    <a:moveTo>
                      <a:pt x="11009" y="2543"/>
                    </a:moveTo>
                    <a:cubicBezTo>
                      <a:pt x="15692" y="2543"/>
                      <a:pt x="19493" y="6344"/>
                      <a:pt x="19493" y="11027"/>
                    </a:cubicBezTo>
                    <a:cubicBezTo>
                      <a:pt x="19493" y="15711"/>
                      <a:pt x="15692" y="19511"/>
                      <a:pt x="11009" y="19511"/>
                    </a:cubicBezTo>
                    <a:cubicBezTo>
                      <a:pt x="6316" y="19511"/>
                      <a:pt x="2516" y="15711"/>
                      <a:pt x="2516" y="11027"/>
                    </a:cubicBezTo>
                    <a:cubicBezTo>
                      <a:pt x="2516" y="6344"/>
                      <a:pt x="6316" y="2543"/>
                      <a:pt x="11009" y="2543"/>
                    </a:cubicBezTo>
                    <a:close/>
                    <a:moveTo>
                      <a:pt x="10286" y="1"/>
                    </a:moveTo>
                    <a:cubicBezTo>
                      <a:pt x="9947" y="1"/>
                      <a:pt x="9403" y="28"/>
                      <a:pt x="9073" y="90"/>
                    </a:cubicBezTo>
                    <a:cubicBezTo>
                      <a:pt x="8448" y="197"/>
                      <a:pt x="7842" y="367"/>
                      <a:pt x="7262" y="572"/>
                    </a:cubicBezTo>
                    <a:cubicBezTo>
                      <a:pt x="6950" y="688"/>
                      <a:pt x="6459" y="938"/>
                      <a:pt x="6165" y="1098"/>
                    </a:cubicBezTo>
                    <a:lnTo>
                      <a:pt x="4898" y="1830"/>
                    </a:lnTo>
                    <a:cubicBezTo>
                      <a:pt x="4612" y="1999"/>
                      <a:pt x="4148" y="2303"/>
                      <a:pt x="3899" y="2517"/>
                    </a:cubicBezTo>
                    <a:cubicBezTo>
                      <a:pt x="3399" y="2936"/>
                      <a:pt x="2935" y="3391"/>
                      <a:pt x="2516" y="3891"/>
                    </a:cubicBezTo>
                    <a:cubicBezTo>
                      <a:pt x="2302" y="4149"/>
                      <a:pt x="2007" y="4604"/>
                      <a:pt x="1838" y="4899"/>
                    </a:cubicBezTo>
                    <a:lnTo>
                      <a:pt x="1106" y="6165"/>
                    </a:lnTo>
                    <a:cubicBezTo>
                      <a:pt x="937" y="6451"/>
                      <a:pt x="696" y="6942"/>
                      <a:pt x="580" y="7263"/>
                    </a:cubicBezTo>
                    <a:cubicBezTo>
                      <a:pt x="366" y="7843"/>
                      <a:pt x="205" y="8440"/>
                      <a:pt x="89" y="9065"/>
                    </a:cubicBezTo>
                    <a:cubicBezTo>
                      <a:pt x="36" y="9395"/>
                      <a:pt x="0" y="9939"/>
                      <a:pt x="0" y="10278"/>
                    </a:cubicBezTo>
                    <a:lnTo>
                      <a:pt x="0" y="11786"/>
                    </a:lnTo>
                    <a:cubicBezTo>
                      <a:pt x="0" y="12125"/>
                      <a:pt x="36" y="12669"/>
                      <a:pt x="98" y="12999"/>
                    </a:cubicBezTo>
                    <a:cubicBezTo>
                      <a:pt x="205" y="13623"/>
                      <a:pt x="366" y="14221"/>
                      <a:pt x="580" y="14801"/>
                    </a:cubicBezTo>
                    <a:cubicBezTo>
                      <a:pt x="696" y="15122"/>
                      <a:pt x="937" y="15604"/>
                      <a:pt x="1106" y="15898"/>
                    </a:cubicBezTo>
                    <a:lnTo>
                      <a:pt x="1838" y="17165"/>
                    </a:lnTo>
                    <a:cubicBezTo>
                      <a:pt x="2007" y="17459"/>
                      <a:pt x="2311" y="17914"/>
                      <a:pt x="2525" y="18173"/>
                    </a:cubicBezTo>
                    <a:cubicBezTo>
                      <a:pt x="2944" y="18664"/>
                      <a:pt x="3399" y="19128"/>
                      <a:pt x="3899" y="19547"/>
                    </a:cubicBezTo>
                    <a:cubicBezTo>
                      <a:pt x="4148" y="19761"/>
                      <a:pt x="4612" y="20055"/>
                      <a:pt x="4898" y="20225"/>
                    </a:cubicBezTo>
                    <a:lnTo>
                      <a:pt x="6165" y="20956"/>
                    </a:lnTo>
                    <a:cubicBezTo>
                      <a:pt x="6459" y="21126"/>
                      <a:pt x="6950" y="21367"/>
                      <a:pt x="7262" y="21483"/>
                    </a:cubicBezTo>
                    <a:cubicBezTo>
                      <a:pt x="7842" y="21697"/>
                      <a:pt x="8439" y="21857"/>
                      <a:pt x="9064" y="21973"/>
                    </a:cubicBezTo>
                    <a:cubicBezTo>
                      <a:pt x="9394" y="22027"/>
                      <a:pt x="9938" y="22063"/>
                      <a:pt x="10268" y="22063"/>
                    </a:cubicBezTo>
                    <a:lnTo>
                      <a:pt x="11794" y="22063"/>
                    </a:lnTo>
                    <a:cubicBezTo>
                      <a:pt x="12133" y="22063"/>
                      <a:pt x="12677" y="22027"/>
                      <a:pt x="13007" y="21964"/>
                    </a:cubicBezTo>
                    <a:cubicBezTo>
                      <a:pt x="13623" y="21857"/>
                      <a:pt x="14229" y="21697"/>
                      <a:pt x="14809" y="21483"/>
                    </a:cubicBezTo>
                    <a:cubicBezTo>
                      <a:pt x="15121" y="21367"/>
                      <a:pt x="15612" y="21126"/>
                      <a:pt x="15897" y="20956"/>
                    </a:cubicBezTo>
                    <a:lnTo>
                      <a:pt x="17164" y="20225"/>
                    </a:lnTo>
                    <a:cubicBezTo>
                      <a:pt x="17459" y="20055"/>
                      <a:pt x="17914" y="19761"/>
                      <a:pt x="18172" y="19538"/>
                    </a:cubicBezTo>
                    <a:cubicBezTo>
                      <a:pt x="18672" y="19128"/>
                      <a:pt x="19127" y="18664"/>
                      <a:pt x="19546" y="18164"/>
                    </a:cubicBezTo>
                    <a:cubicBezTo>
                      <a:pt x="19760" y="17905"/>
                      <a:pt x="20064" y="17450"/>
                      <a:pt x="20233" y="17165"/>
                    </a:cubicBezTo>
                    <a:lnTo>
                      <a:pt x="20956" y="15907"/>
                    </a:lnTo>
                    <a:cubicBezTo>
                      <a:pt x="21125" y="15613"/>
                      <a:pt x="21366" y="15131"/>
                      <a:pt x="21482" y="14810"/>
                    </a:cubicBezTo>
                    <a:cubicBezTo>
                      <a:pt x="21696" y="14230"/>
                      <a:pt x="21857" y="13614"/>
                      <a:pt x="21973" y="12990"/>
                    </a:cubicBezTo>
                    <a:cubicBezTo>
                      <a:pt x="22035" y="12660"/>
                      <a:pt x="22062" y="12116"/>
                      <a:pt x="22062" y="11777"/>
                    </a:cubicBezTo>
                    <a:lnTo>
                      <a:pt x="22062" y="10278"/>
                    </a:lnTo>
                    <a:cubicBezTo>
                      <a:pt x="22062" y="9939"/>
                      <a:pt x="22035" y="9395"/>
                      <a:pt x="21973" y="9065"/>
                    </a:cubicBezTo>
                    <a:cubicBezTo>
                      <a:pt x="21857" y="8440"/>
                      <a:pt x="21696" y="7834"/>
                      <a:pt x="21482" y="7254"/>
                    </a:cubicBezTo>
                    <a:cubicBezTo>
                      <a:pt x="21366" y="6933"/>
                      <a:pt x="21125" y="6451"/>
                      <a:pt x="20956" y="6156"/>
                    </a:cubicBezTo>
                    <a:lnTo>
                      <a:pt x="20233" y="4899"/>
                    </a:lnTo>
                    <a:cubicBezTo>
                      <a:pt x="20064" y="4604"/>
                      <a:pt x="19760" y="4149"/>
                      <a:pt x="19546" y="3891"/>
                    </a:cubicBezTo>
                    <a:cubicBezTo>
                      <a:pt x="19127" y="3391"/>
                      <a:pt x="18663" y="2936"/>
                      <a:pt x="18172" y="2517"/>
                    </a:cubicBezTo>
                    <a:cubicBezTo>
                      <a:pt x="17914" y="2303"/>
                      <a:pt x="17459" y="1999"/>
                      <a:pt x="17164" y="1830"/>
                    </a:cubicBezTo>
                    <a:lnTo>
                      <a:pt x="15906" y="1107"/>
                    </a:lnTo>
                    <a:cubicBezTo>
                      <a:pt x="15612" y="938"/>
                      <a:pt x="15121" y="688"/>
                      <a:pt x="14809" y="572"/>
                    </a:cubicBezTo>
                    <a:cubicBezTo>
                      <a:pt x="14220" y="367"/>
                      <a:pt x="13623" y="197"/>
                      <a:pt x="12998" y="90"/>
                    </a:cubicBezTo>
                    <a:cubicBezTo>
                      <a:pt x="12668" y="28"/>
                      <a:pt x="12124" y="1"/>
                      <a:pt x="11785"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grpSp>
        <p:nvGrpSpPr>
          <p:cNvPr id="1199" name="Google Shape;1199;p50"/>
          <p:cNvGrpSpPr/>
          <p:nvPr/>
        </p:nvGrpSpPr>
        <p:grpSpPr>
          <a:xfrm>
            <a:off x="2786254" y="2364985"/>
            <a:ext cx="988915" cy="988915"/>
            <a:chOff x="1240413" y="2501788"/>
            <a:chExt cx="588150" cy="588150"/>
          </a:xfrm>
        </p:grpSpPr>
        <p:sp>
          <p:nvSpPr>
            <p:cNvPr id="1200" name="Google Shape;1200;p50"/>
            <p:cNvSpPr/>
            <p:nvPr/>
          </p:nvSpPr>
          <p:spPr>
            <a:xfrm>
              <a:off x="1240413" y="2501788"/>
              <a:ext cx="588150" cy="588150"/>
            </a:xfrm>
            <a:custGeom>
              <a:avLst/>
              <a:gdLst/>
              <a:ahLst/>
              <a:cxnLst/>
              <a:rect l="l" t="t" r="r" b="b"/>
              <a:pathLst>
                <a:path w="23526" h="23526" extrusionOk="0">
                  <a:moveTo>
                    <a:pt x="11758" y="6129"/>
                  </a:moveTo>
                  <a:cubicBezTo>
                    <a:pt x="14872" y="6129"/>
                    <a:pt x="17396" y="8654"/>
                    <a:pt x="17396" y="11758"/>
                  </a:cubicBezTo>
                  <a:cubicBezTo>
                    <a:pt x="17396" y="14863"/>
                    <a:pt x="14872" y="17387"/>
                    <a:pt x="11758" y="17387"/>
                  </a:cubicBezTo>
                  <a:cubicBezTo>
                    <a:pt x="8654" y="17387"/>
                    <a:pt x="6129" y="14863"/>
                    <a:pt x="6129" y="11758"/>
                  </a:cubicBezTo>
                  <a:cubicBezTo>
                    <a:pt x="6129" y="8654"/>
                    <a:pt x="8654" y="6129"/>
                    <a:pt x="11758" y="6129"/>
                  </a:cubicBezTo>
                  <a:close/>
                  <a:moveTo>
                    <a:pt x="11062" y="0"/>
                  </a:moveTo>
                  <a:cubicBezTo>
                    <a:pt x="10554" y="0"/>
                    <a:pt x="10099" y="411"/>
                    <a:pt x="10054" y="928"/>
                  </a:cubicBezTo>
                  <a:lnTo>
                    <a:pt x="10028" y="1196"/>
                  </a:lnTo>
                  <a:cubicBezTo>
                    <a:pt x="9992" y="1713"/>
                    <a:pt x="9537" y="2204"/>
                    <a:pt x="9046" y="2347"/>
                  </a:cubicBezTo>
                  <a:cubicBezTo>
                    <a:pt x="8333" y="2543"/>
                    <a:pt x="7655" y="2828"/>
                    <a:pt x="7021" y="3176"/>
                  </a:cubicBezTo>
                  <a:cubicBezTo>
                    <a:pt x="6824" y="3287"/>
                    <a:pt x="6585" y="3343"/>
                    <a:pt x="6345" y="3343"/>
                  </a:cubicBezTo>
                  <a:cubicBezTo>
                    <a:pt x="6042" y="3343"/>
                    <a:pt x="5737" y="3253"/>
                    <a:pt x="5513" y="3069"/>
                  </a:cubicBezTo>
                  <a:lnTo>
                    <a:pt x="5308" y="2891"/>
                  </a:lnTo>
                  <a:cubicBezTo>
                    <a:pt x="5125" y="2736"/>
                    <a:pt x="4892" y="2660"/>
                    <a:pt x="4659" y="2660"/>
                  </a:cubicBezTo>
                  <a:cubicBezTo>
                    <a:pt x="4394" y="2660"/>
                    <a:pt x="4129" y="2759"/>
                    <a:pt x="3934" y="2953"/>
                  </a:cubicBezTo>
                  <a:lnTo>
                    <a:pt x="2953" y="3935"/>
                  </a:lnTo>
                  <a:cubicBezTo>
                    <a:pt x="2587" y="4300"/>
                    <a:pt x="2561" y="4916"/>
                    <a:pt x="2891" y="5308"/>
                  </a:cubicBezTo>
                  <a:lnTo>
                    <a:pt x="3069" y="5514"/>
                  </a:lnTo>
                  <a:cubicBezTo>
                    <a:pt x="3399" y="5906"/>
                    <a:pt x="3426" y="6575"/>
                    <a:pt x="3185" y="7021"/>
                  </a:cubicBezTo>
                  <a:cubicBezTo>
                    <a:pt x="2828" y="7655"/>
                    <a:pt x="2552" y="8333"/>
                    <a:pt x="2347" y="9046"/>
                  </a:cubicBezTo>
                  <a:cubicBezTo>
                    <a:pt x="2204" y="9537"/>
                    <a:pt x="1713" y="9983"/>
                    <a:pt x="1196" y="10028"/>
                  </a:cubicBezTo>
                  <a:lnTo>
                    <a:pt x="928" y="10054"/>
                  </a:lnTo>
                  <a:cubicBezTo>
                    <a:pt x="420" y="10099"/>
                    <a:pt x="0" y="10545"/>
                    <a:pt x="0" y="11062"/>
                  </a:cubicBezTo>
                  <a:lnTo>
                    <a:pt x="0" y="12454"/>
                  </a:lnTo>
                  <a:cubicBezTo>
                    <a:pt x="0" y="12972"/>
                    <a:pt x="420" y="13427"/>
                    <a:pt x="928" y="13471"/>
                  </a:cubicBezTo>
                  <a:lnTo>
                    <a:pt x="1196" y="13489"/>
                  </a:lnTo>
                  <a:cubicBezTo>
                    <a:pt x="1713" y="13534"/>
                    <a:pt x="2204" y="13980"/>
                    <a:pt x="2347" y="14479"/>
                  </a:cubicBezTo>
                  <a:cubicBezTo>
                    <a:pt x="2552" y="15184"/>
                    <a:pt x="2828" y="15862"/>
                    <a:pt x="3185" y="16495"/>
                  </a:cubicBezTo>
                  <a:cubicBezTo>
                    <a:pt x="3435" y="16950"/>
                    <a:pt x="3399" y="17610"/>
                    <a:pt x="3069" y="18003"/>
                  </a:cubicBezTo>
                  <a:lnTo>
                    <a:pt x="2900" y="18208"/>
                  </a:lnTo>
                  <a:cubicBezTo>
                    <a:pt x="2561" y="18610"/>
                    <a:pt x="2587" y="19225"/>
                    <a:pt x="2953" y="19582"/>
                  </a:cubicBezTo>
                  <a:lnTo>
                    <a:pt x="3934" y="20572"/>
                  </a:lnTo>
                  <a:cubicBezTo>
                    <a:pt x="4128" y="20766"/>
                    <a:pt x="4391" y="20864"/>
                    <a:pt x="4654" y="20864"/>
                  </a:cubicBezTo>
                  <a:cubicBezTo>
                    <a:pt x="4889" y="20864"/>
                    <a:pt x="5123" y="20786"/>
                    <a:pt x="5308" y="20626"/>
                  </a:cubicBezTo>
                  <a:lnTo>
                    <a:pt x="5513" y="20456"/>
                  </a:lnTo>
                  <a:cubicBezTo>
                    <a:pt x="5739" y="20266"/>
                    <a:pt x="6045" y="20174"/>
                    <a:pt x="6350" y="20174"/>
                  </a:cubicBezTo>
                  <a:cubicBezTo>
                    <a:pt x="6588" y="20174"/>
                    <a:pt x="6825" y="20231"/>
                    <a:pt x="7021" y="20340"/>
                  </a:cubicBezTo>
                  <a:cubicBezTo>
                    <a:pt x="7655" y="20688"/>
                    <a:pt x="8333" y="20974"/>
                    <a:pt x="9046" y="21179"/>
                  </a:cubicBezTo>
                  <a:cubicBezTo>
                    <a:pt x="9537" y="21322"/>
                    <a:pt x="9992" y="21812"/>
                    <a:pt x="10028" y="22321"/>
                  </a:cubicBezTo>
                  <a:lnTo>
                    <a:pt x="10054" y="22588"/>
                  </a:lnTo>
                  <a:cubicBezTo>
                    <a:pt x="10099" y="23106"/>
                    <a:pt x="10554" y="23525"/>
                    <a:pt x="11062" y="23525"/>
                  </a:cubicBezTo>
                  <a:lnTo>
                    <a:pt x="12454" y="23525"/>
                  </a:lnTo>
                  <a:cubicBezTo>
                    <a:pt x="12971" y="23525"/>
                    <a:pt x="13426" y="23106"/>
                    <a:pt x="13471" y="22588"/>
                  </a:cubicBezTo>
                  <a:lnTo>
                    <a:pt x="13498" y="22321"/>
                  </a:lnTo>
                  <a:cubicBezTo>
                    <a:pt x="13534" y="21812"/>
                    <a:pt x="13988" y="21322"/>
                    <a:pt x="14479" y="21179"/>
                  </a:cubicBezTo>
                  <a:cubicBezTo>
                    <a:pt x="15193" y="20974"/>
                    <a:pt x="15862" y="20688"/>
                    <a:pt x="16495" y="20340"/>
                  </a:cubicBezTo>
                  <a:cubicBezTo>
                    <a:pt x="16695" y="20231"/>
                    <a:pt x="16934" y="20174"/>
                    <a:pt x="17173" y="20174"/>
                  </a:cubicBezTo>
                  <a:cubicBezTo>
                    <a:pt x="17478" y="20174"/>
                    <a:pt x="17783" y="20266"/>
                    <a:pt x="18003" y="20456"/>
                  </a:cubicBezTo>
                  <a:lnTo>
                    <a:pt x="18217" y="20626"/>
                  </a:lnTo>
                  <a:cubicBezTo>
                    <a:pt x="18402" y="20786"/>
                    <a:pt x="18637" y="20864"/>
                    <a:pt x="18872" y="20864"/>
                  </a:cubicBezTo>
                  <a:cubicBezTo>
                    <a:pt x="19135" y="20864"/>
                    <a:pt x="19398" y="20766"/>
                    <a:pt x="19591" y="20572"/>
                  </a:cubicBezTo>
                  <a:lnTo>
                    <a:pt x="20572" y="19582"/>
                  </a:lnTo>
                  <a:cubicBezTo>
                    <a:pt x="20938" y="19225"/>
                    <a:pt x="20965" y="18610"/>
                    <a:pt x="20635" y="18208"/>
                  </a:cubicBezTo>
                  <a:lnTo>
                    <a:pt x="20456" y="18003"/>
                  </a:lnTo>
                  <a:cubicBezTo>
                    <a:pt x="20126" y="17610"/>
                    <a:pt x="20090" y="16950"/>
                    <a:pt x="20340" y="16495"/>
                  </a:cubicBezTo>
                  <a:cubicBezTo>
                    <a:pt x="20697" y="15862"/>
                    <a:pt x="20974" y="15184"/>
                    <a:pt x="21179" y="14479"/>
                  </a:cubicBezTo>
                  <a:cubicBezTo>
                    <a:pt x="21322" y="13980"/>
                    <a:pt x="21812" y="13534"/>
                    <a:pt x="22330" y="13489"/>
                  </a:cubicBezTo>
                  <a:lnTo>
                    <a:pt x="22597" y="13471"/>
                  </a:lnTo>
                  <a:cubicBezTo>
                    <a:pt x="23106" y="13427"/>
                    <a:pt x="23525" y="12972"/>
                    <a:pt x="23525" y="12454"/>
                  </a:cubicBezTo>
                  <a:lnTo>
                    <a:pt x="23525" y="11062"/>
                  </a:lnTo>
                  <a:cubicBezTo>
                    <a:pt x="23525" y="10554"/>
                    <a:pt x="23106" y="10099"/>
                    <a:pt x="22597" y="10054"/>
                  </a:cubicBezTo>
                  <a:lnTo>
                    <a:pt x="22330" y="10028"/>
                  </a:lnTo>
                  <a:cubicBezTo>
                    <a:pt x="21812" y="9983"/>
                    <a:pt x="21322" y="9537"/>
                    <a:pt x="21179" y="9046"/>
                  </a:cubicBezTo>
                  <a:cubicBezTo>
                    <a:pt x="20974" y="8333"/>
                    <a:pt x="20697" y="7655"/>
                    <a:pt x="20340" y="7021"/>
                  </a:cubicBezTo>
                  <a:cubicBezTo>
                    <a:pt x="20090" y="6575"/>
                    <a:pt x="20126" y="5906"/>
                    <a:pt x="20456" y="5514"/>
                  </a:cubicBezTo>
                  <a:lnTo>
                    <a:pt x="20635" y="5308"/>
                  </a:lnTo>
                  <a:cubicBezTo>
                    <a:pt x="20965" y="4916"/>
                    <a:pt x="20938" y="4300"/>
                    <a:pt x="20572" y="3935"/>
                  </a:cubicBezTo>
                  <a:lnTo>
                    <a:pt x="19591" y="2953"/>
                  </a:lnTo>
                  <a:cubicBezTo>
                    <a:pt x="19396" y="2759"/>
                    <a:pt x="19131" y="2660"/>
                    <a:pt x="18866" y="2660"/>
                  </a:cubicBezTo>
                  <a:cubicBezTo>
                    <a:pt x="18633" y="2660"/>
                    <a:pt x="18401" y="2736"/>
                    <a:pt x="18217" y="2891"/>
                  </a:cubicBezTo>
                  <a:lnTo>
                    <a:pt x="18003" y="3069"/>
                  </a:lnTo>
                  <a:cubicBezTo>
                    <a:pt x="17784" y="3253"/>
                    <a:pt x="17482" y="3343"/>
                    <a:pt x="17178" y="3343"/>
                  </a:cubicBezTo>
                  <a:cubicBezTo>
                    <a:pt x="16938" y="3343"/>
                    <a:pt x="16696" y="3287"/>
                    <a:pt x="16495" y="3176"/>
                  </a:cubicBezTo>
                  <a:cubicBezTo>
                    <a:pt x="15862" y="2828"/>
                    <a:pt x="15193" y="2543"/>
                    <a:pt x="14479" y="2347"/>
                  </a:cubicBezTo>
                  <a:cubicBezTo>
                    <a:pt x="13988" y="2204"/>
                    <a:pt x="13534" y="1713"/>
                    <a:pt x="13489" y="1196"/>
                  </a:cubicBezTo>
                  <a:lnTo>
                    <a:pt x="13471" y="928"/>
                  </a:lnTo>
                  <a:cubicBezTo>
                    <a:pt x="13426" y="411"/>
                    <a:pt x="12971" y="0"/>
                    <a:pt x="12454"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201" name="Google Shape;1201;p50"/>
            <p:cNvSpPr/>
            <p:nvPr/>
          </p:nvSpPr>
          <p:spPr>
            <a:xfrm>
              <a:off x="1334963" y="2596138"/>
              <a:ext cx="399025" cy="399225"/>
            </a:xfrm>
            <a:custGeom>
              <a:avLst/>
              <a:gdLst/>
              <a:ahLst/>
              <a:cxnLst/>
              <a:rect l="l" t="t" r="r" b="b"/>
              <a:pathLst>
                <a:path w="15961" h="15969" extrusionOk="0">
                  <a:moveTo>
                    <a:pt x="7976" y="2355"/>
                  </a:moveTo>
                  <a:cubicBezTo>
                    <a:pt x="11090" y="2355"/>
                    <a:pt x="13614" y="4880"/>
                    <a:pt x="13614" y="7984"/>
                  </a:cubicBezTo>
                  <a:cubicBezTo>
                    <a:pt x="13614" y="11089"/>
                    <a:pt x="11090" y="13613"/>
                    <a:pt x="7976" y="13613"/>
                  </a:cubicBezTo>
                  <a:cubicBezTo>
                    <a:pt x="4872" y="13613"/>
                    <a:pt x="2347" y="11089"/>
                    <a:pt x="2347" y="7984"/>
                  </a:cubicBezTo>
                  <a:cubicBezTo>
                    <a:pt x="2347" y="4880"/>
                    <a:pt x="4872" y="2355"/>
                    <a:pt x="7976" y="2355"/>
                  </a:cubicBezTo>
                  <a:close/>
                  <a:moveTo>
                    <a:pt x="7976" y="0"/>
                  </a:moveTo>
                  <a:cubicBezTo>
                    <a:pt x="3569" y="0"/>
                    <a:pt x="1" y="3577"/>
                    <a:pt x="1" y="7984"/>
                  </a:cubicBezTo>
                  <a:cubicBezTo>
                    <a:pt x="1" y="12391"/>
                    <a:pt x="3569" y="15969"/>
                    <a:pt x="7976" y="15969"/>
                  </a:cubicBezTo>
                  <a:cubicBezTo>
                    <a:pt x="12392" y="15969"/>
                    <a:pt x="15961" y="12391"/>
                    <a:pt x="15961" y="7984"/>
                  </a:cubicBezTo>
                  <a:cubicBezTo>
                    <a:pt x="15961" y="3577"/>
                    <a:pt x="12392" y="0"/>
                    <a:pt x="7976"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1202" name="Google Shape;1202;p50"/>
          <p:cNvGrpSpPr/>
          <p:nvPr/>
        </p:nvGrpSpPr>
        <p:grpSpPr>
          <a:xfrm>
            <a:off x="6415100" y="2511393"/>
            <a:ext cx="1960236" cy="2094026"/>
            <a:chOff x="6415100" y="2511393"/>
            <a:chExt cx="1960236" cy="2094026"/>
          </a:xfrm>
        </p:grpSpPr>
        <p:sp>
          <p:nvSpPr>
            <p:cNvPr id="1203" name="Google Shape;1203;p50"/>
            <p:cNvSpPr/>
            <p:nvPr/>
          </p:nvSpPr>
          <p:spPr>
            <a:xfrm>
              <a:off x="7704548" y="2513621"/>
              <a:ext cx="668383" cy="668435"/>
            </a:xfrm>
            <a:custGeom>
              <a:avLst/>
              <a:gdLst/>
              <a:ahLst/>
              <a:cxnLst/>
              <a:rect l="l" t="t" r="r" b="b"/>
              <a:pathLst>
                <a:path w="12642" h="12643" extrusionOk="0">
                  <a:moveTo>
                    <a:pt x="6317" y="2294"/>
                  </a:moveTo>
                  <a:cubicBezTo>
                    <a:pt x="8538" y="2294"/>
                    <a:pt x="10349" y="4105"/>
                    <a:pt x="10349" y="6326"/>
                  </a:cubicBezTo>
                  <a:cubicBezTo>
                    <a:pt x="10349" y="8547"/>
                    <a:pt x="8538" y="10349"/>
                    <a:pt x="6317" y="10349"/>
                  </a:cubicBezTo>
                  <a:cubicBezTo>
                    <a:pt x="4095" y="10349"/>
                    <a:pt x="2284" y="8547"/>
                    <a:pt x="2284" y="6326"/>
                  </a:cubicBezTo>
                  <a:cubicBezTo>
                    <a:pt x="2284" y="4105"/>
                    <a:pt x="4095" y="2294"/>
                    <a:pt x="6317" y="2294"/>
                  </a:cubicBezTo>
                  <a:close/>
                  <a:moveTo>
                    <a:pt x="5692" y="1"/>
                  </a:moveTo>
                  <a:cubicBezTo>
                    <a:pt x="5558" y="1"/>
                    <a:pt x="5433" y="117"/>
                    <a:pt x="5425" y="251"/>
                  </a:cubicBezTo>
                  <a:lnTo>
                    <a:pt x="5362" y="893"/>
                  </a:lnTo>
                  <a:cubicBezTo>
                    <a:pt x="5353" y="1036"/>
                    <a:pt x="5237" y="1170"/>
                    <a:pt x="5103" y="1196"/>
                  </a:cubicBezTo>
                  <a:cubicBezTo>
                    <a:pt x="4550" y="1330"/>
                    <a:pt x="4024" y="1544"/>
                    <a:pt x="3551" y="1839"/>
                  </a:cubicBezTo>
                  <a:cubicBezTo>
                    <a:pt x="3500" y="1870"/>
                    <a:pt x="3436" y="1886"/>
                    <a:pt x="3371" y="1886"/>
                  </a:cubicBezTo>
                  <a:cubicBezTo>
                    <a:pt x="3291" y="1886"/>
                    <a:pt x="3209" y="1862"/>
                    <a:pt x="3150" y="1812"/>
                  </a:cubicBezTo>
                  <a:lnTo>
                    <a:pt x="2659" y="1393"/>
                  </a:lnTo>
                  <a:cubicBezTo>
                    <a:pt x="2609" y="1351"/>
                    <a:pt x="2548" y="1331"/>
                    <a:pt x="2487" y="1331"/>
                  </a:cubicBezTo>
                  <a:cubicBezTo>
                    <a:pt x="2416" y="1331"/>
                    <a:pt x="2346" y="1358"/>
                    <a:pt x="2293" y="1411"/>
                  </a:cubicBezTo>
                  <a:lnTo>
                    <a:pt x="1410" y="2294"/>
                  </a:lnTo>
                  <a:cubicBezTo>
                    <a:pt x="1312" y="2392"/>
                    <a:pt x="1303" y="2561"/>
                    <a:pt x="1392" y="2668"/>
                  </a:cubicBezTo>
                  <a:lnTo>
                    <a:pt x="1811" y="3159"/>
                  </a:lnTo>
                  <a:cubicBezTo>
                    <a:pt x="1901" y="3266"/>
                    <a:pt x="1910" y="3444"/>
                    <a:pt x="1829" y="3560"/>
                  </a:cubicBezTo>
                  <a:cubicBezTo>
                    <a:pt x="1544" y="4033"/>
                    <a:pt x="1321" y="4551"/>
                    <a:pt x="1196" y="5104"/>
                  </a:cubicBezTo>
                  <a:cubicBezTo>
                    <a:pt x="1160" y="5238"/>
                    <a:pt x="1026" y="5363"/>
                    <a:pt x="893" y="5371"/>
                  </a:cubicBezTo>
                  <a:lnTo>
                    <a:pt x="241" y="5425"/>
                  </a:lnTo>
                  <a:cubicBezTo>
                    <a:pt x="108" y="5443"/>
                    <a:pt x="1" y="5559"/>
                    <a:pt x="1" y="5702"/>
                  </a:cubicBezTo>
                  <a:lnTo>
                    <a:pt x="1" y="6950"/>
                  </a:lnTo>
                  <a:cubicBezTo>
                    <a:pt x="1" y="7084"/>
                    <a:pt x="108" y="7209"/>
                    <a:pt x="241" y="7218"/>
                  </a:cubicBezTo>
                  <a:lnTo>
                    <a:pt x="893" y="7272"/>
                  </a:lnTo>
                  <a:cubicBezTo>
                    <a:pt x="1026" y="7289"/>
                    <a:pt x="1160" y="7405"/>
                    <a:pt x="1196" y="7539"/>
                  </a:cubicBezTo>
                  <a:cubicBezTo>
                    <a:pt x="1321" y="8092"/>
                    <a:pt x="1544" y="8619"/>
                    <a:pt x="1829" y="9083"/>
                  </a:cubicBezTo>
                  <a:cubicBezTo>
                    <a:pt x="1910" y="9207"/>
                    <a:pt x="1901" y="9386"/>
                    <a:pt x="1811" y="9484"/>
                  </a:cubicBezTo>
                  <a:lnTo>
                    <a:pt x="1392" y="9984"/>
                  </a:lnTo>
                  <a:cubicBezTo>
                    <a:pt x="1303" y="10091"/>
                    <a:pt x="1312" y="10251"/>
                    <a:pt x="1410" y="10349"/>
                  </a:cubicBezTo>
                  <a:lnTo>
                    <a:pt x="2293" y="11233"/>
                  </a:lnTo>
                  <a:cubicBezTo>
                    <a:pt x="2346" y="11285"/>
                    <a:pt x="2416" y="11312"/>
                    <a:pt x="2487" y="11312"/>
                  </a:cubicBezTo>
                  <a:cubicBezTo>
                    <a:pt x="2548" y="11312"/>
                    <a:pt x="2609" y="11292"/>
                    <a:pt x="2659" y="11250"/>
                  </a:cubicBezTo>
                  <a:lnTo>
                    <a:pt x="3150" y="10831"/>
                  </a:lnTo>
                  <a:cubicBezTo>
                    <a:pt x="3209" y="10782"/>
                    <a:pt x="3291" y="10757"/>
                    <a:pt x="3371" y="10757"/>
                  </a:cubicBezTo>
                  <a:cubicBezTo>
                    <a:pt x="3436" y="10757"/>
                    <a:pt x="3500" y="10773"/>
                    <a:pt x="3551" y="10804"/>
                  </a:cubicBezTo>
                  <a:cubicBezTo>
                    <a:pt x="4024" y="11099"/>
                    <a:pt x="4550" y="11322"/>
                    <a:pt x="5103" y="11447"/>
                  </a:cubicBezTo>
                  <a:cubicBezTo>
                    <a:pt x="5237" y="11482"/>
                    <a:pt x="5353" y="11616"/>
                    <a:pt x="5362" y="11750"/>
                  </a:cubicBezTo>
                  <a:lnTo>
                    <a:pt x="5425" y="12392"/>
                  </a:lnTo>
                  <a:cubicBezTo>
                    <a:pt x="5433" y="12535"/>
                    <a:pt x="5558" y="12642"/>
                    <a:pt x="5692" y="12642"/>
                  </a:cubicBezTo>
                  <a:lnTo>
                    <a:pt x="6941" y="12642"/>
                  </a:lnTo>
                  <a:cubicBezTo>
                    <a:pt x="7084" y="12642"/>
                    <a:pt x="7200" y="12535"/>
                    <a:pt x="7218" y="12392"/>
                  </a:cubicBezTo>
                  <a:lnTo>
                    <a:pt x="7271" y="11750"/>
                  </a:lnTo>
                  <a:cubicBezTo>
                    <a:pt x="7280" y="11616"/>
                    <a:pt x="7405" y="11482"/>
                    <a:pt x="7539" y="11447"/>
                  </a:cubicBezTo>
                  <a:cubicBezTo>
                    <a:pt x="8092" y="11322"/>
                    <a:pt x="8609" y="11099"/>
                    <a:pt x="9082" y="10804"/>
                  </a:cubicBezTo>
                  <a:cubicBezTo>
                    <a:pt x="9134" y="10773"/>
                    <a:pt x="9198" y="10757"/>
                    <a:pt x="9262" y="10757"/>
                  </a:cubicBezTo>
                  <a:cubicBezTo>
                    <a:pt x="9343" y="10757"/>
                    <a:pt x="9424" y="10782"/>
                    <a:pt x="9484" y="10831"/>
                  </a:cubicBezTo>
                  <a:lnTo>
                    <a:pt x="9974" y="11250"/>
                  </a:lnTo>
                  <a:cubicBezTo>
                    <a:pt x="10024" y="11292"/>
                    <a:pt x="10087" y="11312"/>
                    <a:pt x="10150" y="11312"/>
                  </a:cubicBezTo>
                  <a:cubicBezTo>
                    <a:pt x="10223" y="11312"/>
                    <a:pt x="10296" y="11285"/>
                    <a:pt x="10349" y="11233"/>
                  </a:cubicBezTo>
                  <a:lnTo>
                    <a:pt x="11232" y="10349"/>
                  </a:lnTo>
                  <a:cubicBezTo>
                    <a:pt x="11330" y="10251"/>
                    <a:pt x="11330" y="10091"/>
                    <a:pt x="11241" y="9984"/>
                  </a:cubicBezTo>
                  <a:lnTo>
                    <a:pt x="10831" y="9484"/>
                  </a:lnTo>
                  <a:cubicBezTo>
                    <a:pt x="10741" y="9386"/>
                    <a:pt x="10733" y="9207"/>
                    <a:pt x="10804" y="9083"/>
                  </a:cubicBezTo>
                  <a:cubicBezTo>
                    <a:pt x="11089" y="8619"/>
                    <a:pt x="11312" y="8092"/>
                    <a:pt x="11446" y="7539"/>
                  </a:cubicBezTo>
                  <a:cubicBezTo>
                    <a:pt x="11473" y="7405"/>
                    <a:pt x="11607" y="7289"/>
                    <a:pt x="11741" y="7272"/>
                  </a:cubicBezTo>
                  <a:lnTo>
                    <a:pt x="12392" y="7218"/>
                  </a:lnTo>
                  <a:cubicBezTo>
                    <a:pt x="12526" y="7209"/>
                    <a:pt x="12642" y="7084"/>
                    <a:pt x="12642" y="6950"/>
                  </a:cubicBezTo>
                  <a:lnTo>
                    <a:pt x="12642" y="5702"/>
                  </a:lnTo>
                  <a:cubicBezTo>
                    <a:pt x="12642" y="5559"/>
                    <a:pt x="12526" y="5443"/>
                    <a:pt x="12392" y="5425"/>
                  </a:cubicBezTo>
                  <a:lnTo>
                    <a:pt x="11741" y="5371"/>
                  </a:lnTo>
                  <a:cubicBezTo>
                    <a:pt x="11607" y="5363"/>
                    <a:pt x="11473" y="5238"/>
                    <a:pt x="11446" y="5104"/>
                  </a:cubicBezTo>
                  <a:cubicBezTo>
                    <a:pt x="11312" y="4551"/>
                    <a:pt x="11089" y="4033"/>
                    <a:pt x="10804" y="3560"/>
                  </a:cubicBezTo>
                  <a:cubicBezTo>
                    <a:pt x="10733" y="3444"/>
                    <a:pt x="10741" y="3266"/>
                    <a:pt x="10831" y="3159"/>
                  </a:cubicBezTo>
                  <a:lnTo>
                    <a:pt x="11241" y="2668"/>
                  </a:lnTo>
                  <a:cubicBezTo>
                    <a:pt x="11330" y="2561"/>
                    <a:pt x="11330" y="2392"/>
                    <a:pt x="11232" y="2294"/>
                  </a:cubicBezTo>
                  <a:lnTo>
                    <a:pt x="10349" y="1411"/>
                  </a:lnTo>
                  <a:cubicBezTo>
                    <a:pt x="10296" y="1358"/>
                    <a:pt x="10223" y="1331"/>
                    <a:pt x="10150" y="1331"/>
                  </a:cubicBezTo>
                  <a:cubicBezTo>
                    <a:pt x="10087" y="1331"/>
                    <a:pt x="10024" y="1351"/>
                    <a:pt x="9974" y="1393"/>
                  </a:cubicBezTo>
                  <a:lnTo>
                    <a:pt x="9484" y="1812"/>
                  </a:lnTo>
                  <a:cubicBezTo>
                    <a:pt x="9424" y="1862"/>
                    <a:pt x="9343" y="1886"/>
                    <a:pt x="9262" y="1886"/>
                  </a:cubicBezTo>
                  <a:cubicBezTo>
                    <a:pt x="9198" y="1886"/>
                    <a:pt x="9134" y="1870"/>
                    <a:pt x="9082" y="1839"/>
                  </a:cubicBezTo>
                  <a:cubicBezTo>
                    <a:pt x="8609" y="1544"/>
                    <a:pt x="8092" y="1330"/>
                    <a:pt x="7539" y="1196"/>
                  </a:cubicBezTo>
                  <a:cubicBezTo>
                    <a:pt x="7405" y="1170"/>
                    <a:pt x="7280" y="1036"/>
                    <a:pt x="7271" y="893"/>
                  </a:cubicBezTo>
                  <a:lnTo>
                    <a:pt x="7218" y="251"/>
                  </a:lnTo>
                  <a:cubicBezTo>
                    <a:pt x="7200" y="117"/>
                    <a:pt x="7084" y="1"/>
                    <a:pt x="6941"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204" name="Google Shape;1204;p50"/>
            <p:cNvSpPr/>
            <p:nvPr/>
          </p:nvSpPr>
          <p:spPr>
            <a:xfrm>
              <a:off x="7789933" y="2599006"/>
              <a:ext cx="497189" cy="497665"/>
            </a:xfrm>
            <a:custGeom>
              <a:avLst/>
              <a:gdLst/>
              <a:ahLst/>
              <a:cxnLst/>
              <a:rect l="l" t="t" r="r" b="b"/>
              <a:pathLst>
                <a:path w="9404" h="9413" extrusionOk="0">
                  <a:moveTo>
                    <a:pt x="4702" y="679"/>
                  </a:moveTo>
                  <a:cubicBezTo>
                    <a:pt x="6923" y="679"/>
                    <a:pt x="8734" y="2490"/>
                    <a:pt x="8734" y="4711"/>
                  </a:cubicBezTo>
                  <a:cubicBezTo>
                    <a:pt x="8734" y="6932"/>
                    <a:pt x="6923" y="8734"/>
                    <a:pt x="4702" y="8734"/>
                  </a:cubicBezTo>
                  <a:cubicBezTo>
                    <a:pt x="2480" y="8734"/>
                    <a:pt x="669" y="6932"/>
                    <a:pt x="669" y="4711"/>
                  </a:cubicBezTo>
                  <a:cubicBezTo>
                    <a:pt x="669" y="2490"/>
                    <a:pt x="2480" y="679"/>
                    <a:pt x="4702" y="679"/>
                  </a:cubicBezTo>
                  <a:close/>
                  <a:moveTo>
                    <a:pt x="4702" y="1"/>
                  </a:moveTo>
                  <a:cubicBezTo>
                    <a:pt x="2106" y="1"/>
                    <a:pt x="0" y="2115"/>
                    <a:pt x="0" y="4711"/>
                  </a:cubicBezTo>
                  <a:cubicBezTo>
                    <a:pt x="0" y="7307"/>
                    <a:pt x="2106" y="9412"/>
                    <a:pt x="4702" y="9412"/>
                  </a:cubicBezTo>
                  <a:cubicBezTo>
                    <a:pt x="7298" y="9412"/>
                    <a:pt x="9403" y="7307"/>
                    <a:pt x="9403" y="4711"/>
                  </a:cubicBezTo>
                  <a:cubicBezTo>
                    <a:pt x="9403" y="2115"/>
                    <a:pt x="7298" y="1"/>
                    <a:pt x="4702"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205" name="Google Shape;1205;p50"/>
            <p:cNvSpPr/>
            <p:nvPr/>
          </p:nvSpPr>
          <p:spPr>
            <a:xfrm>
              <a:off x="6420093" y="3453093"/>
              <a:ext cx="1146019" cy="1145538"/>
            </a:xfrm>
            <a:custGeom>
              <a:avLst/>
              <a:gdLst/>
              <a:ahLst/>
              <a:cxnLst/>
              <a:rect l="l" t="t" r="r" b="b"/>
              <a:pathLst>
                <a:path w="21456" h="21447" extrusionOk="0">
                  <a:moveTo>
                    <a:pt x="10733" y="3890"/>
                  </a:moveTo>
                  <a:cubicBezTo>
                    <a:pt x="14498" y="3890"/>
                    <a:pt x="17566" y="6950"/>
                    <a:pt x="17566" y="10723"/>
                  </a:cubicBezTo>
                  <a:cubicBezTo>
                    <a:pt x="17566" y="14497"/>
                    <a:pt x="14498" y="17566"/>
                    <a:pt x="10733" y="17566"/>
                  </a:cubicBezTo>
                  <a:cubicBezTo>
                    <a:pt x="6959" y="17566"/>
                    <a:pt x="3890" y="14497"/>
                    <a:pt x="3890" y="10723"/>
                  </a:cubicBezTo>
                  <a:cubicBezTo>
                    <a:pt x="3890" y="6950"/>
                    <a:pt x="6959" y="3890"/>
                    <a:pt x="10733" y="3890"/>
                  </a:cubicBezTo>
                  <a:close/>
                  <a:moveTo>
                    <a:pt x="9671" y="0"/>
                  </a:moveTo>
                  <a:cubicBezTo>
                    <a:pt x="9430" y="0"/>
                    <a:pt x="9225" y="187"/>
                    <a:pt x="9207" y="419"/>
                  </a:cubicBezTo>
                  <a:lnTo>
                    <a:pt x="9118" y="1517"/>
                  </a:lnTo>
                  <a:cubicBezTo>
                    <a:pt x="9091" y="1749"/>
                    <a:pt x="8886" y="1972"/>
                    <a:pt x="8663" y="2025"/>
                  </a:cubicBezTo>
                  <a:cubicBezTo>
                    <a:pt x="7726" y="2248"/>
                    <a:pt x="6843" y="2623"/>
                    <a:pt x="6040" y="3114"/>
                  </a:cubicBezTo>
                  <a:cubicBezTo>
                    <a:pt x="5953" y="3169"/>
                    <a:pt x="5845" y="3196"/>
                    <a:pt x="5736" y="3196"/>
                  </a:cubicBezTo>
                  <a:cubicBezTo>
                    <a:pt x="5600" y="3196"/>
                    <a:pt x="5462" y="3153"/>
                    <a:pt x="5362" y="3069"/>
                  </a:cubicBezTo>
                  <a:lnTo>
                    <a:pt x="4524" y="2364"/>
                  </a:lnTo>
                  <a:cubicBezTo>
                    <a:pt x="4435" y="2293"/>
                    <a:pt x="4327" y="2257"/>
                    <a:pt x="4219" y="2257"/>
                  </a:cubicBezTo>
                  <a:cubicBezTo>
                    <a:pt x="4099" y="2257"/>
                    <a:pt x="3980" y="2301"/>
                    <a:pt x="3890" y="2391"/>
                  </a:cubicBezTo>
                  <a:lnTo>
                    <a:pt x="2392" y="3890"/>
                  </a:lnTo>
                  <a:cubicBezTo>
                    <a:pt x="2231" y="4059"/>
                    <a:pt x="2213" y="4336"/>
                    <a:pt x="2365" y="4514"/>
                  </a:cubicBezTo>
                  <a:lnTo>
                    <a:pt x="3079" y="5353"/>
                  </a:lnTo>
                  <a:cubicBezTo>
                    <a:pt x="3230" y="5531"/>
                    <a:pt x="3239" y="5834"/>
                    <a:pt x="3114" y="6040"/>
                  </a:cubicBezTo>
                  <a:cubicBezTo>
                    <a:pt x="2624" y="6834"/>
                    <a:pt x="2258" y="7717"/>
                    <a:pt x="2035" y="8653"/>
                  </a:cubicBezTo>
                  <a:cubicBezTo>
                    <a:pt x="1981" y="8885"/>
                    <a:pt x="1749" y="9091"/>
                    <a:pt x="1517" y="9108"/>
                  </a:cubicBezTo>
                  <a:lnTo>
                    <a:pt x="429" y="9207"/>
                  </a:lnTo>
                  <a:cubicBezTo>
                    <a:pt x="188" y="9224"/>
                    <a:pt x="1" y="9430"/>
                    <a:pt x="1" y="9662"/>
                  </a:cubicBezTo>
                  <a:lnTo>
                    <a:pt x="1" y="11785"/>
                  </a:lnTo>
                  <a:cubicBezTo>
                    <a:pt x="1" y="12017"/>
                    <a:pt x="188" y="12231"/>
                    <a:pt x="429" y="12249"/>
                  </a:cubicBezTo>
                  <a:lnTo>
                    <a:pt x="1517" y="12338"/>
                  </a:lnTo>
                  <a:cubicBezTo>
                    <a:pt x="1749" y="12356"/>
                    <a:pt x="1981" y="12561"/>
                    <a:pt x="2035" y="12793"/>
                  </a:cubicBezTo>
                  <a:cubicBezTo>
                    <a:pt x="2258" y="13730"/>
                    <a:pt x="2624" y="14613"/>
                    <a:pt x="3114" y="15416"/>
                  </a:cubicBezTo>
                  <a:cubicBezTo>
                    <a:pt x="3239" y="15612"/>
                    <a:pt x="3230" y="15915"/>
                    <a:pt x="3079" y="16094"/>
                  </a:cubicBezTo>
                  <a:lnTo>
                    <a:pt x="2365" y="16932"/>
                  </a:lnTo>
                  <a:cubicBezTo>
                    <a:pt x="2213" y="17111"/>
                    <a:pt x="2231" y="17396"/>
                    <a:pt x="2392" y="17557"/>
                  </a:cubicBezTo>
                  <a:lnTo>
                    <a:pt x="3890" y="19055"/>
                  </a:lnTo>
                  <a:cubicBezTo>
                    <a:pt x="3980" y="19145"/>
                    <a:pt x="4099" y="19190"/>
                    <a:pt x="4219" y="19190"/>
                  </a:cubicBezTo>
                  <a:cubicBezTo>
                    <a:pt x="4327" y="19190"/>
                    <a:pt x="4435" y="19154"/>
                    <a:pt x="4524" y="19082"/>
                  </a:cubicBezTo>
                  <a:lnTo>
                    <a:pt x="5362" y="18377"/>
                  </a:lnTo>
                  <a:cubicBezTo>
                    <a:pt x="5462" y="18293"/>
                    <a:pt x="5600" y="18250"/>
                    <a:pt x="5736" y="18250"/>
                  </a:cubicBezTo>
                  <a:cubicBezTo>
                    <a:pt x="5845" y="18250"/>
                    <a:pt x="5953" y="18277"/>
                    <a:pt x="6040" y="18333"/>
                  </a:cubicBezTo>
                  <a:cubicBezTo>
                    <a:pt x="6843" y="18832"/>
                    <a:pt x="7726" y="19198"/>
                    <a:pt x="8663" y="19421"/>
                  </a:cubicBezTo>
                  <a:cubicBezTo>
                    <a:pt x="8886" y="19475"/>
                    <a:pt x="9091" y="19698"/>
                    <a:pt x="9118" y="19930"/>
                  </a:cubicBezTo>
                  <a:lnTo>
                    <a:pt x="9207" y="21027"/>
                  </a:lnTo>
                  <a:cubicBezTo>
                    <a:pt x="9225" y="21259"/>
                    <a:pt x="9430" y="21446"/>
                    <a:pt x="9671" y="21446"/>
                  </a:cubicBezTo>
                  <a:lnTo>
                    <a:pt x="11786" y="21446"/>
                  </a:lnTo>
                  <a:cubicBezTo>
                    <a:pt x="12026" y="21446"/>
                    <a:pt x="12232" y="21259"/>
                    <a:pt x="12249" y="21027"/>
                  </a:cubicBezTo>
                  <a:lnTo>
                    <a:pt x="12348" y="19930"/>
                  </a:lnTo>
                  <a:cubicBezTo>
                    <a:pt x="12365" y="19698"/>
                    <a:pt x="12571" y="19475"/>
                    <a:pt x="12794" y="19421"/>
                  </a:cubicBezTo>
                  <a:cubicBezTo>
                    <a:pt x="13739" y="19198"/>
                    <a:pt x="14613" y="18832"/>
                    <a:pt x="15416" y="18333"/>
                  </a:cubicBezTo>
                  <a:cubicBezTo>
                    <a:pt x="15503" y="18277"/>
                    <a:pt x="15612" y="18250"/>
                    <a:pt x="15721" y="18250"/>
                  </a:cubicBezTo>
                  <a:cubicBezTo>
                    <a:pt x="15857" y="18250"/>
                    <a:pt x="15995" y="18293"/>
                    <a:pt x="16094" y="18377"/>
                  </a:cubicBezTo>
                  <a:lnTo>
                    <a:pt x="16942" y="19082"/>
                  </a:lnTo>
                  <a:cubicBezTo>
                    <a:pt x="17026" y="19154"/>
                    <a:pt x="17132" y="19190"/>
                    <a:pt x="17239" y="19190"/>
                  </a:cubicBezTo>
                  <a:cubicBezTo>
                    <a:pt x="17358" y="19190"/>
                    <a:pt x="17477" y="19145"/>
                    <a:pt x="17566" y="19055"/>
                  </a:cubicBezTo>
                  <a:lnTo>
                    <a:pt x="19065" y="17557"/>
                  </a:lnTo>
                  <a:cubicBezTo>
                    <a:pt x="19226" y="17396"/>
                    <a:pt x="19243" y="17111"/>
                    <a:pt x="19092" y="16932"/>
                  </a:cubicBezTo>
                  <a:lnTo>
                    <a:pt x="18378" y="16094"/>
                  </a:lnTo>
                  <a:cubicBezTo>
                    <a:pt x="18226" y="15915"/>
                    <a:pt x="18218" y="15612"/>
                    <a:pt x="18342" y="15416"/>
                  </a:cubicBezTo>
                  <a:cubicBezTo>
                    <a:pt x="18833" y="14613"/>
                    <a:pt x="19199" y="13730"/>
                    <a:pt x="19422" y="12793"/>
                  </a:cubicBezTo>
                  <a:cubicBezTo>
                    <a:pt x="19475" y="12561"/>
                    <a:pt x="19698" y="12356"/>
                    <a:pt x="19939" y="12338"/>
                  </a:cubicBezTo>
                  <a:lnTo>
                    <a:pt x="21028" y="12249"/>
                  </a:lnTo>
                  <a:cubicBezTo>
                    <a:pt x="21269" y="12231"/>
                    <a:pt x="21456" y="12017"/>
                    <a:pt x="21456" y="11785"/>
                  </a:cubicBezTo>
                  <a:lnTo>
                    <a:pt x="21456" y="9662"/>
                  </a:lnTo>
                  <a:cubicBezTo>
                    <a:pt x="21456" y="9430"/>
                    <a:pt x="21269" y="9224"/>
                    <a:pt x="21028" y="9207"/>
                  </a:cubicBezTo>
                  <a:lnTo>
                    <a:pt x="19939" y="9108"/>
                  </a:lnTo>
                  <a:cubicBezTo>
                    <a:pt x="19698" y="9091"/>
                    <a:pt x="19475" y="8885"/>
                    <a:pt x="19422" y="8653"/>
                  </a:cubicBezTo>
                  <a:cubicBezTo>
                    <a:pt x="19199" y="7717"/>
                    <a:pt x="18833" y="6834"/>
                    <a:pt x="18342" y="6040"/>
                  </a:cubicBezTo>
                  <a:cubicBezTo>
                    <a:pt x="18218" y="5834"/>
                    <a:pt x="18226" y="5531"/>
                    <a:pt x="18378" y="5353"/>
                  </a:cubicBezTo>
                  <a:lnTo>
                    <a:pt x="19092" y="4514"/>
                  </a:lnTo>
                  <a:cubicBezTo>
                    <a:pt x="19243" y="4336"/>
                    <a:pt x="19226" y="4059"/>
                    <a:pt x="19065" y="3890"/>
                  </a:cubicBezTo>
                  <a:lnTo>
                    <a:pt x="17566" y="2391"/>
                  </a:lnTo>
                  <a:cubicBezTo>
                    <a:pt x="17477" y="2301"/>
                    <a:pt x="17358" y="2257"/>
                    <a:pt x="17239" y="2257"/>
                  </a:cubicBezTo>
                  <a:cubicBezTo>
                    <a:pt x="17132" y="2257"/>
                    <a:pt x="17026" y="2293"/>
                    <a:pt x="16942" y="2364"/>
                  </a:cubicBezTo>
                  <a:lnTo>
                    <a:pt x="16094" y="3069"/>
                  </a:lnTo>
                  <a:cubicBezTo>
                    <a:pt x="15995" y="3153"/>
                    <a:pt x="15857" y="3196"/>
                    <a:pt x="15721" y="3196"/>
                  </a:cubicBezTo>
                  <a:cubicBezTo>
                    <a:pt x="15612" y="3196"/>
                    <a:pt x="15503" y="3169"/>
                    <a:pt x="15416" y="3114"/>
                  </a:cubicBezTo>
                  <a:cubicBezTo>
                    <a:pt x="14613" y="2623"/>
                    <a:pt x="13739" y="2248"/>
                    <a:pt x="12794" y="2025"/>
                  </a:cubicBezTo>
                  <a:cubicBezTo>
                    <a:pt x="12571" y="1972"/>
                    <a:pt x="12365" y="1749"/>
                    <a:pt x="12348" y="1517"/>
                  </a:cubicBezTo>
                  <a:lnTo>
                    <a:pt x="12249" y="419"/>
                  </a:lnTo>
                  <a:cubicBezTo>
                    <a:pt x="12232" y="187"/>
                    <a:pt x="12026" y="0"/>
                    <a:pt x="11786"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206" name="Google Shape;1206;p50"/>
            <p:cNvSpPr/>
            <p:nvPr/>
          </p:nvSpPr>
          <p:spPr>
            <a:xfrm>
              <a:off x="6566841" y="3602112"/>
              <a:ext cx="852517" cy="852998"/>
            </a:xfrm>
            <a:custGeom>
              <a:avLst/>
              <a:gdLst/>
              <a:ahLst/>
              <a:cxnLst/>
              <a:rect l="l" t="t" r="r" b="b"/>
              <a:pathLst>
                <a:path w="15961" h="15970" extrusionOk="0">
                  <a:moveTo>
                    <a:pt x="7985" y="1152"/>
                  </a:moveTo>
                  <a:cubicBezTo>
                    <a:pt x="11750" y="1152"/>
                    <a:pt x="14818" y="4212"/>
                    <a:pt x="14818" y="7985"/>
                  </a:cubicBezTo>
                  <a:cubicBezTo>
                    <a:pt x="14818" y="11759"/>
                    <a:pt x="11750" y="14828"/>
                    <a:pt x="7985" y="14828"/>
                  </a:cubicBezTo>
                  <a:cubicBezTo>
                    <a:pt x="4211" y="14828"/>
                    <a:pt x="1142" y="11759"/>
                    <a:pt x="1142" y="7985"/>
                  </a:cubicBezTo>
                  <a:cubicBezTo>
                    <a:pt x="1142" y="4212"/>
                    <a:pt x="4211" y="1152"/>
                    <a:pt x="7985" y="1152"/>
                  </a:cubicBezTo>
                  <a:close/>
                  <a:moveTo>
                    <a:pt x="7985" y="1"/>
                  </a:moveTo>
                  <a:cubicBezTo>
                    <a:pt x="3569" y="1"/>
                    <a:pt x="0" y="3578"/>
                    <a:pt x="0" y="7985"/>
                  </a:cubicBezTo>
                  <a:cubicBezTo>
                    <a:pt x="0" y="12392"/>
                    <a:pt x="3569" y="15969"/>
                    <a:pt x="7985" y="15969"/>
                  </a:cubicBezTo>
                  <a:cubicBezTo>
                    <a:pt x="12392" y="15969"/>
                    <a:pt x="15960" y="12392"/>
                    <a:pt x="15960" y="7985"/>
                  </a:cubicBezTo>
                  <a:cubicBezTo>
                    <a:pt x="15960" y="3578"/>
                    <a:pt x="12392" y="1"/>
                    <a:pt x="7985"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207" name="Google Shape;1207;p50"/>
            <p:cNvSpPr/>
            <p:nvPr/>
          </p:nvSpPr>
          <p:spPr>
            <a:xfrm>
              <a:off x="6415100" y="2511393"/>
              <a:ext cx="1960236" cy="2094026"/>
            </a:xfrm>
            <a:custGeom>
              <a:avLst/>
              <a:gdLst/>
              <a:ahLst/>
              <a:cxnLst/>
              <a:rect l="l" t="t" r="r" b="b"/>
              <a:pathLst>
                <a:path w="36336" h="38816" fill="none" extrusionOk="0">
                  <a:moveTo>
                    <a:pt x="35426" y="9670"/>
                  </a:moveTo>
                  <a:lnTo>
                    <a:pt x="20073" y="33472"/>
                  </a:lnTo>
                  <a:lnTo>
                    <a:pt x="19796" y="33927"/>
                  </a:lnTo>
                  <a:cubicBezTo>
                    <a:pt x="17869" y="36870"/>
                    <a:pt x="14551" y="38815"/>
                    <a:pt x="10768" y="38815"/>
                  </a:cubicBezTo>
                  <a:cubicBezTo>
                    <a:pt x="4827" y="38815"/>
                    <a:pt x="0" y="33989"/>
                    <a:pt x="0" y="28048"/>
                  </a:cubicBezTo>
                  <a:cubicBezTo>
                    <a:pt x="0" y="25122"/>
                    <a:pt x="1169" y="22481"/>
                    <a:pt x="3051" y="20536"/>
                  </a:cubicBezTo>
                  <a:lnTo>
                    <a:pt x="3649" y="19974"/>
                  </a:lnTo>
                  <a:lnTo>
                    <a:pt x="25657" y="1677"/>
                  </a:lnTo>
                  <a:lnTo>
                    <a:pt x="25648" y="1668"/>
                  </a:lnTo>
                  <a:cubicBezTo>
                    <a:pt x="26781" y="633"/>
                    <a:pt x="28298" y="0"/>
                    <a:pt x="29957" y="0"/>
                  </a:cubicBezTo>
                  <a:cubicBezTo>
                    <a:pt x="33481" y="0"/>
                    <a:pt x="36336" y="2855"/>
                    <a:pt x="36336" y="6387"/>
                  </a:cubicBezTo>
                  <a:cubicBezTo>
                    <a:pt x="36336" y="7708"/>
                    <a:pt x="35934" y="8930"/>
                    <a:pt x="35248" y="9956"/>
                  </a:cubicBezTo>
                  <a:close/>
                </a:path>
              </a:pathLst>
            </a:custGeom>
            <a:noFill/>
            <a:ln w="9525" cap="flat"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3277766" y="1119116"/>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2648705" y="1172014"/>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3279329"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5883015" y="2740924"/>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2643986" y="3481432"/>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4502769" y="2731880"/>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6991492" y="2700434"/>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3906837" y="1139041"/>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4496981" y="1139042"/>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3801169"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5087729" y="1102958"/>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5750130" y="1068230"/>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4473024" y="3450718"/>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3296859" y="2725664"/>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1994597" y="2658939"/>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1975897" y="3460071"/>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6288741" y="1154518"/>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6893330" y="1154568"/>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5716325" y="3433518"/>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5060042" y="3433518"/>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6372599" y="3433518"/>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7028882" y="3433518"/>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bg1">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1957108" y="1109084"/>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lumMod val="5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5719570" y="4064929"/>
            <a:ext cx="303114" cy="420175"/>
            <a:chOff x="7025856" y="4064928"/>
            <a:chExt cx="303114" cy="420175"/>
          </a:xfrm>
          <a:solidFill>
            <a:schemeClr val="bg1">
              <a:lumMod val="50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1929062" y="1800674"/>
            <a:ext cx="483150" cy="480763"/>
            <a:chOff x="3235348" y="1800673"/>
            <a:chExt cx="483150" cy="480763"/>
          </a:xfrm>
          <a:solidFill>
            <a:schemeClr val="bg1">
              <a:lumMod val="50000"/>
            </a:schemeClr>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1993628" y="4214195"/>
            <a:ext cx="371547" cy="331551"/>
            <a:chOff x="3299914" y="4214195"/>
            <a:chExt cx="371547" cy="331551"/>
          </a:xfrm>
          <a:solidFill>
            <a:schemeClr val="bg1">
              <a:lumMod val="50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5018243" y="4126477"/>
            <a:ext cx="372408" cy="364370"/>
            <a:chOff x="6324529" y="4126476"/>
            <a:chExt cx="372408" cy="364370"/>
          </a:xfrm>
          <a:solidFill>
            <a:schemeClr val="bg1">
              <a:lumMod val="50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2657885" y="4157046"/>
            <a:ext cx="352263" cy="356771"/>
            <a:chOff x="3964170" y="4157045"/>
            <a:chExt cx="352263" cy="356771"/>
          </a:xfrm>
          <a:solidFill>
            <a:schemeClr val="bg1">
              <a:lumMod val="50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6359641" y="4173514"/>
            <a:ext cx="365202" cy="332677"/>
            <a:chOff x="7665927" y="4173513"/>
            <a:chExt cx="365202" cy="332677"/>
          </a:xfrm>
          <a:solidFill>
            <a:schemeClr val="bg1">
              <a:lumMod val="50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3251816"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bg1">
              <a:lumMod val="5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7022664" y="4140815"/>
            <a:ext cx="357082" cy="363401"/>
            <a:chOff x="8328949" y="4140814"/>
            <a:chExt cx="357082" cy="363401"/>
          </a:xfrm>
          <a:solidFill>
            <a:schemeClr val="bg1">
              <a:lumMod val="50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3819968" y="4158600"/>
            <a:ext cx="365202" cy="363400"/>
            <a:chOff x="5126254" y="4158599"/>
            <a:chExt cx="365202" cy="363400"/>
          </a:xfrm>
          <a:solidFill>
            <a:schemeClr val="bg1">
              <a:lumMod val="50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4426756" y="4193493"/>
            <a:ext cx="362504" cy="283866"/>
            <a:chOff x="5733041" y="4193493"/>
            <a:chExt cx="362504" cy="283866"/>
          </a:xfrm>
          <a:solidFill>
            <a:schemeClr val="bg1">
              <a:lumMod val="50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2617332" y="1891747"/>
            <a:ext cx="360502" cy="414716"/>
            <a:chOff x="3923617" y="1891747"/>
            <a:chExt cx="360502" cy="414716"/>
          </a:xfrm>
          <a:solidFill>
            <a:schemeClr val="bg1">
              <a:lumMod val="50000"/>
            </a:schemeClr>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5687192" y="1888684"/>
            <a:ext cx="416125" cy="415100"/>
            <a:chOff x="6993477" y="1888684"/>
            <a:chExt cx="416125" cy="415100"/>
          </a:xfrm>
          <a:solidFill>
            <a:schemeClr val="bg1">
              <a:lumMod val="50000"/>
            </a:schemeClr>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3263529" y="1891747"/>
            <a:ext cx="480718" cy="415100"/>
            <a:chOff x="4569814" y="1891747"/>
            <a:chExt cx="480718" cy="415100"/>
          </a:xfrm>
          <a:solidFill>
            <a:schemeClr val="bg1">
              <a:lumMod val="50000"/>
            </a:schemeClr>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6278864" y="1867516"/>
            <a:ext cx="421867" cy="414489"/>
            <a:chOff x="7585149" y="1867515"/>
            <a:chExt cx="421867" cy="414489"/>
          </a:xfrm>
          <a:solidFill>
            <a:schemeClr val="bg1">
              <a:lumMod val="50000"/>
            </a:schemeClr>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3895552" y="1892562"/>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bg1">
              <a:lumMod val="5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6924128" y="1867735"/>
            <a:ext cx="415101" cy="378030"/>
            <a:chOff x="8230413" y="1867735"/>
            <a:chExt cx="415101" cy="378030"/>
          </a:xfrm>
          <a:solidFill>
            <a:schemeClr val="bg1">
              <a:lumMod val="50000"/>
            </a:schemeClr>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4470207" y="1872352"/>
            <a:ext cx="415128" cy="414872"/>
            <a:chOff x="5776493" y="1872352"/>
            <a:chExt cx="415128" cy="414872"/>
          </a:xfrm>
          <a:solidFill>
            <a:schemeClr val="bg1">
              <a:lumMod val="50000"/>
            </a:schemeClr>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5090728" y="1856360"/>
            <a:ext cx="418200" cy="413070"/>
            <a:chOff x="6397014" y="1856360"/>
            <a:chExt cx="418200" cy="413070"/>
          </a:xfrm>
          <a:solidFill>
            <a:schemeClr val="bg1">
              <a:lumMod val="50000"/>
            </a:schemeClr>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2579255" y="2599749"/>
            <a:ext cx="501822" cy="501823"/>
            <a:chOff x="3885541" y="2599748"/>
            <a:chExt cx="501822" cy="501823"/>
          </a:xfrm>
          <a:solidFill>
            <a:schemeClr val="bg1">
              <a:lumMod val="50000"/>
            </a:schemeClr>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3874476" y="2670652"/>
            <a:ext cx="395020" cy="395021"/>
            <a:chOff x="5180761" y="2670651"/>
            <a:chExt cx="395020" cy="395021"/>
          </a:xfrm>
          <a:solidFill>
            <a:schemeClr val="bg1">
              <a:lumMod val="50000"/>
            </a:schemeClr>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6286992" y="2726924"/>
            <a:ext cx="441298" cy="284452"/>
            <a:chOff x="7593278" y="2726923"/>
            <a:chExt cx="441298" cy="284452"/>
          </a:xfrm>
          <a:solidFill>
            <a:schemeClr val="bg1">
              <a:lumMod val="50000"/>
            </a:schemeClr>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5126124" y="2748312"/>
            <a:ext cx="338931" cy="317744"/>
            <a:chOff x="6432410" y="2748311"/>
            <a:chExt cx="338931" cy="317744"/>
          </a:xfrm>
          <a:solidFill>
            <a:schemeClr val="bg1">
              <a:lumMod val="50000"/>
            </a:schemeClr>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783772" y="193395"/>
            <a:ext cx="7003286"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latin typeface="Arial"/>
                <a:cs typeface="B Nazanin" panose="00000700000000000000" pitchFamily="2" charset="-78"/>
              </a:rPr>
              <a:t>مجموعه آیکون های کاملاً قابل ویرایش: </a:t>
            </a:r>
            <a:r>
              <a:rPr lang="en-US" sz="3600" dirty="0">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3159216" y="1373079"/>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3852312" y="138396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2465580" y="1373079"/>
            <a:ext cx="415402" cy="489222"/>
            <a:chOff x="3837179" y="1242450"/>
            <a:chExt cx="415402" cy="489222"/>
          </a:xfrm>
          <a:solidFill>
            <a:schemeClr val="bg1">
              <a:lumMod val="25000"/>
            </a:schemeClr>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1786070" y="139962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7112404" y="138398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2458373" y="421198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bg1">
              <a:lumMod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1757267" y="421198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bg1">
              <a:lumMod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3855568" y="421198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bg1">
              <a:lumMod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3152000" y="421198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bg1">
              <a:lumMod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4571882" y="420267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5239339" y="423486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6479933" y="4193839"/>
            <a:ext cx="410839" cy="437879"/>
            <a:chOff x="7851532" y="4063209"/>
            <a:chExt cx="410839" cy="437879"/>
          </a:xfrm>
          <a:solidFill>
            <a:schemeClr val="bg1">
              <a:lumMod val="25000"/>
            </a:schemeClr>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2611993" y="2907745"/>
            <a:ext cx="392753" cy="381085"/>
            <a:chOff x="3983592" y="2777115"/>
            <a:chExt cx="392753" cy="381085"/>
          </a:xfrm>
          <a:solidFill>
            <a:schemeClr val="bg1">
              <a:lumMod val="25000"/>
            </a:schemeClr>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3206609" y="2882434"/>
            <a:ext cx="392753" cy="410263"/>
            <a:chOff x="4578208" y="2751804"/>
            <a:chExt cx="392753" cy="410263"/>
          </a:xfrm>
          <a:solidFill>
            <a:schemeClr val="bg1">
              <a:lumMod val="25000"/>
            </a:schemeClr>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5758525" y="2891449"/>
            <a:ext cx="359660" cy="371036"/>
            <a:chOff x="7130125" y="2760820"/>
            <a:chExt cx="359660" cy="371036"/>
          </a:xfrm>
          <a:solidFill>
            <a:schemeClr val="bg1">
              <a:lumMod val="25000"/>
            </a:schemeClr>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5031916" y="1310251"/>
            <a:ext cx="515511" cy="543501"/>
            <a:chOff x="6403515" y="1179621"/>
            <a:chExt cx="515511" cy="543501"/>
          </a:xfrm>
          <a:solidFill>
            <a:schemeClr val="bg1">
              <a:lumMod val="25000"/>
            </a:schemeClr>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3857881" y="286129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1">
              <a:lumMod val="2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7102721" y="2203766"/>
            <a:ext cx="350645" cy="379421"/>
            <a:chOff x="8474320" y="2073136"/>
            <a:chExt cx="350645" cy="379421"/>
          </a:xfrm>
          <a:solidFill>
            <a:schemeClr val="bg1">
              <a:lumMod val="25000"/>
            </a:schemeClr>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4494687" y="1340975"/>
            <a:ext cx="427692" cy="535545"/>
            <a:chOff x="5866287" y="1210345"/>
            <a:chExt cx="427692" cy="535545"/>
          </a:xfrm>
          <a:solidFill>
            <a:schemeClr val="bg1">
              <a:lumMod val="25000"/>
            </a:schemeClr>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4571882" y="2860973"/>
            <a:ext cx="392752" cy="418456"/>
            <a:chOff x="5943481" y="2730343"/>
            <a:chExt cx="392752" cy="418456"/>
          </a:xfrm>
          <a:solidFill>
            <a:schemeClr val="bg1">
              <a:lumMod val="25000"/>
            </a:schemeClr>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5697133" y="1354481"/>
            <a:ext cx="512987" cy="541708"/>
            <a:chOff x="7068732" y="1223851"/>
            <a:chExt cx="512987" cy="541708"/>
          </a:xfrm>
          <a:solidFill>
            <a:schemeClr val="bg1">
              <a:lumMod val="25000"/>
            </a:schemeClr>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1835284" y="2859693"/>
            <a:ext cx="392753" cy="419645"/>
            <a:chOff x="3206883" y="2729063"/>
            <a:chExt cx="392753" cy="419645"/>
          </a:xfrm>
          <a:solidFill>
            <a:schemeClr val="bg1">
              <a:lumMod val="25000"/>
            </a:schemeClr>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5189367" y="2918845"/>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1">
              <a:lumMod val="2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6490557" y="2873371"/>
            <a:ext cx="359688" cy="378726"/>
            <a:chOff x="7862157" y="2742742"/>
            <a:chExt cx="359688" cy="378726"/>
          </a:xfrm>
          <a:solidFill>
            <a:schemeClr val="bg1">
              <a:lumMod val="25000"/>
            </a:schemeClr>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2463870" y="3597577"/>
            <a:ext cx="316967" cy="383407"/>
            <a:chOff x="3835469" y="3466947"/>
            <a:chExt cx="316967" cy="383407"/>
          </a:xfrm>
          <a:solidFill>
            <a:schemeClr val="bg1">
              <a:lumMod val="25000"/>
            </a:schemeClr>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3852551" y="3601244"/>
            <a:ext cx="365019" cy="360365"/>
            <a:chOff x="5224150" y="3470614"/>
            <a:chExt cx="365019" cy="360365"/>
          </a:xfrm>
          <a:solidFill>
            <a:schemeClr val="bg1">
              <a:lumMod val="25000"/>
            </a:schemeClr>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4552990" y="3569852"/>
            <a:ext cx="360237" cy="383893"/>
            <a:chOff x="5924589" y="3439222"/>
            <a:chExt cx="360237" cy="383893"/>
          </a:xfrm>
          <a:solidFill>
            <a:schemeClr val="bg1">
              <a:lumMod val="25000"/>
            </a:schemeClr>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7156103" y="2879654"/>
            <a:ext cx="259506" cy="362596"/>
            <a:chOff x="8527703" y="2749024"/>
            <a:chExt cx="259506" cy="362596"/>
          </a:xfrm>
          <a:solidFill>
            <a:schemeClr val="bg1">
              <a:lumMod val="25000"/>
            </a:schemeClr>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5213150" y="3611950"/>
            <a:ext cx="361179" cy="338858"/>
            <a:chOff x="6584749" y="3481321"/>
            <a:chExt cx="361179" cy="338858"/>
          </a:xfrm>
          <a:solidFill>
            <a:schemeClr val="bg1">
              <a:lumMod val="25000"/>
            </a:schemeClr>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1760695" y="3541140"/>
            <a:ext cx="360210" cy="381844"/>
            <a:chOff x="3132295" y="3410510"/>
            <a:chExt cx="360210" cy="381844"/>
          </a:xfrm>
          <a:solidFill>
            <a:schemeClr val="bg1">
              <a:lumMod val="25000"/>
            </a:schemeClr>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5764927" y="3549918"/>
            <a:ext cx="362139" cy="386982"/>
            <a:chOff x="7136526" y="3419289"/>
            <a:chExt cx="362139" cy="386982"/>
          </a:xfrm>
          <a:solidFill>
            <a:schemeClr val="bg1">
              <a:lumMod val="25000"/>
            </a:schemeClr>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5743639" y="4095358"/>
            <a:ext cx="532226" cy="525935"/>
            <a:chOff x="7115239" y="3964728"/>
            <a:chExt cx="532226" cy="525935"/>
          </a:xfrm>
          <a:solidFill>
            <a:schemeClr val="bg1">
              <a:lumMod val="25000"/>
            </a:schemeClr>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7114197" y="3467805"/>
            <a:ext cx="413345" cy="440549"/>
            <a:chOff x="8485796" y="3337175"/>
            <a:chExt cx="413345" cy="440549"/>
          </a:xfrm>
          <a:solidFill>
            <a:schemeClr val="bg1">
              <a:lumMod val="25000"/>
            </a:schemeClr>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3146916" y="3636000"/>
            <a:ext cx="362148" cy="384935"/>
            <a:chOff x="4518516" y="3505370"/>
            <a:chExt cx="362148" cy="384935"/>
          </a:xfrm>
          <a:solidFill>
            <a:schemeClr val="bg1">
              <a:lumMod val="25000"/>
            </a:schemeClr>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6489909" y="3535909"/>
            <a:ext cx="340046" cy="360374"/>
            <a:chOff x="7861508" y="3405280"/>
            <a:chExt cx="340046" cy="360374"/>
          </a:xfrm>
          <a:solidFill>
            <a:schemeClr val="bg1">
              <a:lumMod val="25000"/>
            </a:schemeClr>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6408984" y="2085204"/>
            <a:ext cx="472799" cy="502554"/>
            <a:chOff x="7780583" y="1954575"/>
            <a:chExt cx="472799" cy="502554"/>
          </a:xfrm>
          <a:solidFill>
            <a:schemeClr val="bg1">
              <a:lumMod val="25000"/>
            </a:schemeClr>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2415342" y="2121369"/>
            <a:ext cx="470294" cy="502554"/>
            <a:chOff x="3786941" y="1990740"/>
            <a:chExt cx="470294" cy="502554"/>
          </a:xfrm>
          <a:solidFill>
            <a:schemeClr val="bg1">
              <a:lumMod val="25000"/>
            </a:schemeClr>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5753788" y="2125538"/>
            <a:ext cx="304760" cy="502545"/>
            <a:chOff x="7125388" y="1994909"/>
            <a:chExt cx="304760" cy="502545"/>
          </a:xfrm>
          <a:solidFill>
            <a:schemeClr val="bg1">
              <a:lumMod val="25000"/>
            </a:schemeClr>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3142053" y="2112198"/>
            <a:ext cx="470257" cy="499874"/>
            <a:chOff x="4513652" y="1981568"/>
            <a:chExt cx="470257" cy="499874"/>
          </a:xfrm>
          <a:solidFill>
            <a:schemeClr val="bg1">
              <a:lumMod val="25000"/>
            </a:schemeClr>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3811694" y="2120684"/>
            <a:ext cx="471528" cy="504319"/>
            <a:chOff x="5183294" y="1990054"/>
            <a:chExt cx="471528" cy="504319"/>
          </a:xfrm>
          <a:solidFill>
            <a:schemeClr val="bg1">
              <a:lumMod val="25000"/>
            </a:schemeClr>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1757276" y="2132323"/>
            <a:ext cx="471529" cy="502554"/>
            <a:chOff x="3128875" y="2001694"/>
            <a:chExt cx="471529" cy="502554"/>
          </a:xfrm>
          <a:solidFill>
            <a:schemeClr val="bg1">
              <a:lumMod val="25000"/>
            </a:schemeClr>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4523198" y="2121040"/>
            <a:ext cx="441444" cy="500460"/>
            <a:chOff x="5894798" y="1990411"/>
            <a:chExt cx="441444" cy="500460"/>
          </a:xfrm>
          <a:solidFill>
            <a:schemeClr val="bg1">
              <a:lumMod val="25000"/>
            </a:schemeClr>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5080251" y="2120875"/>
            <a:ext cx="479054" cy="501182"/>
            <a:chOff x="6451850" y="1990246"/>
            <a:chExt cx="479054" cy="501182"/>
          </a:xfrm>
          <a:solidFill>
            <a:schemeClr val="bg1">
              <a:lumMod val="25000"/>
            </a:schemeClr>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7166847" y="4297139"/>
            <a:ext cx="327922" cy="324154"/>
            <a:chOff x="8538447" y="4166509"/>
            <a:chExt cx="327922" cy="324154"/>
          </a:xfrm>
          <a:solidFill>
            <a:schemeClr val="bg1">
              <a:lumMod val="25000"/>
            </a:schemeClr>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6438437" y="1444769"/>
            <a:ext cx="445504" cy="476017"/>
            <a:chOff x="7810036" y="1314139"/>
            <a:chExt cx="445504" cy="476017"/>
          </a:xfrm>
          <a:solidFill>
            <a:schemeClr val="bg1">
              <a:lumMod val="25000"/>
            </a:schemeClr>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156795" y="411143"/>
            <a:ext cx="6916200"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latin typeface="Arial"/>
                <a:cs typeface="B Nazanin" panose="00000700000000000000" pitchFamily="2" charset="-78"/>
              </a:rPr>
              <a:t>مجموعه آیکون های کاملاً قابل ویرایش: </a:t>
            </a:r>
            <a:r>
              <a:rPr lang="en-US" sz="3600" dirty="0">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4978343" y="3369520"/>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1">
              <a:lumMod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5456594" y="3436855"/>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1">
              <a:lumMod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6873201" y="3486050"/>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1">
              <a:lumMod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6917119" y="4387109"/>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bg1">
              <a:lumMod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1821808" y="3416950"/>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1">
              <a:lumMod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3686232" y="4227355"/>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4314316" y="4355133"/>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2530487" y="4275689"/>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4948827" y="4307392"/>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6243975" y="4333718"/>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2429509" y="3514835"/>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1971705" y="4161207"/>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5503257" y="4333709"/>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bg1">
              <a:lumMod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3107162" y="4314278"/>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bg1">
              <a:lumMod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6196865" y="3429340"/>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1">
              <a:lumMod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6893884" y="926489"/>
            <a:ext cx="425141" cy="424848"/>
            <a:chOff x="8211055" y="926488"/>
            <a:chExt cx="425141" cy="424848"/>
          </a:xfrm>
          <a:solidFill>
            <a:schemeClr val="bg1">
              <a:lumMod val="25000"/>
            </a:schemeClr>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6178001" y="1728547"/>
            <a:ext cx="414057" cy="412961"/>
            <a:chOff x="7495172" y="1728545"/>
            <a:chExt cx="414057" cy="412961"/>
          </a:xfrm>
          <a:solidFill>
            <a:schemeClr val="bg1">
              <a:lumMod val="25000"/>
            </a:schemeClr>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3118016" y="3483023"/>
            <a:ext cx="381642" cy="422306"/>
            <a:chOff x="4435187" y="3483022"/>
            <a:chExt cx="381642" cy="422306"/>
          </a:xfrm>
          <a:solidFill>
            <a:schemeClr val="bg1">
              <a:lumMod val="25000"/>
            </a:schemeClr>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2413774" y="986054"/>
            <a:ext cx="373559" cy="372837"/>
            <a:chOff x="3730944" y="986052"/>
            <a:chExt cx="373559" cy="372837"/>
          </a:xfrm>
          <a:solidFill>
            <a:schemeClr val="bg1">
              <a:lumMod val="25000"/>
            </a:schemeClr>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6872469" y="2558382"/>
            <a:ext cx="453661" cy="454365"/>
            <a:chOff x="8189640" y="2558381"/>
            <a:chExt cx="453661" cy="454365"/>
          </a:xfrm>
          <a:solidFill>
            <a:schemeClr val="bg1">
              <a:lumMod val="25000"/>
            </a:schemeClr>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1834994" y="935259"/>
            <a:ext cx="374968" cy="450424"/>
            <a:chOff x="3152165" y="935257"/>
            <a:chExt cx="374968" cy="450424"/>
          </a:xfrm>
          <a:solidFill>
            <a:schemeClr val="bg1">
              <a:lumMod val="25000"/>
            </a:schemeClr>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4810552" y="908466"/>
            <a:ext cx="450424" cy="450423"/>
            <a:chOff x="6127723" y="908465"/>
            <a:chExt cx="450424" cy="450423"/>
          </a:xfrm>
          <a:solidFill>
            <a:schemeClr val="bg1">
              <a:lumMod val="25000"/>
            </a:schemeClr>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5377773" y="916357"/>
            <a:ext cx="455278" cy="449190"/>
            <a:chOff x="6694944" y="916356"/>
            <a:chExt cx="455278" cy="449190"/>
          </a:xfrm>
          <a:solidFill>
            <a:schemeClr val="bg1">
              <a:lumMod val="25000"/>
            </a:schemeClr>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3077947" y="916889"/>
            <a:ext cx="435775" cy="450423"/>
            <a:chOff x="4395118" y="916887"/>
            <a:chExt cx="435775" cy="450423"/>
          </a:xfrm>
          <a:solidFill>
            <a:schemeClr val="bg1">
              <a:lumMod val="25000"/>
            </a:schemeClr>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6177993" y="916357"/>
            <a:ext cx="428515" cy="451036"/>
            <a:chOff x="7495163" y="916356"/>
            <a:chExt cx="428515" cy="451036"/>
          </a:xfrm>
          <a:solidFill>
            <a:schemeClr val="bg1">
              <a:lumMod val="25000"/>
            </a:schemeClr>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3653516" y="916888"/>
            <a:ext cx="423596" cy="450424"/>
            <a:chOff x="4970687" y="916887"/>
            <a:chExt cx="423596" cy="450424"/>
          </a:xfrm>
          <a:solidFill>
            <a:schemeClr val="bg1">
              <a:lumMod val="25000"/>
            </a:schemeClr>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4198113" y="916568"/>
            <a:ext cx="456486" cy="451082"/>
            <a:chOff x="5515285" y="916567"/>
            <a:chExt cx="456486" cy="451082"/>
          </a:xfrm>
          <a:solidFill>
            <a:schemeClr val="bg1">
              <a:lumMod val="25000"/>
            </a:schemeClr>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6853633" y="1679599"/>
            <a:ext cx="498603" cy="496391"/>
            <a:chOff x="8170804" y="1679597"/>
            <a:chExt cx="498603" cy="496391"/>
          </a:xfrm>
          <a:solidFill>
            <a:schemeClr val="bg1">
              <a:lumMod val="25000"/>
            </a:schemeClr>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3029429" y="1707908"/>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1">
              <a:lumMod val="2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3590513" y="1706391"/>
            <a:ext cx="460830" cy="449225"/>
            <a:chOff x="4907685" y="1706389"/>
            <a:chExt cx="460830" cy="449225"/>
          </a:xfrm>
          <a:solidFill>
            <a:schemeClr val="bg1">
              <a:lumMod val="25000"/>
            </a:schemeClr>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4158201" y="1706601"/>
            <a:ext cx="450021" cy="448805"/>
            <a:chOff x="5475372" y="1706599"/>
            <a:chExt cx="450021" cy="448805"/>
          </a:xfrm>
          <a:solidFill>
            <a:schemeClr val="bg1">
              <a:lumMod val="25000"/>
            </a:schemeClr>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1830678" y="1725785"/>
            <a:ext cx="446391" cy="447617"/>
            <a:chOff x="3147849" y="1725783"/>
            <a:chExt cx="446391" cy="447617"/>
          </a:xfrm>
          <a:solidFill>
            <a:schemeClr val="bg1">
              <a:lumMod val="25000"/>
            </a:schemeClr>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4790582" y="1700219"/>
            <a:ext cx="445212" cy="445175"/>
            <a:chOff x="6107753" y="1700217"/>
            <a:chExt cx="445212" cy="445175"/>
          </a:xfrm>
          <a:solidFill>
            <a:schemeClr val="bg1">
              <a:lumMod val="25000"/>
            </a:schemeClr>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2464366" y="1707954"/>
            <a:ext cx="469270" cy="446099"/>
            <a:chOff x="3781537" y="1707952"/>
            <a:chExt cx="469270" cy="446099"/>
          </a:xfrm>
          <a:solidFill>
            <a:schemeClr val="bg1">
              <a:lumMod val="25000"/>
            </a:schemeClr>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5413178" y="1707240"/>
            <a:ext cx="446400" cy="445212"/>
            <a:chOff x="6730349" y="1707239"/>
            <a:chExt cx="446400" cy="445212"/>
          </a:xfrm>
          <a:solidFill>
            <a:schemeClr val="bg1">
              <a:lumMod val="25000"/>
            </a:schemeClr>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3022607" y="2577101"/>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lumMod val="2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3562204" y="2649493"/>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1">
              <a:lumMod val="2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4209663" y="2589243"/>
            <a:ext cx="461287" cy="462000"/>
            <a:chOff x="5526834" y="2589242"/>
            <a:chExt cx="461287" cy="462000"/>
          </a:xfrm>
          <a:solidFill>
            <a:schemeClr val="bg1">
              <a:lumMod val="25000"/>
            </a:schemeClr>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6036681" y="2571614"/>
            <a:ext cx="465823" cy="464295"/>
            <a:chOff x="7353851" y="2571612"/>
            <a:chExt cx="465823" cy="464295"/>
          </a:xfrm>
          <a:solidFill>
            <a:schemeClr val="bg1">
              <a:lumMod val="25000"/>
            </a:schemeClr>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3584177" y="3495295"/>
            <a:ext cx="406286" cy="408900"/>
            <a:chOff x="4901348" y="3495294"/>
            <a:chExt cx="406286" cy="408900"/>
          </a:xfrm>
          <a:solidFill>
            <a:schemeClr val="bg1">
              <a:lumMod val="25000"/>
            </a:schemeClr>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4831144" y="2583016"/>
            <a:ext cx="272920" cy="462000"/>
            <a:chOff x="6148315" y="2583015"/>
            <a:chExt cx="272920" cy="462000"/>
          </a:xfrm>
          <a:solidFill>
            <a:schemeClr val="bg1">
              <a:lumMod val="25000"/>
            </a:schemeClr>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2478887" y="2604504"/>
            <a:ext cx="454438" cy="462586"/>
            <a:chOff x="3796058" y="2604503"/>
            <a:chExt cx="454438" cy="462586"/>
          </a:xfrm>
          <a:solidFill>
            <a:schemeClr val="bg1">
              <a:lumMod val="25000"/>
            </a:schemeClr>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5388115" y="2576277"/>
            <a:ext cx="456723" cy="464304"/>
            <a:chOff x="6705286" y="2576276"/>
            <a:chExt cx="456723" cy="464304"/>
          </a:xfrm>
          <a:solidFill>
            <a:schemeClr val="bg1">
              <a:lumMod val="25000"/>
            </a:schemeClr>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4250665" y="3523549"/>
            <a:ext cx="492377" cy="387934"/>
            <a:chOff x="5567836" y="3523548"/>
            <a:chExt cx="492377" cy="387934"/>
          </a:xfrm>
          <a:solidFill>
            <a:schemeClr val="bg1">
              <a:lumMod val="25000"/>
            </a:schemeClr>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1760780" y="2595846"/>
            <a:ext cx="556458" cy="457373"/>
            <a:chOff x="3077952" y="2595844"/>
            <a:chExt cx="556458" cy="457373"/>
          </a:xfrm>
          <a:solidFill>
            <a:schemeClr val="bg1">
              <a:lumMod val="25000"/>
            </a:schemeClr>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827315" y="193395"/>
            <a:ext cx="6959743"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latin typeface="Arial"/>
                <a:cs typeface="B Nazanin" panose="00000700000000000000" pitchFamily="2" charset="-78"/>
              </a:rPr>
              <a:t>مجموعه آیکون های کاملاً قابل ویرایش: </a:t>
            </a:r>
            <a:r>
              <a:rPr lang="en-US" sz="3600" dirty="0">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70"/>
          <p:cNvSpPr txBox="1"/>
          <p:nvPr/>
        </p:nvSpPr>
        <p:spPr>
          <a:xfrm>
            <a:off x="716775" y="1188000"/>
            <a:ext cx="7710600" cy="772500"/>
          </a:xfrm>
          <a:prstGeom prst="rect">
            <a:avLst/>
          </a:prstGeom>
          <a:noFill/>
          <a:ln>
            <a:noFill/>
          </a:ln>
        </p:spPr>
        <p:txBody>
          <a:bodyPr spcFirstLastPara="1" wrap="square" lIns="91425" tIns="91425" rIns="91425" bIns="91425" anchor="t" anchorCtr="0">
            <a:noAutofit/>
          </a:bodyPr>
          <a:lstStyle/>
          <a:p>
            <a:pPr algn="r" rtl="1"/>
            <a:r>
              <a:rPr lang="fa-IR" sz="1400" dirty="0">
                <a:solidFill>
                  <a:schemeClr val="tx1"/>
                </a:solidFill>
                <a:cs typeface="B Nazanin" panose="00000700000000000000" pitchFamily="2" charset="-78"/>
              </a:rPr>
              <a:t>شما به راحتی می توانید اندازه این منابع را بدون از دست دادن کیفیت تغییر دهید. برای تغییر رنگ، کافی است منبع را از حالت گروه خارج کنید و روی شی ای که می خواهید تغییر دهید کلیک کنید. سپس روی سطل رنگ کلیک کرده و رنگ مورد نظر خود را انتخاب کنید. وقتی کارتان تمام شد، منبع را دوباره گروه بندی کنید.</a:t>
            </a:r>
          </a:p>
        </p:txBody>
      </p:sp>
      <p:grpSp>
        <p:nvGrpSpPr>
          <p:cNvPr id="1198" name="Google Shape;1198;p70"/>
          <p:cNvGrpSpPr/>
          <p:nvPr/>
        </p:nvGrpSpPr>
        <p:grpSpPr>
          <a:xfrm>
            <a:off x="5117640" y="3085736"/>
            <a:ext cx="474294" cy="551291"/>
            <a:chOff x="4727025" y="1332775"/>
            <a:chExt cx="59900" cy="69625"/>
          </a:xfrm>
        </p:grpSpPr>
        <p:sp>
          <p:nvSpPr>
            <p:cNvPr id="1199" name="Google Shape;1199;p70"/>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00" name="Google Shape;1200;p70"/>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01" name="Google Shape;1201;p70"/>
          <p:cNvGrpSpPr/>
          <p:nvPr/>
        </p:nvGrpSpPr>
        <p:grpSpPr>
          <a:xfrm>
            <a:off x="5731296" y="2314340"/>
            <a:ext cx="555653" cy="557031"/>
            <a:chOff x="4820425" y="1329900"/>
            <a:chExt cx="70175" cy="70350"/>
          </a:xfrm>
        </p:grpSpPr>
        <p:sp>
          <p:nvSpPr>
            <p:cNvPr id="1202" name="Google Shape;1202;p70"/>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03" name="Google Shape;1203;p70"/>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04" name="Google Shape;1204;p70"/>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05" name="Google Shape;1205;p70"/>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06" name="Google Shape;1206;p70"/>
          <p:cNvGrpSpPr/>
          <p:nvPr/>
        </p:nvGrpSpPr>
        <p:grpSpPr>
          <a:xfrm>
            <a:off x="6357664" y="2318845"/>
            <a:ext cx="582574" cy="533871"/>
            <a:chOff x="4903200" y="1331525"/>
            <a:chExt cx="73575" cy="67425"/>
          </a:xfrm>
        </p:grpSpPr>
        <p:sp>
          <p:nvSpPr>
            <p:cNvPr id="1207" name="Google Shape;1207;p70"/>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08" name="Google Shape;1208;p70"/>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09" name="Google Shape;1209;p70"/>
          <p:cNvGrpSpPr/>
          <p:nvPr/>
        </p:nvGrpSpPr>
        <p:grpSpPr>
          <a:xfrm>
            <a:off x="5717142" y="3078709"/>
            <a:ext cx="583960" cy="565345"/>
            <a:chOff x="4815575" y="1416800"/>
            <a:chExt cx="73750" cy="71400"/>
          </a:xfrm>
        </p:grpSpPr>
        <p:sp>
          <p:nvSpPr>
            <p:cNvPr id="1210" name="Google Shape;1210;p70"/>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11" name="Google Shape;1211;p70"/>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12" name="Google Shape;1212;p70"/>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13" name="Google Shape;1213;p70"/>
          <p:cNvGrpSpPr/>
          <p:nvPr/>
        </p:nvGrpSpPr>
        <p:grpSpPr>
          <a:xfrm>
            <a:off x="6351924" y="3108896"/>
            <a:ext cx="589898" cy="504970"/>
            <a:chOff x="4902475" y="1418875"/>
            <a:chExt cx="74500" cy="63775"/>
          </a:xfrm>
        </p:grpSpPr>
        <p:sp>
          <p:nvSpPr>
            <p:cNvPr id="1214" name="Google Shape;1214;p70"/>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15" name="Google Shape;1215;p70"/>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16" name="Google Shape;1216;p70"/>
          <p:cNvGrpSpPr/>
          <p:nvPr/>
        </p:nvGrpSpPr>
        <p:grpSpPr>
          <a:xfrm>
            <a:off x="5727139" y="3826000"/>
            <a:ext cx="563967" cy="567127"/>
            <a:chOff x="4818100" y="1507675"/>
            <a:chExt cx="71225" cy="71625"/>
          </a:xfrm>
        </p:grpSpPr>
        <p:sp>
          <p:nvSpPr>
            <p:cNvPr id="1217" name="Google Shape;1217;p70"/>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18" name="Google Shape;1218;p70"/>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19" name="Google Shape;1219;p70"/>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20" name="Google Shape;1220;p70"/>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21" name="Google Shape;1221;p70"/>
          <p:cNvGrpSpPr/>
          <p:nvPr/>
        </p:nvGrpSpPr>
        <p:grpSpPr>
          <a:xfrm>
            <a:off x="5040636" y="3829461"/>
            <a:ext cx="628301" cy="588505"/>
            <a:chOff x="4721450" y="1509475"/>
            <a:chExt cx="79350" cy="74325"/>
          </a:xfrm>
        </p:grpSpPr>
        <p:sp>
          <p:nvSpPr>
            <p:cNvPr id="1222" name="Google Shape;1222;p70"/>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23" name="Google Shape;1223;p70"/>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24" name="Google Shape;1224;p70"/>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25" name="Google Shape;1225;p70"/>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26" name="Google Shape;1226;p70"/>
          <p:cNvGrpSpPr/>
          <p:nvPr/>
        </p:nvGrpSpPr>
        <p:grpSpPr>
          <a:xfrm>
            <a:off x="6386170" y="3814027"/>
            <a:ext cx="557038" cy="562772"/>
            <a:chOff x="4906800" y="1507500"/>
            <a:chExt cx="70350" cy="71075"/>
          </a:xfrm>
        </p:grpSpPr>
        <p:sp>
          <p:nvSpPr>
            <p:cNvPr id="1227" name="Google Shape;1227;p70"/>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28" name="Google Shape;1228;p70"/>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29" name="Google Shape;1229;p70"/>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30" name="Google Shape;1230;p70"/>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31" name="Google Shape;1231;p70"/>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32" name="Google Shape;1232;p70"/>
          <p:cNvGrpSpPr/>
          <p:nvPr/>
        </p:nvGrpSpPr>
        <p:grpSpPr>
          <a:xfrm>
            <a:off x="4423778" y="2340963"/>
            <a:ext cx="517934" cy="517934"/>
            <a:chOff x="3736598" y="2170606"/>
            <a:chExt cx="404889" cy="404889"/>
          </a:xfrm>
        </p:grpSpPr>
        <p:sp>
          <p:nvSpPr>
            <p:cNvPr id="1233" name="Google Shape;1233;p70"/>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34" name="Google Shape;1234;p70"/>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35" name="Google Shape;1235;p70"/>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36" name="Google Shape;1236;p70"/>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37" name="Google Shape;1237;p70"/>
          <p:cNvGrpSpPr/>
          <p:nvPr/>
        </p:nvGrpSpPr>
        <p:grpSpPr>
          <a:xfrm>
            <a:off x="3690839" y="2341061"/>
            <a:ext cx="586986" cy="517740"/>
            <a:chOff x="3161917" y="2170682"/>
            <a:chExt cx="458870" cy="404737"/>
          </a:xfrm>
        </p:grpSpPr>
        <p:sp>
          <p:nvSpPr>
            <p:cNvPr id="1238" name="Google Shape;1238;p70"/>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39" name="Google Shape;1239;p70"/>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40" name="Google Shape;1240;p70"/>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41" name="Google Shape;1241;p70"/>
          <p:cNvGrpSpPr/>
          <p:nvPr/>
        </p:nvGrpSpPr>
        <p:grpSpPr>
          <a:xfrm>
            <a:off x="3713860" y="3102400"/>
            <a:ext cx="540943" cy="517963"/>
            <a:chOff x="3179914" y="2889488"/>
            <a:chExt cx="422876" cy="404911"/>
          </a:xfrm>
        </p:grpSpPr>
        <p:sp>
          <p:nvSpPr>
            <p:cNvPr id="1242" name="Google Shape;1242;p70"/>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43" name="Google Shape;1243;p70"/>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44" name="Google Shape;1244;p70"/>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45" name="Google Shape;1245;p70"/>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46" name="Google Shape;1246;p70"/>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47" name="Google Shape;1247;p70"/>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48" name="Google Shape;1248;p70"/>
          <p:cNvGrpSpPr/>
          <p:nvPr/>
        </p:nvGrpSpPr>
        <p:grpSpPr>
          <a:xfrm>
            <a:off x="4414654" y="3102358"/>
            <a:ext cx="536180" cy="518047"/>
            <a:chOff x="3729467" y="2889422"/>
            <a:chExt cx="419153" cy="404977"/>
          </a:xfrm>
        </p:grpSpPr>
        <p:sp>
          <p:nvSpPr>
            <p:cNvPr id="1249" name="Google Shape;1249;p70"/>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0" name="Google Shape;1250;p70"/>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1" name="Google Shape;1251;p70"/>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2" name="Google Shape;1252;p70"/>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3" name="Google Shape;1253;p70"/>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4" name="Google Shape;1254;p70"/>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5" name="Google Shape;1255;p70"/>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56" name="Google Shape;1256;p70"/>
          <p:cNvGrpSpPr/>
          <p:nvPr/>
        </p:nvGrpSpPr>
        <p:grpSpPr>
          <a:xfrm>
            <a:off x="1951688" y="3445787"/>
            <a:ext cx="965351" cy="134611"/>
            <a:chOff x="4411970" y="2962952"/>
            <a:chExt cx="706544" cy="104212"/>
          </a:xfrm>
        </p:grpSpPr>
        <p:sp>
          <p:nvSpPr>
            <p:cNvPr id="1257" name="Google Shape;1257;p70"/>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8" name="Google Shape;1258;p70"/>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9" name="Google Shape;1259;p70"/>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60" name="Google Shape;1260;p70"/>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61" name="Google Shape;1261;p70"/>
          <p:cNvGrpSpPr/>
          <p:nvPr/>
        </p:nvGrpSpPr>
        <p:grpSpPr>
          <a:xfrm>
            <a:off x="1951688" y="3041077"/>
            <a:ext cx="960158" cy="289172"/>
            <a:chOff x="4411970" y="2726085"/>
            <a:chExt cx="643107" cy="193659"/>
          </a:xfrm>
        </p:grpSpPr>
        <p:sp>
          <p:nvSpPr>
            <p:cNvPr id="1262" name="Google Shape;1262;p70"/>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63" name="Google Shape;1263;p7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64" name="Google Shape;1264;p70"/>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65" name="Google Shape;1265;p70"/>
          <p:cNvGrpSpPr/>
          <p:nvPr/>
        </p:nvGrpSpPr>
        <p:grpSpPr>
          <a:xfrm>
            <a:off x="960185" y="3295400"/>
            <a:ext cx="811503" cy="252584"/>
            <a:chOff x="4411970" y="4340222"/>
            <a:chExt cx="779467" cy="242683"/>
          </a:xfrm>
        </p:grpSpPr>
        <p:sp>
          <p:nvSpPr>
            <p:cNvPr id="1266" name="Google Shape;1266;p70"/>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67" name="Google Shape;1267;p70"/>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68" name="Google Shape;1268;p70"/>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69" name="Google Shape;1269;p70"/>
          <p:cNvGrpSpPr/>
          <p:nvPr/>
        </p:nvGrpSpPr>
        <p:grpSpPr>
          <a:xfrm>
            <a:off x="1951688" y="2709308"/>
            <a:ext cx="965160" cy="216230"/>
            <a:chOff x="4411970" y="2468674"/>
            <a:chExt cx="747317" cy="167425"/>
          </a:xfrm>
        </p:grpSpPr>
        <p:sp>
          <p:nvSpPr>
            <p:cNvPr id="1270" name="Google Shape;1270;p70"/>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71" name="Google Shape;1271;p70"/>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sp>
        <p:nvSpPr>
          <p:cNvPr id="1272" name="Google Shape;1272;p70"/>
          <p:cNvSpPr/>
          <p:nvPr/>
        </p:nvSpPr>
        <p:spPr>
          <a:xfrm>
            <a:off x="958435" y="3014089"/>
            <a:ext cx="810618" cy="192983"/>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nvGrpSpPr>
          <p:cNvPr id="1273" name="Google Shape;1273;p70"/>
          <p:cNvGrpSpPr/>
          <p:nvPr/>
        </p:nvGrpSpPr>
        <p:grpSpPr>
          <a:xfrm>
            <a:off x="959254" y="2334687"/>
            <a:ext cx="1959041" cy="208784"/>
            <a:chOff x="6336019" y="3733725"/>
            <a:chExt cx="2566206" cy="351310"/>
          </a:xfrm>
        </p:grpSpPr>
        <p:sp>
          <p:nvSpPr>
            <p:cNvPr id="1274" name="Google Shape;1274;p70"/>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75" name="Google Shape;1275;p70"/>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76" name="Google Shape;1276;p70"/>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77" name="Google Shape;1277;p70"/>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78" name="Google Shape;1278;p70"/>
          <p:cNvGrpSpPr/>
          <p:nvPr/>
        </p:nvGrpSpPr>
        <p:grpSpPr>
          <a:xfrm>
            <a:off x="1951688" y="3950602"/>
            <a:ext cx="946551" cy="153200"/>
            <a:chOff x="4404545" y="3301592"/>
            <a:chExt cx="782403" cy="129272"/>
          </a:xfrm>
        </p:grpSpPr>
        <p:sp>
          <p:nvSpPr>
            <p:cNvPr id="1279" name="Google Shape;1279;p70"/>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80" name="Google Shape;1280;p70"/>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81" name="Google Shape;1281;p70"/>
          <p:cNvGrpSpPr/>
          <p:nvPr/>
        </p:nvGrpSpPr>
        <p:grpSpPr>
          <a:xfrm>
            <a:off x="1951688" y="3695937"/>
            <a:ext cx="962257" cy="139127"/>
            <a:chOff x="4411970" y="3131459"/>
            <a:chExt cx="710520" cy="117397"/>
          </a:xfrm>
        </p:grpSpPr>
        <p:sp>
          <p:nvSpPr>
            <p:cNvPr id="1282" name="Google Shape;1282;p70"/>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83" name="Google Shape;1283;p70"/>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sp>
        <p:nvSpPr>
          <p:cNvPr id="1284" name="Google Shape;1284;p70" descr="Timeline background shape"/>
          <p:cNvSpPr/>
          <p:nvPr/>
        </p:nvSpPr>
        <p:spPr>
          <a:xfrm>
            <a:off x="1951688" y="4219341"/>
            <a:ext cx="960300" cy="153000"/>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nvGrpSpPr>
          <p:cNvPr id="1285" name="Google Shape;1285;p70"/>
          <p:cNvGrpSpPr/>
          <p:nvPr/>
        </p:nvGrpSpPr>
        <p:grpSpPr>
          <a:xfrm>
            <a:off x="951833" y="3621603"/>
            <a:ext cx="823838" cy="458988"/>
            <a:chOff x="4411970" y="1801825"/>
            <a:chExt cx="734586" cy="409262"/>
          </a:xfrm>
        </p:grpSpPr>
        <p:sp>
          <p:nvSpPr>
            <p:cNvPr id="1286" name="Google Shape;1286;p70"/>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87" name="Google Shape;1287;p70"/>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88" name="Google Shape;1288;p70"/>
          <p:cNvGrpSpPr/>
          <p:nvPr/>
        </p:nvGrpSpPr>
        <p:grpSpPr>
          <a:xfrm>
            <a:off x="3056804" y="2339173"/>
            <a:ext cx="521514" cy="521514"/>
            <a:chOff x="5681300" y="2527788"/>
            <a:chExt cx="805800" cy="805800"/>
          </a:xfrm>
        </p:grpSpPr>
        <p:sp>
          <p:nvSpPr>
            <p:cNvPr id="1289" name="Google Shape;1289;p70"/>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90" name="Google Shape;1290;p70"/>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91" name="Google Shape;1291;p70"/>
          <p:cNvGrpSpPr/>
          <p:nvPr/>
        </p:nvGrpSpPr>
        <p:grpSpPr>
          <a:xfrm>
            <a:off x="3051044" y="3094865"/>
            <a:ext cx="533033" cy="533033"/>
            <a:chOff x="4049800" y="640400"/>
            <a:chExt cx="858900" cy="858900"/>
          </a:xfrm>
        </p:grpSpPr>
        <p:sp>
          <p:nvSpPr>
            <p:cNvPr id="1292" name="Google Shape;1292;p70"/>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93" name="Google Shape;1293;p70"/>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94" name="Google Shape;1294;p70"/>
          <p:cNvGrpSpPr/>
          <p:nvPr/>
        </p:nvGrpSpPr>
        <p:grpSpPr>
          <a:xfrm>
            <a:off x="2976527" y="3772543"/>
            <a:ext cx="682068" cy="682068"/>
            <a:chOff x="5080188" y="927900"/>
            <a:chExt cx="961200" cy="961200"/>
          </a:xfrm>
        </p:grpSpPr>
        <p:sp>
          <p:nvSpPr>
            <p:cNvPr id="1295" name="Google Shape;1295;p70"/>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96" name="Google Shape;1296;p70"/>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97" name="Google Shape;1297;p70"/>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98" name="Google Shape;1298;p70"/>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99" name="Google Shape;1299;p70"/>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0" name="Google Shape;1300;p70"/>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1" name="Google Shape;1301;p70"/>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2" name="Google Shape;1302;p70"/>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03" name="Google Shape;1303;p70"/>
          <p:cNvGrpSpPr/>
          <p:nvPr/>
        </p:nvGrpSpPr>
        <p:grpSpPr>
          <a:xfrm>
            <a:off x="4440026" y="3869234"/>
            <a:ext cx="505650" cy="504006"/>
            <a:chOff x="6039282" y="1042577"/>
            <a:chExt cx="734315" cy="731929"/>
          </a:xfrm>
        </p:grpSpPr>
        <p:sp>
          <p:nvSpPr>
            <p:cNvPr id="1304" name="Google Shape;1304;p70"/>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5" name="Google Shape;1305;p70"/>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6" name="Google Shape;1306;p70"/>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7" name="Google Shape;1307;p70"/>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8" name="Google Shape;1308;p70"/>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9" name="Google Shape;1309;p70"/>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0" name="Google Shape;1310;p70"/>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1" name="Google Shape;1311;p70"/>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2" name="Google Shape;1312;p70"/>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3" name="Google Shape;1313;p70"/>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4" name="Google Shape;1314;p70"/>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5" name="Google Shape;1315;p70"/>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6" name="Google Shape;1316;p70"/>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7" name="Google Shape;1317;p70"/>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8" name="Google Shape;1318;p70"/>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9" name="Google Shape;1319;p70"/>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0" name="Google Shape;1320;p70"/>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1" name="Google Shape;1321;p70"/>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2" name="Google Shape;1322;p70"/>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3" name="Google Shape;1323;p70"/>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4" name="Google Shape;1324;p70"/>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25" name="Google Shape;1325;p70"/>
          <p:cNvGrpSpPr/>
          <p:nvPr/>
        </p:nvGrpSpPr>
        <p:grpSpPr>
          <a:xfrm>
            <a:off x="5052628" y="2298862"/>
            <a:ext cx="567744" cy="602136"/>
            <a:chOff x="1825800" y="1651625"/>
            <a:chExt cx="539989" cy="571775"/>
          </a:xfrm>
        </p:grpSpPr>
        <p:sp>
          <p:nvSpPr>
            <p:cNvPr id="1326" name="Google Shape;1326;p70"/>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7" name="Google Shape;1327;p70"/>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8" name="Google Shape;1328;p70"/>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9" name="Google Shape;1329;p70"/>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30" name="Google Shape;1330;p70"/>
          <p:cNvGrpSpPr/>
          <p:nvPr/>
        </p:nvGrpSpPr>
        <p:grpSpPr>
          <a:xfrm>
            <a:off x="3727557" y="3855579"/>
            <a:ext cx="508123" cy="507955"/>
            <a:chOff x="1897577" y="2802432"/>
            <a:chExt cx="492176" cy="492014"/>
          </a:xfrm>
        </p:grpSpPr>
        <p:sp>
          <p:nvSpPr>
            <p:cNvPr id="1331" name="Google Shape;1331;p70"/>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2" name="Google Shape;1332;p70"/>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3" name="Google Shape;1333;p70"/>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4" name="Google Shape;1334;p70"/>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5" name="Google Shape;1335;p70"/>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6" name="Google Shape;1336;p70"/>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7" name="Google Shape;1337;p70"/>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8" name="Google Shape;1338;p70"/>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9" name="Google Shape;1339;p70"/>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40" name="Google Shape;1340;p70"/>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41" name="Google Shape;1341;p70"/>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42" name="Google Shape;1342;p70"/>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43" name="Google Shape;1343;p70"/>
          <p:cNvGrpSpPr/>
          <p:nvPr/>
        </p:nvGrpSpPr>
        <p:grpSpPr>
          <a:xfrm>
            <a:off x="959087" y="4169123"/>
            <a:ext cx="809227" cy="200842"/>
            <a:chOff x="2013045" y="4813233"/>
            <a:chExt cx="921986" cy="228854"/>
          </a:xfrm>
        </p:grpSpPr>
        <p:sp>
          <p:nvSpPr>
            <p:cNvPr id="1344" name="Google Shape;1344;p70"/>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45" name="Google Shape;1345;p70"/>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46" name="Google Shape;1346;p70"/>
          <p:cNvGrpSpPr/>
          <p:nvPr/>
        </p:nvGrpSpPr>
        <p:grpSpPr>
          <a:xfrm>
            <a:off x="967547" y="2656004"/>
            <a:ext cx="792421" cy="269941"/>
            <a:chOff x="1046767" y="4756633"/>
            <a:chExt cx="859646" cy="292841"/>
          </a:xfrm>
        </p:grpSpPr>
        <p:sp>
          <p:nvSpPr>
            <p:cNvPr id="1347" name="Google Shape;1347;p70"/>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48" name="Google Shape;1348;p70"/>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49" name="Google Shape;1349;p70"/>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sp>
        <p:nvSpPr>
          <p:cNvPr id="1350" name="Google Shape;1350;p70"/>
          <p:cNvSpPr/>
          <p:nvPr/>
        </p:nvSpPr>
        <p:spPr>
          <a:xfrm>
            <a:off x="7401300" y="2350672"/>
            <a:ext cx="185410" cy="94006"/>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51" name="Google Shape;1351;p70"/>
          <p:cNvSpPr/>
          <p:nvPr/>
        </p:nvSpPr>
        <p:spPr>
          <a:xfrm>
            <a:off x="7100754" y="2333075"/>
            <a:ext cx="171771" cy="129198"/>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52" name="Google Shape;1352;p70"/>
          <p:cNvSpPr/>
          <p:nvPr/>
        </p:nvSpPr>
        <p:spPr>
          <a:xfrm>
            <a:off x="7723043" y="233952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53" name="Google Shape;1353;p70"/>
          <p:cNvSpPr/>
          <p:nvPr/>
        </p:nvSpPr>
        <p:spPr>
          <a:xfrm>
            <a:off x="8017748" y="2333075"/>
            <a:ext cx="163855" cy="129198"/>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nvGrpSpPr>
          <p:cNvPr id="1354" name="Google Shape;1354;p70"/>
          <p:cNvGrpSpPr/>
          <p:nvPr/>
        </p:nvGrpSpPr>
        <p:grpSpPr>
          <a:xfrm>
            <a:off x="7103403" y="2550562"/>
            <a:ext cx="166473" cy="141497"/>
            <a:chOff x="4660325" y="1866850"/>
            <a:chExt cx="68350" cy="58100"/>
          </a:xfrm>
        </p:grpSpPr>
        <p:sp>
          <p:nvSpPr>
            <p:cNvPr id="1355" name="Google Shape;1355;p70"/>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56" name="Google Shape;1356;p70"/>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57" name="Google Shape;1357;p70"/>
          <p:cNvGrpSpPr/>
          <p:nvPr/>
        </p:nvGrpSpPr>
        <p:grpSpPr>
          <a:xfrm>
            <a:off x="7412747" y="2576286"/>
            <a:ext cx="162515" cy="90049"/>
            <a:chOff x="4791775" y="1877500"/>
            <a:chExt cx="66725" cy="36975"/>
          </a:xfrm>
        </p:grpSpPr>
        <p:sp>
          <p:nvSpPr>
            <p:cNvPr id="1358" name="Google Shape;1358;p70"/>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59" name="Google Shape;1359;p70"/>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60" name="Google Shape;1360;p70"/>
          <p:cNvGrpSpPr/>
          <p:nvPr/>
        </p:nvGrpSpPr>
        <p:grpSpPr>
          <a:xfrm>
            <a:off x="7734460" y="2576286"/>
            <a:ext cx="144979" cy="90049"/>
            <a:chOff x="4923925" y="1877500"/>
            <a:chExt cx="59525" cy="36975"/>
          </a:xfrm>
        </p:grpSpPr>
        <p:sp>
          <p:nvSpPr>
            <p:cNvPr id="1361" name="Google Shape;1361;p70"/>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62" name="Google Shape;1362;p70"/>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63" name="Google Shape;1363;p70"/>
          <p:cNvGrpSpPr/>
          <p:nvPr/>
        </p:nvGrpSpPr>
        <p:grpSpPr>
          <a:xfrm>
            <a:off x="8028952" y="2558477"/>
            <a:ext cx="141447" cy="125667"/>
            <a:chOff x="5058450" y="1870100"/>
            <a:chExt cx="58075" cy="51600"/>
          </a:xfrm>
        </p:grpSpPr>
        <p:sp>
          <p:nvSpPr>
            <p:cNvPr id="1364" name="Google Shape;1364;p70"/>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65" name="Google Shape;1365;p70"/>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66" name="Google Shape;1366;p70"/>
          <p:cNvGrpSpPr/>
          <p:nvPr/>
        </p:nvGrpSpPr>
        <p:grpSpPr>
          <a:xfrm>
            <a:off x="7443466" y="2980885"/>
            <a:ext cx="101077" cy="107645"/>
            <a:chOff x="4811425" y="2065025"/>
            <a:chExt cx="41500" cy="44200"/>
          </a:xfrm>
        </p:grpSpPr>
        <p:sp>
          <p:nvSpPr>
            <p:cNvPr id="1367" name="Google Shape;1367;p70"/>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68" name="Google Shape;1368;p70"/>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69" name="Google Shape;1369;p70"/>
          <p:cNvGrpSpPr/>
          <p:nvPr/>
        </p:nvGrpSpPr>
        <p:grpSpPr>
          <a:xfrm>
            <a:off x="7735904" y="2981098"/>
            <a:ext cx="120867" cy="107218"/>
            <a:chOff x="4929875" y="2065025"/>
            <a:chExt cx="49625" cy="44025"/>
          </a:xfrm>
        </p:grpSpPr>
        <p:sp>
          <p:nvSpPr>
            <p:cNvPr id="1370" name="Google Shape;1370;p70"/>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71" name="Google Shape;1371;p70"/>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72" name="Google Shape;1372;p70"/>
          <p:cNvGrpSpPr/>
          <p:nvPr/>
        </p:nvGrpSpPr>
        <p:grpSpPr>
          <a:xfrm>
            <a:off x="8064572" y="2984112"/>
            <a:ext cx="70206" cy="101191"/>
            <a:chOff x="5083925" y="2066350"/>
            <a:chExt cx="28825" cy="41550"/>
          </a:xfrm>
        </p:grpSpPr>
        <p:sp>
          <p:nvSpPr>
            <p:cNvPr id="1373" name="Google Shape;1373;p70"/>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74" name="Google Shape;1374;p70"/>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75" name="Google Shape;1375;p70"/>
          <p:cNvGrpSpPr/>
          <p:nvPr/>
        </p:nvGrpSpPr>
        <p:grpSpPr>
          <a:xfrm>
            <a:off x="7096126" y="2999759"/>
            <a:ext cx="181026" cy="69896"/>
            <a:chOff x="4659775" y="2072775"/>
            <a:chExt cx="74325" cy="28700"/>
          </a:xfrm>
        </p:grpSpPr>
        <p:sp>
          <p:nvSpPr>
            <p:cNvPr id="1376" name="Google Shape;1376;p70"/>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77" name="Google Shape;1377;p70"/>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78" name="Google Shape;1378;p70"/>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79" name="Google Shape;1379;p70"/>
          <p:cNvGrpSpPr/>
          <p:nvPr/>
        </p:nvGrpSpPr>
        <p:grpSpPr>
          <a:xfrm>
            <a:off x="8015982" y="2790324"/>
            <a:ext cx="167387" cy="89197"/>
            <a:chOff x="4662475" y="1976500"/>
            <a:chExt cx="68725" cy="36625"/>
          </a:xfrm>
        </p:grpSpPr>
        <p:sp>
          <p:nvSpPr>
            <p:cNvPr id="1380" name="Google Shape;1380;p70"/>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81" name="Google Shape;1381;p70"/>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82" name="Google Shape;1382;p70"/>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83" name="Google Shape;1383;p70"/>
          <p:cNvGrpSpPr/>
          <p:nvPr/>
        </p:nvGrpSpPr>
        <p:grpSpPr>
          <a:xfrm>
            <a:off x="7712887" y="2793764"/>
            <a:ext cx="166899" cy="82317"/>
            <a:chOff x="4920150" y="1977875"/>
            <a:chExt cx="68525" cy="33800"/>
          </a:xfrm>
        </p:grpSpPr>
        <p:sp>
          <p:nvSpPr>
            <p:cNvPr id="1384" name="Google Shape;1384;p70"/>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85" name="Google Shape;1385;p70"/>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86" name="Google Shape;1386;p70"/>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87" name="Google Shape;1387;p70"/>
          <p:cNvGrpSpPr/>
          <p:nvPr/>
        </p:nvGrpSpPr>
        <p:grpSpPr>
          <a:xfrm>
            <a:off x="7124044" y="3197682"/>
            <a:ext cx="125190" cy="127859"/>
            <a:chOff x="4676550" y="2160575"/>
            <a:chExt cx="51400" cy="52500"/>
          </a:xfrm>
        </p:grpSpPr>
        <p:sp>
          <p:nvSpPr>
            <p:cNvPr id="1388" name="Google Shape;1388;p70"/>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89" name="Google Shape;1389;p70"/>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0" name="Google Shape;1390;p70"/>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91" name="Google Shape;1391;p70"/>
          <p:cNvGrpSpPr/>
          <p:nvPr/>
        </p:nvGrpSpPr>
        <p:grpSpPr>
          <a:xfrm>
            <a:off x="7421302" y="3204714"/>
            <a:ext cx="145405" cy="113794"/>
            <a:chOff x="4768325" y="2163475"/>
            <a:chExt cx="59700" cy="46725"/>
          </a:xfrm>
        </p:grpSpPr>
        <p:sp>
          <p:nvSpPr>
            <p:cNvPr id="1392" name="Google Shape;1392;p70"/>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3" name="Google Shape;1393;p70"/>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sp>
        <p:nvSpPr>
          <p:cNvPr id="1394" name="Google Shape;1394;p70"/>
          <p:cNvSpPr/>
          <p:nvPr/>
        </p:nvSpPr>
        <p:spPr>
          <a:xfrm>
            <a:off x="7753257" y="3196221"/>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5" name="Google Shape;1395;p70"/>
          <p:cNvSpPr/>
          <p:nvPr/>
        </p:nvSpPr>
        <p:spPr>
          <a:xfrm>
            <a:off x="8025633" y="4203306"/>
            <a:ext cx="148084" cy="16298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6" name="Google Shape;1396;p70"/>
          <p:cNvSpPr/>
          <p:nvPr/>
        </p:nvSpPr>
        <p:spPr>
          <a:xfrm>
            <a:off x="7127089" y="3431527"/>
            <a:ext cx="119101" cy="163415"/>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7" name="Google Shape;1397;p70"/>
          <p:cNvSpPr/>
          <p:nvPr/>
        </p:nvSpPr>
        <p:spPr>
          <a:xfrm>
            <a:off x="7095061" y="4219136"/>
            <a:ext cx="183157" cy="131329"/>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8" name="Google Shape;1398;p70"/>
          <p:cNvSpPr/>
          <p:nvPr/>
        </p:nvSpPr>
        <p:spPr>
          <a:xfrm>
            <a:off x="7112384" y="3700780"/>
            <a:ext cx="148511" cy="112515"/>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9" name="Google Shape;1399;p70"/>
          <p:cNvSpPr/>
          <p:nvPr/>
        </p:nvSpPr>
        <p:spPr>
          <a:xfrm>
            <a:off x="7746133" y="3682697"/>
            <a:ext cx="100408" cy="14868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nvGrpSpPr>
          <p:cNvPr id="1400" name="Google Shape;1400;p70"/>
          <p:cNvGrpSpPr/>
          <p:nvPr/>
        </p:nvGrpSpPr>
        <p:grpSpPr>
          <a:xfrm>
            <a:off x="7437621" y="3459808"/>
            <a:ext cx="112768" cy="106853"/>
            <a:chOff x="4768575" y="2253950"/>
            <a:chExt cx="46300" cy="43875"/>
          </a:xfrm>
        </p:grpSpPr>
        <p:sp>
          <p:nvSpPr>
            <p:cNvPr id="1401" name="Google Shape;1401;p70"/>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02" name="Google Shape;1402;p70"/>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403" name="Google Shape;1403;p70"/>
          <p:cNvGrpSpPr/>
          <p:nvPr/>
        </p:nvGrpSpPr>
        <p:grpSpPr>
          <a:xfrm>
            <a:off x="7737243" y="3948834"/>
            <a:ext cx="118187" cy="146246"/>
            <a:chOff x="4960900" y="2433225"/>
            <a:chExt cx="48525" cy="60050"/>
          </a:xfrm>
        </p:grpSpPr>
        <p:sp>
          <p:nvSpPr>
            <p:cNvPr id="1404" name="Google Shape;1404;p70"/>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05" name="Google Shape;1405;p70"/>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406" name="Google Shape;1406;p70"/>
          <p:cNvGrpSpPr/>
          <p:nvPr/>
        </p:nvGrpSpPr>
        <p:grpSpPr>
          <a:xfrm>
            <a:off x="7425808" y="4212895"/>
            <a:ext cx="136394" cy="143810"/>
            <a:chOff x="4854075" y="2527625"/>
            <a:chExt cx="56000" cy="59050"/>
          </a:xfrm>
        </p:grpSpPr>
        <p:sp>
          <p:nvSpPr>
            <p:cNvPr id="1407" name="Google Shape;1407;p70"/>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08" name="Google Shape;1408;p70"/>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sp>
        <p:nvSpPr>
          <p:cNvPr id="1409" name="Google Shape;1409;p70"/>
          <p:cNvSpPr/>
          <p:nvPr/>
        </p:nvSpPr>
        <p:spPr>
          <a:xfrm>
            <a:off x="7441061" y="3955623"/>
            <a:ext cx="105888" cy="132668"/>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0" name="Google Shape;1410;p70"/>
          <p:cNvSpPr/>
          <p:nvPr/>
        </p:nvSpPr>
        <p:spPr>
          <a:xfrm>
            <a:off x="8019727" y="3195277"/>
            <a:ext cx="159897" cy="132668"/>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1" name="Google Shape;1411;p70"/>
          <p:cNvSpPr/>
          <p:nvPr/>
        </p:nvSpPr>
        <p:spPr>
          <a:xfrm>
            <a:off x="7118991" y="3955623"/>
            <a:ext cx="135298" cy="132668"/>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nvGrpSpPr>
          <p:cNvPr id="1412" name="Google Shape;1412;p70"/>
          <p:cNvGrpSpPr/>
          <p:nvPr/>
        </p:nvGrpSpPr>
        <p:grpSpPr>
          <a:xfrm>
            <a:off x="8050020" y="3676639"/>
            <a:ext cx="99312" cy="160797"/>
            <a:chOff x="5059700" y="2334775"/>
            <a:chExt cx="40775" cy="66025"/>
          </a:xfrm>
        </p:grpSpPr>
        <p:sp>
          <p:nvSpPr>
            <p:cNvPr id="1413" name="Google Shape;1413;p70"/>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4" name="Google Shape;1414;p70"/>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5" name="Google Shape;1415;p70"/>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6" name="Google Shape;1416;p70"/>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7" name="Google Shape;1417;p70"/>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8" name="Google Shape;1418;p70"/>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9" name="Google Shape;1419;p70"/>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20" name="Google Shape;1420;p70"/>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21" name="Google Shape;1421;p70"/>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422" name="Google Shape;1422;p70"/>
          <p:cNvGrpSpPr/>
          <p:nvPr/>
        </p:nvGrpSpPr>
        <p:grpSpPr>
          <a:xfrm>
            <a:off x="8007184" y="3941771"/>
            <a:ext cx="184984" cy="160371"/>
            <a:chOff x="5037700" y="2430325"/>
            <a:chExt cx="75950" cy="65850"/>
          </a:xfrm>
        </p:grpSpPr>
        <p:sp>
          <p:nvSpPr>
            <p:cNvPr id="1423" name="Google Shape;1423;p70"/>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24" name="Google Shape;1424;p70"/>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425" name="Google Shape;1425;p70"/>
          <p:cNvGrpSpPr/>
          <p:nvPr/>
        </p:nvGrpSpPr>
        <p:grpSpPr>
          <a:xfrm>
            <a:off x="7426689" y="3708223"/>
            <a:ext cx="173014" cy="97629"/>
            <a:chOff x="4756975" y="2341800"/>
            <a:chExt cx="91975" cy="51925"/>
          </a:xfrm>
        </p:grpSpPr>
        <p:sp>
          <p:nvSpPr>
            <p:cNvPr id="1426" name="Google Shape;1426;p70"/>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27" name="Google Shape;1427;p70"/>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28" name="Google Shape;1428;p70"/>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29" name="Google Shape;1429;p70"/>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0" name="Google Shape;1430;p70"/>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1" name="Google Shape;1431;p70"/>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2" name="Google Shape;1432;p70"/>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3" name="Google Shape;1433;p70"/>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4" name="Google Shape;1434;p70"/>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5" name="Google Shape;1435;p70"/>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6" name="Google Shape;1436;p70"/>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7" name="Google Shape;1437;p70"/>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8" name="Google Shape;1438;p70"/>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9" name="Google Shape;1439;p70"/>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0" name="Google Shape;1440;p70"/>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1" name="Google Shape;1441;p70"/>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2" name="Google Shape;1442;p70"/>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3" name="Google Shape;1443;p70"/>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4" name="Google Shape;1444;p70"/>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5" name="Google Shape;1445;p70"/>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446" name="Google Shape;1446;p70"/>
          <p:cNvGrpSpPr/>
          <p:nvPr/>
        </p:nvGrpSpPr>
        <p:grpSpPr>
          <a:xfrm>
            <a:off x="7693626" y="4196920"/>
            <a:ext cx="212497" cy="175761"/>
            <a:chOff x="4943575" y="2516350"/>
            <a:chExt cx="98675" cy="81700"/>
          </a:xfrm>
        </p:grpSpPr>
        <p:sp>
          <p:nvSpPr>
            <p:cNvPr id="1447" name="Google Shape;1447;p70"/>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8" name="Google Shape;1448;p70"/>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9" name="Google Shape;1449;p70"/>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0" name="Google Shape;1450;p70"/>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1" name="Google Shape;1451;p70"/>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2" name="Google Shape;1452;p70"/>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3" name="Google Shape;1453;p70"/>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4" name="Google Shape;1454;p70"/>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5" name="Google Shape;1455;p70"/>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6" name="Google Shape;1456;p70"/>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7" name="Google Shape;1457;p70"/>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8" name="Google Shape;1458;p70"/>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9" name="Google Shape;1459;p70"/>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0" name="Google Shape;1460;p70"/>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1" name="Google Shape;1461;p70"/>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2" name="Google Shape;1462;p70"/>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3" name="Google Shape;1463;p70"/>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4" name="Google Shape;1464;p70"/>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5" name="Google Shape;1465;p70"/>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6" name="Google Shape;1466;p70"/>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7" name="Google Shape;1467;p70"/>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8" name="Google Shape;1468;p70"/>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9" name="Google Shape;1469;p70"/>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0" name="Google Shape;1470;p70"/>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1" name="Google Shape;1471;p70"/>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2" name="Google Shape;1472;p70"/>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3" name="Google Shape;1473;p70"/>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4" name="Google Shape;1474;p70"/>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5" name="Google Shape;1475;p70"/>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6" name="Google Shape;1476;p70"/>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7" name="Google Shape;1477;p70"/>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8" name="Google Shape;1478;p70"/>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9" name="Google Shape;1479;p70"/>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0" name="Google Shape;1480;p70"/>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1" name="Google Shape;1481;p70"/>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2" name="Google Shape;1482;p70"/>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3" name="Google Shape;1483;p70"/>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4" name="Google Shape;1484;p70"/>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5" name="Google Shape;1485;p70"/>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6" name="Google Shape;1486;p70"/>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7" name="Google Shape;1487;p70"/>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8" name="Google Shape;1488;p70"/>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9" name="Google Shape;1489;p70"/>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0" name="Google Shape;1490;p70"/>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1" name="Google Shape;1491;p70"/>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2" name="Google Shape;1492;p70"/>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3" name="Google Shape;1493;p70"/>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4" name="Google Shape;1494;p70"/>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5" name="Google Shape;1495;p70"/>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6" name="Google Shape;1496;p70"/>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7" name="Google Shape;1497;p70"/>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8" name="Google Shape;1498;p70"/>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9" name="Google Shape;1499;p70"/>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0" name="Google Shape;1500;p70"/>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1" name="Google Shape;1501;p70"/>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2" name="Google Shape;1502;p70"/>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3" name="Google Shape;1503;p70"/>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4" name="Google Shape;1504;p70"/>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5" name="Google Shape;1505;p70"/>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6" name="Google Shape;1506;p70"/>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7" name="Google Shape;1507;p70"/>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8" name="Google Shape;1508;p70"/>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9" name="Google Shape;1509;p70"/>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0" name="Google Shape;1510;p70"/>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1" name="Google Shape;1511;p70"/>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2" name="Google Shape;1512;p70"/>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3" name="Google Shape;1513;p70"/>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4" name="Google Shape;1514;p70"/>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5" name="Google Shape;1515;p70"/>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6" name="Google Shape;1516;p70"/>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7" name="Google Shape;1517;p70"/>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8" name="Google Shape;1518;p70"/>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9" name="Google Shape;1519;p70"/>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0" name="Google Shape;1520;p70"/>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1" name="Google Shape;1521;p70"/>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2" name="Google Shape;1522;p70"/>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3" name="Google Shape;1523;p70"/>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4" name="Google Shape;1524;p70"/>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sp>
        <p:nvSpPr>
          <p:cNvPr id="1525" name="Google Shape;1525;p70"/>
          <p:cNvSpPr/>
          <p:nvPr/>
        </p:nvSpPr>
        <p:spPr>
          <a:xfrm>
            <a:off x="7709169" y="3426066"/>
            <a:ext cx="174337" cy="174337"/>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6" name="Google Shape;1526;p70"/>
          <p:cNvSpPr/>
          <p:nvPr/>
        </p:nvSpPr>
        <p:spPr>
          <a:xfrm>
            <a:off x="8025426" y="3454885"/>
            <a:ext cx="148500" cy="116700"/>
          </a:xfrm>
          <a:prstGeom prst="stripedRightArrow">
            <a:avLst>
              <a:gd name="adj1" fmla="val 50000"/>
              <a:gd name="adj2" fmla="val 50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7" name="Google Shape;1527;p70"/>
          <p:cNvSpPr/>
          <p:nvPr/>
        </p:nvSpPr>
        <p:spPr>
          <a:xfrm>
            <a:off x="7127539"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8" name="Google Shape;1528;p70"/>
          <p:cNvSpPr/>
          <p:nvPr/>
        </p:nvSpPr>
        <p:spPr>
          <a:xfrm flipH="1">
            <a:off x="7434905"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9" name="Google Shape;1529;p70"/>
          <p:cNvSpPr txBox="1">
            <a:spLocks noGrp="1"/>
          </p:cNvSpPr>
          <p:nvPr>
            <p:ph type="title"/>
          </p:nvPr>
        </p:nvSpPr>
        <p:spPr>
          <a:xfrm>
            <a:off x="716775" y="510900"/>
            <a:ext cx="77106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tx1"/>
                </a:solidFill>
                <a:cs typeface="B Nazanin" panose="00000700000000000000" pitchFamily="2" charset="-78"/>
              </a:rPr>
              <a:t>از منابع گرافیکی قابل ویرایش ما استفاده کنید...</a:t>
            </a:r>
            <a:endParaRPr dirty="0">
              <a:solidFill>
                <a:schemeClr val="tx1"/>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48"/>
        <p:cNvGrpSpPr/>
        <p:nvPr/>
      </p:nvGrpSpPr>
      <p:grpSpPr>
        <a:xfrm>
          <a:off x="0" y="0"/>
          <a:ext cx="0" cy="0"/>
          <a:chOff x="0" y="0"/>
          <a:chExt cx="0" cy="0"/>
        </a:xfrm>
      </p:grpSpPr>
      <p:sp>
        <p:nvSpPr>
          <p:cNvPr id="12249" name="Google Shape;12249;p21"/>
          <p:cNvSpPr/>
          <p:nvPr/>
        </p:nvSpPr>
        <p:spPr>
          <a:xfrm>
            <a:off x="1504285" y="2586168"/>
            <a:ext cx="1713187" cy="534976"/>
          </a:xfrm>
          <a:custGeom>
            <a:avLst/>
            <a:gdLst/>
            <a:ahLst/>
            <a:cxnLst/>
            <a:rect l="l" t="t" r="r" b="b"/>
            <a:pathLst>
              <a:path w="110102" h="34387" extrusionOk="0">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0" name="Google Shape;12250;p21"/>
          <p:cNvSpPr/>
          <p:nvPr/>
        </p:nvSpPr>
        <p:spPr>
          <a:xfrm>
            <a:off x="2653822" y="2482830"/>
            <a:ext cx="687939" cy="741642"/>
          </a:xfrm>
          <a:custGeom>
            <a:avLst/>
            <a:gdLst/>
            <a:ahLst/>
            <a:cxnLst/>
            <a:rect l="l" t="t" r="r" b="b"/>
            <a:pathLst>
              <a:path w="44212" h="47671" extrusionOk="0">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1" name="Google Shape;12251;p21"/>
          <p:cNvSpPr/>
          <p:nvPr/>
        </p:nvSpPr>
        <p:spPr>
          <a:xfrm>
            <a:off x="1380284" y="2482830"/>
            <a:ext cx="687550" cy="741642"/>
          </a:xfrm>
          <a:custGeom>
            <a:avLst/>
            <a:gdLst/>
            <a:ahLst/>
            <a:cxnLst/>
            <a:rect l="l" t="t" r="r" b="b"/>
            <a:pathLst>
              <a:path w="44187" h="47671" extrusionOk="0">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2" name="Google Shape;12252;p21"/>
          <p:cNvSpPr/>
          <p:nvPr/>
        </p:nvSpPr>
        <p:spPr>
          <a:xfrm>
            <a:off x="1998733" y="3559838"/>
            <a:ext cx="724194" cy="588011"/>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3" name="Google Shape;12253;p21"/>
          <p:cNvSpPr/>
          <p:nvPr/>
        </p:nvSpPr>
        <p:spPr>
          <a:xfrm>
            <a:off x="2949013" y="3559838"/>
            <a:ext cx="724598" cy="588011"/>
          </a:xfrm>
          <a:custGeom>
            <a:avLst/>
            <a:gdLst/>
            <a:ahLst/>
            <a:cxnLst/>
            <a:rect l="l" t="t" r="r" b="b"/>
            <a:pathLst>
              <a:path w="46568" h="37796"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4" name="Google Shape;12254;p21"/>
          <p:cNvSpPr/>
          <p:nvPr/>
        </p:nvSpPr>
        <p:spPr>
          <a:xfrm>
            <a:off x="1048453" y="3559838"/>
            <a:ext cx="724194" cy="588011"/>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5" name="Google Shape;12255;p21"/>
          <p:cNvSpPr/>
          <p:nvPr/>
        </p:nvSpPr>
        <p:spPr>
          <a:xfrm>
            <a:off x="1998733" y="1559475"/>
            <a:ext cx="724194" cy="587996"/>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6" name="Google Shape;12256;p21"/>
          <p:cNvSpPr/>
          <p:nvPr/>
        </p:nvSpPr>
        <p:spPr>
          <a:xfrm>
            <a:off x="2949013" y="1559475"/>
            <a:ext cx="724598" cy="587996"/>
          </a:xfrm>
          <a:custGeom>
            <a:avLst/>
            <a:gdLst/>
            <a:ahLst/>
            <a:cxnLst/>
            <a:rect l="l" t="t" r="r" b="b"/>
            <a:pathLst>
              <a:path w="46568" h="37795"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7" name="Google Shape;12257;p21"/>
          <p:cNvSpPr/>
          <p:nvPr/>
        </p:nvSpPr>
        <p:spPr>
          <a:xfrm>
            <a:off x="1048453" y="1559475"/>
            <a:ext cx="724194" cy="587996"/>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8" name="Google Shape;12258;p21"/>
          <p:cNvSpPr/>
          <p:nvPr/>
        </p:nvSpPr>
        <p:spPr>
          <a:xfrm>
            <a:off x="1180249" y="1851536"/>
            <a:ext cx="453169" cy="3905"/>
          </a:xfrm>
          <a:custGeom>
            <a:avLst/>
            <a:gdLst/>
            <a:ahLst/>
            <a:cxnLst/>
            <a:rect l="l" t="t" r="r" b="b"/>
            <a:pathLst>
              <a:path w="29124" h="251" extrusionOk="0">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9" name="Google Shape;12259;p21"/>
          <p:cNvSpPr/>
          <p:nvPr/>
        </p:nvSpPr>
        <p:spPr>
          <a:xfrm>
            <a:off x="2132084" y="1851536"/>
            <a:ext cx="453169" cy="3905"/>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0" name="Google Shape;12260;p21"/>
          <p:cNvSpPr/>
          <p:nvPr/>
        </p:nvSpPr>
        <p:spPr>
          <a:xfrm>
            <a:off x="3087047" y="1851536"/>
            <a:ext cx="453169" cy="3905"/>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1" name="Google Shape;12261;p21"/>
          <p:cNvSpPr/>
          <p:nvPr/>
        </p:nvSpPr>
        <p:spPr>
          <a:xfrm>
            <a:off x="3087047" y="3851898"/>
            <a:ext cx="453169" cy="3920"/>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2" name="Google Shape;12262;p21"/>
          <p:cNvSpPr/>
          <p:nvPr/>
        </p:nvSpPr>
        <p:spPr>
          <a:xfrm>
            <a:off x="2132084" y="3851898"/>
            <a:ext cx="453169" cy="3920"/>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3" name="Google Shape;12263;p21"/>
          <p:cNvSpPr/>
          <p:nvPr/>
        </p:nvSpPr>
        <p:spPr>
          <a:xfrm>
            <a:off x="1181416" y="3851898"/>
            <a:ext cx="453169" cy="3920"/>
          </a:xfrm>
          <a:custGeom>
            <a:avLst/>
            <a:gdLst/>
            <a:ahLst/>
            <a:cxnLst/>
            <a:rect l="l" t="t" r="r" b="b"/>
            <a:pathLst>
              <a:path w="29124" h="252" extrusionOk="0">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4" name="Google Shape;12264;p21"/>
          <p:cNvSpPr txBox="1"/>
          <p:nvPr/>
        </p:nvSpPr>
        <p:spPr>
          <a:xfrm>
            <a:off x="1644313" y="2717237"/>
            <a:ext cx="1428600" cy="2730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1000" b="0" i="0" u="none" strike="noStrike" kern="0" cap="none" spc="0" normalizeH="0" baseline="0" noProof="0" dirty="0">
                <a:ln>
                  <a:noFill/>
                </a:ln>
                <a:solidFill>
                  <a:schemeClr val="tx1"/>
                </a:solidFill>
                <a:effectLst/>
                <a:uLnTx/>
                <a:uFillTx/>
                <a:cs typeface="B Nazanin" pitchFamily="2" charset="-78"/>
                <a:sym typeface="Arial"/>
              </a:rPr>
              <a:t>عنوان را اینجا اضافه کنید</a:t>
            </a:r>
            <a:endParaRPr kumimoji="0" sz="1000" b="0" i="0" u="none" strike="noStrike" kern="0" cap="none" spc="0" normalizeH="0" baseline="0" noProof="0" dirty="0">
              <a:ln>
                <a:noFill/>
              </a:ln>
              <a:solidFill>
                <a:schemeClr val="tx1"/>
              </a:solidFill>
              <a:effectLst/>
              <a:uLnTx/>
              <a:uFillTx/>
              <a:cs typeface="B Nazanin" pitchFamily="2" charset="-78"/>
              <a:sym typeface="Arial"/>
            </a:endParaRPr>
          </a:p>
        </p:txBody>
      </p:sp>
      <p:grpSp>
        <p:nvGrpSpPr>
          <p:cNvPr id="12265" name="Google Shape;12265;p21"/>
          <p:cNvGrpSpPr/>
          <p:nvPr/>
        </p:nvGrpSpPr>
        <p:grpSpPr>
          <a:xfrm>
            <a:off x="1311648" y="1620631"/>
            <a:ext cx="197743" cy="197743"/>
            <a:chOff x="2676100" y="832575"/>
            <a:chExt cx="483125" cy="483125"/>
          </a:xfrm>
        </p:grpSpPr>
        <p:sp>
          <p:nvSpPr>
            <p:cNvPr id="12266" name="Google Shape;12266;p21"/>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7" name="Google Shape;12267;p21"/>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8" name="Google Shape;12268;p21"/>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grpSp>
        <p:nvGrpSpPr>
          <p:cNvPr id="12269" name="Google Shape;12269;p21"/>
          <p:cNvGrpSpPr/>
          <p:nvPr/>
        </p:nvGrpSpPr>
        <p:grpSpPr>
          <a:xfrm>
            <a:off x="2258621" y="1613606"/>
            <a:ext cx="204394" cy="197743"/>
            <a:chOff x="3270550" y="832575"/>
            <a:chExt cx="499375" cy="483125"/>
          </a:xfrm>
        </p:grpSpPr>
        <p:sp>
          <p:nvSpPr>
            <p:cNvPr id="12270" name="Google Shape;12270;p21"/>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71" name="Google Shape;12271;p21"/>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72" name="Google Shape;12272;p21"/>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grpSp>
        <p:nvGrpSpPr>
          <p:cNvPr id="12273" name="Google Shape;12273;p21"/>
          <p:cNvGrpSpPr/>
          <p:nvPr/>
        </p:nvGrpSpPr>
        <p:grpSpPr>
          <a:xfrm>
            <a:off x="3212214" y="1620657"/>
            <a:ext cx="197774" cy="197743"/>
            <a:chOff x="3270475" y="1427025"/>
            <a:chExt cx="483200" cy="483125"/>
          </a:xfrm>
        </p:grpSpPr>
        <p:sp>
          <p:nvSpPr>
            <p:cNvPr id="12274" name="Google Shape;12274;p21"/>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75" name="Google Shape;12275;p21"/>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76" name="Google Shape;12276;p21"/>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277" name="Google Shape;12277;p21"/>
          <p:cNvSpPr/>
          <p:nvPr/>
        </p:nvSpPr>
        <p:spPr>
          <a:xfrm>
            <a:off x="3212183" y="3615929"/>
            <a:ext cx="197784" cy="197743"/>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78" name="Google Shape;12278;p21"/>
          <p:cNvSpPr/>
          <p:nvPr/>
        </p:nvSpPr>
        <p:spPr>
          <a:xfrm>
            <a:off x="1309717" y="3615924"/>
            <a:ext cx="199697" cy="197753"/>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nvGrpSpPr>
          <p:cNvPr id="12279" name="Google Shape;12279;p21"/>
          <p:cNvGrpSpPr/>
          <p:nvPr/>
        </p:nvGrpSpPr>
        <p:grpSpPr>
          <a:xfrm>
            <a:off x="2258607" y="3617777"/>
            <a:ext cx="204425" cy="194059"/>
            <a:chOff x="6222125" y="2025975"/>
            <a:chExt cx="499450" cy="474125"/>
          </a:xfrm>
        </p:grpSpPr>
        <p:sp>
          <p:nvSpPr>
            <p:cNvPr id="12280" name="Google Shape;12280;p21"/>
            <p:cNvSpPr/>
            <p:nvPr/>
          </p:nvSpPr>
          <p:spPr>
            <a:xfrm>
              <a:off x="6222125" y="2025975"/>
              <a:ext cx="499450" cy="474125"/>
            </a:xfrm>
            <a:custGeom>
              <a:avLst/>
              <a:gdLst/>
              <a:ahLst/>
              <a:cxnLst/>
              <a:rect l="l" t="t" r="r" b="b"/>
              <a:pathLst>
                <a:path w="19978" h="18965" extrusionOk="0">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81" name="Google Shape;12281;p21"/>
            <p:cNvSpPr/>
            <p:nvPr/>
          </p:nvSpPr>
          <p:spPr>
            <a:xfrm>
              <a:off x="6309175" y="2087825"/>
              <a:ext cx="350425" cy="350425"/>
            </a:xfrm>
            <a:custGeom>
              <a:avLst/>
              <a:gdLst/>
              <a:ahLst/>
              <a:cxnLst/>
              <a:rect l="l" t="t" r="r" b="b"/>
              <a:pathLst>
                <a:path w="14017" h="14017" extrusionOk="0">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82" name="Google Shape;12282;p21"/>
            <p:cNvSpPr/>
            <p:nvPr/>
          </p:nvSpPr>
          <p:spPr>
            <a:xfrm>
              <a:off x="6431600" y="2142250"/>
              <a:ext cx="105575" cy="241575"/>
            </a:xfrm>
            <a:custGeom>
              <a:avLst/>
              <a:gdLst/>
              <a:ahLst/>
              <a:cxnLst/>
              <a:rect l="l" t="t" r="r" b="b"/>
              <a:pathLst>
                <a:path w="4223" h="9663" extrusionOk="0">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283" name="Google Shape;12283;p21"/>
          <p:cNvSpPr txBox="1"/>
          <p:nvPr/>
        </p:nvSpPr>
        <p:spPr>
          <a:xfrm>
            <a:off x="1048453" y="1910789"/>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tx1"/>
                </a:solidFill>
                <a:effectLst/>
                <a:uLnTx/>
                <a:uFillTx/>
                <a:cs typeface="B Nazanin" pitchFamily="2" charset="-78"/>
                <a:sym typeface="Arial"/>
              </a:rPr>
              <a:t>متن</a:t>
            </a:r>
            <a:r>
              <a:rPr kumimoji="0" lang="es" sz="900" b="0" i="0" u="none" strike="noStrike" kern="0" cap="none" spc="0" normalizeH="0" baseline="0" noProof="0" dirty="0">
                <a:ln>
                  <a:noFill/>
                </a:ln>
                <a:solidFill>
                  <a:schemeClr val="tx1"/>
                </a:solidFill>
                <a:effectLst/>
                <a:uLnTx/>
                <a:uFillTx/>
                <a:cs typeface="B Nazanin" pitchFamily="2" charset="-78"/>
                <a:sym typeface="Arial"/>
              </a:rPr>
              <a:t> 1</a:t>
            </a:r>
            <a:endParaRPr kumimoji="0" sz="9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284" name="Google Shape;12284;p21"/>
          <p:cNvSpPr txBox="1"/>
          <p:nvPr/>
        </p:nvSpPr>
        <p:spPr>
          <a:xfrm>
            <a:off x="1998736" y="1909835"/>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tx1"/>
                </a:solidFill>
                <a:effectLst/>
                <a:uLnTx/>
                <a:uFillTx/>
                <a:cs typeface="B Nazanin" pitchFamily="2" charset="-78"/>
                <a:sym typeface="Arial"/>
              </a:rPr>
              <a:t>متن</a:t>
            </a:r>
            <a:r>
              <a:rPr kumimoji="0" lang="es" sz="900" b="0" i="0" u="none" strike="noStrike" kern="0" cap="none" spc="0" normalizeH="0" baseline="0" noProof="0" dirty="0">
                <a:ln>
                  <a:noFill/>
                </a:ln>
                <a:solidFill>
                  <a:schemeClr val="tx1"/>
                </a:solidFill>
                <a:effectLst/>
                <a:uLnTx/>
                <a:uFillTx/>
                <a:cs typeface="B Nazanin" pitchFamily="2" charset="-78"/>
                <a:sym typeface="Arial"/>
              </a:rPr>
              <a:t> 2</a:t>
            </a:r>
            <a:endParaRPr kumimoji="0" sz="9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285" name="Google Shape;12285;p21"/>
          <p:cNvSpPr txBox="1"/>
          <p:nvPr/>
        </p:nvSpPr>
        <p:spPr>
          <a:xfrm>
            <a:off x="2949019" y="1909835"/>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tx1"/>
                </a:solidFill>
                <a:effectLst/>
                <a:uLnTx/>
                <a:uFillTx/>
                <a:cs typeface="B Nazanin" pitchFamily="2" charset="-78"/>
                <a:sym typeface="Arial"/>
              </a:rPr>
              <a:t>متن</a:t>
            </a:r>
            <a:r>
              <a:rPr kumimoji="0" lang="es" sz="900" b="0" i="0" u="none" strike="noStrike" kern="0" cap="none" spc="0" normalizeH="0" baseline="0" noProof="0" dirty="0">
                <a:ln>
                  <a:noFill/>
                </a:ln>
                <a:solidFill>
                  <a:schemeClr val="tx1"/>
                </a:solidFill>
                <a:effectLst/>
                <a:uLnTx/>
                <a:uFillTx/>
                <a:cs typeface="B Nazanin" pitchFamily="2" charset="-78"/>
                <a:sym typeface="Arial"/>
              </a:rPr>
              <a:t> 3</a:t>
            </a:r>
            <a:endParaRPr kumimoji="0" sz="9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286" name="Google Shape;12286;p21"/>
          <p:cNvSpPr txBox="1"/>
          <p:nvPr/>
        </p:nvSpPr>
        <p:spPr>
          <a:xfrm>
            <a:off x="1048350" y="3923158"/>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tx1"/>
                </a:solidFill>
                <a:effectLst/>
                <a:uLnTx/>
                <a:uFillTx/>
                <a:cs typeface="B Nazanin" pitchFamily="2" charset="-78"/>
                <a:sym typeface="Arial"/>
              </a:rPr>
              <a:t>متن</a:t>
            </a:r>
            <a:r>
              <a:rPr kumimoji="0" lang="es" sz="900" b="0" i="0" u="none" strike="noStrike" kern="0" cap="none" spc="0" normalizeH="0" baseline="0" noProof="0" dirty="0">
                <a:ln>
                  <a:noFill/>
                </a:ln>
                <a:solidFill>
                  <a:schemeClr val="tx1"/>
                </a:solidFill>
                <a:effectLst/>
                <a:uLnTx/>
                <a:uFillTx/>
                <a:cs typeface="B Nazanin" pitchFamily="2" charset="-78"/>
                <a:sym typeface="Arial"/>
              </a:rPr>
              <a:t> 4</a:t>
            </a:r>
            <a:endParaRPr kumimoji="0" sz="9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287" name="Google Shape;12287;p21"/>
          <p:cNvSpPr txBox="1"/>
          <p:nvPr/>
        </p:nvSpPr>
        <p:spPr>
          <a:xfrm>
            <a:off x="1998684" y="3923158"/>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tx1"/>
                </a:solidFill>
                <a:effectLst/>
                <a:uLnTx/>
                <a:uFillTx/>
                <a:cs typeface="B Nazanin" pitchFamily="2" charset="-78"/>
                <a:sym typeface="Arial"/>
              </a:rPr>
              <a:t>متن</a:t>
            </a:r>
            <a:r>
              <a:rPr kumimoji="0" lang="es" sz="900" b="0" i="0" u="none" strike="noStrike" kern="0" cap="none" spc="0" normalizeH="0" baseline="0" noProof="0" dirty="0">
                <a:ln>
                  <a:noFill/>
                </a:ln>
                <a:solidFill>
                  <a:schemeClr val="tx1"/>
                </a:solidFill>
                <a:effectLst/>
                <a:uLnTx/>
                <a:uFillTx/>
                <a:cs typeface="B Nazanin" pitchFamily="2" charset="-78"/>
                <a:sym typeface="Arial"/>
              </a:rPr>
              <a:t> 5</a:t>
            </a:r>
            <a:endParaRPr kumimoji="0" sz="9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288" name="Google Shape;12288;p21"/>
          <p:cNvSpPr txBox="1"/>
          <p:nvPr/>
        </p:nvSpPr>
        <p:spPr>
          <a:xfrm>
            <a:off x="2949019" y="3923158"/>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tx1"/>
                </a:solidFill>
                <a:effectLst/>
                <a:uLnTx/>
                <a:uFillTx/>
                <a:cs typeface="B Nazanin" pitchFamily="2" charset="-78"/>
                <a:sym typeface="Arial"/>
              </a:rPr>
              <a:t>متن</a:t>
            </a:r>
            <a:r>
              <a:rPr kumimoji="0" lang="es" sz="900" b="0" i="0" u="none" strike="noStrike" kern="0" cap="none" spc="0" normalizeH="0" baseline="0" noProof="0" dirty="0">
                <a:ln>
                  <a:noFill/>
                </a:ln>
                <a:solidFill>
                  <a:schemeClr val="tx1"/>
                </a:solidFill>
                <a:effectLst/>
                <a:uLnTx/>
                <a:uFillTx/>
                <a:cs typeface="B Nazanin" pitchFamily="2" charset="-78"/>
                <a:sym typeface="Arial"/>
              </a:rPr>
              <a:t> 6</a:t>
            </a:r>
            <a:endParaRPr kumimoji="0" sz="9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289" name="Google Shape;12289;p21"/>
          <p:cNvSpPr/>
          <p:nvPr/>
        </p:nvSpPr>
        <p:spPr>
          <a:xfrm>
            <a:off x="1374787" y="2192426"/>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0" name="Google Shape;12290;p21"/>
          <p:cNvSpPr/>
          <p:nvPr/>
        </p:nvSpPr>
        <p:spPr>
          <a:xfrm>
            <a:off x="2326630" y="2192426"/>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1" name="Google Shape;12291;p21"/>
          <p:cNvSpPr/>
          <p:nvPr/>
        </p:nvSpPr>
        <p:spPr>
          <a:xfrm>
            <a:off x="3278485" y="2192426"/>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2" name="Google Shape;12292;p21"/>
          <p:cNvSpPr/>
          <p:nvPr/>
        </p:nvSpPr>
        <p:spPr>
          <a:xfrm>
            <a:off x="1374774" y="345453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3" name="Google Shape;12293;p21"/>
          <p:cNvSpPr/>
          <p:nvPr/>
        </p:nvSpPr>
        <p:spPr>
          <a:xfrm>
            <a:off x="2326617" y="345453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4" name="Google Shape;12294;p21"/>
          <p:cNvSpPr/>
          <p:nvPr/>
        </p:nvSpPr>
        <p:spPr>
          <a:xfrm>
            <a:off x="3278472" y="345453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5" name="Google Shape;12295;p21"/>
          <p:cNvSpPr/>
          <p:nvPr/>
        </p:nvSpPr>
        <p:spPr>
          <a:xfrm>
            <a:off x="2200729" y="245820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6" name="Google Shape;12296;p21"/>
          <p:cNvSpPr/>
          <p:nvPr/>
        </p:nvSpPr>
        <p:spPr>
          <a:xfrm>
            <a:off x="2328782" y="245820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7" name="Google Shape;12297;p21"/>
          <p:cNvSpPr/>
          <p:nvPr/>
        </p:nvSpPr>
        <p:spPr>
          <a:xfrm>
            <a:off x="2456836" y="245820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8" name="Google Shape;12298;p21"/>
          <p:cNvSpPr/>
          <p:nvPr/>
        </p:nvSpPr>
        <p:spPr>
          <a:xfrm>
            <a:off x="2200729" y="3186918"/>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9" name="Google Shape;12299;p21"/>
          <p:cNvSpPr/>
          <p:nvPr/>
        </p:nvSpPr>
        <p:spPr>
          <a:xfrm>
            <a:off x="2328782" y="3186918"/>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00" name="Google Shape;12300;p21"/>
          <p:cNvSpPr/>
          <p:nvPr/>
        </p:nvSpPr>
        <p:spPr>
          <a:xfrm>
            <a:off x="2456836" y="3186918"/>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cxnSp>
        <p:nvCxnSpPr>
          <p:cNvPr id="12301" name="Google Shape;12301;p21"/>
          <p:cNvCxnSpPr>
            <a:stCxn id="12289" idx="4"/>
            <a:endCxn id="12295" idx="0"/>
          </p:cNvCxnSpPr>
          <p:nvPr/>
        </p:nvCxnSpPr>
        <p:spPr>
          <a:xfrm rot="-5400000" flipH="1">
            <a:off x="1718737" y="1944326"/>
            <a:ext cx="201900" cy="8259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12302" name="Google Shape;12302;p21"/>
          <p:cNvCxnSpPr>
            <a:stCxn id="12291" idx="4"/>
            <a:endCxn id="12297" idx="0"/>
          </p:cNvCxnSpPr>
          <p:nvPr/>
        </p:nvCxnSpPr>
        <p:spPr>
          <a:xfrm rot="5400000">
            <a:off x="2798635" y="1946426"/>
            <a:ext cx="201900" cy="8217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12303" name="Google Shape;12303;p21"/>
          <p:cNvCxnSpPr>
            <a:stCxn id="12290" idx="4"/>
            <a:endCxn id="12296" idx="0"/>
          </p:cNvCxnSpPr>
          <p:nvPr/>
        </p:nvCxnSpPr>
        <p:spPr>
          <a:xfrm rot="-5400000" flipH="1">
            <a:off x="2258680" y="2356226"/>
            <a:ext cx="201900" cy="21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12304" name="Google Shape;12304;p21"/>
          <p:cNvCxnSpPr>
            <a:stCxn id="12292" idx="0"/>
            <a:endCxn id="12298" idx="4"/>
          </p:cNvCxnSpPr>
          <p:nvPr/>
        </p:nvCxnSpPr>
        <p:spPr>
          <a:xfrm rot="-5400000">
            <a:off x="1717824" y="2939735"/>
            <a:ext cx="203700" cy="825900"/>
          </a:xfrm>
          <a:prstGeom prst="curvedConnector3">
            <a:avLst>
              <a:gd name="adj1" fmla="val 50004"/>
            </a:avLst>
          </a:prstGeom>
          <a:noFill/>
          <a:ln w="19050" cap="flat" cmpd="sng">
            <a:solidFill>
              <a:srgbClr val="5F7D95"/>
            </a:solidFill>
            <a:prstDash val="solid"/>
            <a:round/>
            <a:headEnd type="none" w="med" len="med"/>
            <a:tailEnd type="none" w="med" len="med"/>
          </a:ln>
        </p:spPr>
      </p:cxnSp>
      <p:cxnSp>
        <p:nvCxnSpPr>
          <p:cNvPr id="12305" name="Google Shape;12305;p21"/>
          <p:cNvCxnSpPr>
            <a:stCxn id="12294" idx="0"/>
            <a:endCxn id="12300" idx="4"/>
          </p:cNvCxnSpPr>
          <p:nvPr/>
        </p:nvCxnSpPr>
        <p:spPr>
          <a:xfrm rot="5400000" flipH="1">
            <a:off x="2797722" y="2941835"/>
            <a:ext cx="203700" cy="821700"/>
          </a:xfrm>
          <a:prstGeom prst="curvedConnector3">
            <a:avLst>
              <a:gd name="adj1" fmla="val 50004"/>
            </a:avLst>
          </a:prstGeom>
          <a:noFill/>
          <a:ln w="19050" cap="flat" cmpd="sng">
            <a:solidFill>
              <a:srgbClr val="5F7D95"/>
            </a:solidFill>
            <a:prstDash val="solid"/>
            <a:round/>
            <a:headEnd type="none" w="med" len="med"/>
            <a:tailEnd type="none" w="med" len="med"/>
          </a:ln>
        </p:spPr>
      </p:cxnSp>
      <p:cxnSp>
        <p:nvCxnSpPr>
          <p:cNvPr id="12306" name="Google Shape;12306;p21"/>
          <p:cNvCxnSpPr>
            <a:stCxn id="12293" idx="0"/>
            <a:endCxn id="12299" idx="4"/>
          </p:cNvCxnSpPr>
          <p:nvPr/>
        </p:nvCxnSpPr>
        <p:spPr>
          <a:xfrm rot="-5400000">
            <a:off x="2257767" y="3351635"/>
            <a:ext cx="203700" cy="2100"/>
          </a:xfrm>
          <a:prstGeom prst="curvedConnector3">
            <a:avLst>
              <a:gd name="adj1" fmla="val 50004"/>
            </a:avLst>
          </a:prstGeom>
          <a:noFill/>
          <a:ln w="19050" cap="flat" cmpd="sng">
            <a:solidFill>
              <a:srgbClr val="5F7D95"/>
            </a:solidFill>
            <a:prstDash val="solid"/>
            <a:round/>
            <a:headEnd type="none" w="med" len="med"/>
            <a:tailEnd type="none" w="med" len="med"/>
          </a:ln>
        </p:spPr>
      </p:cxnSp>
      <p:sp>
        <p:nvSpPr>
          <p:cNvPr id="12307" name="Google Shape;12307;p21"/>
          <p:cNvSpPr/>
          <p:nvPr/>
        </p:nvSpPr>
        <p:spPr>
          <a:xfrm>
            <a:off x="4239724" y="2708319"/>
            <a:ext cx="779136" cy="252234"/>
          </a:xfrm>
          <a:custGeom>
            <a:avLst/>
            <a:gdLst/>
            <a:ahLst/>
            <a:cxnLst/>
            <a:rect l="l" t="t" r="r" b="b"/>
            <a:pathLst>
              <a:path w="44351" h="14358" extrusionOk="0">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08" name="Google Shape;12308;p21"/>
          <p:cNvSpPr/>
          <p:nvPr/>
        </p:nvSpPr>
        <p:spPr>
          <a:xfrm>
            <a:off x="5018842" y="2708319"/>
            <a:ext cx="779119" cy="252234"/>
          </a:xfrm>
          <a:custGeom>
            <a:avLst/>
            <a:gdLst/>
            <a:ahLst/>
            <a:cxnLst/>
            <a:rect l="l" t="t" r="r" b="b"/>
            <a:pathLst>
              <a:path w="44350" h="14358" extrusionOk="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09" name="Google Shape;12309;p21"/>
          <p:cNvSpPr/>
          <p:nvPr/>
        </p:nvSpPr>
        <p:spPr>
          <a:xfrm>
            <a:off x="5797943" y="2708319"/>
            <a:ext cx="778732" cy="252234"/>
          </a:xfrm>
          <a:custGeom>
            <a:avLst/>
            <a:gdLst/>
            <a:ahLst/>
            <a:cxnLst/>
            <a:rect l="l" t="t" r="r" b="b"/>
            <a:pathLst>
              <a:path w="44328" h="14358" extrusionOk="0">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0" name="Google Shape;12310;p21"/>
          <p:cNvSpPr/>
          <p:nvPr/>
        </p:nvSpPr>
        <p:spPr>
          <a:xfrm>
            <a:off x="6576658" y="2708319"/>
            <a:ext cx="779136" cy="252234"/>
          </a:xfrm>
          <a:custGeom>
            <a:avLst/>
            <a:gdLst/>
            <a:ahLst/>
            <a:cxnLst/>
            <a:rect l="l" t="t" r="r" b="b"/>
            <a:pathLst>
              <a:path w="44351" h="14358" extrusionOk="0">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1" name="Google Shape;12311;p21"/>
          <p:cNvSpPr/>
          <p:nvPr/>
        </p:nvSpPr>
        <p:spPr>
          <a:xfrm>
            <a:off x="7355776" y="2708319"/>
            <a:ext cx="779119" cy="252234"/>
          </a:xfrm>
          <a:custGeom>
            <a:avLst/>
            <a:gdLst/>
            <a:ahLst/>
            <a:cxnLst/>
            <a:rect l="l" t="t" r="r" b="b"/>
            <a:pathLst>
              <a:path w="44350" h="14358" extrusionOk="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2" name="Google Shape;12312;p21"/>
          <p:cNvSpPr/>
          <p:nvPr/>
        </p:nvSpPr>
        <p:spPr>
          <a:xfrm>
            <a:off x="4429400" y="1662350"/>
            <a:ext cx="342847" cy="386555"/>
          </a:xfrm>
          <a:custGeom>
            <a:avLst/>
            <a:gdLst/>
            <a:ahLst/>
            <a:cxnLst/>
            <a:rect l="l" t="t" r="r" b="b"/>
            <a:pathLst>
              <a:path w="19516" h="22004" extrusionOk="0">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3" name="Google Shape;12313;p21"/>
          <p:cNvSpPr/>
          <p:nvPr/>
        </p:nvSpPr>
        <p:spPr>
          <a:xfrm>
            <a:off x="5244198" y="3658334"/>
            <a:ext cx="342847" cy="386678"/>
          </a:xfrm>
          <a:custGeom>
            <a:avLst/>
            <a:gdLst/>
            <a:ahLst/>
            <a:cxnLst/>
            <a:rect l="l" t="t" r="r" b="b"/>
            <a:pathLst>
              <a:path w="19516" h="22011" extrusionOk="0">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4" name="Google Shape;12314;p21"/>
          <p:cNvSpPr/>
          <p:nvPr/>
        </p:nvSpPr>
        <p:spPr>
          <a:xfrm>
            <a:off x="6007260" y="1662350"/>
            <a:ext cx="342865" cy="386555"/>
          </a:xfrm>
          <a:custGeom>
            <a:avLst/>
            <a:gdLst/>
            <a:ahLst/>
            <a:cxnLst/>
            <a:rect l="l" t="t" r="r" b="b"/>
            <a:pathLst>
              <a:path w="19517" h="22004" extrusionOk="0">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5" name="Google Shape;12315;p21"/>
          <p:cNvSpPr/>
          <p:nvPr/>
        </p:nvSpPr>
        <p:spPr>
          <a:xfrm>
            <a:off x="6796005" y="3658439"/>
            <a:ext cx="343251" cy="386661"/>
          </a:xfrm>
          <a:custGeom>
            <a:avLst/>
            <a:gdLst/>
            <a:ahLst/>
            <a:cxnLst/>
            <a:rect l="l" t="t" r="r" b="b"/>
            <a:pathLst>
              <a:path w="19539" h="22010" extrusionOk="0">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6" name="Google Shape;12316;p21"/>
          <p:cNvSpPr/>
          <p:nvPr/>
        </p:nvSpPr>
        <p:spPr>
          <a:xfrm>
            <a:off x="7585137" y="1662350"/>
            <a:ext cx="342847" cy="386555"/>
          </a:xfrm>
          <a:custGeom>
            <a:avLst/>
            <a:gdLst/>
            <a:ahLst/>
            <a:cxnLst/>
            <a:rect l="l" t="t" r="r" b="b"/>
            <a:pathLst>
              <a:path w="19516" h="22004" extrusionOk="0">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7" name="Google Shape;12317;p21"/>
          <p:cNvSpPr/>
          <p:nvPr/>
        </p:nvSpPr>
        <p:spPr>
          <a:xfrm>
            <a:off x="4569763" y="2579382"/>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8" name="Google Shape;12318;p21"/>
          <p:cNvSpPr/>
          <p:nvPr/>
        </p:nvSpPr>
        <p:spPr>
          <a:xfrm>
            <a:off x="6147625" y="2579382"/>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9" name="Google Shape;12319;p21"/>
          <p:cNvSpPr/>
          <p:nvPr/>
        </p:nvSpPr>
        <p:spPr>
          <a:xfrm>
            <a:off x="7725475" y="2579382"/>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0" name="Google Shape;12320;p21"/>
          <p:cNvSpPr/>
          <p:nvPr/>
        </p:nvSpPr>
        <p:spPr>
          <a:xfrm>
            <a:off x="5384563" y="2999720"/>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1" name="Google Shape;12321;p21"/>
          <p:cNvSpPr/>
          <p:nvPr/>
        </p:nvSpPr>
        <p:spPr>
          <a:xfrm>
            <a:off x="6936563" y="2999770"/>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2" name="Google Shape;12322;p21"/>
          <p:cNvSpPr txBox="1"/>
          <p:nvPr/>
        </p:nvSpPr>
        <p:spPr>
          <a:xfrm>
            <a:off x="4331422"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tx1"/>
                </a:solidFill>
                <a:effectLst/>
                <a:uLnTx/>
                <a:uFillTx/>
                <a:cs typeface="B Nazanin" pitchFamily="2" charset="-78"/>
                <a:sym typeface="Arial"/>
              </a:rPr>
              <a:t>2016</a:t>
            </a:r>
            <a:endParaRPr kumimoji="0" sz="900" b="1" i="0" u="none" strike="noStrike" kern="0" cap="none" spc="0" normalizeH="0" baseline="0" noProof="0">
              <a:ln>
                <a:noFill/>
              </a:ln>
              <a:solidFill>
                <a:schemeClr val="tx1"/>
              </a:solidFill>
              <a:effectLst/>
              <a:uLnTx/>
              <a:uFillTx/>
              <a:cs typeface="B Nazanin" pitchFamily="2" charset="-78"/>
              <a:sym typeface="Arial"/>
            </a:endParaRPr>
          </a:p>
        </p:txBody>
      </p:sp>
      <p:sp>
        <p:nvSpPr>
          <p:cNvPr id="12323" name="Google Shape;12323;p21"/>
          <p:cNvSpPr/>
          <p:nvPr/>
        </p:nvSpPr>
        <p:spPr>
          <a:xfrm>
            <a:off x="4569763" y="207525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4" name="Google Shape;12324;p21"/>
          <p:cNvSpPr/>
          <p:nvPr/>
        </p:nvSpPr>
        <p:spPr>
          <a:xfrm>
            <a:off x="6153050" y="207525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5" name="Google Shape;12325;p21"/>
          <p:cNvSpPr/>
          <p:nvPr/>
        </p:nvSpPr>
        <p:spPr>
          <a:xfrm>
            <a:off x="7725475" y="207525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6" name="Google Shape;12326;p21"/>
          <p:cNvSpPr/>
          <p:nvPr/>
        </p:nvSpPr>
        <p:spPr>
          <a:xfrm>
            <a:off x="5384166" y="356959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7" name="Google Shape;12327;p21"/>
          <p:cNvSpPr/>
          <p:nvPr/>
        </p:nvSpPr>
        <p:spPr>
          <a:xfrm>
            <a:off x="6936566" y="356959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cxnSp>
        <p:nvCxnSpPr>
          <p:cNvPr id="12328" name="Google Shape;12328;p21"/>
          <p:cNvCxnSpPr>
            <a:stCxn id="12317" idx="0"/>
            <a:endCxn id="12323" idx="4"/>
          </p:cNvCxnSpPr>
          <p:nvPr/>
        </p:nvCxnSpPr>
        <p:spPr>
          <a:xfrm rot="10800000">
            <a:off x="4600813" y="2137482"/>
            <a:ext cx="0" cy="441900"/>
          </a:xfrm>
          <a:prstGeom prst="straightConnector1">
            <a:avLst/>
          </a:prstGeom>
          <a:noFill/>
          <a:ln w="9525" cap="flat" cmpd="sng">
            <a:solidFill>
              <a:srgbClr val="A5B7C6"/>
            </a:solidFill>
            <a:prstDash val="dash"/>
            <a:round/>
            <a:headEnd type="none" w="med" len="med"/>
            <a:tailEnd type="none" w="med" len="med"/>
          </a:ln>
        </p:spPr>
      </p:cxnSp>
      <p:cxnSp>
        <p:nvCxnSpPr>
          <p:cNvPr id="12329" name="Google Shape;12329;p21"/>
          <p:cNvCxnSpPr>
            <a:stCxn id="12318" idx="0"/>
            <a:endCxn id="12324" idx="4"/>
          </p:cNvCxnSpPr>
          <p:nvPr/>
        </p:nvCxnSpPr>
        <p:spPr>
          <a:xfrm rot="10800000" flipH="1">
            <a:off x="6178675" y="2137482"/>
            <a:ext cx="5400" cy="441900"/>
          </a:xfrm>
          <a:prstGeom prst="straightConnector1">
            <a:avLst/>
          </a:prstGeom>
          <a:noFill/>
          <a:ln w="9525" cap="flat" cmpd="sng">
            <a:solidFill>
              <a:srgbClr val="A5B7C6"/>
            </a:solidFill>
            <a:prstDash val="dash"/>
            <a:round/>
            <a:headEnd type="none" w="med" len="med"/>
            <a:tailEnd type="none" w="med" len="med"/>
          </a:ln>
        </p:spPr>
      </p:cxnSp>
      <p:cxnSp>
        <p:nvCxnSpPr>
          <p:cNvPr id="12330" name="Google Shape;12330;p21"/>
          <p:cNvCxnSpPr>
            <a:stCxn id="12319" idx="0"/>
            <a:endCxn id="12325" idx="4"/>
          </p:cNvCxnSpPr>
          <p:nvPr/>
        </p:nvCxnSpPr>
        <p:spPr>
          <a:xfrm rot="10800000">
            <a:off x="7756525" y="2137482"/>
            <a:ext cx="0" cy="441900"/>
          </a:xfrm>
          <a:prstGeom prst="straightConnector1">
            <a:avLst/>
          </a:prstGeom>
          <a:noFill/>
          <a:ln w="9525" cap="flat" cmpd="sng">
            <a:solidFill>
              <a:srgbClr val="A5B7C6"/>
            </a:solidFill>
            <a:prstDash val="dash"/>
            <a:round/>
            <a:headEnd type="none" w="med" len="med"/>
            <a:tailEnd type="none" w="med" len="med"/>
          </a:ln>
        </p:spPr>
      </p:cxnSp>
      <p:cxnSp>
        <p:nvCxnSpPr>
          <p:cNvPr id="12331" name="Google Shape;12331;p21"/>
          <p:cNvCxnSpPr>
            <a:stCxn id="12320" idx="4"/>
            <a:endCxn id="12326" idx="0"/>
          </p:cNvCxnSpPr>
          <p:nvPr/>
        </p:nvCxnSpPr>
        <p:spPr>
          <a:xfrm flipH="1">
            <a:off x="5415313" y="3061820"/>
            <a:ext cx="300" cy="507900"/>
          </a:xfrm>
          <a:prstGeom prst="straightConnector1">
            <a:avLst/>
          </a:prstGeom>
          <a:noFill/>
          <a:ln w="9525" cap="flat" cmpd="sng">
            <a:solidFill>
              <a:srgbClr val="A5B7C6"/>
            </a:solidFill>
            <a:prstDash val="dash"/>
            <a:round/>
            <a:headEnd type="none" w="med" len="med"/>
            <a:tailEnd type="none" w="med" len="med"/>
          </a:ln>
        </p:spPr>
      </p:cxnSp>
      <p:cxnSp>
        <p:nvCxnSpPr>
          <p:cNvPr id="12332" name="Google Shape;12332;p21"/>
          <p:cNvCxnSpPr>
            <a:stCxn id="12321" idx="4"/>
            <a:endCxn id="12327" idx="0"/>
          </p:cNvCxnSpPr>
          <p:nvPr/>
        </p:nvCxnSpPr>
        <p:spPr>
          <a:xfrm>
            <a:off x="6967613" y="3061870"/>
            <a:ext cx="0" cy="507600"/>
          </a:xfrm>
          <a:prstGeom prst="straightConnector1">
            <a:avLst/>
          </a:prstGeom>
          <a:noFill/>
          <a:ln w="9525" cap="flat" cmpd="sng">
            <a:solidFill>
              <a:srgbClr val="A5B7C6"/>
            </a:solidFill>
            <a:prstDash val="dash"/>
            <a:round/>
            <a:headEnd type="none" w="med" len="med"/>
            <a:tailEnd type="none" w="med" len="med"/>
          </a:ln>
        </p:spPr>
      </p:cxnSp>
      <p:sp>
        <p:nvSpPr>
          <p:cNvPr id="12333" name="Google Shape;12333;p21"/>
          <p:cNvSpPr txBox="1"/>
          <p:nvPr/>
        </p:nvSpPr>
        <p:spPr>
          <a:xfrm>
            <a:off x="5138997"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tx1"/>
                </a:solidFill>
                <a:effectLst/>
                <a:uLnTx/>
                <a:uFillTx/>
                <a:cs typeface="B Nazanin" pitchFamily="2" charset="-78"/>
                <a:sym typeface="Arial"/>
              </a:rPr>
              <a:t>2017</a:t>
            </a:r>
            <a:endParaRPr kumimoji="0" sz="900" b="1" i="0" u="none" strike="noStrike" kern="0" cap="none" spc="0" normalizeH="0" baseline="0" noProof="0">
              <a:ln>
                <a:noFill/>
              </a:ln>
              <a:solidFill>
                <a:schemeClr val="tx1"/>
              </a:solidFill>
              <a:effectLst/>
              <a:uLnTx/>
              <a:uFillTx/>
              <a:cs typeface="B Nazanin" pitchFamily="2" charset="-78"/>
              <a:sym typeface="Arial"/>
            </a:endParaRPr>
          </a:p>
        </p:txBody>
      </p:sp>
      <p:sp>
        <p:nvSpPr>
          <p:cNvPr id="12334" name="Google Shape;12334;p21"/>
          <p:cNvSpPr txBox="1"/>
          <p:nvPr/>
        </p:nvSpPr>
        <p:spPr>
          <a:xfrm>
            <a:off x="5904672"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tx1"/>
                </a:solidFill>
                <a:effectLst/>
                <a:uLnTx/>
                <a:uFillTx/>
                <a:cs typeface="B Nazanin" pitchFamily="2" charset="-78"/>
                <a:sym typeface="Arial"/>
              </a:rPr>
              <a:t>2018</a:t>
            </a:r>
            <a:endParaRPr kumimoji="0" sz="900" b="1" i="0" u="none" strike="noStrike" kern="0" cap="none" spc="0" normalizeH="0" baseline="0" noProof="0">
              <a:ln>
                <a:noFill/>
              </a:ln>
              <a:solidFill>
                <a:schemeClr val="tx1"/>
              </a:solidFill>
              <a:effectLst/>
              <a:uLnTx/>
              <a:uFillTx/>
              <a:cs typeface="B Nazanin" pitchFamily="2" charset="-78"/>
              <a:sym typeface="Arial"/>
            </a:endParaRPr>
          </a:p>
        </p:txBody>
      </p:sp>
      <p:sp>
        <p:nvSpPr>
          <p:cNvPr id="12335" name="Google Shape;12335;p21"/>
          <p:cNvSpPr txBox="1"/>
          <p:nvPr/>
        </p:nvSpPr>
        <p:spPr>
          <a:xfrm>
            <a:off x="6696822"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tx1"/>
                </a:solidFill>
                <a:effectLst/>
                <a:uLnTx/>
                <a:uFillTx/>
                <a:cs typeface="B Nazanin" pitchFamily="2" charset="-78"/>
                <a:sym typeface="Arial"/>
              </a:rPr>
              <a:t>2019</a:t>
            </a:r>
            <a:endParaRPr kumimoji="0" sz="900" b="1" i="0" u="none" strike="noStrike" kern="0" cap="none" spc="0" normalizeH="0" baseline="0" noProof="0">
              <a:ln>
                <a:noFill/>
              </a:ln>
              <a:solidFill>
                <a:schemeClr val="tx1"/>
              </a:solidFill>
              <a:effectLst/>
              <a:uLnTx/>
              <a:uFillTx/>
              <a:cs typeface="B Nazanin" pitchFamily="2" charset="-78"/>
              <a:sym typeface="Arial"/>
            </a:endParaRPr>
          </a:p>
        </p:txBody>
      </p:sp>
      <p:sp>
        <p:nvSpPr>
          <p:cNvPr id="12336" name="Google Shape;12336;p21"/>
          <p:cNvSpPr txBox="1"/>
          <p:nvPr/>
        </p:nvSpPr>
        <p:spPr>
          <a:xfrm>
            <a:off x="7488972"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tx1"/>
                </a:solidFill>
                <a:effectLst/>
                <a:uLnTx/>
                <a:uFillTx/>
                <a:cs typeface="B Nazanin" pitchFamily="2" charset="-78"/>
                <a:sym typeface="Arial"/>
              </a:rPr>
              <a:t>2020</a:t>
            </a:r>
            <a:endParaRPr kumimoji="0" sz="900" b="1" i="0" u="none" strike="noStrike" kern="0" cap="none" spc="0" normalizeH="0" baseline="0" noProof="0">
              <a:ln>
                <a:noFill/>
              </a:ln>
              <a:solidFill>
                <a:schemeClr val="tx1"/>
              </a:solidFill>
              <a:effectLst/>
              <a:uLnTx/>
              <a:uFillTx/>
              <a:cs typeface="B Nazanin" pitchFamily="2" charset="-78"/>
              <a:sym typeface="Arial"/>
            </a:endParaRPr>
          </a:p>
        </p:txBody>
      </p:sp>
      <p:sp>
        <p:nvSpPr>
          <p:cNvPr id="12337" name="Google Shape;12337;p21"/>
          <p:cNvSpPr/>
          <p:nvPr/>
        </p:nvSpPr>
        <p:spPr>
          <a:xfrm>
            <a:off x="6865977" y="3729422"/>
            <a:ext cx="204488" cy="205025"/>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nvGrpSpPr>
          <p:cNvPr id="12338" name="Google Shape;12338;p21"/>
          <p:cNvGrpSpPr/>
          <p:nvPr/>
        </p:nvGrpSpPr>
        <p:grpSpPr>
          <a:xfrm>
            <a:off x="5307356" y="3748469"/>
            <a:ext cx="206115" cy="206115"/>
            <a:chOff x="1049375" y="2680675"/>
            <a:chExt cx="297725" cy="297725"/>
          </a:xfrm>
        </p:grpSpPr>
        <p:sp>
          <p:nvSpPr>
            <p:cNvPr id="12339" name="Google Shape;12339;p21"/>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40" name="Google Shape;12340;p21"/>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grpSp>
        <p:nvGrpSpPr>
          <p:cNvPr id="12341" name="Google Shape;12341;p21"/>
          <p:cNvGrpSpPr/>
          <p:nvPr/>
        </p:nvGrpSpPr>
        <p:grpSpPr>
          <a:xfrm>
            <a:off x="7653299" y="1758852"/>
            <a:ext cx="205578" cy="204332"/>
            <a:chOff x="5045775" y="1946400"/>
            <a:chExt cx="296950" cy="295150"/>
          </a:xfrm>
        </p:grpSpPr>
        <p:sp>
          <p:nvSpPr>
            <p:cNvPr id="12342" name="Google Shape;12342;p21"/>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43" name="Google Shape;12343;p21"/>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grpSp>
        <p:nvGrpSpPr>
          <p:cNvPr id="12344" name="Google Shape;12344;p21"/>
          <p:cNvGrpSpPr/>
          <p:nvPr/>
        </p:nvGrpSpPr>
        <p:grpSpPr>
          <a:xfrm>
            <a:off x="6076163" y="1764541"/>
            <a:ext cx="205042" cy="204505"/>
            <a:chOff x="3599700" y="1954475"/>
            <a:chExt cx="296175" cy="295400"/>
          </a:xfrm>
        </p:grpSpPr>
        <p:sp>
          <p:nvSpPr>
            <p:cNvPr id="12345" name="Google Shape;12345;p21"/>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46" name="Google Shape;12346;p21"/>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47" name="Google Shape;12347;p21"/>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grpSp>
        <p:nvGrpSpPr>
          <p:cNvPr id="12348" name="Google Shape;12348;p21"/>
          <p:cNvGrpSpPr/>
          <p:nvPr/>
        </p:nvGrpSpPr>
        <p:grpSpPr>
          <a:xfrm>
            <a:off x="4485399" y="1783308"/>
            <a:ext cx="205596" cy="155421"/>
            <a:chOff x="3962775" y="1990700"/>
            <a:chExt cx="296975" cy="224500"/>
          </a:xfrm>
        </p:grpSpPr>
        <p:sp>
          <p:nvSpPr>
            <p:cNvPr id="12349" name="Google Shape;12349;p21"/>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50" name="Google Shape;12350;p21"/>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51" name="Google Shape;12351;p21"/>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52" name="Google Shape;12352;p21"/>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353" name="Google Shape;12353;p21"/>
          <p:cNvSpPr txBox="1"/>
          <p:nvPr/>
        </p:nvSpPr>
        <p:spPr>
          <a:xfrm>
            <a:off x="6405263" y="2090309"/>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54" name="Google Shape;12354;p21"/>
          <p:cNvSpPr txBox="1"/>
          <p:nvPr/>
        </p:nvSpPr>
        <p:spPr>
          <a:xfrm>
            <a:off x="4827411" y="2090309"/>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55" name="Google Shape;12355;p21"/>
          <p:cNvSpPr txBox="1"/>
          <p:nvPr/>
        </p:nvSpPr>
        <p:spPr>
          <a:xfrm>
            <a:off x="5626377" y="3149746"/>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56" name="Google Shape;12356;p21"/>
          <p:cNvSpPr txBox="1"/>
          <p:nvPr/>
        </p:nvSpPr>
        <p:spPr>
          <a:xfrm>
            <a:off x="7178777" y="3136671"/>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57" name="Google Shape;12357;p21"/>
          <p:cNvSpPr txBox="1"/>
          <p:nvPr/>
        </p:nvSpPr>
        <p:spPr>
          <a:xfrm>
            <a:off x="4037377" y="3136671"/>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58" name="Google Shape;12358;p21"/>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solidFill>
                  <a:schemeClr val="tx1"/>
                </a:solidFill>
                <a:cs typeface="B Nazanin" pitchFamily="2" charset="-78"/>
              </a:rPr>
              <a:t>اینفوگرافیک ممتاز</a:t>
            </a:r>
            <a:endParaRPr dirty="0">
              <a:solidFill>
                <a:schemeClr val="tx1"/>
              </a:solidFill>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62"/>
        <p:cNvGrpSpPr/>
        <p:nvPr/>
      </p:nvGrpSpPr>
      <p:grpSpPr>
        <a:xfrm>
          <a:off x="0" y="0"/>
          <a:ext cx="0" cy="0"/>
          <a:chOff x="0" y="0"/>
          <a:chExt cx="0" cy="0"/>
        </a:xfrm>
      </p:grpSpPr>
      <p:sp>
        <p:nvSpPr>
          <p:cNvPr id="12363" name="Google Shape;12363;p22"/>
          <p:cNvSpPr/>
          <p:nvPr/>
        </p:nvSpPr>
        <p:spPr>
          <a:xfrm>
            <a:off x="1048350" y="4002146"/>
            <a:ext cx="1655700" cy="73800"/>
          </a:xfrm>
          <a:prstGeom prst="rect">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nvGrpSpPr>
          <p:cNvPr id="12364" name="Google Shape;12364;p22"/>
          <p:cNvGrpSpPr/>
          <p:nvPr/>
        </p:nvGrpSpPr>
        <p:grpSpPr>
          <a:xfrm>
            <a:off x="1494592" y="1585529"/>
            <a:ext cx="763219" cy="763219"/>
            <a:chOff x="4049800" y="640400"/>
            <a:chExt cx="858900" cy="858900"/>
          </a:xfrm>
        </p:grpSpPr>
        <p:sp>
          <p:nvSpPr>
            <p:cNvPr id="12365" name="Google Shape;12365;p22"/>
            <p:cNvSpPr/>
            <p:nvPr/>
          </p:nvSpPr>
          <p:spPr>
            <a:xfrm>
              <a:off x="4049800" y="640400"/>
              <a:ext cx="858900" cy="858900"/>
            </a:xfrm>
            <a:prstGeom prst="donut">
              <a:avLst>
                <a:gd name="adj" fmla="val 11951"/>
              </a:avLst>
            </a:pr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66" name="Google Shape;12366;p22"/>
            <p:cNvSpPr/>
            <p:nvPr/>
          </p:nvSpPr>
          <p:spPr>
            <a:xfrm>
              <a:off x="4049800" y="640400"/>
              <a:ext cx="858900" cy="858900"/>
            </a:xfrm>
            <a:prstGeom prst="blockArc">
              <a:avLst>
                <a:gd name="adj1" fmla="val 7914150"/>
                <a:gd name="adj2" fmla="val 1926007"/>
                <a:gd name="adj3" fmla="val 12032"/>
              </a:avLst>
            </a:prstGeom>
            <a:solidFill>
              <a:srgbClr val="A5B7C6"/>
            </a:solid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367" name="Google Shape;12367;p22"/>
          <p:cNvSpPr/>
          <p:nvPr/>
        </p:nvSpPr>
        <p:spPr>
          <a:xfrm>
            <a:off x="1210102" y="2569615"/>
            <a:ext cx="1332000" cy="1131600"/>
          </a:xfrm>
          <a:prstGeom prst="roundRect">
            <a:avLst>
              <a:gd name="adj" fmla="val 16667"/>
            </a:avLst>
          </a:pr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68" name="Google Shape;12368;p22"/>
          <p:cNvSpPr/>
          <p:nvPr/>
        </p:nvSpPr>
        <p:spPr>
          <a:xfrm>
            <a:off x="1759085" y="3921942"/>
            <a:ext cx="234300" cy="234300"/>
          </a:xfrm>
          <a:prstGeom prst="ellipse">
            <a:avLst/>
          </a:prstGeom>
          <a:solidFill>
            <a:srgbClr val="0E2A47"/>
          </a:solid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cxnSp>
        <p:nvCxnSpPr>
          <p:cNvPr id="12369" name="Google Shape;12369;p22"/>
          <p:cNvCxnSpPr>
            <a:stCxn id="12365" idx="4"/>
            <a:endCxn id="12367" idx="0"/>
          </p:cNvCxnSpPr>
          <p:nvPr/>
        </p:nvCxnSpPr>
        <p:spPr>
          <a:xfrm>
            <a:off x="1876201" y="2348748"/>
            <a:ext cx="0" cy="220800"/>
          </a:xfrm>
          <a:prstGeom prst="straightConnector1">
            <a:avLst/>
          </a:prstGeom>
          <a:noFill/>
          <a:ln w="9525" cap="flat" cmpd="sng">
            <a:solidFill>
              <a:srgbClr val="D7DFE5"/>
            </a:solidFill>
            <a:prstDash val="solid"/>
            <a:round/>
            <a:headEnd type="none" w="med" len="med"/>
            <a:tailEnd type="none" w="med" len="med"/>
          </a:ln>
        </p:spPr>
      </p:cxnSp>
      <p:cxnSp>
        <p:nvCxnSpPr>
          <p:cNvPr id="12370" name="Google Shape;12370;p22"/>
          <p:cNvCxnSpPr/>
          <p:nvPr/>
        </p:nvCxnSpPr>
        <p:spPr>
          <a:xfrm>
            <a:off x="1876179" y="3701065"/>
            <a:ext cx="0" cy="220800"/>
          </a:xfrm>
          <a:prstGeom prst="straightConnector1">
            <a:avLst/>
          </a:prstGeom>
          <a:noFill/>
          <a:ln w="9525" cap="flat" cmpd="sng">
            <a:solidFill>
              <a:srgbClr val="D7DFE5"/>
            </a:solidFill>
            <a:prstDash val="solid"/>
            <a:round/>
            <a:headEnd type="none" w="med" len="med"/>
            <a:tailEnd type="none" w="med" len="med"/>
          </a:ln>
        </p:spPr>
      </p:cxnSp>
      <p:sp>
        <p:nvSpPr>
          <p:cNvPr id="12371" name="Google Shape;12371;p22"/>
          <p:cNvSpPr txBox="1"/>
          <p:nvPr/>
        </p:nvSpPr>
        <p:spPr>
          <a:xfrm>
            <a:off x="1297398" y="3117684"/>
            <a:ext cx="1157700" cy="452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endParaRPr kumimoji="0" lang="en-US" sz="800" b="0" i="0" u="none" strike="noStrike" kern="0" cap="none" spc="0" normalizeH="0" baseline="0" noProof="0" dirty="0">
              <a:ln>
                <a:noFill/>
              </a:ln>
              <a:solidFill>
                <a:schemeClr val="tx1"/>
              </a:solidFill>
              <a:effectLst/>
              <a:uLnTx/>
              <a:uFillTx/>
              <a:cs typeface="B Nazanin" pitchFamily="2" charset="-78"/>
              <a:sym typeface="Arial"/>
            </a:endParaRPr>
          </a:p>
        </p:txBody>
      </p:sp>
      <p:cxnSp>
        <p:nvCxnSpPr>
          <p:cNvPr id="12372" name="Google Shape;12372;p22"/>
          <p:cNvCxnSpPr/>
          <p:nvPr/>
        </p:nvCxnSpPr>
        <p:spPr>
          <a:xfrm>
            <a:off x="1621737" y="2986921"/>
            <a:ext cx="508800" cy="0"/>
          </a:xfrm>
          <a:prstGeom prst="straightConnector1">
            <a:avLst/>
          </a:prstGeom>
          <a:noFill/>
          <a:ln w="19050" cap="flat" cmpd="sng">
            <a:solidFill>
              <a:srgbClr val="A5B7C6"/>
            </a:solidFill>
            <a:prstDash val="solid"/>
            <a:round/>
            <a:headEnd type="none" w="med" len="med"/>
            <a:tailEnd type="none" w="med" len="med"/>
          </a:ln>
        </p:spPr>
      </p:cxnSp>
      <p:sp>
        <p:nvSpPr>
          <p:cNvPr id="12373" name="Google Shape;12373;p22"/>
          <p:cNvSpPr txBox="1"/>
          <p:nvPr/>
        </p:nvSpPr>
        <p:spPr>
          <a:xfrm>
            <a:off x="1454136" y="2733216"/>
            <a:ext cx="844200" cy="2208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1" i="0" u="none" strike="noStrike" kern="0" cap="none" spc="0" normalizeH="0" baseline="0" noProof="0" dirty="0">
                <a:ln>
                  <a:noFill/>
                </a:ln>
                <a:solidFill>
                  <a:schemeClr val="tx1"/>
                </a:solidFill>
                <a:effectLst/>
                <a:uLnTx/>
                <a:uFillTx/>
                <a:cs typeface="B Nazanin" pitchFamily="2" charset="-78"/>
                <a:sym typeface="Arial"/>
              </a:rPr>
              <a:t>عنوان</a:t>
            </a:r>
            <a:r>
              <a:rPr kumimoji="0" lang="es" sz="800" b="1" i="0" u="none" strike="noStrike" kern="0" cap="none" spc="0" normalizeH="0" baseline="0" noProof="0" dirty="0">
                <a:ln>
                  <a:noFill/>
                </a:ln>
                <a:solidFill>
                  <a:schemeClr val="tx1"/>
                </a:solidFill>
                <a:effectLst/>
                <a:uLnTx/>
                <a:uFillTx/>
                <a:cs typeface="B Nazanin" pitchFamily="2" charset="-78"/>
                <a:sym typeface="Arial"/>
              </a:rPr>
              <a:t> 1</a:t>
            </a:r>
            <a:endParaRPr kumimoji="0" sz="800" b="1" i="0" u="none" strike="noStrike" kern="0" cap="none" spc="0" normalizeH="0" baseline="0" noProof="0" dirty="0">
              <a:ln>
                <a:noFill/>
              </a:ln>
              <a:solidFill>
                <a:schemeClr val="tx1"/>
              </a:solidFill>
              <a:effectLst/>
              <a:uLnTx/>
              <a:uFillTx/>
              <a:cs typeface="B Nazanin" pitchFamily="2" charset="-78"/>
              <a:sym typeface="Arial"/>
            </a:endParaRPr>
          </a:p>
        </p:txBody>
      </p:sp>
      <p:sp>
        <p:nvSpPr>
          <p:cNvPr id="12374" name="Google Shape;12374;p22"/>
          <p:cNvSpPr txBox="1"/>
          <p:nvPr/>
        </p:nvSpPr>
        <p:spPr>
          <a:xfrm>
            <a:off x="1585964" y="1784457"/>
            <a:ext cx="580500" cy="3654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1300" b="1" i="0" u="none" strike="noStrike" kern="0" cap="none" spc="0" normalizeH="0" baseline="0" noProof="0">
                <a:ln>
                  <a:noFill/>
                </a:ln>
                <a:solidFill>
                  <a:schemeClr val="tx1"/>
                </a:solidFill>
                <a:effectLst/>
                <a:uLnTx/>
                <a:uFillTx/>
                <a:cs typeface="B Nazanin" pitchFamily="2" charset="-78"/>
                <a:sym typeface="Arial"/>
              </a:rPr>
              <a:t>75%</a:t>
            </a:r>
            <a:endParaRPr kumimoji="0" sz="1300" b="1" i="0" u="none" strike="noStrike" kern="0" cap="none" spc="0" normalizeH="0" baseline="0" noProof="0">
              <a:ln>
                <a:noFill/>
              </a:ln>
              <a:solidFill>
                <a:schemeClr val="tx1"/>
              </a:solidFill>
              <a:effectLst/>
              <a:uLnTx/>
              <a:uFillTx/>
              <a:cs typeface="B Nazanin" pitchFamily="2" charset="-78"/>
              <a:sym typeface="Arial"/>
            </a:endParaRPr>
          </a:p>
        </p:txBody>
      </p:sp>
      <p:sp>
        <p:nvSpPr>
          <p:cNvPr id="12375" name="Google Shape;12375;p22"/>
          <p:cNvSpPr/>
          <p:nvPr/>
        </p:nvSpPr>
        <p:spPr>
          <a:xfrm>
            <a:off x="3439355" y="1995150"/>
            <a:ext cx="1788300" cy="1788300"/>
          </a:xfrm>
          <a:prstGeom prst="arc">
            <a:avLst>
              <a:gd name="adj1" fmla="val 16200000"/>
              <a:gd name="adj2" fmla="val 5298411"/>
            </a:avLst>
          </a:pr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76" name="Google Shape;12376;p22"/>
          <p:cNvSpPr/>
          <p:nvPr/>
        </p:nvSpPr>
        <p:spPr>
          <a:xfrm>
            <a:off x="6549404" y="1746200"/>
            <a:ext cx="1542300" cy="702000"/>
          </a:xfrm>
          <a:prstGeom prst="roundRect">
            <a:avLst>
              <a:gd name="adj" fmla="val 16667"/>
            </a:avLst>
          </a:prstGeom>
          <a:noFill/>
          <a:ln w="9525" cap="flat" cmpd="sng">
            <a:solidFill>
              <a:srgbClr val="9BABB9"/>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nvGrpSpPr>
          <p:cNvPr id="12377" name="Google Shape;12377;p22"/>
          <p:cNvGrpSpPr/>
          <p:nvPr/>
        </p:nvGrpSpPr>
        <p:grpSpPr>
          <a:xfrm>
            <a:off x="3576486" y="2168116"/>
            <a:ext cx="1443832" cy="1443832"/>
            <a:chOff x="5681300" y="2527788"/>
            <a:chExt cx="805800" cy="805800"/>
          </a:xfrm>
        </p:grpSpPr>
        <p:sp>
          <p:nvSpPr>
            <p:cNvPr id="12378" name="Google Shape;12378;p22"/>
            <p:cNvSpPr/>
            <p:nvPr/>
          </p:nvSpPr>
          <p:spPr>
            <a:xfrm>
              <a:off x="5681300" y="2527788"/>
              <a:ext cx="805800" cy="8058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79" name="Google Shape;12379;p22"/>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grpSp>
        <p:nvGrpSpPr>
          <p:cNvPr id="12380" name="Google Shape;12380;p22"/>
          <p:cNvGrpSpPr/>
          <p:nvPr/>
        </p:nvGrpSpPr>
        <p:grpSpPr>
          <a:xfrm>
            <a:off x="6240887" y="1783888"/>
            <a:ext cx="626590" cy="626590"/>
            <a:chOff x="5681300" y="2527788"/>
            <a:chExt cx="805800" cy="805800"/>
          </a:xfrm>
        </p:grpSpPr>
        <p:sp>
          <p:nvSpPr>
            <p:cNvPr id="12381" name="Google Shape;12381;p22"/>
            <p:cNvSpPr/>
            <p:nvPr/>
          </p:nvSpPr>
          <p:spPr>
            <a:xfrm>
              <a:off x="5681300" y="2527788"/>
              <a:ext cx="805800" cy="8058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82" name="Google Shape;12382;p22"/>
            <p:cNvSpPr/>
            <p:nvPr/>
          </p:nvSpPr>
          <p:spPr>
            <a:xfrm>
              <a:off x="5681300" y="2527788"/>
              <a:ext cx="805800" cy="805800"/>
            </a:xfrm>
            <a:prstGeom prst="pie">
              <a:avLst>
                <a:gd name="adj1" fmla="val 12271918"/>
                <a:gd name="adj2" fmla="val 16200000"/>
              </a:avLst>
            </a:prstGeom>
            <a:solidFill>
              <a:srgbClr val="F2F2F2"/>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383" name="Google Shape;12383;p22"/>
          <p:cNvSpPr txBox="1"/>
          <p:nvPr/>
        </p:nvSpPr>
        <p:spPr>
          <a:xfrm>
            <a:off x="6993115" y="1876246"/>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endParaRPr kumimoji="0" sz="8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384" name="Google Shape;12384;p22"/>
          <p:cNvSpPr/>
          <p:nvPr/>
        </p:nvSpPr>
        <p:spPr>
          <a:xfrm>
            <a:off x="6549404" y="2538300"/>
            <a:ext cx="1542300" cy="702000"/>
          </a:xfrm>
          <a:prstGeom prst="roundRect">
            <a:avLst>
              <a:gd name="adj" fmla="val 16667"/>
            </a:avLst>
          </a:prstGeom>
          <a:noFill/>
          <a:ln w="9525" cap="flat" cmpd="sng">
            <a:solidFill>
              <a:srgbClr val="9BABB9"/>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nvGrpSpPr>
          <p:cNvPr id="12385" name="Google Shape;12385;p22"/>
          <p:cNvGrpSpPr/>
          <p:nvPr/>
        </p:nvGrpSpPr>
        <p:grpSpPr>
          <a:xfrm>
            <a:off x="6240887" y="2575988"/>
            <a:ext cx="626590" cy="626590"/>
            <a:chOff x="5681300" y="2527788"/>
            <a:chExt cx="805800" cy="805800"/>
          </a:xfrm>
        </p:grpSpPr>
        <p:sp>
          <p:nvSpPr>
            <p:cNvPr id="12386" name="Google Shape;12386;p22"/>
            <p:cNvSpPr/>
            <p:nvPr/>
          </p:nvSpPr>
          <p:spPr>
            <a:xfrm>
              <a:off x="5681300" y="2527788"/>
              <a:ext cx="805800" cy="8058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87" name="Google Shape;12387;p22"/>
            <p:cNvSpPr/>
            <p:nvPr/>
          </p:nvSpPr>
          <p:spPr>
            <a:xfrm>
              <a:off x="5681300" y="2527788"/>
              <a:ext cx="805800" cy="805800"/>
            </a:xfrm>
            <a:prstGeom prst="pie">
              <a:avLst>
                <a:gd name="adj1" fmla="val 9253407"/>
                <a:gd name="adj2" fmla="val 16200000"/>
              </a:avLst>
            </a:prstGeom>
            <a:solidFill>
              <a:srgbClr val="40566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388" name="Google Shape;12388;p22"/>
          <p:cNvSpPr txBox="1"/>
          <p:nvPr/>
        </p:nvSpPr>
        <p:spPr>
          <a:xfrm>
            <a:off x="6993115" y="2668346"/>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89" name="Google Shape;12389;p22"/>
          <p:cNvSpPr/>
          <p:nvPr/>
        </p:nvSpPr>
        <p:spPr>
          <a:xfrm>
            <a:off x="6549404" y="3330400"/>
            <a:ext cx="1542300" cy="702000"/>
          </a:xfrm>
          <a:prstGeom prst="roundRect">
            <a:avLst>
              <a:gd name="adj" fmla="val 16667"/>
            </a:avLst>
          </a:prstGeom>
          <a:noFill/>
          <a:ln w="9525" cap="flat" cmpd="sng">
            <a:solidFill>
              <a:srgbClr val="9BABB9"/>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nvGrpSpPr>
          <p:cNvPr id="12390" name="Google Shape;12390;p22"/>
          <p:cNvGrpSpPr/>
          <p:nvPr/>
        </p:nvGrpSpPr>
        <p:grpSpPr>
          <a:xfrm>
            <a:off x="6240887" y="3368088"/>
            <a:ext cx="626590" cy="626590"/>
            <a:chOff x="5681300" y="2527788"/>
            <a:chExt cx="805800" cy="805800"/>
          </a:xfrm>
        </p:grpSpPr>
        <p:sp>
          <p:nvSpPr>
            <p:cNvPr id="12391" name="Google Shape;12391;p22"/>
            <p:cNvSpPr/>
            <p:nvPr/>
          </p:nvSpPr>
          <p:spPr>
            <a:xfrm>
              <a:off x="5681300" y="2527788"/>
              <a:ext cx="805800" cy="8058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92" name="Google Shape;12392;p22"/>
            <p:cNvSpPr/>
            <p:nvPr/>
          </p:nvSpPr>
          <p:spPr>
            <a:xfrm>
              <a:off x="5681300" y="2527788"/>
              <a:ext cx="805800" cy="805800"/>
            </a:xfrm>
            <a:prstGeom prst="pie">
              <a:avLst>
                <a:gd name="adj1" fmla="val 5544305"/>
                <a:gd name="adj2" fmla="val 16200000"/>
              </a:avLst>
            </a:prstGeom>
            <a:solidFill>
              <a:srgbClr val="667E92"/>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393" name="Google Shape;12393;p22"/>
          <p:cNvSpPr txBox="1"/>
          <p:nvPr/>
        </p:nvSpPr>
        <p:spPr>
          <a:xfrm>
            <a:off x="6993115" y="3460446"/>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94" name="Google Shape;12394;p22"/>
          <p:cNvSpPr/>
          <p:nvPr/>
        </p:nvSpPr>
        <p:spPr>
          <a:xfrm>
            <a:off x="4229854" y="1929725"/>
            <a:ext cx="137100" cy="137100"/>
          </a:xfrm>
          <a:prstGeom prst="ellipse">
            <a:avLst/>
          </a:prstGeom>
          <a:solidFill>
            <a:srgbClr val="667E92"/>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95" name="Google Shape;12395;p22"/>
          <p:cNvSpPr/>
          <p:nvPr/>
        </p:nvSpPr>
        <p:spPr>
          <a:xfrm>
            <a:off x="4229854" y="3713250"/>
            <a:ext cx="137100" cy="137100"/>
          </a:xfrm>
          <a:prstGeom prst="ellipse">
            <a:avLst/>
          </a:prstGeom>
          <a:solidFill>
            <a:srgbClr val="667E92"/>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96" name="Google Shape;12396;p22"/>
          <p:cNvSpPr/>
          <p:nvPr/>
        </p:nvSpPr>
        <p:spPr>
          <a:xfrm>
            <a:off x="5157904" y="2821488"/>
            <a:ext cx="137100" cy="137100"/>
          </a:xfrm>
          <a:prstGeom prst="ellipse">
            <a:avLst/>
          </a:prstGeom>
          <a:solidFill>
            <a:srgbClr val="667E92"/>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cxnSp>
        <p:nvCxnSpPr>
          <p:cNvPr id="12397" name="Google Shape;12397;p22"/>
          <p:cNvCxnSpPr>
            <a:stCxn id="12396" idx="6"/>
            <a:endCxn id="12382" idx="2"/>
          </p:cNvCxnSpPr>
          <p:nvPr/>
        </p:nvCxnSpPr>
        <p:spPr>
          <a:xfrm rot="10800000" flipH="1">
            <a:off x="5295004" y="2097138"/>
            <a:ext cx="945900" cy="792900"/>
          </a:xfrm>
          <a:prstGeom prst="bentConnector3">
            <a:avLst>
              <a:gd name="adj1" fmla="val 51494"/>
            </a:avLst>
          </a:prstGeom>
          <a:noFill/>
          <a:ln w="19050" cap="flat" cmpd="sng">
            <a:solidFill>
              <a:srgbClr val="A5B7C6"/>
            </a:solidFill>
            <a:prstDash val="solid"/>
            <a:round/>
            <a:headEnd type="none" w="med" len="med"/>
            <a:tailEnd type="none" w="med" len="med"/>
          </a:ln>
        </p:spPr>
      </p:cxnSp>
      <p:cxnSp>
        <p:nvCxnSpPr>
          <p:cNvPr id="12398" name="Google Shape;12398;p22"/>
          <p:cNvCxnSpPr>
            <a:stCxn id="12396" idx="6"/>
            <a:endCxn id="12392" idx="2"/>
          </p:cNvCxnSpPr>
          <p:nvPr/>
        </p:nvCxnSpPr>
        <p:spPr>
          <a:xfrm>
            <a:off x="5295004" y="2890038"/>
            <a:ext cx="945900" cy="791400"/>
          </a:xfrm>
          <a:prstGeom prst="bentConnector3">
            <a:avLst>
              <a:gd name="adj1" fmla="val 49999"/>
            </a:avLst>
          </a:prstGeom>
          <a:noFill/>
          <a:ln w="19050" cap="flat" cmpd="sng">
            <a:solidFill>
              <a:srgbClr val="A5B7C6"/>
            </a:solidFill>
            <a:prstDash val="solid"/>
            <a:round/>
            <a:headEnd type="none" w="med" len="med"/>
            <a:tailEnd type="none" w="med" len="med"/>
          </a:ln>
        </p:spPr>
      </p:cxnSp>
      <p:cxnSp>
        <p:nvCxnSpPr>
          <p:cNvPr id="12399" name="Google Shape;12399;p22"/>
          <p:cNvCxnSpPr>
            <a:stCxn id="12396" idx="6"/>
            <a:endCxn id="12387" idx="2"/>
          </p:cNvCxnSpPr>
          <p:nvPr/>
        </p:nvCxnSpPr>
        <p:spPr>
          <a:xfrm rot="10800000" flipH="1">
            <a:off x="5295004" y="2889138"/>
            <a:ext cx="945900" cy="900"/>
          </a:xfrm>
          <a:prstGeom prst="bentConnector3">
            <a:avLst>
              <a:gd name="adj1" fmla="val 49999"/>
            </a:avLst>
          </a:prstGeom>
          <a:noFill/>
          <a:ln w="19050" cap="flat" cmpd="sng">
            <a:solidFill>
              <a:srgbClr val="A5B7C6"/>
            </a:solidFill>
            <a:prstDash val="solid"/>
            <a:round/>
            <a:headEnd type="none" w="med" len="med"/>
            <a:tailEnd type="none" w="med" len="med"/>
          </a:ln>
        </p:spPr>
      </p:cxnSp>
      <p:sp>
        <p:nvSpPr>
          <p:cNvPr id="12400" name="Google Shape;12400;p22"/>
          <p:cNvSpPr txBox="1"/>
          <p:nvPr/>
        </p:nvSpPr>
        <p:spPr>
          <a:xfrm>
            <a:off x="3800713" y="2576693"/>
            <a:ext cx="995400" cy="62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3000" b="1" i="0" u="none" strike="noStrike" kern="0" cap="none" spc="0" normalizeH="0" baseline="0" noProof="0">
                <a:ln>
                  <a:noFill/>
                </a:ln>
                <a:solidFill>
                  <a:schemeClr val="tx1"/>
                </a:solidFill>
                <a:effectLst/>
                <a:uLnTx/>
                <a:uFillTx/>
                <a:cs typeface="B Nazanin" pitchFamily="2" charset="-78"/>
                <a:sym typeface="Arial"/>
              </a:rPr>
              <a:t>75%</a:t>
            </a:r>
            <a:endParaRPr kumimoji="0" sz="3000" b="1" i="0" u="none" strike="noStrike" kern="0" cap="none" spc="0" normalizeH="0" baseline="0" noProof="0">
              <a:ln>
                <a:noFill/>
              </a:ln>
              <a:solidFill>
                <a:schemeClr val="tx1"/>
              </a:solidFill>
              <a:effectLst/>
              <a:uLnTx/>
              <a:uFillTx/>
              <a:cs typeface="B Nazanin" pitchFamily="2" charset="-78"/>
              <a:sym typeface="Arial"/>
            </a:endParaRPr>
          </a:p>
        </p:txBody>
      </p:sp>
      <p:sp>
        <p:nvSpPr>
          <p:cNvPr id="12401" name="Google Shape;12401;p22"/>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solidFill>
                  <a:schemeClr val="tx1"/>
                </a:solidFill>
                <a:cs typeface="B Nazanin" pitchFamily="2" charset="-78"/>
              </a:rPr>
              <a:t>اینفوگرافیک ممتاز</a:t>
            </a:r>
            <a:endParaRPr dirty="0">
              <a:solidFill>
                <a:schemeClr val="tx1"/>
              </a:solidFill>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47"/>
        <p:cNvGrpSpPr/>
        <p:nvPr/>
      </p:nvGrpSpPr>
      <p:grpSpPr>
        <a:xfrm>
          <a:off x="0" y="0"/>
          <a:ext cx="0" cy="0"/>
          <a:chOff x="0" y="0"/>
          <a:chExt cx="0" cy="0"/>
        </a:xfrm>
      </p:grpSpPr>
      <p:grpSp>
        <p:nvGrpSpPr>
          <p:cNvPr id="7448" name="Google Shape;7448;p72"/>
          <p:cNvGrpSpPr/>
          <p:nvPr/>
        </p:nvGrpSpPr>
        <p:grpSpPr>
          <a:xfrm>
            <a:off x="2100560" y="3398663"/>
            <a:ext cx="1102891" cy="760337"/>
            <a:chOff x="4967783" y="2151471"/>
            <a:chExt cx="3920692" cy="2702940"/>
          </a:xfrm>
        </p:grpSpPr>
        <p:grpSp>
          <p:nvGrpSpPr>
            <p:cNvPr id="7449" name="Google Shape;7449;p72"/>
            <p:cNvGrpSpPr/>
            <p:nvPr/>
          </p:nvGrpSpPr>
          <p:grpSpPr>
            <a:xfrm>
              <a:off x="5045709" y="2252109"/>
              <a:ext cx="3761071" cy="2501708"/>
              <a:chOff x="2691784" y="1805334"/>
              <a:chExt cx="3761071" cy="2501708"/>
            </a:xfrm>
          </p:grpSpPr>
          <p:sp>
            <p:nvSpPr>
              <p:cNvPr id="7450" name="Google Shape;7450;p72"/>
              <p:cNvSpPr/>
              <p:nvPr/>
            </p:nvSpPr>
            <p:spPr>
              <a:xfrm>
                <a:off x="4306153"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1" name="Google Shape;7451;p72"/>
              <p:cNvSpPr/>
              <p:nvPr/>
            </p:nvSpPr>
            <p:spPr>
              <a:xfrm>
                <a:off x="2691784" y="3762285"/>
                <a:ext cx="1916675" cy="544757"/>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2" name="Google Shape;7452;p72"/>
              <p:cNvSpPr/>
              <p:nvPr/>
            </p:nvSpPr>
            <p:spPr>
              <a:xfrm>
                <a:off x="2695021" y="3035999"/>
                <a:ext cx="754960" cy="529407"/>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3" name="Google Shape;7453;p72"/>
              <p:cNvSpPr/>
              <p:nvPr/>
            </p:nvSpPr>
            <p:spPr>
              <a:xfrm>
                <a:off x="3661791" y="2531620"/>
                <a:ext cx="2791064" cy="544757"/>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4" name="Google Shape;7454;p72"/>
              <p:cNvSpPr/>
              <p:nvPr/>
            </p:nvSpPr>
            <p:spPr>
              <a:xfrm>
                <a:off x="5153124" y="1805334"/>
                <a:ext cx="1294451" cy="51246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5" name="Google Shape;7455;p72"/>
              <p:cNvSpPr/>
              <p:nvPr/>
            </p:nvSpPr>
            <p:spPr>
              <a:xfrm>
                <a:off x="2785807" y="1805334"/>
                <a:ext cx="2143839" cy="4036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6" name="Google Shape;7456;p72"/>
              <p:cNvSpPr/>
              <p:nvPr/>
            </p:nvSpPr>
            <p:spPr>
              <a:xfrm>
                <a:off x="5447728"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457" name="Google Shape;7457;p72"/>
            <p:cNvGrpSpPr/>
            <p:nvPr/>
          </p:nvGrpSpPr>
          <p:grpSpPr>
            <a:xfrm>
              <a:off x="4967783" y="2151471"/>
              <a:ext cx="3920692" cy="2702940"/>
              <a:chOff x="2613858" y="1704696"/>
              <a:chExt cx="3920692" cy="2702940"/>
            </a:xfrm>
          </p:grpSpPr>
          <p:sp>
            <p:nvSpPr>
              <p:cNvPr id="7458" name="Google Shape;7458;p72"/>
              <p:cNvSpPr/>
              <p:nvPr/>
            </p:nvSpPr>
            <p:spPr>
              <a:xfrm rot="5400000">
                <a:off x="4924676" y="1720789"/>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9" name="Google Shape;7459;p72"/>
              <p:cNvSpPr/>
              <p:nvPr/>
            </p:nvSpPr>
            <p:spPr>
              <a:xfrm rot="5400000">
                <a:off x="6309028" y="2311963"/>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60" name="Google Shape;7460;p72"/>
              <p:cNvSpPr/>
              <p:nvPr/>
            </p:nvSpPr>
            <p:spPr>
              <a:xfrm rot="5400000">
                <a:off x="5222154" y="418211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61" name="Google Shape;7461;p72"/>
              <p:cNvSpPr/>
              <p:nvPr/>
            </p:nvSpPr>
            <p:spPr>
              <a:xfrm rot="5400000">
                <a:off x="2597765" y="355439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62" name="Google Shape;7462;p72"/>
              <p:cNvSpPr/>
              <p:nvPr/>
            </p:nvSpPr>
            <p:spPr>
              <a:xfrm rot="5400000">
                <a:off x="3433899" y="2945028"/>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463" name="Google Shape;7463;p72"/>
          <p:cNvGrpSpPr/>
          <p:nvPr/>
        </p:nvGrpSpPr>
        <p:grpSpPr>
          <a:xfrm>
            <a:off x="3504468" y="1286940"/>
            <a:ext cx="1561911" cy="708580"/>
            <a:chOff x="3530532" y="1496185"/>
            <a:chExt cx="1561911" cy="708580"/>
          </a:xfrm>
        </p:grpSpPr>
        <p:grpSp>
          <p:nvGrpSpPr>
            <p:cNvPr id="7464" name="Google Shape;7464;p72"/>
            <p:cNvGrpSpPr/>
            <p:nvPr/>
          </p:nvGrpSpPr>
          <p:grpSpPr>
            <a:xfrm>
              <a:off x="3720318" y="1857562"/>
              <a:ext cx="1372125" cy="54"/>
              <a:chOff x="3720318" y="1857562"/>
              <a:chExt cx="1372125" cy="54"/>
            </a:xfrm>
          </p:grpSpPr>
          <p:cxnSp>
            <p:nvCxnSpPr>
              <p:cNvPr id="7465" name="Google Shape;7465;p72"/>
              <p:cNvCxnSpPr>
                <a:endCxn id="7466" idx="2"/>
              </p:cNvCxnSpPr>
              <p:nvPr/>
            </p:nvCxnSpPr>
            <p:spPr>
              <a:xfrm>
                <a:off x="4440243" y="1857616"/>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7467" name="Google Shape;7467;p72"/>
              <p:cNvCxnSpPr/>
              <p:nvPr/>
            </p:nvCxnSpPr>
            <p:spPr>
              <a:xfrm>
                <a:off x="4074943" y="1857562"/>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7468" name="Google Shape;7468;p72"/>
              <p:cNvCxnSpPr/>
              <p:nvPr/>
            </p:nvCxnSpPr>
            <p:spPr>
              <a:xfrm>
                <a:off x="3720318" y="1857562"/>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7469" name="Google Shape;7469;p72"/>
              <p:cNvCxnSpPr>
                <a:stCxn id="7466" idx="6"/>
              </p:cNvCxnSpPr>
              <p:nvPr/>
            </p:nvCxnSpPr>
            <p:spPr>
              <a:xfrm>
                <a:off x="4801443" y="1857616"/>
                <a:ext cx="291000" cy="0"/>
              </a:xfrm>
              <a:prstGeom prst="straightConnector1">
                <a:avLst/>
              </a:prstGeom>
              <a:noFill/>
              <a:ln w="9525" cap="flat" cmpd="sng">
                <a:solidFill>
                  <a:srgbClr val="A5B7C6"/>
                </a:solidFill>
                <a:prstDash val="solid"/>
                <a:round/>
                <a:headEnd type="none" w="med" len="med"/>
                <a:tailEnd type="triangle" w="med" len="med"/>
              </a:ln>
            </p:spPr>
          </p:cxnSp>
        </p:grpSp>
        <p:grpSp>
          <p:nvGrpSpPr>
            <p:cNvPr id="7470" name="Google Shape;7470;p72"/>
            <p:cNvGrpSpPr/>
            <p:nvPr/>
          </p:nvGrpSpPr>
          <p:grpSpPr>
            <a:xfrm>
              <a:off x="3567462" y="1496185"/>
              <a:ext cx="286500" cy="272914"/>
              <a:chOff x="3567462" y="1496185"/>
              <a:chExt cx="286500" cy="272914"/>
            </a:xfrm>
          </p:grpSpPr>
          <p:cxnSp>
            <p:nvCxnSpPr>
              <p:cNvPr id="7471" name="Google Shape;7471;p72"/>
              <p:cNvCxnSpPr/>
              <p:nvPr/>
            </p:nvCxnSpPr>
            <p:spPr>
              <a:xfrm rot="10800000">
                <a:off x="3626625" y="1596000"/>
                <a:ext cx="0" cy="173100"/>
              </a:xfrm>
              <a:prstGeom prst="straightConnector1">
                <a:avLst/>
              </a:prstGeom>
              <a:noFill/>
              <a:ln w="9525" cap="flat" cmpd="sng">
                <a:solidFill>
                  <a:srgbClr val="A5B7C6"/>
                </a:solidFill>
                <a:prstDash val="solid"/>
                <a:round/>
                <a:headEnd type="none" w="med" len="med"/>
                <a:tailEnd type="none" w="med" len="med"/>
              </a:ln>
            </p:spPr>
          </p:cxnSp>
          <p:sp>
            <p:nvSpPr>
              <p:cNvPr id="7472" name="Google Shape;7472;p72"/>
              <p:cNvSpPr/>
              <p:nvPr/>
            </p:nvSpPr>
            <p:spPr>
              <a:xfrm>
                <a:off x="3567462" y="1496185"/>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473" name="Google Shape;7473;p72"/>
            <p:cNvSpPr/>
            <p:nvPr/>
          </p:nvSpPr>
          <p:spPr>
            <a:xfrm>
              <a:off x="3530532" y="1771972"/>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74" name="Google Shape;7474;p72"/>
            <p:cNvSpPr/>
            <p:nvPr/>
          </p:nvSpPr>
          <p:spPr>
            <a:xfrm>
              <a:off x="3891569" y="1779209"/>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475" name="Google Shape;7475;p72"/>
            <p:cNvGrpSpPr/>
            <p:nvPr/>
          </p:nvGrpSpPr>
          <p:grpSpPr>
            <a:xfrm>
              <a:off x="3929014" y="1960574"/>
              <a:ext cx="286500" cy="242342"/>
              <a:chOff x="3929014" y="1960574"/>
              <a:chExt cx="286500" cy="242342"/>
            </a:xfrm>
          </p:grpSpPr>
          <p:cxnSp>
            <p:nvCxnSpPr>
              <p:cNvPr id="7476" name="Google Shape;7476;p72"/>
              <p:cNvCxnSpPr/>
              <p:nvPr/>
            </p:nvCxnSpPr>
            <p:spPr>
              <a:xfrm rot="10800000">
                <a:off x="3988400" y="1960574"/>
                <a:ext cx="0" cy="144300"/>
              </a:xfrm>
              <a:prstGeom prst="straightConnector1">
                <a:avLst/>
              </a:prstGeom>
              <a:noFill/>
              <a:ln w="9525" cap="flat" cmpd="sng">
                <a:solidFill>
                  <a:srgbClr val="A5B7C6"/>
                </a:solidFill>
                <a:prstDash val="solid"/>
                <a:round/>
                <a:headEnd type="none" w="med" len="med"/>
                <a:tailEnd type="none" w="med" len="med"/>
              </a:ln>
            </p:spPr>
          </p:cxnSp>
          <p:sp>
            <p:nvSpPr>
              <p:cNvPr id="7477" name="Google Shape;7477;p72"/>
              <p:cNvSpPr/>
              <p:nvPr/>
            </p:nvSpPr>
            <p:spPr>
              <a:xfrm>
                <a:off x="3929014" y="2103016"/>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478" name="Google Shape;7478;p72"/>
            <p:cNvGrpSpPr/>
            <p:nvPr/>
          </p:nvGrpSpPr>
          <p:grpSpPr>
            <a:xfrm>
              <a:off x="4290828" y="1496185"/>
              <a:ext cx="286500" cy="272914"/>
              <a:chOff x="4290828" y="1496185"/>
              <a:chExt cx="286500" cy="272914"/>
            </a:xfrm>
          </p:grpSpPr>
          <p:cxnSp>
            <p:nvCxnSpPr>
              <p:cNvPr id="7479" name="Google Shape;7479;p72"/>
              <p:cNvCxnSpPr/>
              <p:nvPr/>
            </p:nvCxnSpPr>
            <p:spPr>
              <a:xfrm rot="10800000">
                <a:off x="4350000" y="1596000"/>
                <a:ext cx="0" cy="173100"/>
              </a:xfrm>
              <a:prstGeom prst="straightConnector1">
                <a:avLst/>
              </a:prstGeom>
              <a:noFill/>
              <a:ln w="9525" cap="flat" cmpd="sng">
                <a:solidFill>
                  <a:srgbClr val="A5B7C6"/>
                </a:solidFill>
                <a:prstDash val="solid"/>
                <a:round/>
                <a:headEnd type="none" w="med" len="med"/>
                <a:tailEnd type="none" w="med" len="med"/>
              </a:ln>
            </p:spPr>
          </p:cxnSp>
          <p:sp>
            <p:nvSpPr>
              <p:cNvPr id="7480" name="Google Shape;7480;p72"/>
              <p:cNvSpPr/>
              <p:nvPr/>
            </p:nvSpPr>
            <p:spPr>
              <a:xfrm>
                <a:off x="4290828" y="1496185"/>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481" name="Google Shape;7481;p72"/>
            <p:cNvSpPr/>
            <p:nvPr/>
          </p:nvSpPr>
          <p:spPr>
            <a:xfrm>
              <a:off x="4252606" y="1771972"/>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66" name="Google Shape;7466;p72"/>
            <p:cNvSpPr/>
            <p:nvPr/>
          </p:nvSpPr>
          <p:spPr>
            <a:xfrm>
              <a:off x="4613643" y="1763716"/>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482" name="Google Shape;7482;p72"/>
            <p:cNvGrpSpPr/>
            <p:nvPr/>
          </p:nvGrpSpPr>
          <p:grpSpPr>
            <a:xfrm>
              <a:off x="4657726" y="1959674"/>
              <a:ext cx="286500" cy="245092"/>
              <a:chOff x="4657726" y="1959674"/>
              <a:chExt cx="286500" cy="245092"/>
            </a:xfrm>
          </p:grpSpPr>
          <p:cxnSp>
            <p:nvCxnSpPr>
              <p:cNvPr id="7483" name="Google Shape;7483;p72"/>
              <p:cNvCxnSpPr/>
              <p:nvPr/>
            </p:nvCxnSpPr>
            <p:spPr>
              <a:xfrm rot="10800000">
                <a:off x="4707475" y="1959674"/>
                <a:ext cx="0" cy="145200"/>
              </a:xfrm>
              <a:prstGeom prst="straightConnector1">
                <a:avLst/>
              </a:prstGeom>
              <a:noFill/>
              <a:ln w="9525" cap="flat" cmpd="sng">
                <a:solidFill>
                  <a:srgbClr val="A5B7C6"/>
                </a:solidFill>
                <a:prstDash val="solid"/>
                <a:round/>
                <a:headEnd type="none" w="med" len="med"/>
                <a:tailEnd type="none" w="med" len="med"/>
              </a:ln>
            </p:spPr>
          </p:cxnSp>
          <p:sp>
            <p:nvSpPr>
              <p:cNvPr id="7484" name="Google Shape;7484;p72"/>
              <p:cNvSpPr/>
              <p:nvPr/>
            </p:nvSpPr>
            <p:spPr>
              <a:xfrm>
                <a:off x="4657726" y="2104866"/>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485" name="Google Shape;7485;p72"/>
          <p:cNvGrpSpPr/>
          <p:nvPr/>
        </p:nvGrpSpPr>
        <p:grpSpPr>
          <a:xfrm>
            <a:off x="3486488" y="2149036"/>
            <a:ext cx="1597032" cy="378649"/>
            <a:chOff x="3512551" y="2358282"/>
            <a:chExt cx="1597032" cy="378649"/>
          </a:xfrm>
        </p:grpSpPr>
        <p:grpSp>
          <p:nvGrpSpPr>
            <p:cNvPr id="7486" name="Google Shape;7486;p72"/>
            <p:cNvGrpSpPr/>
            <p:nvPr/>
          </p:nvGrpSpPr>
          <p:grpSpPr>
            <a:xfrm>
              <a:off x="3738198" y="2553002"/>
              <a:ext cx="1145834" cy="117"/>
              <a:chOff x="3738198" y="2553002"/>
              <a:chExt cx="1145834" cy="117"/>
            </a:xfrm>
          </p:grpSpPr>
          <p:cxnSp>
            <p:nvCxnSpPr>
              <p:cNvPr id="7487" name="Google Shape;7487;p72"/>
              <p:cNvCxnSpPr/>
              <p:nvPr/>
            </p:nvCxnSpPr>
            <p:spPr>
              <a:xfrm>
                <a:off x="4195395" y="2553002"/>
                <a:ext cx="231600" cy="0"/>
              </a:xfrm>
              <a:prstGeom prst="straightConnector1">
                <a:avLst/>
              </a:prstGeom>
              <a:noFill/>
              <a:ln w="9525" cap="flat" cmpd="sng">
                <a:solidFill>
                  <a:srgbClr val="435D74"/>
                </a:solidFill>
                <a:prstDash val="solid"/>
                <a:round/>
                <a:headEnd type="none" w="med" len="med"/>
                <a:tailEnd type="none" w="med" len="med"/>
              </a:ln>
            </p:spPr>
          </p:cxnSp>
          <p:cxnSp>
            <p:nvCxnSpPr>
              <p:cNvPr id="7488" name="Google Shape;7488;p72"/>
              <p:cNvCxnSpPr/>
              <p:nvPr/>
            </p:nvCxnSpPr>
            <p:spPr>
              <a:xfrm>
                <a:off x="4652432" y="2553002"/>
                <a:ext cx="231600" cy="0"/>
              </a:xfrm>
              <a:prstGeom prst="straightConnector1">
                <a:avLst/>
              </a:prstGeom>
              <a:noFill/>
              <a:ln w="9525" cap="flat" cmpd="sng">
                <a:solidFill>
                  <a:srgbClr val="435D74"/>
                </a:solidFill>
                <a:prstDash val="solid"/>
                <a:round/>
                <a:headEnd type="none" w="med" len="med"/>
                <a:tailEnd type="none" w="med" len="med"/>
              </a:ln>
            </p:spPr>
          </p:cxnSp>
          <p:cxnSp>
            <p:nvCxnSpPr>
              <p:cNvPr id="7489" name="Google Shape;7489;p72"/>
              <p:cNvCxnSpPr>
                <a:stCxn id="7490" idx="6"/>
                <a:endCxn id="7491" idx="2"/>
              </p:cNvCxnSpPr>
              <p:nvPr/>
            </p:nvCxnSpPr>
            <p:spPr>
              <a:xfrm>
                <a:off x="3738198" y="2553118"/>
                <a:ext cx="231300" cy="0"/>
              </a:xfrm>
              <a:prstGeom prst="straightConnector1">
                <a:avLst/>
              </a:prstGeom>
              <a:noFill/>
              <a:ln w="9525" cap="flat" cmpd="sng">
                <a:solidFill>
                  <a:srgbClr val="435D74"/>
                </a:solidFill>
                <a:prstDash val="solid"/>
                <a:round/>
                <a:headEnd type="none" w="med" len="med"/>
                <a:tailEnd type="none" w="med" len="med"/>
              </a:ln>
            </p:spPr>
          </p:cxnSp>
        </p:grpSp>
        <p:grpSp>
          <p:nvGrpSpPr>
            <p:cNvPr id="7492" name="Google Shape;7492;p72"/>
            <p:cNvGrpSpPr/>
            <p:nvPr/>
          </p:nvGrpSpPr>
          <p:grpSpPr>
            <a:xfrm>
              <a:off x="3969644" y="2440153"/>
              <a:ext cx="225900" cy="296779"/>
              <a:chOff x="3969644" y="2440153"/>
              <a:chExt cx="225900" cy="296779"/>
            </a:xfrm>
          </p:grpSpPr>
          <p:cxnSp>
            <p:nvCxnSpPr>
              <p:cNvPr id="7493" name="Google Shape;7493;p72"/>
              <p:cNvCxnSpPr/>
              <p:nvPr/>
            </p:nvCxnSpPr>
            <p:spPr>
              <a:xfrm>
                <a:off x="4082390" y="2637031"/>
                <a:ext cx="0" cy="99900"/>
              </a:xfrm>
              <a:prstGeom prst="straightConnector1">
                <a:avLst/>
              </a:prstGeom>
              <a:noFill/>
              <a:ln w="9525" cap="flat" cmpd="sng">
                <a:solidFill>
                  <a:srgbClr val="435D74"/>
                </a:solidFill>
                <a:prstDash val="solid"/>
                <a:round/>
                <a:headEnd type="none" w="med" len="med"/>
                <a:tailEnd type="none" w="med" len="med"/>
              </a:ln>
            </p:spPr>
          </p:cxnSp>
          <p:sp>
            <p:nvSpPr>
              <p:cNvPr id="7491" name="Google Shape;7491;p72"/>
              <p:cNvSpPr/>
              <p:nvPr/>
            </p:nvSpPr>
            <p:spPr>
              <a:xfrm>
                <a:off x="3969644" y="2440153"/>
                <a:ext cx="225900" cy="2259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94" name="Google Shape;7494;p72"/>
              <p:cNvSpPr/>
              <p:nvPr/>
            </p:nvSpPr>
            <p:spPr>
              <a:xfrm>
                <a:off x="3998471" y="2468982"/>
                <a:ext cx="168300" cy="168300"/>
              </a:xfrm>
              <a:prstGeom prst="ellipse">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495" name="Google Shape;7495;p72"/>
            <p:cNvGrpSpPr/>
            <p:nvPr/>
          </p:nvGrpSpPr>
          <p:grpSpPr>
            <a:xfrm>
              <a:off x="4426818" y="2358282"/>
              <a:ext cx="225600" cy="307471"/>
              <a:chOff x="4426818" y="2358282"/>
              <a:chExt cx="225600" cy="307471"/>
            </a:xfrm>
          </p:grpSpPr>
          <p:cxnSp>
            <p:nvCxnSpPr>
              <p:cNvPr id="7496" name="Google Shape;7496;p72"/>
              <p:cNvCxnSpPr>
                <a:stCxn id="7497" idx="0"/>
              </p:cNvCxnSpPr>
              <p:nvPr/>
            </p:nvCxnSpPr>
            <p:spPr>
              <a:xfrm rot="10800000">
                <a:off x="4539644" y="2358282"/>
                <a:ext cx="0" cy="110700"/>
              </a:xfrm>
              <a:prstGeom prst="straightConnector1">
                <a:avLst/>
              </a:prstGeom>
              <a:noFill/>
              <a:ln w="9525" cap="flat" cmpd="sng">
                <a:solidFill>
                  <a:srgbClr val="435D74"/>
                </a:solidFill>
                <a:prstDash val="solid"/>
                <a:round/>
                <a:headEnd type="none" w="med" len="med"/>
                <a:tailEnd type="none" w="med" len="med"/>
              </a:ln>
            </p:spPr>
          </p:cxnSp>
          <p:sp>
            <p:nvSpPr>
              <p:cNvPr id="7498" name="Google Shape;7498;p72"/>
              <p:cNvSpPr/>
              <p:nvPr/>
            </p:nvSpPr>
            <p:spPr>
              <a:xfrm>
                <a:off x="4426818" y="2440153"/>
                <a:ext cx="225600" cy="2256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97" name="Google Shape;7497;p72"/>
              <p:cNvSpPr/>
              <p:nvPr/>
            </p:nvSpPr>
            <p:spPr>
              <a:xfrm>
                <a:off x="4455644" y="2468982"/>
                <a:ext cx="168000" cy="168000"/>
              </a:xfrm>
              <a:prstGeom prst="ellipse">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499" name="Google Shape;7499;p72"/>
            <p:cNvGrpSpPr/>
            <p:nvPr/>
          </p:nvGrpSpPr>
          <p:grpSpPr>
            <a:xfrm>
              <a:off x="4883984" y="2440153"/>
              <a:ext cx="225600" cy="296479"/>
              <a:chOff x="4883984" y="2440153"/>
              <a:chExt cx="225600" cy="296479"/>
            </a:xfrm>
          </p:grpSpPr>
          <p:cxnSp>
            <p:nvCxnSpPr>
              <p:cNvPr id="7500" name="Google Shape;7500;p72"/>
              <p:cNvCxnSpPr/>
              <p:nvPr/>
            </p:nvCxnSpPr>
            <p:spPr>
              <a:xfrm>
                <a:off x="4996858" y="2637031"/>
                <a:ext cx="0" cy="99600"/>
              </a:xfrm>
              <a:prstGeom prst="straightConnector1">
                <a:avLst/>
              </a:prstGeom>
              <a:noFill/>
              <a:ln w="9525" cap="flat" cmpd="sng">
                <a:solidFill>
                  <a:srgbClr val="435D74"/>
                </a:solidFill>
                <a:prstDash val="solid"/>
                <a:round/>
                <a:headEnd type="none" w="med" len="med"/>
                <a:tailEnd type="none" w="med" len="med"/>
              </a:ln>
            </p:spPr>
          </p:cxnSp>
          <p:sp>
            <p:nvSpPr>
              <p:cNvPr id="7501" name="Google Shape;7501;p72"/>
              <p:cNvSpPr/>
              <p:nvPr/>
            </p:nvSpPr>
            <p:spPr>
              <a:xfrm>
                <a:off x="4883984" y="2440153"/>
                <a:ext cx="225600" cy="2256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02" name="Google Shape;7502;p72"/>
              <p:cNvSpPr/>
              <p:nvPr/>
            </p:nvSpPr>
            <p:spPr>
              <a:xfrm>
                <a:off x="4912810" y="2468982"/>
                <a:ext cx="168000" cy="168000"/>
              </a:xfrm>
              <a:prstGeom prst="ellipse">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03" name="Google Shape;7503;p72"/>
            <p:cNvGrpSpPr/>
            <p:nvPr/>
          </p:nvGrpSpPr>
          <p:grpSpPr>
            <a:xfrm>
              <a:off x="3512551" y="2358356"/>
              <a:ext cx="225647" cy="307629"/>
              <a:chOff x="2182679" y="2005014"/>
              <a:chExt cx="792300" cy="1080158"/>
            </a:xfrm>
          </p:grpSpPr>
          <p:cxnSp>
            <p:nvCxnSpPr>
              <p:cNvPr id="7504" name="Google Shape;7504;p72"/>
              <p:cNvCxnSpPr>
                <a:stCxn id="7505" idx="0"/>
              </p:cNvCxnSpPr>
              <p:nvPr/>
            </p:nvCxnSpPr>
            <p:spPr>
              <a:xfrm rot="10800000">
                <a:off x="2578961" y="2005014"/>
                <a:ext cx="0" cy="388800"/>
              </a:xfrm>
              <a:prstGeom prst="straightConnector1">
                <a:avLst/>
              </a:prstGeom>
              <a:noFill/>
              <a:ln w="9525" cap="flat" cmpd="sng">
                <a:solidFill>
                  <a:srgbClr val="435D74"/>
                </a:solidFill>
                <a:prstDash val="solid"/>
                <a:round/>
                <a:headEnd type="none" w="med" len="med"/>
                <a:tailEnd type="none" w="med" len="med"/>
              </a:ln>
            </p:spPr>
          </p:cxnSp>
          <p:sp>
            <p:nvSpPr>
              <p:cNvPr id="7490" name="Google Shape;7490;p72"/>
              <p:cNvSpPr/>
              <p:nvPr/>
            </p:nvSpPr>
            <p:spPr>
              <a:xfrm>
                <a:off x="2182679" y="2292572"/>
                <a:ext cx="792300" cy="7926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05" name="Google Shape;7505;p72"/>
              <p:cNvSpPr/>
              <p:nvPr/>
            </p:nvSpPr>
            <p:spPr>
              <a:xfrm>
                <a:off x="2283911" y="2393814"/>
                <a:ext cx="590100" cy="590100"/>
              </a:xfrm>
              <a:prstGeom prst="ellipse">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506" name="Google Shape;7506;p72"/>
          <p:cNvGrpSpPr/>
          <p:nvPr/>
        </p:nvGrpSpPr>
        <p:grpSpPr>
          <a:xfrm>
            <a:off x="6846570" y="972834"/>
            <a:ext cx="1559809" cy="722610"/>
            <a:chOff x="634175" y="2986275"/>
            <a:chExt cx="3147949" cy="1458344"/>
          </a:xfrm>
        </p:grpSpPr>
        <p:cxnSp>
          <p:nvCxnSpPr>
            <p:cNvPr id="7507" name="Google Shape;7507;p72"/>
            <p:cNvCxnSpPr>
              <a:stCxn id="7508" idx="4"/>
              <a:endCxn id="7509" idx="0"/>
            </p:cNvCxnSpPr>
            <p:nvPr/>
          </p:nvCxnSpPr>
          <p:spPr>
            <a:xfrm>
              <a:off x="929975" y="3577875"/>
              <a:ext cx="591300" cy="275100"/>
            </a:xfrm>
            <a:prstGeom prst="straightConnector1">
              <a:avLst/>
            </a:prstGeom>
            <a:noFill/>
            <a:ln w="9525" cap="flat" cmpd="sng">
              <a:solidFill>
                <a:srgbClr val="435D74"/>
              </a:solidFill>
              <a:prstDash val="solid"/>
              <a:round/>
              <a:headEnd type="none" w="med" len="med"/>
              <a:tailEnd type="none" w="med" len="med"/>
            </a:ln>
          </p:spPr>
        </p:cxnSp>
        <p:cxnSp>
          <p:nvCxnSpPr>
            <p:cNvPr id="7510" name="Google Shape;7510;p72"/>
            <p:cNvCxnSpPr>
              <a:stCxn id="7509" idx="0"/>
              <a:endCxn id="7511" idx="4"/>
            </p:cNvCxnSpPr>
            <p:nvPr/>
          </p:nvCxnSpPr>
          <p:spPr>
            <a:xfrm rot="10800000" flipH="1">
              <a:off x="1521366" y="3577919"/>
              <a:ext cx="686700" cy="275100"/>
            </a:xfrm>
            <a:prstGeom prst="straightConnector1">
              <a:avLst/>
            </a:prstGeom>
            <a:noFill/>
            <a:ln w="9525" cap="flat" cmpd="sng">
              <a:solidFill>
                <a:srgbClr val="435D74"/>
              </a:solidFill>
              <a:prstDash val="solid"/>
              <a:round/>
              <a:headEnd type="none" w="med" len="med"/>
              <a:tailEnd type="none" w="med" len="med"/>
            </a:ln>
          </p:spPr>
        </p:cxnSp>
        <p:cxnSp>
          <p:nvCxnSpPr>
            <p:cNvPr id="7512" name="Google Shape;7512;p72"/>
            <p:cNvCxnSpPr>
              <a:stCxn id="7511" idx="4"/>
              <a:endCxn id="7513" idx="0"/>
            </p:cNvCxnSpPr>
            <p:nvPr/>
          </p:nvCxnSpPr>
          <p:spPr>
            <a:xfrm>
              <a:off x="2208152" y="3577875"/>
              <a:ext cx="686700" cy="275100"/>
            </a:xfrm>
            <a:prstGeom prst="straightConnector1">
              <a:avLst/>
            </a:prstGeom>
            <a:noFill/>
            <a:ln w="9525" cap="flat" cmpd="sng">
              <a:solidFill>
                <a:srgbClr val="435D74"/>
              </a:solidFill>
              <a:prstDash val="solid"/>
              <a:round/>
              <a:headEnd type="none" w="med" len="med"/>
              <a:tailEnd type="none" w="med" len="med"/>
            </a:ln>
          </p:spPr>
        </p:cxnSp>
        <p:cxnSp>
          <p:nvCxnSpPr>
            <p:cNvPr id="7514" name="Google Shape;7514;p72"/>
            <p:cNvCxnSpPr>
              <a:stCxn id="7513" idx="0"/>
              <a:endCxn id="7515" idx="4"/>
            </p:cNvCxnSpPr>
            <p:nvPr/>
          </p:nvCxnSpPr>
          <p:spPr>
            <a:xfrm rot="10800000" flipH="1">
              <a:off x="2894933" y="3577918"/>
              <a:ext cx="591300" cy="275100"/>
            </a:xfrm>
            <a:prstGeom prst="straightConnector1">
              <a:avLst/>
            </a:prstGeom>
            <a:noFill/>
            <a:ln w="9525" cap="flat" cmpd="sng">
              <a:solidFill>
                <a:srgbClr val="435D74"/>
              </a:solidFill>
              <a:prstDash val="solid"/>
              <a:round/>
              <a:headEnd type="none" w="med" len="med"/>
              <a:tailEnd type="none" w="med" len="med"/>
            </a:ln>
          </p:spPr>
        </p:cxnSp>
        <p:sp>
          <p:nvSpPr>
            <p:cNvPr id="7515" name="Google Shape;7515;p72"/>
            <p:cNvSpPr/>
            <p:nvPr/>
          </p:nvSpPr>
          <p:spPr>
            <a:xfrm>
              <a:off x="3190524"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sp>
          <p:nvSpPr>
            <p:cNvPr id="7511" name="Google Shape;7511;p72"/>
            <p:cNvSpPr/>
            <p:nvPr/>
          </p:nvSpPr>
          <p:spPr>
            <a:xfrm>
              <a:off x="1912352"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sp>
          <p:nvSpPr>
            <p:cNvPr id="7508" name="Google Shape;7508;p72"/>
            <p:cNvSpPr/>
            <p:nvPr/>
          </p:nvSpPr>
          <p:spPr>
            <a:xfrm>
              <a:off x="634175"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sp>
          <p:nvSpPr>
            <p:cNvPr id="7513" name="Google Shape;7513;p72"/>
            <p:cNvSpPr/>
            <p:nvPr/>
          </p:nvSpPr>
          <p:spPr>
            <a:xfrm>
              <a:off x="2599133" y="3853018"/>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sp>
          <p:nvSpPr>
            <p:cNvPr id="7509" name="Google Shape;7509;p72"/>
            <p:cNvSpPr/>
            <p:nvPr/>
          </p:nvSpPr>
          <p:spPr>
            <a:xfrm>
              <a:off x="1225566" y="3853019"/>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grpSp>
      <p:grpSp>
        <p:nvGrpSpPr>
          <p:cNvPr id="7516" name="Google Shape;7516;p72"/>
          <p:cNvGrpSpPr/>
          <p:nvPr/>
        </p:nvGrpSpPr>
        <p:grpSpPr>
          <a:xfrm>
            <a:off x="3500360" y="2682741"/>
            <a:ext cx="1570719" cy="294123"/>
            <a:chOff x="998425" y="1182125"/>
            <a:chExt cx="1065400" cy="199500"/>
          </a:xfrm>
        </p:grpSpPr>
        <p:sp>
          <p:nvSpPr>
            <p:cNvPr id="7517" name="Google Shape;7517;p72"/>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18" name="Google Shape;7518;p72"/>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19" name="Google Shape;7519;p72"/>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0" name="Google Shape;7520;p72"/>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1" name="Google Shape;7521;p72"/>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22" name="Google Shape;7522;p72"/>
          <p:cNvGrpSpPr/>
          <p:nvPr/>
        </p:nvGrpSpPr>
        <p:grpSpPr>
          <a:xfrm>
            <a:off x="6843616" y="1800228"/>
            <a:ext cx="1565716" cy="366729"/>
            <a:chOff x="1247650" y="2075423"/>
            <a:chExt cx="6648477" cy="1557238"/>
          </a:xfrm>
        </p:grpSpPr>
        <p:sp>
          <p:nvSpPr>
            <p:cNvPr id="7523" name="Google Shape;7523;p72"/>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4" name="Google Shape;7524;p72"/>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5" name="Google Shape;7525;p72"/>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6" name="Google Shape;7526;p72"/>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7" name="Google Shape;7527;p72"/>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8" name="Google Shape;7528;p72"/>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noFill/>
            <a:ln w="9525" cap="flat" cmpd="sng">
              <a:solidFill>
                <a:srgbClr val="869FB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29" name="Google Shape;7529;p72"/>
          <p:cNvGrpSpPr/>
          <p:nvPr/>
        </p:nvGrpSpPr>
        <p:grpSpPr>
          <a:xfrm>
            <a:off x="6827928" y="2949043"/>
            <a:ext cx="1597061" cy="663440"/>
            <a:chOff x="6796238" y="3158297"/>
            <a:chExt cx="1630319" cy="677257"/>
          </a:xfrm>
        </p:grpSpPr>
        <p:cxnSp>
          <p:nvCxnSpPr>
            <p:cNvPr id="7530" name="Google Shape;7530;p72"/>
            <p:cNvCxnSpPr/>
            <p:nvPr/>
          </p:nvCxnSpPr>
          <p:spPr>
            <a:xfrm>
              <a:off x="7012244" y="3664854"/>
              <a:ext cx="0" cy="170700"/>
            </a:xfrm>
            <a:prstGeom prst="straightConnector1">
              <a:avLst/>
            </a:prstGeom>
            <a:noFill/>
            <a:ln w="9525" cap="flat" cmpd="sng">
              <a:solidFill>
                <a:srgbClr val="A5B7C6"/>
              </a:solidFill>
              <a:prstDash val="solid"/>
              <a:round/>
              <a:headEnd type="none" w="med" len="med"/>
              <a:tailEnd type="diamond" w="med" len="med"/>
            </a:ln>
          </p:spPr>
        </p:cxnSp>
        <p:cxnSp>
          <p:nvCxnSpPr>
            <p:cNvPr id="7531" name="Google Shape;7531;p72"/>
            <p:cNvCxnSpPr/>
            <p:nvPr/>
          </p:nvCxnSpPr>
          <p:spPr>
            <a:xfrm>
              <a:off x="7810957" y="3664854"/>
              <a:ext cx="0" cy="170700"/>
            </a:xfrm>
            <a:prstGeom prst="straightConnector1">
              <a:avLst/>
            </a:prstGeom>
            <a:noFill/>
            <a:ln w="9525" cap="flat" cmpd="sng">
              <a:solidFill>
                <a:srgbClr val="A5B7C6"/>
              </a:solidFill>
              <a:prstDash val="solid"/>
              <a:round/>
              <a:headEnd type="none" w="med" len="med"/>
              <a:tailEnd type="diamond" w="med" len="med"/>
            </a:ln>
          </p:spPr>
        </p:cxnSp>
        <p:cxnSp>
          <p:nvCxnSpPr>
            <p:cNvPr id="7532" name="Google Shape;7532;p72"/>
            <p:cNvCxnSpPr/>
            <p:nvPr/>
          </p:nvCxnSpPr>
          <p:spPr>
            <a:xfrm rot="10800000">
              <a:off x="8196652" y="3170826"/>
              <a:ext cx="0" cy="169800"/>
            </a:xfrm>
            <a:prstGeom prst="straightConnector1">
              <a:avLst/>
            </a:prstGeom>
            <a:noFill/>
            <a:ln w="9525" cap="flat" cmpd="sng">
              <a:solidFill>
                <a:srgbClr val="A5B7C6"/>
              </a:solidFill>
              <a:prstDash val="solid"/>
              <a:round/>
              <a:headEnd type="none" w="med" len="med"/>
              <a:tailEnd type="diamond" w="med" len="med"/>
            </a:ln>
          </p:spPr>
        </p:cxnSp>
        <p:cxnSp>
          <p:nvCxnSpPr>
            <p:cNvPr id="7533" name="Google Shape;7533;p72"/>
            <p:cNvCxnSpPr/>
            <p:nvPr/>
          </p:nvCxnSpPr>
          <p:spPr>
            <a:xfrm rot="10800000">
              <a:off x="7411601" y="3158297"/>
              <a:ext cx="0" cy="170700"/>
            </a:xfrm>
            <a:prstGeom prst="straightConnector1">
              <a:avLst/>
            </a:prstGeom>
            <a:noFill/>
            <a:ln w="9525" cap="flat" cmpd="sng">
              <a:solidFill>
                <a:srgbClr val="A5B7C6"/>
              </a:solidFill>
              <a:prstDash val="solid"/>
              <a:round/>
              <a:headEnd type="none" w="med" len="med"/>
              <a:tailEnd type="diamond" w="med" len="med"/>
            </a:ln>
          </p:spPr>
        </p:cxnSp>
        <p:grpSp>
          <p:nvGrpSpPr>
            <p:cNvPr id="7534" name="Google Shape;7534;p72"/>
            <p:cNvGrpSpPr/>
            <p:nvPr/>
          </p:nvGrpSpPr>
          <p:grpSpPr>
            <a:xfrm>
              <a:off x="6796238" y="3311904"/>
              <a:ext cx="1630319" cy="377697"/>
              <a:chOff x="6796238" y="3311904"/>
              <a:chExt cx="1630319" cy="377697"/>
            </a:xfrm>
          </p:grpSpPr>
          <p:sp>
            <p:nvSpPr>
              <p:cNvPr id="7535" name="Google Shape;7535;p72"/>
              <p:cNvSpPr/>
              <p:nvPr/>
            </p:nvSpPr>
            <p:spPr>
              <a:xfrm>
                <a:off x="6796238" y="331190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36" name="Google Shape;7536;p72"/>
              <p:cNvSpPr/>
              <p:nvPr/>
            </p:nvSpPr>
            <p:spPr>
              <a:xfrm>
                <a:off x="7628207" y="3311904"/>
                <a:ext cx="798350" cy="377697"/>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37" name="Google Shape;7537;p72"/>
              <p:cNvSpPr/>
              <p:nvPr/>
            </p:nvSpPr>
            <p:spPr>
              <a:xfrm>
                <a:off x="7229098" y="3311904"/>
                <a:ext cx="762823" cy="377697"/>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538" name="Google Shape;7538;p72"/>
          <p:cNvGrpSpPr/>
          <p:nvPr/>
        </p:nvGrpSpPr>
        <p:grpSpPr>
          <a:xfrm>
            <a:off x="5349066" y="970435"/>
            <a:ext cx="1368606" cy="1593805"/>
            <a:chOff x="1839112" y="2209163"/>
            <a:chExt cx="1918159" cy="2233784"/>
          </a:xfrm>
        </p:grpSpPr>
        <p:sp>
          <p:nvSpPr>
            <p:cNvPr id="7539" name="Google Shape;7539;p72"/>
            <p:cNvSpPr/>
            <p:nvPr/>
          </p:nvSpPr>
          <p:spPr>
            <a:xfrm>
              <a:off x="1839112" y="2209163"/>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40" name="Google Shape;7540;p72"/>
            <p:cNvSpPr/>
            <p:nvPr/>
          </p:nvSpPr>
          <p:spPr>
            <a:xfrm>
              <a:off x="3182171" y="2209163"/>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41" name="Google Shape;7541;p72"/>
            <p:cNvSpPr/>
            <p:nvPr/>
          </p:nvSpPr>
          <p:spPr>
            <a:xfrm>
              <a:off x="3182171" y="3040766"/>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7542" name="Google Shape;7542;p72"/>
            <p:cNvCxnSpPr>
              <a:stCxn id="7539" idx="6"/>
              <a:endCxn id="7540" idx="2"/>
            </p:cNvCxnSpPr>
            <p:nvPr/>
          </p:nvCxnSpPr>
          <p:spPr>
            <a:xfrm>
              <a:off x="2414212" y="2496713"/>
              <a:ext cx="768000" cy="600"/>
            </a:xfrm>
            <a:prstGeom prst="bentConnector3">
              <a:avLst>
                <a:gd name="adj1" fmla="val 50017"/>
              </a:avLst>
            </a:prstGeom>
            <a:noFill/>
            <a:ln w="9525" cap="flat" cmpd="sng">
              <a:solidFill>
                <a:srgbClr val="325D79"/>
              </a:solidFill>
              <a:prstDash val="solid"/>
              <a:round/>
              <a:headEnd type="none" w="med" len="med"/>
              <a:tailEnd type="none" w="med" len="med"/>
            </a:ln>
          </p:spPr>
        </p:cxnSp>
        <p:cxnSp>
          <p:nvCxnSpPr>
            <p:cNvPr id="7543" name="Google Shape;7543;p72"/>
            <p:cNvCxnSpPr>
              <a:stCxn id="7540" idx="4"/>
              <a:endCxn id="7544" idx="0"/>
            </p:cNvCxnSpPr>
            <p:nvPr/>
          </p:nvCxnSpPr>
          <p:spPr>
            <a:xfrm rot="5400000">
              <a:off x="2669921" y="2240963"/>
              <a:ext cx="256500" cy="1343100"/>
            </a:xfrm>
            <a:prstGeom prst="bentConnector3">
              <a:avLst>
                <a:gd name="adj1" fmla="val 50000"/>
              </a:avLst>
            </a:prstGeom>
            <a:noFill/>
            <a:ln w="9525" cap="flat" cmpd="sng">
              <a:solidFill>
                <a:srgbClr val="325D79"/>
              </a:solidFill>
              <a:prstDash val="solid"/>
              <a:round/>
              <a:headEnd type="none" w="med" len="med"/>
              <a:tailEnd type="none" w="med" len="med"/>
            </a:ln>
          </p:spPr>
        </p:cxnSp>
        <p:cxnSp>
          <p:nvCxnSpPr>
            <p:cNvPr id="7545" name="Google Shape;7545;p72"/>
            <p:cNvCxnSpPr>
              <a:stCxn id="7544" idx="6"/>
              <a:endCxn id="7541" idx="2"/>
            </p:cNvCxnSpPr>
            <p:nvPr/>
          </p:nvCxnSpPr>
          <p:spPr>
            <a:xfrm>
              <a:off x="2414212" y="3328316"/>
              <a:ext cx="768000" cy="600"/>
            </a:xfrm>
            <a:prstGeom prst="bentConnector3">
              <a:avLst>
                <a:gd name="adj1" fmla="val 50017"/>
              </a:avLst>
            </a:prstGeom>
            <a:noFill/>
            <a:ln w="9525" cap="flat" cmpd="sng">
              <a:solidFill>
                <a:srgbClr val="325D79"/>
              </a:solidFill>
              <a:prstDash val="solid"/>
              <a:round/>
              <a:headEnd type="none" w="med" len="med"/>
              <a:tailEnd type="none" w="med" len="med"/>
            </a:ln>
          </p:spPr>
        </p:cxnSp>
        <p:cxnSp>
          <p:nvCxnSpPr>
            <p:cNvPr id="7546" name="Google Shape;7546;p72"/>
            <p:cNvCxnSpPr>
              <a:stCxn id="7541" idx="4"/>
              <a:endCxn id="7547" idx="0"/>
            </p:cNvCxnSpPr>
            <p:nvPr/>
          </p:nvCxnSpPr>
          <p:spPr>
            <a:xfrm rot="5400000">
              <a:off x="2672171" y="3070316"/>
              <a:ext cx="252000" cy="1343100"/>
            </a:xfrm>
            <a:prstGeom prst="bentConnector3">
              <a:avLst>
                <a:gd name="adj1" fmla="val 49996"/>
              </a:avLst>
            </a:prstGeom>
            <a:noFill/>
            <a:ln w="9525" cap="flat" cmpd="sng">
              <a:solidFill>
                <a:srgbClr val="325D79"/>
              </a:solidFill>
              <a:prstDash val="solid"/>
              <a:round/>
              <a:headEnd type="none" w="med" len="med"/>
              <a:tailEnd type="none" w="med" len="med"/>
            </a:ln>
          </p:spPr>
        </p:cxnSp>
        <p:sp>
          <p:nvSpPr>
            <p:cNvPr id="7544" name="Google Shape;7544;p72"/>
            <p:cNvSpPr/>
            <p:nvPr/>
          </p:nvSpPr>
          <p:spPr>
            <a:xfrm>
              <a:off x="1839112" y="3040766"/>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47" name="Google Shape;7547;p72"/>
            <p:cNvSpPr/>
            <p:nvPr/>
          </p:nvSpPr>
          <p:spPr>
            <a:xfrm>
              <a:off x="1839112" y="3867848"/>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48" name="Google Shape;7548;p72"/>
            <p:cNvSpPr/>
            <p:nvPr/>
          </p:nvSpPr>
          <p:spPr>
            <a:xfrm>
              <a:off x="3182171" y="3867848"/>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7549" name="Google Shape;7549;p72"/>
            <p:cNvCxnSpPr>
              <a:endCxn id="7548" idx="2"/>
            </p:cNvCxnSpPr>
            <p:nvPr/>
          </p:nvCxnSpPr>
          <p:spPr>
            <a:xfrm>
              <a:off x="2413871" y="4154498"/>
              <a:ext cx="768300" cy="900"/>
            </a:xfrm>
            <a:prstGeom prst="bentConnector3">
              <a:avLst>
                <a:gd name="adj1" fmla="val 50000"/>
              </a:avLst>
            </a:prstGeom>
            <a:noFill/>
            <a:ln w="9525" cap="flat" cmpd="sng">
              <a:solidFill>
                <a:srgbClr val="325D79"/>
              </a:solidFill>
              <a:prstDash val="solid"/>
              <a:round/>
              <a:headEnd type="none" w="med" len="med"/>
              <a:tailEnd type="none" w="med" len="med"/>
            </a:ln>
          </p:spPr>
        </p:cxnSp>
      </p:grpSp>
      <p:grpSp>
        <p:nvGrpSpPr>
          <p:cNvPr id="7550" name="Google Shape;7550;p72"/>
          <p:cNvGrpSpPr/>
          <p:nvPr/>
        </p:nvGrpSpPr>
        <p:grpSpPr>
          <a:xfrm>
            <a:off x="3481439" y="976671"/>
            <a:ext cx="1637968" cy="154942"/>
            <a:chOff x="238125" y="2506075"/>
            <a:chExt cx="7115411" cy="673075"/>
          </a:xfrm>
        </p:grpSpPr>
        <p:sp>
          <p:nvSpPr>
            <p:cNvPr id="7551" name="Google Shape;7551;p72"/>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52" name="Google Shape;7552;p72"/>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53" name="Google Shape;7553;p72"/>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54" name="Google Shape;7554;p72"/>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55" name="Google Shape;7555;p72"/>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56" name="Google Shape;7556;p72"/>
          <p:cNvGrpSpPr/>
          <p:nvPr/>
        </p:nvGrpSpPr>
        <p:grpSpPr>
          <a:xfrm>
            <a:off x="720124" y="1298269"/>
            <a:ext cx="2476762" cy="91743"/>
            <a:chOff x="1464850" y="436376"/>
            <a:chExt cx="6001362" cy="222300"/>
          </a:xfrm>
        </p:grpSpPr>
        <p:sp>
          <p:nvSpPr>
            <p:cNvPr id="7557" name="Google Shape;7557;p72"/>
            <p:cNvSpPr/>
            <p:nvPr/>
          </p:nvSpPr>
          <p:spPr>
            <a:xfrm>
              <a:off x="1464850"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58" name="Google Shape;7558;p72"/>
            <p:cNvSpPr/>
            <p:nvPr/>
          </p:nvSpPr>
          <p:spPr>
            <a:xfrm>
              <a:off x="4410215"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59" name="Google Shape;7559;p72"/>
            <p:cNvSpPr/>
            <p:nvPr/>
          </p:nvSpPr>
          <p:spPr>
            <a:xfrm>
              <a:off x="7243912"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60" name="Google Shape;7560;p72"/>
            <p:cNvSpPr/>
            <p:nvPr/>
          </p:nvSpPr>
          <p:spPr>
            <a:xfrm>
              <a:off x="2920366"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61" name="Google Shape;7561;p72"/>
            <p:cNvSpPr/>
            <p:nvPr/>
          </p:nvSpPr>
          <p:spPr>
            <a:xfrm>
              <a:off x="5831847"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7562" name="Google Shape;7562;p72"/>
            <p:cNvCxnSpPr/>
            <p:nvPr/>
          </p:nvCxnSpPr>
          <p:spPr>
            <a:xfrm>
              <a:off x="1798637"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7563" name="Google Shape;7563;p72"/>
            <p:cNvCxnSpPr/>
            <p:nvPr/>
          </p:nvCxnSpPr>
          <p:spPr>
            <a:xfrm>
              <a:off x="3276248"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7564" name="Google Shape;7564;p72"/>
            <p:cNvCxnSpPr/>
            <p:nvPr/>
          </p:nvCxnSpPr>
          <p:spPr>
            <a:xfrm>
              <a:off x="4753898"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7565" name="Google Shape;7565;p72"/>
            <p:cNvCxnSpPr/>
            <p:nvPr/>
          </p:nvCxnSpPr>
          <p:spPr>
            <a:xfrm>
              <a:off x="6143961" y="547513"/>
              <a:ext cx="988200" cy="0"/>
            </a:xfrm>
            <a:prstGeom prst="straightConnector1">
              <a:avLst/>
            </a:prstGeom>
            <a:noFill/>
            <a:ln w="9525" cap="flat" cmpd="sng">
              <a:solidFill>
                <a:srgbClr val="5F7D95"/>
              </a:solidFill>
              <a:prstDash val="solid"/>
              <a:round/>
              <a:headEnd type="none" w="med" len="med"/>
              <a:tailEnd type="none" w="med" len="med"/>
            </a:ln>
          </p:spPr>
        </p:cxnSp>
      </p:grpSp>
      <p:grpSp>
        <p:nvGrpSpPr>
          <p:cNvPr id="7566" name="Google Shape;7566;p72"/>
          <p:cNvGrpSpPr/>
          <p:nvPr/>
        </p:nvGrpSpPr>
        <p:grpSpPr>
          <a:xfrm>
            <a:off x="706391" y="2533734"/>
            <a:ext cx="1452710" cy="651923"/>
            <a:chOff x="803162" y="2667727"/>
            <a:chExt cx="1411906" cy="633611"/>
          </a:xfrm>
        </p:grpSpPr>
        <p:cxnSp>
          <p:nvCxnSpPr>
            <p:cNvPr id="7567" name="Google Shape;7567;p72"/>
            <p:cNvCxnSpPr>
              <a:stCxn id="7568" idx="2"/>
              <a:endCxn id="7569" idx="0"/>
            </p:cNvCxnSpPr>
            <p:nvPr/>
          </p:nvCxnSpPr>
          <p:spPr>
            <a:xfrm rot="-5400000" flipH="1">
              <a:off x="1629114" y="2672827"/>
              <a:ext cx="129300" cy="3693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0" name="Google Shape;7570;p72"/>
            <p:cNvCxnSpPr>
              <a:stCxn id="7571" idx="0"/>
              <a:endCxn id="7568" idx="2"/>
            </p:cNvCxnSpPr>
            <p:nvPr/>
          </p:nvCxnSpPr>
          <p:spPr>
            <a:xfrm rot="-5400000">
              <a:off x="1259830" y="2672682"/>
              <a:ext cx="129300" cy="3693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2" name="Google Shape;7572;p72"/>
            <p:cNvCxnSpPr>
              <a:stCxn id="7571" idx="2"/>
              <a:endCxn id="7573" idx="0"/>
            </p:cNvCxnSpPr>
            <p:nvPr/>
          </p:nvCxnSpPr>
          <p:spPr>
            <a:xfrm rot="-5400000" flipH="1">
              <a:off x="1163380" y="3023532"/>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4" name="Google Shape;7574;p72"/>
            <p:cNvCxnSpPr>
              <a:stCxn id="7575" idx="0"/>
              <a:endCxn id="7571" idx="2"/>
            </p:cNvCxnSpPr>
            <p:nvPr/>
          </p:nvCxnSpPr>
          <p:spPr>
            <a:xfrm rot="-5400000">
              <a:off x="987062" y="3023388"/>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6" name="Google Shape;7576;p72"/>
            <p:cNvCxnSpPr>
              <a:stCxn id="7569" idx="2"/>
              <a:endCxn id="7577" idx="0"/>
            </p:cNvCxnSpPr>
            <p:nvPr/>
          </p:nvCxnSpPr>
          <p:spPr>
            <a:xfrm rot="-5400000" flipH="1">
              <a:off x="1901948" y="3023532"/>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8" name="Google Shape;7578;p72"/>
            <p:cNvCxnSpPr>
              <a:stCxn id="7579" idx="0"/>
              <a:endCxn id="7569" idx="2"/>
            </p:cNvCxnSpPr>
            <p:nvPr/>
          </p:nvCxnSpPr>
          <p:spPr>
            <a:xfrm rot="-5400000">
              <a:off x="1725631" y="3023388"/>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sp>
          <p:nvSpPr>
            <p:cNvPr id="7575" name="Google Shape;7575;p72"/>
            <p:cNvSpPr/>
            <p:nvPr/>
          </p:nvSpPr>
          <p:spPr>
            <a:xfrm>
              <a:off x="803162"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sp>
          <p:nvSpPr>
            <p:cNvPr id="7573" name="Google Shape;7573;p72"/>
            <p:cNvSpPr/>
            <p:nvPr/>
          </p:nvSpPr>
          <p:spPr>
            <a:xfrm>
              <a:off x="1155799"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sp>
          <p:nvSpPr>
            <p:cNvPr id="7579" name="Google Shape;7579;p72"/>
            <p:cNvSpPr/>
            <p:nvPr/>
          </p:nvSpPr>
          <p:spPr>
            <a:xfrm>
              <a:off x="1541731"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sp>
          <p:nvSpPr>
            <p:cNvPr id="7577" name="Google Shape;7577;p72"/>
            <p:cNvSpPr/>
            <p:nvPr/>
          </p:nvSpPr>
          <p:spPr>
            <a:xfrm>
              <a:off x="1894368"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sp>
          <p:nvSpPr>
            <p:cNvPr id="7569" name="Google Shape;7569;p72"/>
            <p:cNvSpPr/>
            <p:nvPr/>
          </p:nvSpPr>
          <p:spPr>
            <a:xfrm>
              <a:off x="1718048" y="2921982"/>
              <a:ext cx="320700" cy="125100"/>
            </a:xfrm>
            <a:prstGeom prst="roundRect">
              <a:avLst>
                <a:gd name="adj" fmla="val 50000"/>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sp>
          <p:nvSpPr>
            <p:cNvPr id="7571" name="Google Shape;7571;p72"/>
            <p:cNvSpPr/>
            <p:nvPr/>
          </p:nvSpPr>
          <p:spPr>
            <a:xfrm>
              <a:off x="979480" y="2921982"/>
              <a:ext cx="320700" cy="125100"/>
            </a:xfrm>
            <a:prstGeom prst="roundRect">
              <a:avLst>
                <a:gd name="adj" fmla="val 50000"/>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sp>
          <p:nvSpPr>
            <p:cNvPr id="7568" name="Google Shape;7568;p72"/>
            <p:cNvSpPr/>
            <p:nvPr/>
          </p:nvSpPr>
          <p:spPr>
            <a:xfrm>
              <a:off x="1348764" y="2667727"/>
              <a:ext cx="320700" cy="125100"/>
            </a:xfrm>
            <a:prstGeom prst="roundRect">
              <a:avLst>
                <a:gd name="adj" fmla="val 50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80" name="Google Shape;7580;p72"/>
          <p:cNvGrpSpPr/>
          <p:nvPr/>
        </p:nvGrpSpPr>
        <p:grpSpPr>
          <a:xfrm>
            <a:off x="706393" y="969273"/>
            <a:ext cx="2518541" cy="209309"/>
            <a:chOff x="803163" y="1111966"/>
            <a:chExt cx="2447800" cy="203430"/>
          </a:xfrm>
        </p:grpSpPr>
        <p:grpSp>
          <p:nvGrpSpPr>
            <p:cNvPr id="7581" name="Google Shape;7581;p72"/>
            <p:cNvGrpSpPr/>
            <p:nvPr/>
          </p:nvGrpSpPr>
          <p:grpSpPr>
            <a:xfrm>
              <a:off x="1958180" y="1111966"/>
              <a:ext cx="588019" cy="121396"/>
              <a:chOff x="4808316" y="2800065"/>
              <a:chExt cx="1999386" cy="412910"/>
            </a:xfrm>
          </p:grpSpPr>
          <p:sp>
            <p:nvSpPr>
              <p:cNvPr id="7582" name="Google Shape;7582;p72"/>
              <p:cNvSpPr/>
              <p:nvPr/>
            </p:nvSpPr>
            <p:spPr>
              <a:xfrm>
                <a:off x="4849302" y="3079475"/>
                <a:ext cx="1958400" cy="1335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583" name="Google Shape;7583;p72"/>
              <p:cNvGrpSpPr/>
              <p:nvPr/>
            </p:nvGrpSpPr>
            <p:grpSpPr>
              <a:xfrm>
                <a:off x="4808316" y="2800065"/>
                <a:ext cx="92400" cy="411825"/>
                <a:chOff x="845575" y="2563700"/>
                <a:chExt cx="92400" cy="411825"/>
              </a:xfrm>
            </p:grpSpPr>
            <p:cxnSp>
              <p:nvCxnSpPr>
                <p:cNvPr id="7584" name="Google Shape;7584;p72"/>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585" name="Google Shape;7585;p72"/>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cxnSp>
          <p:nvCxnSpPr>
            <p:cNvPr id="7586" name="Google Shape;7586;p72"/>
            <p:cNvCxnSpPr/>
            <p:nvPr/>
          </p:nvCxnSpPr>
          <p:spPr>
            <a:xfrm>
              <a:off x="3237251" y="1127387"/>
              <a:ext cx="0" cy="105600"/>
            </a:xfrm>
            <a:prstGeom prst="straightConnector1">
              <a:avLst/>
            </a:prstGeom>
            <a:noFill/>
            <a:ln w="9525" cap="flat" cmpd="sng">
              <a:solidFill>
                <a:srgbClr val="667E92"/>
              </a:solidFill>
              <a:prstDash val="solid"/>
              <a:round/>
              <a:headEnd type="none" w="sm" len="sm"/>
              <a:tailEnd type="none" w="sm" len="sm"/>
            </a:ln>
          </p:spPr>
        </p:cxnSp>
        <p:sp>
          <p:nvSpPr>
            <p:cNvPr id="7587" name="Google Shape;7587;p72"/>
            <p:cNvSpPr/>
            <p:nvPr/>
          </p:nvSpPr>
          <p:spPr>
            <a:xfrm>
              <a:off x="3223663" y="1111974"/>
              <a:ext cx="27300" cy="273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588" name="Google Shape;7588;p72"/>
            <p:cNvGrpSpPr/>
            <p:nvPr/>
          </p:nvGrpSpPr>
          <p:grpSpPr>
            <a:xfrm>
              <a:off x="803163" y="1111974"/>
              <a:ext cx="591158" cy="121545"/>
              <a:chOff x="803163" y="1111974"/>
              <a:chExt cx="591158" cy="121545"/>
            </a:xfrm>
          </p:grpSpPr>
          <p:grpSp>
            <p:nvGrpSpPr>
              <p:cNvPr id="7589" name="Google Shape;7589;p72"/>
              <p:cNvGrpSpPr/>
              <p:nvPr/>
            </p:nvGrpSpPr>
            <p:grpSpPr>
              <a:xfrm>
                <a:off x="803163" y="1111974"/>
                <a:ext cx="27175" cy="121077"/>
                <a:chOff x="845575" y="2563700"/>
                <a:chExt cx="92400" cy="411825"/>
              </a:xfrm>
            </p:grpSpPr>
            <p:cxnSp>
              <p:nvCxnSpPr>
                <p:cNvPr id="7590" name="Google Shape;7590;p72"/>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591" name="Google Shape;7591;p72"/>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592" name="Google Shape;7592;p72"/>
              <p:cNvSpPr/>
              <p:nvPr/>
            </p:nvSpPr>
            <p:spPr>
              <a:xfrm>
                <a:off x="818321" y="1194219"/>
                <a:ext cx="576000" cy="393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93" name="Google Shape;7593;p72"/>
            <p:cNvGrpSpPr/>
            <p:nvPr/>
          </p:nvGrpSpPr>
          <p:grpSpPr>
            <a:xfrm>
              <a:off x="1381910" y="1194219"/>
              <a:ext cx="588341" cy="121177"/>
              <a:chOff x="1381910" y="1194219"/>
              <a:chExt cx="588341" cy="121177"/>
            </a:xfrm>
          </p:grpSpPr>
          <p:grpSp>
            <p:nvGrpSpPr>
              <p:cNvPr id="7594" name="Google Shape;7594;p72"/>
              <p:cNvGrpSpPr/>
              <p:nvPr/>
            </p:nvGrpSpPr>
            <p:grpSpPr>
              <a:xfrm rot="10800000">
                <a:off x="1381910" y="1194319"/>
                <a:ext cx="27175" cy="121077"/>
                <a:chOff x="2070100" y="2563700"/>
                <a:chExt cx="92400" cy="411825"/>
              </a:xfrm>
            </p:grpSpPr>
            <p:cxnSp>
              <p:nvCxnSpPr>
                <p:cNvPr id="7595" name="Google Shape;7595;p72"/>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596" name="Google Shape;7596;p72"/>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597" name="Google Shape;7597;p72"/>
              <p:cNvSpPr/>
              <p:nvPr/>
            </p:nvSpPr>
            <p:spPr>
              <a:xfrm>
                <a:off x="1394250" y="1194219"/>
                <a:ext cx="576000" cy="39300"/>
              </a:xfrm>
              <a:prstGeom prst="rect">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98" name="Google Shape;7598;p72"/>
            <p:cNvGrpSpPr/>
            <p:nvPr/>
          </p:nvGrpSpPr>
          <p:grpSpPr>
            <a:xfrm>
              <a:off x="2532079" y="1194219"/>
              <a:ext cx="704927" cy="121177"/>
              <a:chOff x="2532079" y="1194219"/>
              <a:chExt cx="704927" cy="121177"/>
            </a:xfrm>
          </p:grpSpPr>
          <p:grpSp>
            <p:nvGrpSpPr>
              <p:cNvPr id="7599" name="Google Shape;7599;p72"/>
              <p:cNvGrpSpPr/>
              <p:nvPr/>
            </p:nvGrpSpPr>
            <p:grpSpPr>
              <a:xfrm rot="10800000">
                <a:off x="2532079" y="1194319"/>
                <a:ext cx="27175" cy="121077"/>
                <a:chOff x="2070100" y="2563700"/>
                <a:chExt cx="92400" cy="411825"/>
              </a:xfrm>
            </p:grpSpPr>
            <p:cxnSp>
              <p:nvCxnSpPr>
                <p:cNvPr id="7600" name="Google Shape;7600;p72"/>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601" name="Google Shape;7601;p72"/>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602" name="Google Shape;7602;p72"/>
              <p:cNvSpPr/>
              <p:nvPr/>
            </p:nvSpPr>
            <p:spPr>
              <a:xfrm>
                <a:off x="2546107" y="1194219"/>
                <a:ext cx="690900" cy="39300"/>
              </a:xfrm>
              <a:prstGeom prst="rect">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603" name="Google Shape;7603;p72"/>
          <p:cNvGrpSpPr/>
          <p:nvPr/>
        </p:nvGrpSpPr>
        <p:grpSpPr>
          <a:xfrm>
            <a:off x="3499403" y="3665904"/>
            <a:ext cx="1567778" cy="491677"/>
            <a:chOff x="5194708" y="3484366"/>
            <a:chExt cx="3148148" cy="987304"/>
          </a:xfrm>
        </p:grpSpPr>
        <p:grpSp>
          <p:nvGrpSpPr>
            <p:cNvPr id="7604" name="Google Shape;7604;p72"/>
            <p:cNvGrpSpPr/>
            <p:nvPr/>
          </p:nvGrpSpPr>
          <p:grpSpPr>
            <a:xfrm>
              <a:off x="7531521" y="3484366"/>
              <a:ext cx="811335" cy="987304"/>
              <a:chOff x="3379425" y="1617275"/>
              <a:chExt cx="1090650" cy="1327200"/>
            </a:xfrm>
          </p:grpSpPr>
          <p:sp>
            <p:nvSpPr>
              <p:cNvPr id="7605" name="Google Shape;7605;p72"/>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06" name="Google Shape;7606;p72"/>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07" name="Google Shape;7607;p72"/>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608" name="Google Shape;7608;p72"/>
            <p:cNvGrpSpPr/>
            <p:nvPr/>
          </p:nvGrpSpPr>
          <p:grpSpPr>
            <a:xfrm>
              <a:off x="6752546" y="3484366"/>
              <a:ext cx="811428" cy="987304"/>
              <a:chOff x="2332275" y="1617275"/>
              <a:chExt cx="1090775" cy="1327200"/>
            </a:xfrm>
          </p:grpSpPr>
          <p:sp>
            <p:nvSpPr>
              <p:cNvPr id="7609" name="Google Shape;7609;p72"/>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0" name="Google Shape;7610;p72"/>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1" name="Google Shape;7611;p72"/>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612" name="Google Shape;7612;p72"/>
            <p:cNvGrpSpPr/>
            <p:nvPr/>
          </p:nvGrpSpPr>
          <p:grpSpPr>
            <a:xfrm>
              <a:off x="5973664" y="3484366"/>
              <a:ext cx="811335" cy="987304"/>
              <a:chOff x="1285250" y="1617275"/>
              <a:chExt cx="1090650" cy="1327200"/>
            </a:xfrm>
          </p:grpSpPr>
          <p:sp>
            <p:nvSpPr>
              <p:cNvPr id="7613" name="Google Shape;7613;p72"/>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4" name="Google Shape;7614;p72"/>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5" name="Google Shape;7615;p72"/>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616" name="Google Shape;7616;p72"/>
            <p:cNvGrpSpPr/>
            <p:nvPr/>
          </p:nvGrpSpPr>
          <p:grpSpPr>
            <a:xfrm>
              <a:off x="5194708" y="3484366"/>
              <a:ext cx="811409" cy="987304"/>
              <a:chOff x="238125" y="1617275"/>
              <a:chExt cx="1090750" cy="1327200"/>
            </a:xfrm>
          </p:grpSpPr>
          <p:sp>
            <p:nvSpPr>
              <p:cNvPr id="7617" name="Google Shape;7617;p72"/>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8" name="Google Shape;7618;p72"/>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9" name="Google Shape;7619;p72"/>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620" name="Google Shape;7620;p72"/>
          <p:cNvGrpSpPr/>
          <p:nvPr/>
        </p:nvGrpSpPr>
        <p:grpSpPr>
          <a:xfrm>
            <a:off x="3460012" y="3146315"/>
            <a:ext cx="1616964" cy="346256"/>
            <a:chOff x="1808063" y="4294338"/>
            <a:chExt cx="3370782" cy="721817"/>
          </a:xfrm>
        </p:grpSpPr>
        <p:sp>
          <p:nvSpPr>
            <p:cNvPr id="7621" name="Google Shape;7621;p72"/>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2" name="Google Shape;7622;p72"/>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3" name="Google Shape;7623;p72"/>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4" name="Google Shape;7624;p72"/>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5" name="Google Shape;7625;p72"/>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6" name="Google Shape;7626;p72"/>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7" name="Google Shape;7627;p72"/>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8" name="Google Shape;7628;p72"/>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9" name="Google Shape;7629;p72"/>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0" name="Google Shape;7630;p72"/>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631" name="Google Shape;7631;p72"/>
          <p:cNvGrpSpPr/>
          <p:nvPr/>
        </p:nvGrpSpPr>
        <p:grpSpPr>
          <a:xfrm>
            <a:off x="738224" y="3432344"/>
            <a:ext cx="1295882" cy="646587"/>
            <a:chOff x="834100" y="3642869"/>
            <a:chExt cx="1259483" cy="628426"/>
          </a:xfrm>
        </p:grpSpPr>
        <p:sp>
          <p:nvSpPr>
            <p:cNvPr id="7632" name="Google Shape;7632;p72"/>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3" name="Google Shape;7633;p72"/>
            <p:cNvSpPr/>
            <p:nvPr/>
          </p:nvSpPr>
          <p:spPr>
            <a:xfrm>
              <a:off x="1847875" y="4224937"/>
              <a:ext cx="161119" cy="4"/>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4" name="Google Shape;7634;p72"/>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5" name="Google Shape;7635;p72"/>
            <p:cNvSpPr/>
            <p:nvPr/>
          </p:nvSpPr>
          <p:spPr>
            <a:xfrm>
              <a:off x="1246916" y="3961205"/>
              <a:ext cx="77612" cy="4"/>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6" name="Google Shape;7636;p72"/>
            <p:cNvSpPr/>
            <p:nvPr/>
          </p:nvSpPr>
          <p:spPr>
            <a:xfrm>
              <a:off x="854078" y="3861292"/>
              <a:ext cx="154429" cy="4"/>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7" name="Google Shape;7637;p72"/>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8" name="Google Shape;7638;p72"/>
            <p:cNvSpPr/>
            <p:nvPr/>
          </p:nvSpPr>
          <p:spPr>
            <a:xfrm>
              <a:off x="854078" y="4061097"/>
              <a:ext cx="146866" cy="4"/>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9" name="Google Shape;7639;p72"/>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0" name="Google Shape;7640;p72"/>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1" name="Google Shape;7641;p72"/>
            <p:cNvSpPr/>
            <p:nvPr/>
          </p:nvSpPr>
          <p:spPr>
            <a:xfrm>
              <a:off x="1603156" y="3961205"/>
              <a:ext cx="77612" cy="4"/>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2" name="Google Shape;7642;p72"/>
            <p:cNvSpPr/>
            <p:nvPr/>
          </p:nvSpPr>
          <p:spPr>
            <a:xfrm>
              <a:off x="1926576" y="3861292"/>
              <a:ext cx="144308" cy="4"/>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3" name="Google Shape;7643;p72"/>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4" name="Google Shape;7644;p72"/>
            <p:cNvSpPr/>
            <p:nvPr/>
          </p:nvSpPr>
          <p:spPr>
            <a:xfrm>
              <a:off x="1926576" y="4061097"/>
              <a:ext cx="144308" cy="4"/>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5" name="Google Shape;7645;p72"/>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6" name="Google Shape;7646;p72"/>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7" name="Google Shape;7647;p72"/>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8" name="Google Shape;7648;p72"/>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9" name="Google Shape;7649;p72"/>
            <p:cNvSpPr/>
            <p:nvPr/>
          </p:nvSpPr>
          <p:spPr>
            <a:xfrm>
              <a:off x="910512" y="3689223"/>
              <a:ext cx="161618" cy="4"/>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0" name="Google Shape;7650;p72"/>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1" name="Google Shape;7651;p72"/>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2" name="Google Shape;7652;p72"/>
            <p:cNvSpPr/>
            <p:nvPr/>
          </p:nvSpPr>
          <p:spPr>
            <a:xfrm>
              <a:off x="910512" y="4224937"/>
              <a:ext cx="161618" cy="4"/>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3" name="Google Shape;7653;p72"/>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4" name="Google Shape;7654;p72"/>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5" name="Google Shape;7655;p72"/>
            <p:cNvSpPr/>
            <p:nvPr/>
          </p:nvSpPr>
          <p:spPr>
            <a:xfrm>
              <a:off x="1854826" y="3689223"/>
              <a:ext cx="154169" cy="4"/>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6" name="Google Shape;7656;p72"/>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657" name="Google Shape;7657;p72"/>
            <p:cNvGrpSpPr/>
            <p:nvPr/>
          </p:nvGrpSpPr>
          <p:grpSpPr>
            <a:xfrm>
              <a:off x="1360364" y="3847835"/>
              <a:ext cx="208119" cy="224359"/>
              <a:chOff x="1360769" y="3847100"/>
              <a:chExt cx="208119" cy="224359"/>
            </a:xfrm>
          </p:grpSpPr>
          <p:sp>
            <p:nvSpPr>
              <p:cNvPr id="7658" name="Google Shape;7658;p72"/>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noFill/>
              <a:ln w="9525" cap="flat" cmpd="sng">
                <a:solidFill>
                  <a:srgbClr val="E4E9E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9" name="Google Shape;7659;p72"/>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0" name="Google Shape;7660;p72"/>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1" name="Google Shape;7661;p72"/>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2" name="Google Shape;7662;p72"/>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3" name="Google Shape;7663;p72"/>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4" name="Google Shape;7664;p72"/>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5" name="Google Shape;7665;p72"/>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6" name="Google Shape;7666;p72"/>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7" name="Google Shape;7667;p72"/>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8" name="Google Shape;7668;p72"/>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9" name="Google Shape;7669;p72"/>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0" name="Google Shape;7670;p72"/>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1" name="Google Shape;7671;p72"/>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2" name="Google Shape;7672;p72"/>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3" name="Google Shape;7673;p72"/>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4" name="Google Shape;7674;p72"/>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5" name="Google Shape;7675;p72"/>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6" name="Google Shape;7676;p72"/>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7" name="Google Shape;7677;p72"/>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678" name="Google Shape;7678;p72"/>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9" name="Google Shape;7679;p72"/>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0" name="Google Shape;7680;p72"/>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1" name="Google Shape;7681;p72"/>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2" name="Google Shape;7682;p72"/>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3" name="Google Shape;7683;p72"/>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4" name="Google Shape;7684;p72"/>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5" name="Google Shape;7685;p72"/>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6" name="Google Shape;7686;p72"/>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7" name="Google Shape;7687;p72"/>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8" name="Google Shape;7688;p72"/>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9" name="Google Shape;7689;p72"/>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0" name="Google Shape;7690;p72"/>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1" name="Google Shape;7691;p72"/>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692" name="Google Shape;7692;p72"/>
          <p:cNvGrpSpPr/>
          <p:nvPr/>
        </p:nvGrpSpPr>
        <p:grpSpPr>
          <a:xfrm rot="5400000">
            <a:off x="5951337" y="3228841"/>
            <a:ext cx="164064" cy="1414916"/>
            <a:chOff x="4428249" y="1369375"/>
            <a:chExt cx="36905" cy="429569"/>
          </a:xfrm>
        </p:grpSpPr>
        <p:sp>
          <p:nvSpPr>
            <p:cNvPr id="7693" name="Google Shape;7693;p72"/>
            <p:cNvSpPr/>
            <p:nvPr/>
          </p:nvSpPr>
          <p:spPr>
            <a:xfrm>
              <a:off x="4428249" y="1369375"/>
              <a:ext cx="2375" cy="429104"/>
            </a:xfrm>
            <a:custGeom>
              <a:avLst/>
              <a:gdLst/>
              <a:ahLst/>
              <a:cxnLst/>
              <a:rect l="l" t="t" r="r" b="b"/>
              <a:pathLst>
                <a:path w="95" h="18328" extrusionOk="0">
                  <a:moveTo>
                    <a:pt x="48" y="1"/>
                  </a:moveTo>
                  <a:cubicBezTo>
                    <a:pt x="24" y="1"/>
                    <a:pt x="1" y="15"/>
                    <a:pt x="1" y="44"/>
                  </a:cubicBezTo>
                  <a:lnTo>
                    <a:pt x="1" y="18284"/>
                  </a:lnTo>
                  <a:cubicBezTo>
                    <a:pt x="1" y="18306"/>
                    <a:pt x="22" y="18328"/>
                    <a:pt x="51" y="18328"/>
                  </a:cubicBezTo>
                  <a:cubicBezTo>
                    <a:pt x="73" y="18328"/>
                    <a:pt x="95" y="18306"/>
                    <a:pt x="95" y="18284"/>
                  </a:cubicBezTo>
                  <a:lnTo>
                    <a:pt x="95" y="44"/>
                  </a:lnTo>
                  <a:cubicBezTo>
                    <a:pt x="95" y="15"/>
                    <a:pt x="71" y="1"/>
                    <a:pt x="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4" name="Google Shape;7694;p72"/>
            <p:cNvSpPr/>
            <p:nvPr/>
          </p:nvSpPr>
          <p:spPr>
            <a:xfrm>
              <a:off x="4428354" y="1369375"/>
              <a:ext cx="36800" cy="2200"/>
            </a:xfrm>
            <a:custGeom>
              <a:avLst/>
              <a:gdLst/>
              <a:ahLst/>
              <a:cxnLst/>
              <a:rect l="l" t="t" r="r" b="b"/>
              <a:pathLst>
                <a:path w="1472" h="88" extrusionOk="0">
                  <a:moveTo>
                    <a:pt x="65" y="1"/>
                  </a:moveTo>
                  <a:cubicBezTo>
                    <a:pt x="0" y="1"/>
                    <a:pt x="0" y="87"/>
                    <a:pt x="65" y="87"/>
                  </a:cubicBezTo>
                  <a:lnTo>
                    <a:pt x="1414" y="87"/>
                  </a:lnTo>
                  <a:cubicBezTo>
                    <a:pt x="1472" y="87"/>
                    <a:pt x="1472" y="1"/>
                    <a:pt x="14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5" name="Google Shape;7695;p72"/>
            <p:cNvSpPr/>
            <p:nvPr/>
          </p:nvSpPr>
          <p:spPr>
            <a:xfrm>
              <a:off x="4428704" y="1383625"/>
              <a:ext cx="17350" cy="2200"/>
            </a:xfrm>
            <a:custGeom>
              <a:avLst/>
              <a:gdLst/>
              <a:ahLst/>
              <a:cxnLst/>
              <a:rect l="l" t="t" r="r" b="b"/>
              <a:pathLst>
                <a:path w="694" h="88" extrusionOk="0">
                  <a:moveTo>
                    <a:pt x="51" y="1"/>
                  </a:moveTo>
                  <a:cubicBezTo>
                    <a:pt x="22" y="1"/>
                    <a:pt x="1" y="22"/>
                    <a:pt x="1" y="44"/>
                  </a:cubicBezTo>
                  <a:cubicBezTo>
                    <a:pt x="1" y="65"/>
                    <a:pt x="22" y="87"/>
                    <a:pt x="51" y="87"/>
                  </a:cubicBezTo>
                  <a:lnTo>
                    <a:pt x="650" y="87"/>
                  </a:lnTo>
                  <a:cubicBezTo>
                    <a:pt x="672" y="87"/>
                    <a:pt x="693" y="65"/>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6" name="Google Shape;7696;p72"/>
            <p:cNvSpPr/>
            <p:nvPr/>
          </p:nvSpPr>
          <p:spPr>
            <a:xfrm>
              <a:off x="4428704" y="1397875"/>
              <a:ext cx="17350" cy="2175"/>
            </a:xfrm>
            <a:custGeom>
              <a:avLst/>
              <a:gdLst/>
              <a:ahLst/>
              <a:cxnLst/>
              <a:rect l="l" t="t" r="r" b="b"/>
              <a:pathLst>
                <a:path w="694" h="87" extrusionOk="0">
                  <a:moveTo>
                    <a:pt x="51" y="0"/>
                  </a:moveTo>
                  <a:cubicBezTo>
                    <a:pt x="22" y="0"/>
                    <a:pt x="1" y="22"/>
                    <a:pt x="1" y="44"/>
                  </a:cubicBezTo>
                  <a:cubicBezTo>
                    <a:pt x="1" y="72"/>
                    <a:pt x="22" y="87"/>
                    <a:pt x="51" y="87"/>
                  </a:cubicBezTo>
                  <a:lnTo>
                    <a:pt x="650" y="87"/>
                  </a:lnTo>
                  <a:cubicBezTo>
                    <a:pt x="672" y="87"/>
                    <a:pt x="693" y="72"/>
                    <a:pt x="693" y="44"/>
                  </a:cubicBezTo>
                  <a:cubicBezTo>
                    <a:pt x="693" y="22"/>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7" name="Google Shape;7697;p72"/>
            <p:cNvSpPr/>
            <p:nvPr/>
          </p:nvSpPr>
          <p:spPr>
            <a:xfrm>
              <a:off x="4428704" y="1412125"/>
              <a:ext cx="36100" cy="2175"/>
            </a:xfrm>
            <a:custGeom>
              <a:avLst/>
              <a:gdLst/>
              <a:ahLst/>
              <a:cxnLst/>
              <a:rect l="l" t="t" r="r" b="b"/>
              <a:pathLst>
                <a:path w="1444" h="87" extrusionOk="0">
                  <a:moveTo>
                    <a:pt x="51" y="0"/>
                  </a:moveTo>
                  <a:cubicBezTo>
                    <a:pt x="22" y="0"/>
                    <a:pt x="1" y="22"/>
                    <a:pt x="1" y="43"/>
                  </a:cubicBezTo>
                  <a:cubicBezTo>
                    <a:pt x="1" y="72"/>
                    <a:pt x="22" y="87"/>
                    <a:pt x="51" y="87"/>
                  </a:cubicBezTo>
                  <a:lnTo>
                    <a:pt x="1400" y="87"/>
                  </a:lnTo>
                  <a:cubicBezTo>
                    <a:pt x="1422" y="87"/>
                    <a:pt x="1443" y="72"/>
                    <a:pt x="1443" y="43"/>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8" name="Google Shape;7698;p72"/>
            <p:cNvSpPr/>
            <p:nvPr/>
          </p:nvSpPr>
          <p:spPr>
            <a:xfrm>
              <a:off x="4428354" y="1426350"/>
              <a:ext cx="18050" cy="2200"/>
            </a:xfrm>
            <a:custGeom>
              <a:avLst/>
              <a:gdLst/>
              <a:ahLst/>
              <a:cxnLst/>
              <a:rect l="l" t="t" r="r" b="b"/>
              <a:pathLst>
                <a:path w="722" h="88" extrusionOk="0">
                  <a:moveTo>
                    <a:pt x="65" y="1"/>
                  </a:moveTo>
                  <a:cubicBezTo>
                    <a:pt x="0" y="1"/>
                    <a:pt x="0" y="87"/>
                    <a:pt x="65" y="87"/>
                  </a:cubicBezTo>
                  <a:lnTo>
                    <a:pt x="664" y="87"/>
                  </a:lnTo>
                  <a:cubicBezTo>
                    <a:pt x="722" y="87"/>
                    <a:pt x="722" y="1"/>
                    <a:pt x="66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9" name="Google Shape;7699;p72"/>
            <p:cNvSpPr/>
            <p:nvPr/>
          </p:nvSpPr>
          <p:spPr>
            <a:xfrm>
              <a:off x="4428704" y="1440600"/>
              <a:ext cx="17350" cy="2200"/>
            </a:xfrm>
            <a:custGeom>
              <a:avLst/>
              <a:gdLst/>
              <a:ahLst/>
              <a:cxnLst/>
              <a:rect l="l" t="t" r="r" b="b"/>
              <a:pathLst>
                <a:path w="694" h="88" extrusionOk="0">
                  <a:moveTo>
                    <a:pt x="51" y="1"/>
                  </a:moveTo>
                  <a:cubicBezTo>
                    <a:pt x="22" y="1"/>
                    <a:pt x="1" y="22"/>
                    <a:pt x="1" y="44"/>
                  </a:cubicBezTo>
                  <a:cubicBezTo>
                    <a:pt x="1" y="73"/>
                    <a:pt x="22" y="87"/>
                    <a:pt x="51" y="87"/>
                  </a:cubicBezTo>
                  <a:lnTo>
                    <a:pt x="650" y="87"/>
                  </a:lnTo>
                  <a:cubicBezTo>
                    <a:pt x="672" y="87"/>
                    <a:pt x="693" y="73"/>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0" name="Google Shape;7700;p72"/>
            <p:cNvSpPr/>
            <p:nvPr/>
          </p:nvSpPr>
          <p:spPr>
            <a:xfrm>
              <a:off x="4428704" y="1454850"/>
              <a:ext cx="36100" cy="2375"/>
            </a:xfrm>
            <a:custGeom>
              <a:avLst/>
              <a:gdLst/>
              <a:ahLst/>
              <a:cxnLst/>
              <a:rect l="l" t="t" r="r" b="b"/>
              <a:pathLst>
                <a:path w="1444" h="95" extrusionOk="0">
                  <a:moveTo>
                    <a:pt x="51" y="0"/>
                  </a:moveTo>
                  <a:cubicBezTo>
                    <a:pt x="22" y="0"/>
                    <a:pt x="1" y="22"/>
                    <a:pt x="1" y="44"/>
                  </a:cubicBezTo>
                  <a:cubicBezTo>
                    <a:pt x="1" y="73"/>
                    <a:pt x="22" y="94"/>
                    <a:pt x="51" y="94"/>
                  </a:cubicBezTo>
                  <a:lnTo>
                    <a:pt x="1400" y="94"/>
                  </a:lnTo>
                  <a:cubicBezTo>
                    <a:pt x="1422" y="94"/>
                    <a:pt x="1443" y="73"/>
                    <a:pt x="1443" y="44"/>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1" name="Google Shape;7701;p72"/>
            <p:cNvSpPr/>
            <p:nvPr/>
          </p:nvSpPr>
          <p:spPr>
            <a:xfrm>
              <a:off x="4428354" y="1469100"/>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2" name="Google Shape;7702;p72"/>
            <p:cNvSpPr/>
            <p:nvPr/>
          </p:nvSpPr>
          <p:spPr>
            <a:xfrm>
              <a:off x="4428354" y="1483350"/>
              <a:ext cx="18050" cy="2350"/>
            </a:xfrm>
            <a:custGeom>
              <a:avLst/>
              <a:gdLst/>
              <a:ahLst/>
              <a:cxnLst/>
              <a:rect l="l" t="t" r="r" b="b"/>
              <a:pathLst>
                <a:path w="722" h="94"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3" name="Google Shape;7703;p72"/>
            <p:cNvSpPr/>
            <p:nvPr/>
          </p:nvSpPr>
          <p:spPr>
            <a:xfrm>
              <a:off x="4428704" y="1497575"/>
              <a:ext cx="36100" cy="2200"/>
            </a:xfrm>
            <a:custGeom>
              <a:avLst/>
              <a:gdLst/>
              <a:ahLst/>
              <a:cxnLst/>
              <a:rect l="l" t="t" r="r" b="b"/>
              <a:pathLst>
                <a:path w="1444" h="88" extrusionOk="0">
                  <a:moveTo>
                    <a:pt x="51" y="1"/>
                  </a:moveTo>
                  <a:cubicBezTo>
                    <a:pt x="22" y="1"/>
                    <a:pt x="1" y="22"/>
                    <a:pt x="1" y="44"/>
                  </a:cubicBezTo>
                  <a:cubicBezTo>
                    <a:pt x="1" y="73"/>
                    <a:pt x="22" y="87"/>
                    <a:pt x="51" y="87"/>
                  </a:cubicBezTo>
                  <a:lnTo>
                    <a:pt x="1400" y="87"/>
                  </a:lnTo>
                  <a:cubicBezTo>
                    <a:pt x="1422" y="87"/>
                    <a:pt x="1443" y="73"/>
                    <a:pt x="1443" y="44"/>
                  </a:cubicBezTo>
                  <a:cubicBezTo>
                    <a:pt x="1443" y="22"/>
                    <a:pt x="1422" y="1"/>
                    <a:pt x="140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4" name="Google Shape;7704;p72"/>
            <p:cNvSpPr/>
            <p:nvPr/>
          </p:nvSpPr>
          <p:spPr>
            <a:xfrm>
              <a:off x="4428704" y="151182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94"/>
                    <a:pt x="693" y="73"/>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5" name="Google Shape;7705;p72"/>
            <p:cNvSpPr/>
            <p:nvPr/>
          </p:nvSpPr>
          <p:spPr>
            <a:xfrm>
              <a:off x="4428354" y="1526075"/>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6" name="Google Shape;7706;p72"/>
            <p:cNvSpPr/>
            <p:nvPr/>
          </p:nvSpPr>
          <p:spPr>
            <a:xfrm>
              <a:off x="4428704" y="1540325"/>
              <a:ext cx="36100" cy="2350"/>
            </a:xfrm>
            <a:custGeom>
              <a:avLst/>
              <a:gdLst/>
              <a:ahLst/>
              <a:cxnLst/>
              <a:rect l="l" t="t" r="r" b="b"/>
              <a:pathLst>
                <a:path w="1444" h="94" extrusionOk="0">
                  <a:moveTo>
                    <a:pt x="51" y="0"/>
                  </a:moveTo>
                  <a:cubicBezTo>
                    <a:pt x="22" y="0"/>
                    <a:pt x="1" y="22"/>
                    <a:pt x="1" y="43"/>
                  </a:cubicBezTo>
                  <a:cubicBezTo>
                    <a:pt x="1" y="72"/>
                    <a:pt x="22" y="94"/>
                    <a:pt x="51" y="94"/>
                  </a:cubicBezTo>
                  <a:lnTo>
                    <a:pt x="1400" y="94"/>
                  </a:lnTo>
                  <a:cubicBezTo>
                    <a:pt x="1422" y="94"/>
                    <a:pt x="1443" y="72"/>
                    <a:pt x="1443" y="43"/>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7" name="Google Shape;7707;p72"/>
            <p:cNvSpPr/>
            <p:nvPr/>
          </p:nvSpPr>
          <p:spPr>
            <a:xfrm>
              <a:off x="4428704" y="1554550"/>
              <a:ext cx="17350" cy="2375"/>
            </a:xfrm>
            <a:custGeom>
              <a:avLst/>
              <a:gdLst/>
              <a:ahLst/>
              <a:cxnLst/>
              <a:rect l="l" t="t" r="r" b="b"/>
              <a:pathLst>
                <a:path w="694" h="95" extrusionOk="0">
                  <a:moveTo>
                    <a:pt x="51" y="1"/>
                  </a:moveTo>
                  <a:cubicBezTo>
                    <a:pt x="22" y="1"/>
                    <a:pt x="1" y="23"/>
                    <a:pt x="1" y="44"/>
                  </a:cubicBezTo>
                  <a:cubicBezTo>
                    <a:pt x="1" y="73"/>
                    <a:pt x="22" y="95"/>
                    <a:pt x="51" y="95"/>
                  </a:cubicBezTo>
                  <a:lnTo>
                    <a:pt x="650" y="95"/>
                  </a:lnTo>
                  <a:cubicBezTo>
                    <a:pt x="672" y="95"/>
                    <a:pt x="693" y="73"/>
                    <a:pt x="693" y="44"/>
                  </a:cubicBezTo>
                  <a:cubicBezTo>
                    <a:pt x="693" y="23"/>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8" name="Google Shape;7708;p72"/>
            <p:cNvSpPr/>
            <p:nvPr/>
          </p:nvSpPr>
          <p:spPr>
            <a:xfrm>
              <a:off x="4428704" y="1568800"/>
              <a:ext cx="17350" cy="2375"/>
            </a:xfrm>
            <a:custGeom>
              <a:avLst/>
              <a:gdLst/>
              <a:ahLst/>
              <a:cxnLst/>
              <a:rect l="l" t="t" r="r" b="b"/>
              <a:pathLst>
                <a:path w="694" h="95" extrusionOk="0">
                  <a:moveTo>
                    <a:pt x="51" y="1"/>
                  </a:moveTo>
                  <a:cubicBezTo>
                    <a:pt x="22" y="1"/>
                    <a:pt x="1" y="22"/>
                    <a:pt x="1" y="44"/>
                  </a:cubicBezTo>
                  <a:cubicBezTo>
                    <a:pt x="1" y="73"/>
                    <a:pt x="22" y="95"/>
                    <a:pt x="51" y="95"/>
                  </a:cubicBezTo>
                  <a:lnTo>
                    <a:pt x="650" y="95"/>
                  </a:lnTo>
                  <a:cubicBezTo>
                    <a:pt x="672" y="95"/>
                    <a:pt x="693" y="73"/>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9" name="Google Shape;7709;p72"/>
            <p:cNvSpPr/>
            <p:nvPr/>
          </p:nvSpPr>
          <p:spPr>
            <a:xfrm>
              <a:off x="4428354" y="1583050"/>
              <a:ext cx="36800" cy="2375"/>
            </a:xfrm>
            <a:custGeom>
              <a:avLst/>
              <a:gdLst/>
              <a:ahLst/>
              <a:cxnLst/>
              <a:rect l="l" t="t" r="r" b="b"/>
              <a:pathLst>
                <a:path w="1472" h="95" extrusionOk="0">
                  <a:moveTo>
                    <a:pt x="65" y="1"/>
                  </a:moveTo>
                  <a:cubicBezTo>
                    <a:pt x="0" y="1"/>
                    <a:pt x="0" y="94"/>
                    <a:pt x="65" y="94"/>
                  </a:cubicBezTo>
                  <a:lnTo>
                    <a:pt x="1414" y="94"/>
                  </a:lnTo>
                  <a:cubicBezTo>
                    <a:pt x="1472" y="94"/>
                    <a:pt x="1472" y="1"/>
                    <a:pt x="14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0" name="Google Shape;7710;p72"/>
            <p:cNvSpPr/>
            <p:nvPr/>
          </p:nvSpPr>
          <p:spPr>
            <a:xfrm>
              <a:off x="4428704" y="1597300"/>
              <a:ext cx="17350" cy="2375"/>
            </a:xfrm>
            <a:custGeom>
              <a:avLst/>
              <a:gdLst/>
              <a:ahLst/>
              <a:cxnLst/>
              <a:rect l="l" t="t" r="r" b="b"/>
              <a:pathLst>
                <a:path w="694" h="95" extrusionOk="0">
                  <a:moveTo>
                    <a:pt x="51" y="0"/>
                  </a:moveTo>
                  <a:cubicBezTo>
                    <a:pt x="22" y="0"/>
                    <a:pt x="1" y="22"/>
                    <a:pt x="1" y="44"/>
                  </a:cubicBezTo>
                  <a:cubicBezTo>
                    <a:pt x="1" y="72"/>
                    <a:pt x="22" y="94"/>
                    <a:pt x="51" y="94"/>
                  </a:cubicBezTo>
                  <a:lnTo>
                    <a:pt x="650" y="94"/>
                  </a:lnTo>
                  <a:cubicBezTo>
                    <a:pt x="672" y="94"/>
                    <a:pt x="693" y="72"/>
                    <a:pt x="693" y="44"/>
                  </a:cubicBezTo>
                  <a:cubicBezTo>
                    <a:pt x="693" y="22"/>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1" name="Google Shape;7711;p72"/>
            <p:cNvSpPr/>
            <p:nvPr/>
          </p:nvSpPr>
          <p:spPr>
            <a:xfrm>
              <a:off x="4428704" y="1611550"/>
              <a:ext cx="17350" cy="2350"/>
            </a:xfrm>
            <a:custGeom>
              <a:avLst/>
              <a:gdLst/>
              <a:ahLst/>
              <a:cxnLst/>
              <a:rect l="l" t="t" r="r" b="b"/>
              <a:pathLst>
                <a:path w="694" h="94" extrusionOk="0">
                  <a:moveTo>
                    <a:pt x="51" y="0"/>
                  </a:moveTo>
                  <a:cubicBezTo>
                    <a:pt x="22" y="0"/>
                    <a:pt x="1" y="22"/>
                    <a:pt x="1" y="51"/>
                  </a:cubicBezTo>
                  <a:cubicBezTo>
                    <a:pt x="1" y="72"/>
                    <a:pt x="22" y="94"/>
                    <a:pt x="51" y="94"/>
                  </a:cubicBezTo>
                  <a:lnTo>
                    <a:pt x="650" y="94"/>
                  </a:lnTo>
                  <a:cubicBezTo>
                    <a:pt x="672" y="94"/>
                    <a:pt x="693" y="72"/>
                    <a:pt x="693" y="51"/>
                  </a:cubicBezTo>
                  <a:cubicBezTo>
                    <a:pt x="693" y="22"/>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2" name="Google Shape;7712;p72"/>
            <p:cNvSpPr/>
            <p:nvPr/>
          </p:nvSpPr>
          <p:spPr>
            <a:xfrm>
              <a:off x="4428704" y="1625775"/>
              <a:ext cx="36100" cy="2375"/>
            </a:xfrm>
            <a:custGeom>
              <a:avLst/>
              <a:gdLst/>
              <a:ahLst/>
              <a:cxnLst/>
              <a:rect l="l" t="t" r="r" b="b"/>
              <a:pathLst>
                <a:path w="1444" h="95" extrusionOk="0">
                  <a:moveTo>
                    <a:pt x="51" y="1"/>
                  </a:moveTo>
                  <a:cubicBezTo>
                    <a:pt x="22" y="1"/>
                    <a:pt x="1" y="23"/>
                    <a:pt x="1" y="51"/>
                  </a:cubicBezTo>
                  <a:cubicBezTo>
                    <a:pt x="1" y="73"/>
                    <a:pt x="22" y="95"/>
                    <a:pt x="51" y="95"/>
                  </a:cubicBezTo>
                  <a:lnTo>
                    <a:pt x="1400" y="95"/>
                  </a:lnTo>
                  <a:cubicBezTo>
                    <a:pt x="1422" y="95"/>
                    <a:pt x="1443" y="73"/>
                    <a:pt x="1443" y="51"/>
                  </a:cubicBezTo>
                  <a:cubicBezTo>
                    <a:pt x="1443" y="23"/>
                    <a:pt x="1422" y="1"/>
                    <a:pt x="140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3" name="Google Shape;7713;p72"/>
            <p:cNvSpPr/>
            <p:nvPr/>
          </p:nvSpPr>
          <p:spPr>
            <a:xfrm>
              <a:off x="4428354" y="1640025"/>
              <a:ext cx="18050" cy="2375"/>
            </a:xfrm>
            <a:custGeom>
              <a:avLst/>
              <a:gdLst/>
              <a:ahLst/>
              <a:cxnLst/>
              <a:rect l="l" t="t" r="r" b="b"/>
              <a:pathLst>
                <a:path w="722" h="95" extrusionOk="0">
                  <a:moveTo>
                    <a:pt x="65" y="1"/>
                  </a:moveTo>
                  <a:cubicBezTo>
                    <a:pt x="0" y="1"/>
                    <a:pt x="0" y="94"/>
                    <a:pt x="65" y="94"/>
                  </a:cubicBezTo>
                  <a:lnTo>
                    <a:pt x="664" y="94"/>
                  </a:lnTo>
                  <a:cubicBezTo>
                    <a:pt x="722" y="94"/>
                    <a:pt x="722" y="1"/>
                    <a:pt x="66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4" name="Google Shape;7714;p72"/>
            <p:cNvSpPr/>
            <p:nvPr/>
          </p:nvSpPr>
          <p:spPr>
            <a:xfrm>
              <a:off x="4428704" y="1654275"/>
              <a:ext cx="17350" cy="2375"/>
            </a:xfrm>
            <a:custGeom>
              <a:avLst/>
              <a:gdLst/>
              <a:ahLst/>
              <a:cxnLst/>
              <a:rect l="l" t="t" r="r" b="b"/>
              <a:pathLst>
                <a:path w="694" h="95" extrusionOk="0">
                  <a:moveTo>
                    <a:pt x="51" y="0"/>
                  </a:moveTo>
                  <a:cubicBezTo>
                    <a:pt x="22" y="0"/>
                    <a:pt x="1" y="22"/>
                    <a:pt x="1" y="51"/>
                  </a:cubicBezTo>
                  <a:cubicBezTo>
                    <a:pt x="1" y="73"/>
                    <a:pt x="22" y="94"/>
                    <a:pt x="51" y="94"/>
                  </a:cubicBezTo>
                  <a:lnTo>
                    <a:pt x="650" y="94"/>
                  </a:lnTo>
                  <a:cubicBezTo>
                    <a:pt x="672" y="94"/>
                    <a:pt x="693" y="73"/>
                    <a:pt x="693" y="51"/>
                  </a:cubicBezTo>
                  <a:cubicBezTo>
                    <a:pt x="693" y="22"/>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5" name="Google Shape;7715;p72"/>
            <p:cNvSpPr/>
            <p:nvPr/>
          </p:nvSpPr>
          <p:spPr>
            <a:xfrm>
              <a:off x="4428704" y="1668525"/>
              <a:ext cx="36100" cy="2350"/>
            </a:xfrm>
            <a:custGeom>
              <a:avLst/>
              <a:gdLst/>
              <a:ahLst/>
              <a:cxnLst/>
              <a:rect l="l" t="t" r="r" b="b"/>
              <a:pathLst>
                <a:path w="1444" h="94" extrusionOk="0">
                  <a:moveTo>
                    <a:pt x="51" y="0"/>
                  </a:moveTo>
                  <a:cubicBezTo>
                    <a:pt x="22" y="0"/>
                    <a:pt x="1" y="22"/>
                    <a:pt x="1" y="51"/>
                  </a:cubicBezTo>
                  <a:cubicBezTo>
                    <a:pt x="1" y="72"/>
                    <a:pt x="22" y="94"/>
                    <a:pt x="51" y="94"/>
                  </a:cubicBezTo>
                  <a:lnTo>
                    <a:pt x="1400" y="94"/>
                  </a:lnTo>
                  <a:cubicBezTo>
                    <a:pt x="1422" y="94"/>
                    <a:pt x="1443" y="72"/>
                    <a:pt x="1443" y="51"/>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6" name="Google Shape;7716;p72"/>
            <p:cNvSpPr/>
            <p:nvPr/>
          </p:nvSpPr>
          <p:spPr>
            <a:xfrm>
              <a:off x="4428704" y="1682950"/>
              <a:ext cx="17350" cy="2175"/>
            </a:xfrm>
            <a:custGeom>
              <a:avLst/>
              <a:gdLst/>
              <a:ahLst/>
              <a:cxnLst/>
              <a:rect l="l" t="t" r="r" b="b"/>
              <a:pathLst>
                <a:path w="694" h="87" extrusionOk="0">
                  <a:moveTo>
                    <a:pt x="51" y="0"/>
                  </a:moveTo>
                  <a:cubicBezTo>
                    <a:pt x="22" y="0"/>
                    <a:pt x="1" y="15"/>
                    <a:pt x="1" y="43"/>
                  </a:cubicBezTo>
                  <a:cubicBezTo>
                    <a:pt x="1" y="65"/>
                    <a:pt x="22" y="87"/>
                    <a:pt x="51" y="87"/>
                  </a:cubicBezTo>
                  <a:lnTo>
                    <a:pt x="650" y="87"/>
                  </a:lnTo>
                  <a:cubicBezTo>
                    <a:pt x="672" y="87"/>
                    <a:pt x="693" y="65"/>
                    <a:pt x="693" y="43"/>
                  </a:cubicBezTo>
                  <a:cubicBezTo>
                    <a:pt x="693" y="15"/>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7" name="Google Shape;7717;p72"/>
            <p:cNvSpPr/>
            <p:nvPr/>
          </p:nvSpPr>
          <p:spPr>
            <a:xfrm>
              <a:off x="4428354" y="1697200"/>
              <a:ext cx="18050" cy="2175"/>
            </a:xfrm>
            <a:custGeom>
              <a:avLst/>
              <a:gdLst/>
              <a:ahLst/>
              <a:cxnLst/>
              <a:rect l="l" t="t" r="r" b="b"/>
              <a:pathLst>
                <a:path w="722" h="87" extrusionOk="0">
                  <a:moveTo>
                    <a:pt x="65" y="0"/>
                  </a:moveTo>
                  <a:cubicBezTo>
                    <a:pt x="0" y="0"/>
                    <a:pt x="0" y="87"/>
                    <a:pt x="65" y="87"/>
                  </a:cubicBezTo>
                  <a:lnTo>
                    <a:pt x="664" y="87"/>
                  </a:lnTo>
                  <a:cubicBezTo>
                    <a:pt x="722" y="87"/>
                    <a:pt x="722" y="0"/>
                    <a:pt x="66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8" name="Google Shape;7718;p72"/>
            <p:cNvSpPr/>
            <p:nvPr/>
          </p:nvSpPr>
          <p:spPr>
            <a:xfrm>
              <a:off x="4428704" y="1711425"/>
              <a:ext cx="36100" cy="2200"/>
            </a:xfrm>
            <a:custGeom>
              <a:avLst/>
              <a:gdLst/>
              <a:ahLst/>
              <a:cxnLst/>
              <a:rect l="l" t="t" r="r" b="b"/>
              <a:pathLst>
                <a:path w="1444" h="88" extrusionOk="0">
                  <a:moveTo>
                    <a:pt x="51" y="1"/>
                  </a:moveTo>
                  <a:cubicBezTo>
                    <a:pt x="22" y="1"/>
                    <a:pt x="1" y="15"/>
                    <a:pt x="1" y="44"/>
                  </a:cubicBezTo>
                  <a:cubicBezTo>
                    <a:pt x="1" y="66"/>
                    <a:pt x="22" y="87"/>
                    <a:pt x="51" y="87"/>
                  </a:cubicBezTo>
                  <a:lnTo>
                    <a:pt x="1400" y="87"/>
                  </a:lnTo>
                  <a:cubicBezTo>
                    <a:pt x="1422" y="87"/>
                    <a:pt x="1443" y="66"/>
                    <a:pt x="1443" y="44"/>
                  </a:cubicBezTo>
                  <a:cubicBezTo>
                    <a:pt x="1443" y="15"/>
                    <a:pt x="1422" y="1"/>
                    <a:pt x="140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9" name="Google Shape;7719;p72"/>
            <p:cNvSpPr/>
            <p:nvPr/>
          </p:nvSpPr>
          <p:spPr>
            <a:xfrm>
              <a:off x="4428704" y="172567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87"/>
                    <a:pt x="693" y="73"/>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0" name="Google Shape;7720;p72"/>
            <p:cNvSpPr/>
            <p:nvPr/>
          </p:nvSpPr>
          <p:spPr>
            <a:xfrm>
              <a:off x="4428704" y="1739925"/>
              <a:ext cx="17350" cy="2175"/>
            </a:xfrm>
            <a:custGeom>
              <a:avLst/>
              <a:gdLst/>
              <a:ahLst/>
              <a:cxnLst/>
              <a:rect l="l" t="t" r="r" b="b"/>
              <a:pathLst>
                <a:path w="694" h="87" extrusionOk="0">
                  <a:moveTo>
                    <a:pt x="51" y="0"/>
                  </a:moveTo>
                  <a:cubicBezTo>
                    <a:pt x="22" y="0"/>
                    <a:pt x="1" y="15"/>
                    <a:pt x="1" y="44"/>
                  </a:cubicBezTo>
                  <a:cubicBezTo>
                    <a:pt x="1" y="65"/>
                    <a:pt x="22" y="87"/>
                    <a:pt x="51" y="87"/>
                  </a:cubicBezTo>
                  <a:lnTo>
                    <a:pt x="650" y="87"/>
                  </a:lnTo>
                  <a:cubicBezTo>
                    <a:pt x="672" y="87"/>
                    <a:pt x="693" y="65"/>
                    <a:pt x="693" y="44"/>
                  </a:cubicBezTo>
                  <a:cubicBezTo>
                    <a:pt x="693" y="15"/>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1" name="Google Shape;7721;p72"/>
            <p:cNvSpPr/>
            <p:nvPr/>
          </p:nvSpPr>
          <p:spPr>
            <a:xfrm>
              <a:off x="4428354" y="1754175"/>
              <a:ext cx="36800" cy="2175"/>
            </a:xfrm>
            <a:custGeom>
              <a:avLst/>
              <a:gdLst/>
              <a:ahLst/>
              <a:cxnLst/>
              <a:rect l="l" t="t" r="r" b="b"/>
              <a:pathLst>
                <a:path w="1472" h="87" extrusionOk="0">
                  <a:moveTo>
                    <a:pt x="65" y="0"/>
                  </a:moveTo>
                  <a:cubicBezTo>
                    <a:pt x="0" y="0"/>
                    <a:pt x="0" y="87"/>
                    <a:pt x="65" y="87"/>
                  </a:cubicBezTo>
                  <a:lnTo>
                    <a:pt x="1414" y="87"/>
                  </a:lnTo>
                  <a:cubicBezTo>
                    <a:pt x="1472" y="87"/>
                    <a:pt x="1472" y="0"/>
                    <a:pt x="14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2" name="Google Shape;7722;p72"/>
            <p:cNvSpPr/>
            <p:nvPr/>
          </p:nvSpPr>
          <p:spPr>
            <a:xfrm>
              <a:off x="4428704" y="1768400"/>
              <a:ext cx="17350" cy="2200"/>
            </a:xfrm>
            <a:custGeom>
              <a:avLst/>
              <a:gdLst/>
              <a:ahLst/>
              <a:cxnLst/>
              <a:rect l="l" t="t" r="r" b="b"/>
              <a:pathLst>
                <a:path w="694" h="88" extrusionOk="0">
                  <a:moveTo>
                    <a:pt x="51" y="1"/>
                  </a:moveTo>
                  <a:cubicBezTo>
                    <a:pt x="22" y="1"/>
                    <a:pt x="1" y="15"/>
                    <a:pt x="1" y="44"/>
                  </a:cubicBezTo>
                  <a:cubicBezTo>
                    <a:pt x="1" y="66"/>
                    <a:pt x="22" y="87"/>
                    <a:pt x="51" y="87"/>
                  </a:cubicBezTo>
                  <a:lnTo>
                    <a:pt x="650" y="87"/>
                  </a:lnTo>
                  <a:cubicBezTo>
                    <a:pt x="672" y="87"/>
                    <a:pt x="693" y="66"/>
                    <a:pt x="693" y="44"/>
                  </a:cubicBezTo>
                  <a:cubicBezTo>
                    <a:pt x="693" y="15"/>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3" name="Google Shape;7723;p72"/>
            <p:cNvSpPr/>
            <p:nvPr/>
          </p:nvSpPr>
          <p:spPr>
            <a:xfrm>
              <a:off x="4428704" y="1782650"/>
              <a:ext cx="17350" cy="2200"/>
            </a:xfrm>
            <a:custGeom>
              <a:avLst/>
              <a:gdLst/>
              <a:ahLst/>
              <a:cxnLst/>
              <a:rect l="l" t="t" r="r" b="b"/>
              <a:pathLst>
                <a:path w="694" h="88" extrusionOk="0">
                  <a:moveTo>
                    <a:pt x="51" y="1"/>
                  </a:moveTo>
                  <a:cubicBezTo>
                    <a:pt x="22" y="1"/>
                    <a:pt x="1" y="22"/>
                    <a:pt x="1" y="44"/>
                  </a:cubicBezTo>
                  <a:cubicBezTo>
                    <a:pt x="1" y="66"/>
                    <a:pt x="22" y="87"/>
                    <a:pt x="51" y="87"/>
                  </a:cubicBezTo>
                  <a:lnTo>
                    <a:pt x="650" y="87"/>
                  </a:lnTo>
                  <a:cubicBezTo>
                    <a:pt x="672" y="87"/>
                    <a:pt x="693" y="66"/>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4" name="Google Shape;7724;p72"/>
            <p:cNvSpPr/>
            <p:nvPr/>
          </p:nvSpPr>
          <p:spPr>
            <a:xfrm>
              <a:off x="4428542" y="1796744"/>
              <a:ext cx="36100" cy="2200"/>
            </a:xfrm>
            <a:custGeom>
              <a:avLst/>
              <a:gdLst/>
              <a:ahLst/>
              <a:cxnLst/>
              <a:rect l="l" t="t" r="r" b="b"/>
              <a:pathLst>
                <a:path w="1444" h="88" extrusionOk="0">
                  <a:moveTo>
                    <a:pt x="51" y="0"/>
                  </a:moveTo>
                  <a:cubicBezTo>
                    <a:pt x="22" y="0"/>
                    <a:pt x="1" y="22"/>
                    <a:pt x="1" y="44"/>
                  </a:cubicBezTo>
                  <a:cubicBezTo>
                    <a:pt x="1" y="65"/>
                    <a:pt x="22" y="87"/>
                    <a:pt x="51" y="87"/>
                  </a:cubicBezTo>
                  <a:lnTo>
                    <a:pt x="1400" y="87"/>
                  </a:lnTo>
                  <a:cubicBezTo>
                    <a:pt x="1422" y="87"/>
                    <a:pt x="1443" y="65"/>
                    <a:pt x="1443" y="44"/>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725" name="Google Shape;7725;p72"/>
          <p:cNvGrpSpPr/>
          <p:nvPr/>
        </p:nvGrpSpPr>
        <p:grpSpPr>
          <a:xfrm rot="10800000" flipH="1">
            <a:off x="5323766" y="2817385"/>
            <a:ext cx="1419207" cy="24808"/>
            <a:chOff x="219558" y="4738465"/>
            <a:chExt cx="5852400" cy="102300"/>
          </a:xfrm>
        </p:grpSpPr>
        <p:cxnSp>
          <p:nvCxnSpPr>
            <p:cNvPr id="7726" name="Google Shape;7726;p72"/>
            <p:cNvCxnSpPr/>
            <p:nvPr/>
          </p:nvCxnSpPr>
          <p:spPr>
            <a:xfrm>
              <a:off x="219558" y="4789684"/>
              <a:ext cx="5852400" cy="0"/>
            </a:xfrm>
            <a:prstGeom prst="straightConnector1">
              <a:avLst/>
            </a:prstGeom>
            <a:noFill/>
            <a:ln w="9525" cap="flat" cmpd="sng">
              <a:solidFill>
                <a:srgbClr val="5F7D95"/>
              </a:solidFill>
              <a:prstDash val="solid"/>
              <a:round/>
              <a:headEnd type="oval" w="med" len="med"/>
              <a:tailEnd type="oval" w="med" len="med"/>
            </a:ln>
          </p:spPr>
        </p:cxnSp>
        <p:sp>
          <p:nvSpPr>
            <p:cNvPr id="7727" name="Google Shape;7727;p72"/>
            <p:cNvSpPr/>
            <p:nvPr/>
          </p:nvSpPr>
          <p:spPr>
            <a:xfrm>
              <a:off x="1200298"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8" name="Google Shape;7728;p72"/>
            <p:cNvSpPr/>
            <p:nvPr/>
          </p:nvSpPr>
          <p:spPr>
            <a:xfrm>
              <a:off x="2175146"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9" name="Google Shape;7729;p72"/>
            <p:cNvSpPr/>
            <p:nvPr/>
          </p:nvSpPr>
          <p:spPr>
            <a:xfrm>
              <a:off x="3040751"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30" name="Google Shape;7730;p72"/>
            <p:cNvSpPr/>
            <p:nvPr/>
          </p:nvSpPr>
          <p:spPr>
            <a:xfrm>
              <a:off x="4028157"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31" name="Google Shape;7731;p72"/>
            <p:cNvSpPr/>
            <p:nvPr/>
          </p:nvSpPr>
          <p:spPr>
            <a:xfrm>
              <a:off x="5040827"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732" name="Google Shape;7732;p72"/>
          <p:cNvGrpSpPr/>
          <p:nvPr/>
        </p:nvGrpSpPr>
        <p:grpSpPr>
          <a:xfrm>
            <a:off x="5335084" y="3190448"/>
            <a:ext cx="1396570" cy="385016"/>
            <a:chOff x="5286284" y="2966544"/>
            <a:chExt cx="1396570" cy="385016"/>
          </a:xfrm>
        </p:grpSpPr>
        <p:cxnSp>
          <p:nvCxnSpPr>
            <p:cNvPr id="7733" name="Google Shape;7733;p72"/>
            <p:cNvCxnSpPr/>
            <p:nvPr/>
          </p:nvCxnSpPr>
          <p:spPr>
            <a:xfrm>
              <a:off x="5752056" y="3094781"/>
              <a:ext cx="470100" cy="0"/>
            </a:xfrm>
            <a:prstGeom prst="straightConnector1">
              <a:avLst/>
            </a:prstGeom>
            <a:noFill/>
            <a:ln w="9525" cap="flat" cmpd="sng">
              <a:solidFill>
                <a:srgbClr val="435D74"/>
              </a:solidFill>
              <a:prstDash val="solid"/>
              <a:round/>
              <a:headEnd type="oval" w="med" len="med"/>
              <a:tailEnd type="oval" w="med" len="med"/>
            </a:ln>
          </p:spPr>
        </p:cxnSp>
        <p:cxnSp>
          <p:nvCxnSpPr>
            <p:cNvPr id="7734" name="Google Shape;7734;p72"/>
            <p:cNvCxnSpPr/>
            <p:nvPr/>
          </p:nvCxnSpPr>
          <p:spPr>
            <a:xfrm>
              <a:off x="5980194" y="3351560"/>
              <a:ext cx="594300" cy="0"/>
            </a:xfrm>
            <a:prstGeom prst="straightConnector1">
              <a:avLst/>
            </a:prstGeom>
            <a:noFill/>
            <a:ln w="9525" cap="flat" cmpd="sng">
              <a:solidFill>
                <a:srgbClr val="435D74"/>
              </a:solidFill>
              <a:prstDash val="solid"/>
              <a:round/>
              <a:headEnd type="oval" w="med" len="med"/>
              <a:tailEnd type="oval" w="med" len="med"/>
            </a:ln>
          </p:spPr>
        </p:cxnSp>
        <p:grpSp>
          <p:nvGrpSpPr>
            <p:cNvPr id="7735" name="Google Shape;7735;p72"/>
            <p:cNvGrpSpPr/>
            <p:nvPr/>
          </p:nvGrpSpPr>
          <p:grpSpPr>
            <a:xfrm>
              <a:off x="5287688" y="3173364"/>
              <a:ext cx="1395166" cy="74100"/>
              <a:chOff x="5287688" y="3173364"/>
              <a:chExt cx="1395166" cy="74100"/>
            </a:xfrm>
          </p:grpSpPr>
          <p:cxnSp>
            <p:nvCxnSpPr>
              <p:cNvPr id="7736" name="Google Shape;7736;p72"/>
              <p:cNvCxnSpPr/>
              <p:nvPr/>
            </p:nvCxnSpPr>
            <p:spPr>
              <a:xfrm>
                <a:off x="6682853" y="3173540"/>
                <a:ext cx="0" cy="73800"/>
              </a:xfrm>
              <a:prstGeom prst="straightConnector1">
                <a:avLst/>
              </a:prstGeom>
              <a:noFill/>
              <a:ln w="9525" cap="flat" cmpd="sng">
                <a:solidFill>
                  <a:srgbClr val="5F7D95"/>
                </a:solidFill>
                <a:prstDash val="solid"/>
                <a:round/>
                <a:headEnd type="none" w="med" len="med"/>
                <a:tailEnd type="none" w="med" len="med"/>
              </a:ln>
            </p:spPr>
          </p:cxnSp>
          <p:cxnSp>
            <p:nvCxnSpPr>
              <p:cNvPr id="7737" name="Google Shape;7737;p72"/>
              <p:cNvCxnSpPr/>
              <p:nvPr/>
            </p:nvCxnSpPr>
            <p:spPr>
              <a:xfrm>
                <a:off x="5287688" y="3210371"/>
                <a:ext cx="1394700" cy="0"/>
              </a:xfrm>
              <a:prstGeom prst="straightConnector1">
                <a:avLst/>
              </a:prstGeom>
              <a:noFill/>
              <a:ln w="9525" cap="flat" cmpd="sng">
                <a:solidFill>
                  <a:srgbClr val="5F7D95"/>
                </a:solidFill>
                <a:prstDash val="solid"/>
                <a:round/>
                <a:headEnd type="none" w="med" len="med"/>
                <a:tailEnd type="none" w="med" len="med"/>
              </a:ln>
            </p:spPr>
          </p:cxnSp>
          <p:cxnSp>
            <p:nvCxnSpPr>
              <p:cNvPr id="7738" name="Google Shape;7738;p72"/>
              <p:cNvCxnSpPr/>
              <p:nvPr/>
            </p:nvCxnSpPr>
            <p:spPr>
              <a:xfrm>
                <a:off x="5518476"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39" name="Google Shape;7739;p72"/>
              <p:cNvCxnSpPr/>
              <p:nvPr/>
            </p:nvCxnSpPr>
            <p:spPr>
              <a:xfrm>
                <a:off x="5287935"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0" name="Google Shape;7740;p72"/>
              <p:cNvCxnSpPr/>
              <p:nvPr/>
            </p:nvCxnSpPr>
            <p:spPr>
              <a:xfrm>
                <a:off x="5751239"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1" name="Google Shape;7741;p72"/>
              <p:cNvCxnSpPr/>
              <p:nvPr/>
            </p:nvCxnSpPr>
            <p:spPr>
              <a:xfrm>
                <a:off x="5982252"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2" name="Google Shape;7742;p72"/>
              <p:cNvCxnSpPr/>
              <p:nvPr/>
            </p:nvCxnSpPr>
            <p:spPr>
              <a:xfrm>
                <a:off x="6216184"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3" name="Google Shape;7743;p72"/>
              <p:cNvCxnSpPr/>
              <p:nvPr/>
            </p:nvCxnSpPr>
            <p:spPr>
              <a:xfrm>
                <a:off x="6449534" y="3173364"/>
                <a:ext cx="0" cy="74100"/>
              </a:xfrm>
              <a:prstGeom prst="straightConnector1">
                <a:avLst/>
              </a:prstGeom>
              <a:noFill/>
              <a:ln w="9525" cap="flat" cmpd="sng">
                <a:solidFill>
                  <a:srgbClr val="5F7D95"/>
                </a:solidFill>
                <a:prstDash val="solid"/>
                <a:round/>
                <a:headEnd type="none" w="med" len="med"/>
                <a:tailEnd type="none" w="med" len="med"/>
              </a:ln>
            </p:spPr>
          </p:cxnSp>
        </p:grpSp>
        <p:cxnSp>
          <p:nvCxnSpPr>
            <p:cNvPr id="7744" name="Google Shape;7744;p72"/>
            <p:cNvCxnSpPr/>
            <p:nvPr/>
          </p:nvCxnSpPr>
          <p:spPr>
            <a:xfrm>
              <a:off x="5286284" y="2966544"/>
              <a:ext cx="468600" cy="0"/>
            </a:xfrm>
            <a:prstGeom prst="straightConnector1">
              <a:avLst/>
            </a:prstGeom>
            <a:noFill/>
            <a:ln w="9525" cap="flat" cmpd="sng">
              <a:solidFill>
                <a:srgbClr val="435D74"/>
              </a:solidFill>
              <a:prstDash val="solid"/>
              <a:round/>
              <a:headEnd type="oval" w="med" len="med"/>
              <a:tailEnd type="oval" w="med" len="med"/>
            </a:ln>
          </p:spPr>
        </p:cxnSp>
      </p:grpSp>
      <p:grpSp>
        <p:nvGrpSpPr>
          <p:cNvPr id="7745" name="Google Shape;7745;p72"/>
          <p:cNvGrpSpPr/>
          <p:nvPr/>
        </p:nvGrpSpPr>
        <p:grpSpPr>
          <a:xfrm>
            <a:off x="2021150" y="1609224"/>
            <a:ext cx="1182276" cy="662027"/>
            <a:chOff x="2029517" y="1732295"/>
            <a:chExt cx="1149068" cy="643432"/>
          </a:xfrm>
        </p:grpSpPr>
        <p:grpSp>
          <p:nvGrpSpPr>
            <p:cNvPr id="7746" name="Google Shape;7746;p72"/>
            <p:cNvGrpSpPr/>
            <p:nvPr/>
          </p:nvGrpSpPr>
          <p:grpSpPr>
            <a:xfrm>
              <a:off x="2708660" y="1746937"/>
              <a:ext cx="455427" cy="244429"/>
              <a:chOff x="2700693" y="1746937"/>
              <a:chExt cx="455427" cy="244429"/>
            </a:xfrm>
          </p:grpSpPr>
          <p:grpSp>
            <p:nvGrpSpPr>
              <p:cNvPr id="7747" name="Google Shape;7747;p72"/>
              <p:cNvGrpSpPr/>
              <p:nvPr/>
            </p:nvGrpSpPr>
            <p:grpSpPr>
              <a:xfrm>
                <a:off x="2905682" y="1782817"/>
                <a:ext cx="250438" cy="208549"/>
                <a:chOff x="2905682" y="1782817"/>
                <a:chExt cx="250438" cy="208549"/>
              </a:xfrm>
            </p:grpSpPr>
            <p:cxnSp>
              <p:nvCxnSpPr>
                <p:cNvPr id="7748" name="Google Shape;7748;p72"/>
                <p:cNvCxnSpPr/>
                <p:nvPr/>
              </p:nvCxnSpPr>
              <p:spPr>
                <a:xfrm rot="-5400000" flipH="1">
                  <a:off x="2905682" y="1782817"/>
                  <a:ext cx="175200" cy="1752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49" name="Google Shape;7749;p72"/>
                <p:cNvSpPr/>
                <p:nvPr/>
              </p:nvSpPr>
              <p:spPr>
                <a:xfrm>
                  <a:off x="3078213" y="1919045"/>
                  <a:ext cx="77906" cy="7232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750" name="Google Shape;7750;p72"/>
              <p:cNvGrpSpPr/>
              <p:nvPr/>
            </p:nvGrpSpPr>
            <p:grpSpPr>
              <a:xfrm>
                <a:off x="2700693" y="1746937"/>
                <a:ext cx="449967" cy="72374"/>
                <a:chOff x="2700693" y="1746937"/>
                <a:chExt cx="449967" cy="72374"/>
              </a:xfrm>
            </p:grpSpPr>
            <p:cxnSp>
              <p:nvCxnSpPr>
                <p:cNvPr id="7751" name="Google Shape;7751;p72"/>
                <p:cNvCxnSpPr/>
                <p:nvPr/>
              </p:nvCxnSpPr>
              <p:spPr>
                <a:xfrm>
                  <a:off x="2700693" y="1782453"/>
                  <a:ext cx="379800" cy="6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52" name="Google Shape;7752;p72"/>
                <p:cNvSpPr/>
                <p:nvPr/>
              </p:nvSpPr>
              <p:spPr>
                <a:xfrm>
                  <a:off x="3072753" y="1746937"/>
                  <a:ext cx="77906" cy="72374"/>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753" name="Google Shape;7753;p72"/>
            <p:cNvGrpSpPr/>
            <p:nvPr/>
          </p:nvGrpSpPr>
          <p:grpSpPr>
            <a:xfrm>
              <a:off x="2029517" y="1732295"/>
              <a:ext cx="1149068" cy="643432"/>
              <a:chOff x="2029517" y="1732295"/>
              <a:chExt cx="1149068" cy="643432"/>
            </a:xfrm>
          </p:grpSpPr>
          <p:grpSp>
            <p:nvGrpSpPr>
              <p:cNvPr id="7754" name="Google Shape;7754;p72"/>
              <p:cNvGrpSpPr/>
              <p:nvPr/>
            </p:nvGrpSpPr>
            <p:grpSpPr>
              <a:xfrm>
                <a:off x="2703618" y="2103152"/>
                <a:ext cx="474966" cy="260017"/>
                <a:chOff x="2703618" y="2103152"/>
                <a:chExt cx="474966" cy="260017"/>
              </a:xfrm>
            </p:grpSpPr>
            <p:grpSp>
              <p:nvGrpSpPr>
                <p:cNvPr id="7755" name="Google Shape;7755;p72"/>
                <p:cNvGrpSpPr/>
                <p:nvPr/>
              </p:nvGrpSpPr>
              <p:grpSpPr>
                <a:xfrm>
                  <a:off x="2703618" y="2290640"/>
                  <a:ext cx="450291" cy="72529"/>
                  <a:chOff x="2703618" y="2290640"/>
                  <a:chExt cx="450291" cy="72529"/>
                </a:xfrm>
              </p:grpSpPr>
              <p:cxnSp>
                <p:nvCxnSpPr>
                  <p:cNvPr id="7756" name="Google Shape;7756;p72"/>
                  <p:cNvCxnSpPr/>
                  <p:nvPr/>
                </p:nvCxnSpPr>
                <p:spPr>
                  <a:xfrm>
                    <a:off x="2703618" y="2326818"/>
                    <a:ext cx="379800" cy="6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57" name="Google Shape;7757;p72"/>
                  <p:cNvSpPr/>
                  <p:nvPr/>
                </p:nvSpPr>
                <p:spPr>
                  <a:xfrm>
                    <a:off x="3076003" y="2290640"/>
                    <a:ext cx="77906" cy="72529"/>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758" name="Google Shape;7758;p72"/>
                <p:cNvGrpSpPr/>
                <p:nvPr/>
              </p:nvGrpSpPr>
              <p:grpSpPr>
                <a:xfrm>
                  <a:off x="2908607" y="2103152"/>
                  <a:ext cx="269977" cy="223538"/>
                  <a:chOff x="2908607" y="2103152"/>
                  <a:chExt cx="269977" cy="223538"/>
                </a:xfrm>
              </p:grpSpPr>
              <p:cxnSp>
                <p:nvCxnSpPr>
                  <p:cNvPr id="7759" name="Google Shape;7759;p72"/>
                  <p:cNvCxnSpPr/>
                  <p:nvPr/>
                </p:nvCxnSpPr>
                <p:spPr>
                  <a:xfrm rot="10800000" flipH="1">
                    <a:off x="2908607" y="2140990"/>
                    <a:ext cx="199800" cy="1857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60" name="Google Shape;7760;p72"/>
                  <p:cNvSpPr/>
                  <p:nvPr/>
                </p:nvSpPr>
                <p:spPr>
                  <a:xfrm>
                    <a:off x="3100678" y="2103152"/>
                    <a:ext cx="77906" cy="7236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761" name="Google Shape;7761;p72"/>
              <p:cNvGrpSpPr/>
              <p:nvPr/>
            </p:nvGrpSpPr>
            <p:grpSpPr>
              <a:xfrm>
                <a:off x="2029517" y="1732295"/>
                <a:ext cx="685827" cy="643432"/>
                <a:chOff x="2029517" y="1732295"/>
                <a:chExt cx="685827" cy="643432"/>
              </a:xfrm>
            </p:grpSpPr>
            <p:sp>
              <p:nvSpPr>
                <p:cNvPr id="7762" name="Google Shape;7762;p72"/>
                <p:cNvSpPr/>
                <p:nvPr/>
              </p:nvSpPr>
              <p:spPr>
                <a:xfrm>
                  <a:off x="2029517" y="1996395"/>
                  <a:ext cx="135152" cy="135374"/>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763" name="Google Shape;7763;p72"/>
                <p:cNvGrpSpPr/>
                <p:nvPr/>
              </p:nvGrpSpPr>
              <p:grpSpPr>
                <a:xfrm>
                  <a:off x="2158948" y="1732295"/>
                  <a:ext cx="556396" cy="333108"/>
                  <a:chOff x="2158948" y="1732295"/>
                  <a:chExt cx="556396" cy="333108"/>
                </a:xfrm>
              </p:grpSpPr>
              <p:cxnSp>
                <p:nvCxnSpPr>
                  <p:cNvPr id="7764" name="Google Shape;7764;p72"/>
                  <p:cNvCxnSpPr/>
                  <p:nvPr/>
                </p:nvCxnSpPr>
                <p:spPr>
                  <a:xfrm rot="10800000" flipH="1">
                    <a:off x="2158948" y="1783103"/>
                    <a:ext cx="459000" cy="2823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7765" name="Google Shape;7765;p72"/>
                  <p:cNvSpPr/>
                  <p:nvPr/>
                </p:nvSpPr>
                <p:spPr>
                  <a:xfrm>
                    <a:off x="2612072" y="1732295"/>
                    <a:ext cx="103272" cy="10009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766" name="Google Shape;7766;p72"/>
                <p:cNvGrpSpPr/>
                <p:nvPr/>
              </p:nvGrpSpPr>
              <p:grpSpPr>
                <a:xfrm>
                  <a:off x="2159908" y="2065057"/>
                  <a:ext cx="550884" cy="310670"/>
                  <a:chOff x="2159908" y="2065057"/>
                  <a:chExt cx="550884" cy="310670"/>
                </a:xfrm>
              </p:grpSpPr>
              <p:cxnSp>
                <p:nvCxnSpPr>
                  <p:cNvPr id="7767" name="Google Shape;7767;p72"/>
                  <p:cNvCxnSpPr/>
                  <p:nvPr/>
                </p:nvCxnSpPr>
                <p:spPr>
                  <a:xfrm>
                    <a:off x="2159908" y="2065057"/>
                    <a:ext cx="454500" cy="2622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7768" name="Google Shape;7768;p72"/>
                  <p:cNvSpPr/>
                  <p:nvPr/>
                </p:nvSpPr>
                <p:spPr>
                  <a:xfrm>
                    <a:off x="2607514" y="2275632"/>
                    <a:ext cx="103279" cy="10009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grpSp>
      <p:grpSp>
        <p:nvGrpSpPr>
          <p:cNvPr id="7769" name="Google Shape;7769;p72"/>
          <p:cNvGrpSpPr/>
          <p:nvPr/>
        </p:nvGrpSpPr>
        <p:grpSpPr>
          <a:xfrm>
            <a:off x="706399" y="1556837"/>
            <a:ext cx="962651" cy="810058"/>
            <a:chOff x="844912" y="1681380"/>
            <a:chExt cx="935611" cy="787305"/>
          </a:xfrm>
        </p:grpSpPr>
        <p:grpSp>
          <p:nvGrpSpPr>
            <p:cNvPr id="7770" name="Google Shape;7770;p72"/>
            <p:cNvGrpSpPr/>
            <p:nvPr/>
          </p:nvGrpSpPr>
          <p:grpSpPr>
            <a:xfrm>
              <a:off x="844912" y="1819635"/>
              <a:ext cx="329836" cy="510016"/>
              <a:chOff x="844912" y="1819635"/>
              <a:chExt cx="329836" cy="510016"/>
            </a:xfrm>
          </p:grpSpPr>
          <p:sp>
            <p:nvSpPr>
              <p:cNvPr id="7771" name="Google Shape;7771;p72"/>
              <p:cNvSpPr/>
              <p:nvPr/>
            </p:nvSpPr>
            <p:spPr>
              <a:xfrm>
                <a:off x="844912" y="2015566"/>
                <a:ext cx="118283" cy="11847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72" name="Google Shape;7772;p72"/>
              <p:cNvSpPr/>
              <p:nvPr/>
            </p:nvSpPr>
            <p:spPr>
              <a:xfrm>
                <a:off x="1013654" y="2074499"/>
                <a:ext cx="148151" cy="238327"/>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73" name="Google Shape;7773;p72"/>
              <p:cNvSpPr/>
              <p:nvPr/>
            </p:nvSpPr>
            <p:spPr>
              <a:xfrm>
                <a:off x="1013654" y="1836607"/>
                <a:ext cx="148151" cy="238327"/>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74" name="Google Shape;7774;p72"/>
              <p:cNvSpPr/>
              <p:nvPr/>
            </p:nvSpPr>
            <p:spPr>
              <a:xfrm>
                <a:off x="1004031" y="2056625"/>
                <a:ext cx="35958" cy="35958"/>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75" name="Google Shape;7775;p72"/>
              <p:cNvSpPr/>
              <p:nvPr/>
            </p:nvSpPr>
            <p:spPr>
              <a:xfrm>
                <a:off x="1149398" y="2295742"/>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76" name="Google Shape;7776;p72"/>
              <p:cNvSpPr/>
              <p:nvPr/>
            </p:nvSpPr>
            <p:spPr>
              <a:xfrm>
                <a:off x="1149398" y="1819635"/>
                <a:ext cx="25351" cy="34032"/>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777" name="Google Shape;7777;p72"/>
            <p:cNvGrpSpPr/>
            <p:nvPr/>
          </p:nvGrpSpPr>
          <p:grpSpPr>
            <a:xfrm>
              <a:off x="1284601" y="2158168"/>
              <a:ext cx="495923" cy="310517"/>
              <a:chOff x="1284601" y="2158168"/>
              <a:chExt cx="495923" cy="310517"/>
            </a:xfrm>
          </p:grpSpPr>
          <p:sp>
            <p:nvSpPr>
              <p:cNvPr id="7778" name="Google Shape;7778;p72"/>
              <p:cNvSpPr/>
              <p:nvPr/>
            </p:nvSpPr>
            <p:spPr>
              <a:xfrm>
                <a:off x="1284601" y="226577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779" name="Google Shape;7779;p72"/>
              <p:cNvGrpSpPr/>
              <p:nvPr/>
            </p:nvGrpSpPr>
            <p:grpSpPr>
              <a:xfrm>
                <a:off x="1507666" y="2158168"/>
                <a:ext cx="272858" cy="310517"/>
                <a:chOff x="1507666" y="2158168"/>
                <a:chExt cx="272858" cy="310517"/>
              </a:xfrm>
            </p:grpSpPr>
            <p:grpSp>
              <p:nvGrpSpPr>
                <p:cNvPr id="7780" name="Google Shape;7780;p72"/>
                <p:cNvGrpSpPr/>
                <p:nvPr/>
              </p:nvGrpSpPr>
              <p:grpSpPr>
                <a:xfrm>
                  <a:off x="1507666" y="2176104"/>
                  <a:ext cx="166395" cy="273149"/>
                  <a:chOff x="1507666" y="2176104"/>
                  <a:chExt cx="166395" cy="273149"/>
                </a:xfrm>
              </p:grpSpPr>
              <p:sp>
                <p:nvSpPr>
                  <p:cNvPr id="7781" name="Google Shape;7781;p72"/>
                  <p:cNvSpPr/>
                  <p:nvPr/>
                </p:nvSpPr>
                <p:spPr>
                  <a:xfrm>
                    <a:off x="1512966" y="2312791"/>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2" name="Google Shape;7782;p72"/>
                  <p:cNvSpPr/>
                  <p:nvPr/>
                </p:nvSpPr>
                <p:spPr>
                  <a:xfrm>
                    <a:off x="1588205" y="2193153"/>
                    <a:ext cx="72901" cy="54035"/>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3" name="Google Shape;7783;p72"/>
                  <p:cNvSpPr/>
                  <p:nvPr/>
                </p:nvSpPr>
                <p:spPr>
                  <a:xfrm>
                    <a:off x="1588205" y="2378202"/>
                    <a:ext cx="72901" cy="54041"/>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4" name="Google Shape;7784;p72"/>
                  <p:cNvSpPr/>
                  <p:nvPr/>
                </p:nvSpPr>
                <p:spPr>
                  <a:xfrm>
                    <a:off x="1512966" y="2246980"/>
                    <a:ext cx="75451" cy="65821"/>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5" name="Google Shape;7785;p72"/>
                  <p:cNvSpPr/>
                  <p:nvPr/>
                </p:nvSpPr>
                <p:spPr>
                  <a:xfrm>
                    <a:off x="1507666" y="2294782"/>
                    <a:ext cx="37926" cy="35823"/>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6" name="Google Shape;7786;p72"/>
                  <p:cNvSpPr/>
                  <p:nvPr/>
                </p:nvSpPr>
                <p:spPr>
                  <a:xfrm>
                    <a:off x="1648710" y="2415180"/>
                    <a:ext cx="25351" cy="3407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7" name="Google Shape;7787;p72"/>
                  <p:cNvSpPr/>
                  <p:nvPr/>
                </p:nvSpPr>
                <p:spPr>
                  <a:xfrm>
                    <a:off x="1648710" y="2176104"/>
                    <a:ext cx="25351" cy="34103"/>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788" name="Google Shape;7788;p72"/>
                <p:cNvSpPr/>
                <p:nvPr/>
              </p:nvSpPr>
              <p:spPr>
                <a:xfrm>
                  <a:off x="1707626" y="239571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9" name="Google Shape;7789;p72"/>
                <p:cNvSpPr/>
                <p:nvPr/>
              </p:nvSpPr>
              <p:spPr>
                <a:xfrm>
                  <a:off x="1707626" y="215816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790" name="Google Shape;7790;p72"/>
            <p:cNvGrpSpPr/>
            <p:nvPr/>
          </p:nvGrpSpPr>
          <p:grpSpPr>
            <a:xfrm>
              <a:off x="1284601" y="1681380"/>
              <a:ext cx="495923" cy="310517"/>
              <a:chOff x="1284601" y="1681380"/>
              <a:chExt cx="495923" cy="310517"/>
            </a:xfrm>
          </p:grpSpPr>
          <p:sp>
            <p:nvSpPr>
              <p:cNvPr id="7791" name="Google Shape;7791;p72"/>
              <p:cNvSpPr/>
              <p:nvPr/>
            </p:nvSpPr>
            <p:spPr>
              <a:xfrm>
                <a:off x="1284601" y="178972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792" name="Google Shape;7792;p72"/>
              <p:cNvGrpSpPr/>
              <p:nvPr/>
            </p:nvGrpSpPr>
            <p:grpSpPr>
              <a:xfrm>
                <a:off x="1507666" y="1681380"/>
                <a:ext cx="272858" cy="310517"/>
                <a:chOff x="1507666" y="1681380"/>
                <a:chExt cx="272858" cy="310517"/>
              </a:xfrm>
            </p:grpSpPr>
            <p:grpSp>
              <p:nvGrpSpPr>
                <p:cNvPr id="7793" name="Google Shape;7793;p72"/>
                <p:cNvGrpSpPr/>
                <p:nvPr/>
              </p:nvGrpSpPr>
              <p:grpSpPr>
                <a:xfrm>
                  <a:off x="1507666" y="1700120"/>
                  <a:ext cx="166395" cy="272984"/>
                  <a:chOff x="1507666" y="1700120"/>
                  <a:chExt cx="166395" cy="272984"/>
                </a:xfrm>
              </p:grpSpPr>
              <p:sp>
                <p:nvSpPr>
                  <p:cNvPr id="7794" name="Google Shape;7794;p72"/>
                  <p:cNvSpPr/>
                  <p:nvPr/>
                </p:nvSpPr>
                <p:spPr>
                  <a:xfrm>
                    <a:off x="1512966" y="1836607"/>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95" name="Google Shape;7795;p72"/>
                  <p:cNvSpPr/>
                  <p:nvPr/>
                </p:nvSpPr>
                <p:spPr>
                  <a:xfrm>
                    <a:off x="1588205" y="1716969"/>
                    <a:ext cx="72901" cy="54235"/>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96" name="Google Shape;7796;p72"/>
                  <p:cNvSpPr/>
                  <p:nvPr/>
                </p:nvSpPr>
                <p:spPr>
                  <a:xfrm>
                    <a:off x="1588205" y="1902024"/>
                    <a:ext cx="72901" cy="54035"/>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97" name="Google Shape;7797;p72"/>
                  <p:cNvSpPr/>
                  <p:nvPr/>
                </p:nvSpPr>
                <p:spPr>
                  <a:xfrm>
                    <a:off x="1512966" y="1770990"/>
                    <a:ext cx="75451" cy="65632"/>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98" name="Google Shape;7798;p72"/>
                  <p:cNvSpPr/>
                  <p:nvPr/>
                </p:nvSpPr>
                <p:spPr>
                  <a:xfrm>
                    <a:off x="1507666" y="1818598"/>
                    <a:ext cx="37926" cy="36023"/>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99" name="Google Shape;7799;p72"/>
                  <p:cNvSpPr/>
                  <p:nvPr/>
                </p:nvSpPr>
                <p:spPr>
                  <a:xfrm>
                    <a:off x="1648710" y="1939072"/>
                    <a:ext cx="25351" cy="34032"/>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00" name="Google Shape;7800;p72"/>
                  <p:cNvSpPr/>
                  <p:nvPr/>
                </p:nvSpPr>
                <p:spPr>
                  <a:xfrm>
                    <a:off x="1648710" y="1700120"/>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801" name="Google Shape;7801;p72"/>
                <p:cNvSpPr/>
                <p:nvPr/>
              </p:nvSpPr>
              <p:spPr>
                <a:xfrm>
                  <a:off x="1707626" y="191893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02" name="Google Shape;7802;p72"/>
                <p:cNvSpPr/>
                <p:nvPr/>
              </p:nvSpPr>
              <p:spPr>
                <a:xfrm>
                  <a:off x="1707626" y="168138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grpSp>
        <p:nvGrpSpPr>
          <p:cNvPr id="7803" name="Google Shape;7803;p72"/>
          <p:cNvGrpSpPr/>
          <p:nvPr/>
        </p:nvGrpSpPr>
        <p:grpSpPr>
          <a:xfrm>
            <a:off x="6815339" y="2324267"/>
            <a:ext cx="1622269" cy="552443"/>
            <a:chOff x="6894650" y="2574740"/>
            <a:chExt cx="1445100" cy="492111"/>
          </a:xfrm>
        </p:grpSpPr>
        <p:sp>
          <p:nvSpPr>
            <p:cNvPr id="7804" name="Google Shape;7804;p72"/>
            <p:cNvSpPr/>
            <p:nvPr/>
          </p:nvSpPr>
          <p:spPr>
            <a:xfrm>
              <a:off x="7151862"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05" name="Google Shape;7805;p72"/>
            <p:cNvSpPr/>
            <p:nvPr/>
          </p:nvSpPr>
          <p:spPr>
            <a:xfrm>
              <a:off x="7664213"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06" name="Google Shape;7806;p72"/>
            <p:cNvSpPr/>
            <p:nvPr/>
          </p:nvSpPr>
          <p:spPr>
            <a:xfrm>
              <a:off x="6895687" y="2575804"/>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07" name="Google Shape;7807;p72"/>
            <p:cNvSpPr/>
            <p:nvPr/>
          </p:nvSpPr>
          <p:spPr>
            <a:xfrm>
              <a:off x="739953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08" name="Google Shape;7808;p72"/>
            <p:cNvSpPr/>
            <p:nvPr/>
          </p:nvSpPr>
          <p:spPr>
            <a:xfrm>
              <a:off x="791188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7809" name="Google Shape;7809;p72"/>
            <p:cNvCxnSpPr/>
            <p:nvPr/>
          </p:nvCxnSpPr>
          <p:spPr>
            <a:xfrm>
              <a:off x="6894650" y="2821921"/>
              <a:ext cx="1445100" cy="0"/>
            </a:xfrm>
            <a:prstGeom prst="straightConnector1">
              <a:avLst/>
            </a:prstGeom>
            <a:noFill/>
            <a:ln w="9525" cap="flat" cmpd="sng">
              <a:solidFill>
                <a:srgbClr val="869FB2"/>
              </a:solidFill>
              <a:prstDash val="solid"/>
              <a:round/>
              <a:headEnd type="none" w="med" len="med"/>
              <a:tailEnd type="none" w="med" len="med"/>
            </a:ln>
          </p:spPr>
        </p:cxnSp>
      </p:grpSp>
      <p:grpSp>
        <p:nvGrpSpPr>
          <p:cNvPr id="7810" name="Google Shape;7810;p72"/>
          <p:cNvGrpSpPr/>
          <p:nvPr/>
        </p:nvGrpSpPr>
        <p:grpSpPr>
          <a:xfrm>
            <a:off x="6834882" y="3698522"/>
            <a:ext cx="1583206" cy="475705"/>
            <a:chOff x="6953919" y="3907920"/>
            <a:chExt cx="1377300" cy="475705"/>
          </a:xfrm>
        </p:grpSpPr>
        <p:cxnSp>
          <p:nvCxnSpPr>
            <p:cNvPr id="7811" name="Google Shape;7811;p72"/>
            <p:cNvCxnSpPr/>
            <p:nvPr/>
          </p:nvCxnSpPr>
          <p:spPr>
            <a:xfrm rot="10800000">
              <a:off x="7118546" y="4100689"/>
              <a:ext cx="0" cy="185100"/>
            </a:xfrm>
            <a:prstGeom prst="straightConnector1">
              <a:avLst/>
            </a:prstGeom>
            <a:noFill/>
            <a:ln w="19050" cap="flat" cmpd="sng">
              <a:solidFill>
                <a:srgbClr val="5F7D95"/>
              </a:solidFill>
              <a:prstDash val="solid"/>
              <a:round/>
              <a:headEnd type="none" w="med" len="med"/>
              <a:tailEnd type="none" w="med" len="med"/>
            </a:ln>
          </p:spPr>
        </p:cxnSp>
        <p:cxnSp>
          <p:nvCxnSpPr>
            <p:cNvPr id="7812" name="Google Shape;7812;p72"/>
            <p:cNvCxnSpPr/>
            <p:nvPr/>
          </p:nvCxnSpPr>
          <p:spPr>
            <a:xfrm>
              <a:off x="7480500" y="4197025"/>
              <a:ext cx="0" cy="186600"/>
            </a:xfrm>
            <a:prstGeom prst="straightConnector1">
              <a:avLst/>
            </a:prstGeom>
            <a:noFill/>
            <a:ln w="19050" cap="flat" cmpd="sng">
              <a:solidFill>
                <a:srgbClr val="5F7D95"/>
              </a:solidFill>
              <a:prstDash val="solid"/>
              <a:round/>
              <a:headEnd type="none" w="med" len="med"/>
              <a:tailEnd type="none" w="med" len="med"/>
            </a:ln>
          </p:spPr>
        </p:cxnSp>
        <p:cxnSp>
          <p:nvCxnSpPr>
            <p:cNvPr id="7813" name="Google Shape;7813;p72"/>
            <p:cNvCxnSpPr/>
            <p:nvPr/>
          </p:nvCxnSpPr>
          <p:spPr>
            <a:xfrm rot="10800000">
              <a:off x="7848574" y="3907920"/>
              <a:ext cx="0" cy="185100"/>
            </a:xfrm>
            <a:prstGeom prst="straightConnector1">
              <a:avLst/>
            </a:prstGeom>
            <a:noFill/>
            <a:ln w="19050" cap="flat" cmpd="sng">
              <a:solidFill>
                <a:srgbClr val="5F7D95"/>
              </a:solidFill>
              <a:prstDash val="solid"/>
              <a:round/>
              <a:headEnd type="none" w="med" len="med"/>
              <a:tailEnd type="none" w="med" len="med"/>
            </a:ln>
          </p:spPr>
        </p:cxnSp>
        <p:cxnSp>
          <p:nvCxnSpPr>
            <p:cNvPr id="7814" name="Google Shape;7814;p72"/>
            <p:cNvCxnSpPr/>
            <p:nvPr/>
          </p:nvCxnSpPr>
          <p:spPr>
            <a:xfrm>
              <a:off x="8218032" y="3997243"/>
              <a:ext cx="0" cy="197100"/>
            </a:xfrm>
            <a:prstGeom prst="straightConnector1">
              <a:avLst/>
            </a:prstGeom>
            <a:noFill/>
            <a:ln w="19050" cap="flat" cmpd="sng">
              <a:solidFill>
                <a:srgbClr val="5F7D95"/>
              </a:solidFill>
              <a:prstDash val="solid"/>
              <a:round/>
              <a:headEnd type="none" w="med" len="med"/>
              <a:tailEnd type="none" w="med" len="med"/>
            </a:ln>
          </p:spPr>
        </p:cxnSp>
        <p:cxnSp>
          <p:nvCxnSpPr>
            <p:cNvPr id="7815" name="Google Shape;7815;p72"/>
            <p:cNvCxnSpPr/>
            <p:nvPr/>
          </p:nvCxnSpPr>
          <p:spPr>
            <a:xfrm flipH="1">
              <a:off x="6953919" y="3961822"/>
              <a:ext cx="1377300" cy="376800"/>
            </a:xfrm>
            <a:prstGeom prst="straightConnector1">
              <a:avLst/>
            </a:prstGeom>
            <a:noFill/>
            <a:ln w="19050" cap="flat" cmpd="sng">
              <a:solidFill>
                <a:srgbClr val="435D74"/>
              </a:solidFill>
              <a:prstDash val="solid"/>
              <a:round/>
              <a:headEnd type="none" w="med" len="med"/>
              <a:tailEnd type="none" w="med" len="med"/>
            </a:ln>
          </p:spPr>
        </p:cxnSp>
      </p:grpSp>
      <p:grpSp>
        <p:nvGrpSpPr>
          <p:cNvPr id="7816" name="Google Shape;7816;p72"/>
          <p:cNvGrpSpPr/>
          <p:nvPr/>
        </p:nvGrpSpPr>
        <p:grpSpPr>
          <a:xfrm>
            <a:off x="2338470" y="2459668"/>
            <a:ext cx="836286" cy="824529"/>
            <a:chOff x="2389399" y="2595741"/>
            <a:chExt cx="812796" cy="801369"/>
          </a:xfrm>
        </p:grpSpPr>
        <p:grpSp>
          <p:nvGrpSpPr>
            <p:cNvPr id="7817" name="Google Shape;7817;p72"/>
            <p:cNvGrpSpPr/>
            <p:nvPr/>
          </p:nvGrpSpPr>
          <p:grpSpPr>
            <a:xfrm>
              <a:off x="2492145" y="2881565"/>
              <a:ext cx="607300" cy="229751"/>
              <a:chOff x="2492145" y="2881565"/>
              <a:chExt cx="607300" cy="229751"/>
            </a:xfrm>
          </p:grpSpPr>
          <p:sp>
            <p:nvSpPr>
              <p:cNvPr id="7818" name="Google Shape;7818;p72"/>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19" name="Google Shape;7819;p72"/>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20" name="Google Shape;7820;p72"/>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21" name="Google Shape;7821;p72"/>
            <p:cNvGrpSpPr/>
            <p:nvPr/>
          </p:nvGrpSpPr>
          <p:grpSpPr>
            <a:xfrm>
              <a:off x="2389399" y="2595741"/>
              <a:ext cx="812796" cy="296825"/>
              <a:chOff x="2389399" y="2595741"/>
              <a:chExt cx="812796" cy="296825"/>
            </a:xfrm>
          </p:grpSpPr>
          <p:grpSp>
            <p:nvGrpSpPr>
              <p:cNvPr id="7822" name="Google Shape;7822;p72"/>
              <p:cNvGrpSpPr/>
              <p:nvPr/>
            </p:nvGrpSpPr>
            <p:grpSpPr>
              <a:xfrm>
                <a:off x="2389399" y="2595741"/>
                <a:ext cx="363638" cy="296825"/>
                <a:chOff x="2389399" y="2595741"/>
                <a:chExt cx="363638" cy="296825"/>
              </a:xfrm>
            </p:grpSpPr>
            <p:grpSp>
              <p:nvGrpSpPr>
                <p:cNvPr id="7823" name="Google Shape;7823;p72"/>
                <p:cNvGrpSpPr/>
                <p:nvPr/>
              </p:nvGrpSpPr>
              <p:grpSpPr>
                <a:xfrm>
                  <a:off x="2493852" y="2794333"/>
                  <a:ext cx="259185" cy="98232"/>
                  <a:chOff x="2493852" y="2794333"/>
                  <a:chExt cx="259185" cy="98232"/>
                </a:xfrm>
              </p:grpSpPr>
              <p:sp>
                <p:nvSpPr>
                  <p:cNvPr id="7824" name="Google Shape;7824;p72"/>
                  <p:cNvSpPr/>
                  <p:nvPr/>
                </p:nvSpPr>
                <p:spPr>
                  <a:xfrm>
                    <a:off x="2500419" y="2800896"/>
                    <a:ext cx="246135" cy="8512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25" name="Google Shape;7825;p72"/>
                  <p:cNvSpPr/>
                  <p:nvPr/>
                </p:nvSpPr>
                <p:spPr>
                  <a:xfrm>
                    <a:off x="2493852" y="2794333"/>
                    <a:ext cx="15360" cy="15356"/>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26" name="Google Shape;7826;p72"/>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27" name="Google Shape;7827;p72"/>
                <p:cNvGrpSpPr/>
                <p:nvPr/>
              </p:nvGrpSpPr>
              <p:grpSpPr>
                <a:xfrm>
                  <a:off x="2389399" y="2595741"/>
                  <a:ext cx="224343" cy="182054"/>
                  <a:chOff x="2389399" y="2595741"/>
                  <a:chExt cx="224343" cy="182054"/>
                </a:xfrm>
              </p:grpSpPr>
              <p:sp>
                <p:nvSpPr>
                  <p:cNvPr id="7828" name="Google Shape;7828;p72"/>
                  <p:cNvSpPr/>
                  <p:nvPr/>
                </p:nvSpPr>
                <p:spPr>
                  <a:xfrm>
                    <a:off x="2389399" y="2595741"/>
                    <a:ext cx="224343" cy="182054"/>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29" name="Google Shape;7829;p72"/>
                  <p:cNvSpPr/>
                  <p:nvPr/>
                </p:nvSpPr>
                <p:spPr>
                  <a:xfrm>
                    <a:off x="2430284" y="2686181"/>
                    <a:ext cx="140326" cy="1106"/>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830" name="Google Shape;7830;p72"/>
              <p:cNvGrpSpPr/>
              <p:nvPr/>
            </p:nvGrpSpPr>
            <p:grpSpPr>
              <a:xfrm>
                <a:off x="2683630" y="2595741"/>
                <a:ext cx="224334" cy="296825"/>
                <a:chOff x="2683630" y="2595741"/>
                <a:chExt cx="224334" cy="296825"/>
              </a:xfrm>
            </p:grpSpPr>
            <p:grpSp>
              <p:nvGrpSpPr>
                <p:cNvPr id="7831" name="Google Shape;7831;p72"/>
                <p:cNvGrpSpPr/>
                <p:nvPr/>
              </p:nvGrpSpPr>
              <p:grpSpPr>
                <a:xfrm>
                  <a:off x="2788083" y="2794333"/>
                  <a:ext cx="15356" cy="98232"/>
                  <a:chOff x="2788083" y="2794333"/>
                  <a:chExt cx="15356" cy="98232"/>
                </a:xfrm>
              </p:grpSpPr>
              <p:sp>
                <p:nvSpPr>
                  <p:cNvPr id="7832" name="Google Shape;7832;p72"/>
                  <p:cNvSpPr/>
                  <p:nvPr/>
                </p:nvSpPr>
                <p:spPr>
                  <a:xfrm>
                    <a:off x="2794655" y="2800905"/>
                    <a:ext cx="2213" cy="85114"/>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33" name="Google Shape;7833;p72"/>
                  <p:cNvSpPr/>
                  <p:nvPr/>
                </p:nvSpPr>
                <p:spPr>
                  <a:xfrm>
                    <a:off x="2788083" y="2794333"/>
                    <a:ext cx="15356" cy="15356"/>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34" name="Google Shape;7834;p72"/>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35" name="Google Shape;7835;p72"/>
                <p:cNvGrpSpPr/>
                <p:nvPr/>
              </p:nvGrpSpPr>
              <p:grpSpPr>
                <a:xfrm>
                  <a:off x="2683630" y="2595741"/>
                  <a:ext cx="224334" cy="182054"/>
                  <a:chOff x="2683630" y="2595741"/>
                  <a:chExt cx="224334" cy="182054"/>
                </a:xfrm>
              </p:grpSpPr>
              <p:sp>
                <p:nvSpPr>
                  <p:cNvPr id="7836" name="Google Shape;7836;p72"/>
                  <p:cNvSpPr/>
                  <p:nvPr/>
                </p:nvSpPr>
                <p:spPr>
                  <a:xfrm>
                    <a:off x="2683630" y="2595741"/>
                    <a:ext cx="224334" cy="182054"/>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37" name="Google Shape;7837;p72"/>
                  <p:cNvSpPr/>
                  <p:nvPr/>
                </p:nvSpPr>
                <p:spPr>
                  <a:xfrm>
                    <a:off x="2724889" y="2686181"/>
                    <a:ext cx="140322" cy="1106"/>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838" name="Google Shape;7838;p72"/>
              <p:cNvGrpSpPr/>
              <p:nvPr/>
            </p:nvGrpSpPr>
            <p:grpSpPr>
              <a:xfrm>
                <a:off x="2838475" y="2595741"/>
                <a:ext cx="363719" cy="296825"/>
                <a:chOff x="2838475" y="2595741"/>
                <a:chExt cx="363719" cy="296825"/>
              </a:xfrm>
            </p:grpSpPr>
            <p:grpSp>
              <p:nvGrpSpPr>
                <p:cNvPr id="7839" name="Google Shape;7839;p72"/>
                <p:cNvGrpSpPr/>
                <p:nvPr/>
              </p:nvGrpSpPr>
              <p:grpSpPr>
                <a:xfrm>
                  <a:off x="2838475" y="2794333"/>
                  <a:ext cx="259185" cy="98232"/>
                  <a:chOff x="2838475" y="2794333"/>
                  <a:chExt cx="259185" cy="98232"/>
                </a:xfrm>
              </p:grpSpPr>
              <p:sp>
                <p:nvSpPr>
                  <p:cNvPr id="7840" name="Google Shape;7840;p72"/>
                  <p:cNvSpPr/>
                  <p:nvPr/>
                </p:nvSpPr>
                <p:spPr>
                  <a:xfrm>
                    <a:off x="2845042" y="2800896"/>
                    <a:ext cx="246122" cy="8512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41" name="Google Shape;7841;p72"/>
                  <p:cNvSpPr/>
                  <p:nvPr/>
                </p:nvSpPr>
                <p:spPr>
                  <a:xfrm>
                    <a:off x="3082301" y="2794333"/>
                    <a:ext cx="15360" cy="15356"/>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42" name="Google Shape;7842;p72"/>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43" name="Google Shape;7843;p72"/>
                <p:cNvGrpSpPr/>
                <p:nvPr/>
              </p:nvGrpSpPr>
              <p:grpSpPr>
                <a:xfrm>
                  <a:off x="2977852" y="2595741"/>
                  <a:ext cx="224343" cy="182054"/>
                  <a:chOff x="2977852" y="2595741"/>
                  <a:chExt cx="224343" cy="182054"/>
                </a:xfrm>
              </p:grpSpPr>
              <p:sp>
                <p:nvSpPr>
                  <p:cNvPr id="7844" name="Google Shape;7844;p72"/>
                  <p:cNvSpPr/>
                  <p:nvPr/>
                </p:nvSpPr>
                <p:spPr>
                  <a:xfrm>
                    <a:off x="2977852" y="2595741"/>
                    <a:ext cx="224343" cy="1820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45" name="Google Shape;7845;p72"/>
                  <p:cNvSpPr/>
                  <p:nvPr/>
                </p:nvSpPr>
                <p:spPr>
                  <a:xfrm>
                    <a:off x="3020572" y="2686181"/>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grpSp>
          <p:nvGrpSpPr>
            <p:cNvPr id="7846" name="Google Shape;7846;p72"/>
            <p:cNvGrpSpPr/>
            <p:nvPr/>
          </p:nvGrpSpPr>
          <p:grpSpPr>
            <a:xfrm>
              <a:off x="2389399" y="3100241"/>
              <a:ext cx="812796" cy="296869"/>
              <a:chOff x="2389399" y="3100241"/>
              <a:chExt cx="812796" cy="296869"/>
            </a:xfrm>
          </p:grpSpPr>
          <p:grpSp>
            <p:nvGrpSpPr>
              <p:cNvPr id="7847" name="Google Shape;7847;p72"/>
              <p:cNvGrpSpPr/>
              <p:nvPr/>
            </p:nvGrpSpPr>
            <p:grpSpPr>
              <a:xfrm>
                <a:off x="2683630" y="3100241"/>
                <a:ext cx="224334" cy="296869"/>
                <a:chOff x="2683630" y="3100241"/>
                <a:chExt cx="224334" cy="296869"/>
              </a:xfrm>
            </p:grpSpPr>
            <p:grpSp>
              <p:nvGrpSpPr>
                <p:cNvPr id="7848" name="Google Shape;7848;p72"/>
                <p:cNvGrpSpPr/>
                <p:nvPr/>
              </p:nvGrpSpPr>
              <p:grpSpPr>
                <a:xfrm>
                  <a:off x="2788083" y="3100241"/>
                  <a:ext cx="15356" cy="98237"/>
                  <a:chOff x="2788083" y="3100241"/>
                  <a:chExt cx="15356" cy="98237"/>
                </a:xfrm>
              </p:grpSpPr>
              <p:sp>
                <p:nvSpPr>
                  <p:cNvPr id="7849" name="Google Shape;7849;p72"/>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50" name="Google Shape;7850;p72"/>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51" name="Google Shape;7851;p72"/>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52" name="Google Shape;7852;p72"/>
                <p:cNvGrpSpPr/>
                <p:nvPr/>
              </p:nvGrpSpPr>
              <p:grpSpPr>
                <a:xfrm>
                  <a:off x="2683630" y="3215065"/>
                  <a:ext cx="224334" cy="182045"/>
                  <a:chOff x="2683630" y="3215065"/>
                  <a:chExt cx="224334" cy="182045"/>
                </a:xfrm>
              </p:grpSpPr>
              <p:sp>
                <p:nvSpPr>
                  <p:cNvPr id="7853" name="Google Shape;7853;p72"/>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54" name="Google Shape;7854;p72"/>
                  <p:cNvSpPr/>
                  <p:nvPr/>
                </p:nvSpPr>
                <p:spPr>
                  <a:xfrm>
                    <a:off x="2724889" y="3305500"/>
                    <a:ext cx="140331" cy="1106"/>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855" name="Google Shape;7855;p72"/>
              <p:cNvGrpSpPr/>
              <p:nvPr/>
            </p:nvGrpSpPr>
            <p:grpSpPr>
              <a:xfrm>
                <a:off x="2389399" y="3100241"/>
                <a:ext cx="363638" cy="296869"/>
                <a:chOff x="2389399" y="3100241"/>
                <a:chExt cx="363638" cy="296869"/>
              </a:xfrm>
            </p:grpSpPr>
            <p:grpSp>
              <p:nvGrpSpPr>
                <p:cNvPr id="7856" name="Google Shape;7856;p72"/>
                <p:cNvGrpSpPr/>
                <p:nvPr/>
              </p:nvGrpSpPr>
              <p:grpSpPr>
                <a:xfrm>
                  <a:off x="2493852" y="3100241"/>
                  <a:ext cx="259185" cy="98237"/>
                  <a:chOff x="2493852" y="3100241"/>
                  <a:chExt cx="259185" cy="98237"/>
                </a:xfrm>
              </p:grpSpPr>
              <p:sp>
                <p:nvSpPr>
                  <p:cNvPr id="7857" name="Google Shape;7857;p72"/>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58" name="Google Shape;7858;p72"/>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59" name="Google Shape;7859;p72"/>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60" name="Google Shape;7860;p72"/>
                <p:cNvGrpSpPr/>
                <p:nvPr/>
              </p:nvGrpSpPr>
              <p:grpSpPr>
                <a:xfrm>
                  <a:off x="2389399" y="3215065"/>
                  <a:ext cx="224343" cy="182045"/>
                  <a:chOff x="2389399" y="3215065"/>
                  <a:chExt cx="224343" cy="182045"/>
                </a:xfrm>
              </p:grpSpPr>
              <p:sp>
                <p:nvSpPr>
                  <p:cNvPr id="7861" name="Google Shape;7861;p72"/>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62" name="Google Shape;7862;p72"/>
                  <p:cNvSpPr/>
                  <p:nvPr/>
                </p:nvSpPr>
                <p:spPr>
                  <a:xfrm>
                    <a:off x="2430630" y="3305500"/>
                    <a:ext cx="140331" cy="1106"/>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863" name="Google Shape;7863;p72"/>
              <p:cNvGrpSpPr/>
              <p:nvPr/>
            </p:nvGrpSpPr>
            <p:grpSpPr>
              <a:xfrm>
                <a:off x="2838475" y="3100241"/>
                <a:ext cx="363719" cy="296869"/>
                <a:chOff x="2838475" y="3100241"/>
                <a:chExt cx="363719" cy="296869"/>
              </a:xfrm>
            </p:grpSpPr>
            <p:grpSp>
              <p:nvGrpSpPr>
                <p:cNvPr id="7864" name="Google Shape;7864;p72"/>
                <p:cNvGrpSpPr/>
                <p:nvPr/>
              </p:nvGrpSpPr>
              <p:grpSpPr>
                <a:xfrm>
                  <a:off x="2838475" y="3100241"/>
                  <a:ext cx="259185" cy="98237"/>
                  <a:chOff x="2838475" y="3100241"/>
                  <a:chExt cx="259185" cy="98237"/>
                </a:xfrm>
              </p:grpSpPr>
              <p:sp>
                <p:nvSpPr>
                  <p:cNvPr id="7865" name="Google Shape;7865;p72"/>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66" name="Google Shape;7866;p72"/>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67" name="Google Shape;7867;p72"/>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68" name="Google Shape;7868;p72"/>
                <p:cNvGrpSpPr/>
                <p:nvPr/>
              </p:nvGrpSpPr>
              <p:grpSpPr>
                <a:xfrm>
                  <a:off x="2977852" y="3215065"/>
                  <a:ext cx="224343" cy="182045"/>
                  <a:chOff x="2977852" y="3215065"/>
                  <a:chExt cx="224343" cy="182045"/>
                </a:xfrm>
              </p:grpSpPr>
              <p:sp>
                <p:nvSpPr>
                  <p:cNvPr id="7869" name="Google Shape;7869;p72"/>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70" name="Google Shape;7870;p72"/>
                  <p:cNvSpPr/>
                  <p:nvPr/>
                </p:nvSpPr>
                <p:spPr>
                  <a:xfrm>
                    <a:off x="3020598" y="3305519"/>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grpSp>
      <p:sp>
        <p:nvSpPr>
          <p:cNvPr id="2" name="Google Shape;1529;p70">
            <a:extLst>
              <a:ext uri="{FF2B5EF4-FFF2-40B4-BE49-F238E27FC236}">
                <a16:creationId xmlns:a16="http://schemas.microsoft.com/office/drawing/2014/main" id="{D03457C8-C754-BFC2-65F4-21CC25EF9414}"/>
              </a:ext>
            </a:extLst>
          </p:cNvPr>
          <p:cNvSpPr txBox="1">
            <a:spLocks/>
          </p:cNvSpPr>
          <p:nvPr/>
        </p:nvSpPr>
        <p:spPr>
          <a:xfrm>
            <a:off x="605525" y="253756"/>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1800" dirty="0">
                <a:solidFill>
                  <a:schemeClr val="tx1"/>
                </a:solidFill>
                <a:cs typeface="B Nazanin" panose="00000700000000000000" pitchFamily="2" charset="-78"/>
              </a:rPr>
              <a:t>انواع جدولها و نمودارها:</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74"/>
        <p:cNvGrpSpPr/>
        <p:nvPr/>
      </p:nvGrpSpPr>
      <p:grpSpPr>
        <a:xfrm>
          <a:off x="0" y="0"/>
          <a:ext cx="0" cy="0"/>
          <a:chOff x="0" y="0"/>
          <a:chExt cx="0" cy="0"/>
        </a:xfrm>
      </p:grpSpPr>
      <p:grpSp>
        <p:nvGrpSpPr>
          <p:cNvPr id="7875" name="Google Shape;7875;p73"/>
          <p:cNvGrpSpPr/>
          <p:nvPr/>
        </p:nvGrpSpPr>
        <p:grpSpPr>
          <a:xfrm>
            <a:off x="702088" y="3155922"/>
            <a:ext cx="2390414" cy="1024800"/>
            <a:chOff x="728925" y="3296613"/>
            <a:chExt cx="2390414" cy="1024800"/>
          </a:xfrm>
        </p:grpSpPr>
        <p:grpSp>
          <p:nvGrpSpPr>
            <p:cNvPr id="7876" name="Google Shape;7876;p73"/>
            <p:cNvGrpSpPr/>
            <p:nvPr/>
          </p:nvGrpSpPr>
          <p:grpSpPr>
            <a:xfrm>
              <a:off x="728925" y="3619800"/>
              <a:ext cx="2390414" cy="500893"/>
              <a:chOff x="728925" y="3619800"/>
              <a:chExt cx="2390414" cy="500893"/>
            </a:xfrm>
          </p:grpSpPr>
          <p:sp>
            <p:nvSpPr>
              <p:cNvPr id="7877" name="Google Shape;7877;p73"/>
              <p:cNvSpPr/>
              <p:nvPr/>
            </p:nvSpPr>
            <p:spPr>
              <a:xfrm>
                <a:off x="728925" y="3619800"/>
                <a:ext cx="2390400" cy="167100"/>
              </a:xfrm>
              <a:prstGeom prst="rect">
                <a:avLst/>
              </a:prstGeom>
              <a:noFill/>
              <a:ln w="9525" cap="flat" cmpd="sng">
                <a:solidFill>
                  <a:srgbClr val="E3E7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sp>
            <p:nvSpPr>
              <p:cNvPr id="7878" name="Google Shape;7878;p73"/>
              <p:cNvSpPr/>
              <p:nvPr/>
            </p:nvSpPr>
            <p:spPr>
              <a:xfrm>
                <a:off x="728939" y="3953593"/>
                <a:ext cx="2390400" cy="167100"/>
              </a:xfrm>
              <a:prstGeom prst="rect">
                <a:avLst/>
              </a:prstGeom>
              <a:noFill/>
              <a:ln w="9525" cap="flat" cmpd="sng">
                <a:solidFill>
                  <a:srgbClr val="E3E7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grpSp>
        <p:grpSp>
          <p:nvGrpSpPr>
            <p:cNvPr id="7879" name="Google Shape;7879;p73"/>
            <p:cNvGrpSpPr/>
            <p:nvPr/>
          </p:nvGrpSpPr>
          <p:grpSpPr>
            <a:xfrm>
              <a:off x="1348050" y="3296613"/>
              <a:ext cx="1706152" cy="1024800"/>
              <a:chOff x="1348050" y="3296613"/>
              <a:chExt cx="1706152" cy="1024800"/>
            </a:xfrm>
          </p:grpSpPr>
          <p:sp>
            <p:nvSpPr>
              <p:cNvPr id="7880" name="Google Shape;7880;p73"/>
              <p:cNvSpPr/>
              <p:nvPr/>
            </p:nvSpPr>
            <p:spPr>
              <a:xfrm>
                <a:off x="1348050"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sp>
            <p:nvSpPr>
              <p:cNvPr id="7881" name="Google Shape;7881;p73"/>
              <p:cNvSpPr/>
              <p:nvPr/>
            </p:nvSpPr>
            <p:spPr>
              <a:xfrm>
                <a:off x="1687082"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sp>
            <p:nvSpPr>
              <p:cNvPr id="7882" name="Google Shape;7882;p73"/>
              <p:cNvSpPr/>
              <p:nvPr/>
            </p:nvSpPr>
            <p:spPr>
              <a:xfrm>
                <a:off x="2040389"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sp>
            <p:nvSpPr>
              <p:cNvPr id="7883" name="Google Shape;7883;p73"/>
              <p:cNvSpPr/>
              <p:nvPr/>
            </p:nvSpPr>
            <p:spPr>
              <a:xfrm>
                <a:off x="2393695"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sp>
            <p:nvSpPr>
              <p:cNvPr id="7884" name="Google Shape;7884;p73"/>
              <p:cNvSpPr/>
              <p:nvPr/>
            </p:nvSpPr>
            <p:spPr>
              <a:xfrm>
                <a:off x="2747002"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grpSp>
        <p:grpSp>
          <p:nvGrpSpPr>
            <p:cNvPr id="7885" name="Google Shape;7885;p73"/>
            <p:cNvGrpSpPr/>
            <p:nvPr/>
          </p:nvGrpSpPr>
          <p:grpSpPr>
            <a:xfrm>
              <a:off x="1455707" y="3654858"/>
              <a:ext cx="1491150" cy="417657"/>
              <a:chOff x="1455707" y="3654858"/>
              <a:chExt cx="1491150" cy="417657"/>
            </a:xfrm>
          </p:grpSpPr>
          <p:sp>
            <p:nvSpPr>
              <p:cNvPr id="7886" name="Google Shape;7886;p73"/>
              <p:cNvSpPr/>
              <p:nvPr/>
            </p:nvSpPr>
            <p:spPr>
              <a:xfrm>
                <a:off x="1472938"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87" name="Google Shape;7887;p73"/>
              <p:cNvSpPr/>
              <p:nvPr/>
            </p:nvSpPr>
            <p:spPr>
              <a:xfrm>
                <a:off x="1490853"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88" name="Google Shape;7888;p73"/>
              <p:cNvSpPr/>
              <p:nvPr/>
            </p:nvSpPr>
            <p:spPr>
              <a:xfrm>
                <a:off x="181918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89" name="Google Shape;7889;p73"/>
              <p:cNvSpPr/>
              <p:nvPr/>
            </p:nvSpPr>
            <p:spPr>
              <a:xfrm>
                <a:off x="183709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0" name="Google Shape;7890;p73"/>
              <p:cNvSpPr/>
              <p:nvPr/>
            </p:nvSpPr>
            <p:spPr>
              <a:xfrm>
                <a:off x="1478676" y="40082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1" name="Google Shape;7891;p73"/>
              <p:cNvSpPr/>
              <p:nvPr/>
            </p:nvSpPr>
            <p:spPr>
              <a:xfrm>
                <a:off x="1455707" y="40079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2" name="Google Shape;7892;p73"/>
              <p:cNvSpPr/>
              <p:nvPr/>
            </p:nvSpPr>
            <p:spPr>
              <a:xfrm>
                <a:off x="184157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3" name="Google Shape;7893;p73"/>
              <p:cNvSpPr/>
              <p:nvPr/>
            </p:nvSpPr>
            <p:spPr>
              <a:xfrm>
                <a:off x="181861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4" name="Google Shape;7894;p73"/>
              <p:cNvSpPr/>
              <p:nvPr/>
            </p:nvSpPr>
            <p:spPr>
              <a:xfrm>
                <a:off x="217249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5" name="Google Shape;7895;p73"/>
              <p:cNvSpPr/>
              <p:nvPr/>
            </p:nvSpPr>
            <p:spPr>
              <a:xfrm>
                <a:off x="219040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6" name="Google Shape;7896;p73"/>
              <p:cNvSpPr/>
              <p:nvPr/>
            </p:nvSpPr>
            <p:spPr>
              <a:xfrm>
                <a:off x="219488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7" name="Google Shape;7897;p73"/>
              <p:cNvSpPr/>
              <p:nvPr/>
            </p:nvSpPr>
            <p:spPr>
              <a:xfrm>
                <a:off x="217192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8" name="Google Shape;7898;p73"/>
              <p:cNvSpPr/>
              <p:nvPr/>
            </p:nvSpPr>
            <p:spPr>
              <a:xfrm>
                <a:off x="2874730"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9" name="Google Shape;7899;p73"/>
              <p:cNvSpPr/>
              <p:nvPr/>
            </p:nvSpPr>
            <p:spPr>
              <a:xfrm>
                <a:off x="2892645"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00" name="Google Shape;7900;p73"/>
              <p:cNvSpPr/>
              <p:nvPr/>
            </p:nvSpPr>
            <p:spPr>
              <a:xfrm>
                <a:off x="2901559" y="40055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01" name="Google Shape;7901;p73"/>
              <p:cNvSpPr/>
              <p:nvPr/>
            </p:nvSpPr>
            <p:spPr>
              <a:xfrm>
                <a:off x="2878589" y="40052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02" name="Google Shape;7902;p73"/>
              <p:cNvSpPr/>
              <p:nvPr/>
            </p:nvSpPr>
            <p:spPr>
              <a:xfrm>
                <a:off x="2525796"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03" name="Google Shape;7903;p73"/>
              <p:cNvSpPr/>
              <p:nvPr/>
            </p:nvSpPr>
            <p:spPr>
              <a:xfrm>
                <a:off x="2543711"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04" name="Google Shape;7904;p73"/>
              <p:cNvSpPr/>
              <p:nvPr/>
            </p:nvSpPr>
            <p:spPr>
              <a:xfrm>
                <a:off x="2548194"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05" name="Google Shape;7905;p73"/>
              <p:cNvSpPr/>
              <p:nvPr/>
            </p:nvSpPr>
            <p:spPr>
              <a:xfrm>
                <a:off x="2525225"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aphicFrame>
        <p:nvGraphicFramePr>
          <p:cNvPr id="7906" name="Google Shape;7906;p73"/>
          <p:cNvGraphicFramePr/>
          <p:nvPr/>
        </p:nvGraphicFramePr>
        <p:xfrm>
          <a:off x="5937787" y="2153834"/>
          <a:ext cx="2504100" cy="864780"/>
        </p:xfrm>
        <a:graphic>
          <a:graphicData uri="http://schemas.openxmlformats.org/drawingml/2006/table">
            <a:tbl>
              <a:tblPr>
                <a:noFill/>
              </a:tblPr>
              <a:tblGrid>
                <a:gridCol w="626025">
                  <a:extLst>
                    <a:ext uri="{9D8B030D-6E8A-4147-A177-3AD203B41FA5}">
                      <a16:colId xmlns:a16="http://schemas.microsoft.com/office/drawing/2014/main" val="20000"/>
                    </a:ext>
                  </a:extLst>
                </a:gridCol>
                <a:gridCol w="626025">
                  <a:extLst>
                    <a:ext uri="{9D8B030D-6E8A-4147-A177-3AD203B41FA5}">
                      <a16:colId xmlns:a16="http://schemas.microsoft.com/office/drawing/2014/main" val="20001"/>
                    </a:ext>
                  </a:extLst>
                </a:gridCol>
                <a:gridCol w="626025">
                  <a:extLst>
                    <a:ext uri="{9D8B030D-6E8A-4147-A177-3AD203B41FA5}">
                      <a16:colId xmlns:a16="http://schemas.microsoft.com/office/drawing/2014/main" val="20002"/>
                    </a:ext>
                  </a:extLst>
                </a:gridCol>
                <a:gridCol w="626025">
                  <a:extLst>
                    <a:ext uri="{9D8B030D-6E8A-4147-A177-3AD203B41FA5}">
                      <a16:colId xmlns:a16="http://schemas.microsoft.com/office/drawing/2014/main" val="20003"/>
                    </a:ext>
                  </a:extLst>
                </a:gridCol>
              </a:tblGrid>
              <a:tr h="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dirty="0">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7907" name="Google Shape;7907;p73"/>
          <p:cNvGrpSpPr/>
          <p:nvPr/>
        </p:nvGrpSpPr>
        <p:grpSpPr>
          <a:xfrm>
            <a:off x="710464" y="981599"/>
            <a:ext cx="2396505" cy="976502"/>
            <a:chOff x="749309" y="1112739"/>
            <a:chExt cx="2371603" cy="976502"/>
          </a:xfrm>
        </p:grpSpPr>
        <p:grpSp>
          <p:nvGrpSpPr>
            <p:cNvPr id="7908" name="Google Shape;7908;p73"/>
            <p:cNvGrpSpPr/>
            <p:nvPr/>
          </p:nvGrpSpPr>
          <p:grpSpPr>
            <a:xfrm>
              <a:off x="1092126" y="1112739"/>
              <a:ext cx="2028786" cy="975464"/>
              <a:chOff x="1092126" y="1112739"/>
              <a:chExt cx="2028786" cy="975464"/>
            </a:xfrm>
          </p:grpSpPr>
          <p:sp>
            <p:nvSpPr>
              <p:cNvPr id="7909" name="Google Shape;7909;p73"/>
              <p:cNvSpPr/>
              <p:nvPr/>
            </p:nvSpPr>
            <p:spPr>
              <a:xfrm>
                <a:off x="1092126"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0" name="Google Shape;7910;p73"/>
              <p:cNvSpPr/>
              <p:nvPr/>
            </p:nvSpPr>
            <p:spPr>
              <a:xfrm>
                <a:off x="1434943"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1" name="Google Shape;7911;p73"/>
              <p:cNvSpPr/>
              <p:nvPr/>
            </p:nvSpPr>
            <p:spPr>
              <a:xfrm>
                <a:off x="1777760"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2" name="Google Shape;7912;p73"/>
              <p:cNvSpPr/>
              <p:nvPr/>
            </p:nvSpPr>
            <p:spPr>
              <a:xfrm>
                <a:off x="2120578"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3" name="Google Shape;7913;p73"/>
              <p:cNvSpPr/>
              <p:nvPr/>
            </p:nvSpPr>
            <p:spPr>
              <a:xfrm>
                <a:off x="2463395"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4" name="Google Shape;7914;p73"/>
              <p:cNvSpPr/>
              <p:nvPr/>
            </p:nvSpPr>
            <p:spPr>
              <a:xfrm>
                <a:off x="2806212"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5" name="Google Shape;7915;p73"/>
              <p:cNvSpPr/>
              <p:nvPr/>
            </p:nvSpPr>
            <p:spPr>
              <a:xfrm>
                <a:off x="1092126"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6" name="Google Shape;7916;p73"/>
              <p:cNvSpPr/>
              <p:nvPr/>
            </p:nvSpPr>
            <p:spPr>
              <a:xfrm>
                <a:off x="1434943"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7" name="Google Shape;7917;p73"/>
              <p:cNvSpPr/>
              <p:nvPr/>
            </p:nvSpPr>
            <p:spPr>
              <a:xfrm>
                <a:off x="1777760"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8" name="Google Shape;7918;p73"/>
              <p:cNvSpPr/>
              <p:nvPr/>
            </p:nvSpPr>
            <p:spPr>
              <a:xfrm>
                <a:off x="2120578"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9" name="Google Shape;7919;p73"/>
              <p:cNvSpPr/>
              <p:nvPr/>
            </p:nvSpPr>
            <p:spPr>
              <a:xfrm>
                <a:off x="2463395"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0" name="Google Shape;7920;p73"/>
              <p:cNvSpPr/>
              <p:nvPr/>
            </p:nvSpPr>
            <p:spPr>
              <a:xfrm>
                <a:off x="2806212"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1" name="Google Shape;7921;p73"/>
              <p:cNvSpPr/>
              <p:nvPr/>
            </p:nvSpPr>
            <p:spPr>
              <a:xfrm>
                <a:off x="1092126"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2" name="Google Shape;7922;p73"/>
              <p:cNvSpPr/>
              <p:nvPr/>
            </p:nvSpPr>
            <p:spPr>
              <a:xfrm>
                <a:off x="1434943"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3" name="Google Shape;7923;p73"/>
              <p:cNvSpPr/>
              <p:nvPr/>
            </p:nvSpPr>
            <p:spPr>
              <a:xfrm>
                <a:off x="1777760"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4" name="Google Shape;7924;p73"/>
              <p:cNvSpPr/>
              <p:nvPr/>
            </p:nvSpPr>
            <p:spPr>
              <a:xfrm>
                <a:off x="2120578"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5" name="Google Shape;7925;p73"/>
              <p:cNvSpPr/>
              <p:nvPr/>
            </p:nvSpPr>
            <p:spPr>
              <a:xfrm>
                <a:off x="2463395"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6" name="Google Shape;7926;p73"/>
              <p:cNvSpPr/>
              <p:nvPr/>
            </p:nvSpPr>
            <p:spPr>
              <a:xfrm>
                <a:off x="2806212"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7" name="Google Shape;7927;p73"/>
              <p:cNvSpPr/>
              <p:nvPr/>
            </p:nvSpPr>
            <p:spPr>
              <a:xfrm>
                <a:off x="1092126"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8" name="Google Shape;7928;p73"/>
              <p:cNvSpPr/>
              <p:nvPr/>
            </p:nvSpPr>
            <p:spPr>
              <a:xfrm>
                <a:off x="1434943"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9" name="Google Shape;7929;p73"/>
              <p:cNvSpPr/>
              <p:nvPr/>
            </p:nvSpPr>
            <p:spPr>
              <a:xfrm>
                <a:off x="1777760"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0" name="Google Shape;7930;p73"/>
              <p:cNvSpPr/>
              <p:nvPr/>
            </p:nvSpPr>
            <p:spPr>
              <a:xfrm>
                <a:off x="2120578"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1" name="Google Shape;7931;p73"/>
              <p:cNvSpPr/>
              <p:nvPr/>
            </p:nvSpPr>
            <p:spPr>
              <a:xfrm>
                <a:off x="2463395"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2" name="Google Shape;7932;p73"/>
              <p:cNvSpPr/>
              <p:nvPr/>
            </p:nvSpPr>
            <p:spPr>
              <a:xfrm>
                <a:off x="2806212"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33" name="Google Shape;7933;p73"/>
            <p:cNvGrpSpPr/>
            <p:nvPr/>
          </p:nvGrpSpPr>
          <p:grpSpPr>
            <a:xfrm>
              <a:off x="749309" y="1112739"/>
              <a:ext cx="314700" cy="975464"/>
              <a:chOff x="749309" y="1112739"/>
              <a:chExt cx="314700" cy="975464"/>
            </a:xfrm>
          </p:grpSpPr>
          <p:sp>
            <p:nvSpPr>
              <p:cNvPr id="7934" name="Google Shape;7934;p73"/>
              <p:cNvSpPr/>
              <p:nvPr/>
            </p:nvSpPr>
            <p:spPr>
              <a:xfrm>
                <a:off x="749309" y="1362294"/>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5" name="Google Shape;7935;p73"/>
              <p:cNvSpPr/>
              <p:nvPr/>
            </p:nvSpPr>
            <p:spPr>
              <a:xfrm>
                <a:off x="749309" y="1611849"/>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6" name="Google Shape;7936;p73"/>
              <p:cNvSpPr/>
              <p:nvPr/>
            </p:nvSpPr>
            <p:spPr>
              <a:xfrm>
                <a:off x="749309" y="1861404"/>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7" name="Google Shape;7937;p73"/>
              <p:cNvSpPr/>
              <p:nvPr/>
            </p:nvSpPr>
            <p:spPr>
              <a:xfrm>
                <a:off x="749309" y="1112739"/>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938" name="Google Shape;7938;p73"/>
            <p:cNvSpPr/>
            <p:nvPr/>
          </p:nvSpPr>
          <p:spPr>
            <a:xfrm>
              <a:off x="1434877" y="1258345"/>
              <a:ext cx="16857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9" name="Google Shape;7939;p73"/>
            <p:cNvSpPr/>
            <p:nvPr/>
          </p:nvSpPr>
          <p:spPr>
            <a:xfrm>
              <a:off x="1777683" y="2010641"/>
              <a:ext cx="10002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40" name="Google Shape;7940;p73"/>
            <p:cNvSpPr/>
            <p:nvPr/>
          </p:nvSpPr>
          <p:spPr>
            <a:xfrm>
              <a:off x="1092070"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41" name="Google Shape;7941;p73"/>
            <p:cNvSpPr/>
            <p:nvPr/>
          </p:nvSpPr>
          <p:spPr>
            <a:xfrm>
              <a:off x="2463277"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aphicFrame>
        <p:nvGraphicFramePr>
          <p:cNvPr id="7942" name="Google Shape;7942;p73"/>
          <p:cNvGraphicFramePr/>
          <p:nvPr/>
        </p:nvGraphicFramePr>
        <p:xfrm>
          <a:off x="5937812" y="981584"/>
          <a:ext cx="2504100" cy="976500"/>
        </p:xfrm>
        <a:graphic>
          <a:graphicData uri="http://schemas.openxmlformats.org/drawingml/2006/table">
            <a:tbl>
              <a:tblPr>
                <a:noFill/>
              </a:tblPr>
              <a:tblGrid>
                <a:gridCol w="626025">
                  <a:extLst>
                    <a:ext uri="{9D8B030D-6E8A-4147-A177-3AD203B41FA5}">
                      <a16:colId xmlns:a16="http://schemas.microsoft.com/office/drawing/2014/main" val="20000"/>
                    </a:ext>
                  </a:extLst>
                </a:gridCol>
                <a:gridCol w="626025">
                  <a:extLst>
                    <a:ext uri="{9D8B030D-6E8A-4147-A177-3AD203B41FA5}">
                      <a16:colId xmlns:a16="http://schemas.microsoft.com/office/drawing/2014/main" val="20001"/>
                    </a:ext>
                  </a:extLst>
                </a:gridCol>
                <a:gridCol w="626025">
                  <a:extLst>
                    <a:ext uri="{9D8B030D-6E8A-4147-A177-3AD203B41FA5}">
                      <a16:colId xmlns:a16="http://schemas.microsoft.com/office/drawing/2014/main" val="20002"/>
                    </a:ext>
                  </a:extLst>
                </a:gridCol>
                <a:gridCol w="626025">
                  <a:extLst>
                    <a:ext uri="{9D8B030D-6E8A-4147-A177-3AD203B41FA5}">
                      <a16:colId xmlns:a16="http://schemas.microsoft.com/office/drawing/2014/main" val="20003"/>
                    </a:ext>
                  </a:extLst>
                </a:gridCol>
              </a:tblGrid>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943" name="Google Shape;7943;p73"/>
          <p:cNvGraphicFramePr/>
          <p:nvPr/>
        </p:nvGraphicFramePr>
        <p:xfrm>
          <a:off x="3358675" y="2153834"/>
          <a:ext cx="2363400" cy="868575"/>
        </p:xfrm>
        <a:graphic>
          <a:graphicData uri="http://schemas.openxmlformats.org/drawingml/2006/table">
            <a:tbl>
              <a:tblPr>
                <a:noFill/>
              </a:tblPr>
              <a:tblGrid>
                <a:gridCol w="590850">
                  <a:extLst>
                    <a:ext uri="{9D8B030D-6E8A-4147-A177-3AD203B41FA5}">
                      <a16:colId xmlns:a16="http://schemas.microsoft.com/office/drawing/2014/main" val="20000"/>
                    </a:ext>
                  </a:extLst>
                </a:gridCol>
                <a:gridCol w="590850">
                  <a:extLst>
                    <a:ext uri="{9D8B030D-6E8A-4147-A177-3AD203B41FA5}">
                      <a16:colId xmlns:a16="http://schemas.microsoft.com/office/drawing/2014/main" val="20001"/>
                    </a:ext>
                  </a:extLst>
                </a:gridCol>
                <a:gridCol w="590850">
                  <a:extLst>
                    <a:ext uri="{9D8B030D-6E8A-4147-A177-3AD203B41FA5}">
                      <a16:colId xmlns:a16="http://schemas.microsoft.com/office/drawing/2014/main" val="20002"/>
                    </a:ext>
                  </a:extLst>
                </a:gridCol>
                <a:gridCol w="590850">
                  <a:extLst>
                    <a:ext uri="{9D8B030D-6E8A-4147-A177-3AD203B41FA5}">
                      <a16:colId xmlns:a16="http://schemas.microsoft.com/office/drawing/2014/main" val="20003"/>
                    </a:ext>
                  </a:extLst>
                </a:gridCol>
              </a:tblGrid>
              <a:tr h="289525">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44" name="Google Shape;7944;p73"/>
          <p:cNvGrpSpPr/>
          <p:nvPr/>
        </p:nvGrpSpPr>
        <p:grpSpPr>
          <a:xfrm>
            <a:off x="3360661" y="3144795"/>
            <a:ext cx="2363377" cy="1047062"/>
            <a:chOff x="3358399" y="3285485"/>
            <a:chExt cx="2363377" cy="1047062"/>
          </a:xfrm>
        </p:grpSpPr>
        <p:grpSp>
          <p:nvGrpSpPr>
            <p:cNvPr id="7945" name="Google Shape;7945;p73"/>
            <p:cNvGrpSpPr/>
            <p:nvPr/>
          </p:nvGrpSpPr>
          <p:grpSpPr>
            <a:xfrm>
              <a:off x="3358412" y="3285485"/>
              <a:ext cx="2363244" cy="139500"/>
              <a:chOff x="3358412" y="3285485"/>
              <a:chExt cx="2363244" cy="139500"/>
            </a:xfrm>
          </p:grpSpPr>
          <p:sp>
            <p:nvSpPr>
              <p:cNvPr id="7946" name="Google Shape;7946;p73"/>
              <p:cNvSpPr/>
              <p:nvPr/>
            </p:nvSpPr>
            <p:spPr>
              <a:xfrm>
                <a:off x="3358412"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47" name="Google Shape;7947;p73"/>
              <p:cNvSpPr/>
              <p:nvPr/>
            </p:nvSpPr>
            <p:spPr>
              <a:xfrm>
                <a:off x="3838898"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48" name="Google Shape;7948;p73"/>
              <p:cNvSpPr/>
              <p:nvPr/>
            </p:nvSpPr>
            <p:spPr>
              <a:xfrm>
                <a:off x="4319384"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49" name="Google Shape;7949;p73"/>
              <p:cNvSpPr/>
              <p:nvPr/>
            </p:nvSpPr>
            <p:spPr>
              <a:xfrm>
                <a:off x="4799870"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50" name="Google Shape;7950;p73"/>
              <p:cNvSpPr/>
              <p:nvPr/>
            </p:nvSpPr>
            <p:spPr>
              <a:xfrm>
                <a:off x="5280356"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51" name="Google Shape;7951;p73"/>
            <p:cNvGrpSpPr/>
            <p:nvPr/>
          </p:nvGrpSpPr>
          <p:grpSpPr>
            <a:xfrm>
              <a:off x="3358412" y="3466996"/>
              <a:ext cx="2363244" cy="139500"/>
              <a:chOff x="3358412" y="3466996"/>
              <a:chExt cx="2363244" cy="139500"/>
            </a:xfrm>
          </p:grpSpPr>
          <p:sp>
            <p:nvSpPr>
              <p:cNvPr id="7952" name="Google Shape;7952;p73"/>
              <p:cNvSpPr/>
              <p:nvPr/>
            </p:nvSpPr>
            <p:spPr>
              <a:xfrm>
                <a:off x="3358412"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53" name="Google Shape;7953;p73"/>
              <p:cNvSpPr/>
              <p:nvPr/>
            </p:nvSpPr>
            <p:spPr>
              <a:xfrm>
                <a:off x="3838898"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54" name="Google Shape;7954;p73"/>
              <p:cNvSpPr/>
              <p:nvPr/>
            </p:nvSpPr>
            <p:spPr>
              <a:xfrm>
                <a:off x="4319384"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55" name="Google Shape;7955;p73"/>
              <p:cNvSpPr/>
              <p:nvPr/>
            </p:nvSpPr>
            <p:spPr>
              <a:xfrm>
                <a:off x="4799870"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56" name="Google Shape;7956;p73"/>
              <p:cNvSpPr/>
              <p:nvPr/>
            </p:nvSpPr>
            <p:spPr>
              <a:xfrm>
                <a:off x="5280356"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57" name="Google Shape;7957;p73"/>
            <p:cNvGrpSpPr/>
            <p:nvPr/>
          </p:nvGrpSpPr>
          <p:grpSpPr>
            <a:xfrm>
              <a:off x="3358412" y="3648507"/>
              <a:ext cx="2363244" cy="139500"/>
              <a:chOff x="3358412" y="3648507"/>
              <a:chExt cx="2363244" cy="139500"/>
            </a:xfrm>
          </p:grpSpPr>
          <p:sp>
            <p:nvSpPr>
              <p:cNvPr id="7958" name="Google Shape;7958;p73"/>
              <p:cNvSpPr/>
              <p:nvPr/>
            </p:nvSpPr>
            <p:spPr>
              <a:xfrm>
                <a:off x="3358412"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59" name="Google Shape;7959;p73"/>
              <p:cNvSpPr/>
              <p:nvPr/>
            </p:nvSpPr>
            <p:spPr>
              <a:xfrm>
                <a:off x="3838898"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0" name="Google Shape;7960;p73"/>
              <p:cNvSpPr/>
              <p:nvPr/>
            </p:nvSpPr>
            <p:spPr>
              <a:xfrm>
                <a:off x="4319384"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1" name="Google Shape;7961;p73"/>
              <p:cNvSpPr/>
              <p:nvPr/>
            </p:nvSpPr>
            <p:spPr>
              <a:xfrm>
                <a:off x="4799870"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2" name="Google Shape;7962;p73"/>
              <p:cNvSpPr/>
              <p:nvPr/>
            </p:nvSpPr>
            <p:spPr>
              <a:xfrm>
                <a:off x="5280356"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63" name="Google Shape;7963;p73"/>
            <p:cNvGrpSpPr/>
            <p:nvPr/>
          </p:nvGrpSpPr>
          <p:grpSpPr>
            <a:xfrm>
              <a:off x="3358412" y="3830018"/>
              <a:ext cx="2363244" cy="139500"/>
              <a:chOff x="3358412" y="3830018"/>
              <a:chExt cx="2363244" cy="139500"/>
            </a:xfrm>
          </p:grpSpPr>
          <p:sp>
            <p:nvSpPr>
              <p:cNvPr id="7964" name="Google Shape;7964;p73"/>
              <p:cNvSpPr/>
              <p:nvPr/>
            </p:nvSpPr>
            <p:spPr>
              <a:xfrm>
                <a:off x="3358412"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5" name="Google Shape;7965;p73"/>
              <p:cNvSpPr/>
              <p:nvPr/>
            </p:nvSpPr>
            <p:spPr>
              <a:xfrm>
                <a:off x="3838898"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6" name="Google Shape;7966;p73"/>
              <p:cNvSpPr/>
              <p:nvPr/>
            </p:nvSpPr>
            <p:spPr>
              <a:xfrm>
                <a:off x="4319384"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7" name="Google Shape;7967;p73"/>
              <p:cNvSpPr/>
              <p:nvPr/>
            </p:nvSpPr>
            <p:spPr>
              <a:xfrm>
                <a:off x="4799870"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8" name="Google Shape;7968;p73"/>
              <p:cNvSpPr/>
              <p:nvPr/>
            </p:nvSpPr>
            <p:spPr>
              <a:xfrm>
                <a:off x="5280356"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69" name="Google Shape;7969;p73"/>
            <p:cNvGrpSpPr/>
            <p:nvPr/>
          </p:nvGrpSpPr>
          <p:grpSpPr>
            <a:xfrm>
              <a:off x="3358399" y="4011514"/>
              <a:ext cx="2363377" cy="139537"/>
              <a:chOff x="3294800" y="4134603"/>
              <a:chExt cx="2638876" cy="152400"/>
            </a:xfrm>
          </p:grpSpPr>
          <p:sp>
            <p:nvSpPr>
              <p:cNvPr id="7970" name="Google Shape;7970;p73"/>
              <p:cNvSpPr/>
              <p:nvPr/>
            </p:nvSpPr>
            <p:spPr>
              <a:xfrm>
                <a:off x="3294800"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1" name="Google Shape;7971;p73"/>
              <p:cNvSpPr/>
              <p:nvPr/>
            </p:nvSpPr>
            <p:spPr>
              <a:xfrm>
                <a:off x="3831294"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2" name="Google Shape;7972;p73"/>
              <p:cNvSpPr/>
              <p:nvPr/>
            </p:nvSpPr>
            <p:spPr>
              <a:xfrm>
                <a:off x="4367788"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3" name="Google Shape;7973;p73"/>
              <p:cNvSpPr/>
              <p:nvPr/>
            </p:nvSpPr>
            <p:spPr>
              <a:xfrm>
                <a:off x="4904282"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4" name="Google Shape;7974;p73"/>
              <p:cNvSpPr/>
              <p:nvPr/>
            </p:nvSpPr>
            <p:spPr>
              <a:xfrm>
                <a:off x="5440776"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75" name="Google Shape;7975;p73"/>
            <p:cNvGrpSpPr/>
            <p:nvPr/>
          </p:nvGrpSpPr>
          <p:grpSpPr>
            <a:xfrm>
              <a:off x="3358399" y="4193010"/>
              <a:ext cx="2363377" cy="139537"/>
              <a:chOff x="3294800" y="4134603"/>
              <a:chExt cx="2638876" cy="152400"/>
            </a:xfrm>
          </p:grpSpPr>
          <p:sp>
            <p:nvSpPr>
              <p:cNvPr id="7976" name="Google Shape;7976;p73"/>
              <p:cNvSpPr/>
              <p:nvPr/>
            </p:nvSpPr>
            <p:spPr>
              <a:xfrm>
                <a:off x="3294800"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7" name="Google Shape;7977;p73"/>
              <p:cNvSpPr/>
              <p:nvPr/>
            </p:nvSpPr>
            <p:spPr>
              <a:xfrm>
                <a:off x="3831294"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8" name="Google Shape;7978;p73"/>
              <p:cNvSpPr/>
              <p:nvPr/>
            </p:nvSpPr>
            <p:spPr>
              <a:xfrm>
                <a:off x="4367788"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9" name="Google Shape;7979;p73"/>
              <p:cNvSpPr/>
              <p:nvPr/>
            </p:nvSpPr>
            <p:spPr>
              <a:xfrm>
                <a:off x="4904282"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80" name="Google Shape;7980;p73"/>
              <p:cNvSpPr/>
              <p:nvPr/>
            </p:nvSpPr>
            <p:spPr>
              <a:xfrm>
                <a:off x="5440776"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aphicFrame>
        <p:nvGraphicFramePr>
          <p:cNvPr id="7981" name="Google Shape;7981;p73"/>
          <p:cNvGraphicFramePr/>
          <p:nvPr/>
        </p:nvGraphicFramePr>
        <p:xfrm>
          <a:off x="711463" y="2153834"/>
          <a:ext cx="2369800" cy="889350"/>
        </p:xfrm>
        <a:graphic>
          <a:graphicData uri="http://schemas.openxmlformats.org/drawingml/2006/table">
            <a:tbl>
              <a:tblPr>
                <a:noFill/>
              </a:tblPr>
              <a:tblGrid>
                <a:gridCol w="592450">
                  <a:extLst>
                    <a:ext uri="{9D8B030D-6E8A-4147-A177-3AD203B41FA5}">
                      <a16:colId xmlns:a16="http://schemas.microsoft.com/office/drawing/2014/main" val="20000"/>
                    </a:ext>
                  </a:extLst>
                </a:gridCol>
                <a:gridCol w="592450">
                  <a:extLst>
                    <a:ext uri="{9D8B030D-6E8A-4147-A177-3AD203B41FA5}">
                      <a16:colId xmlns:a16="http://schemas.microsoft.com/office/drawing/2014/main" val="20001"/>
                    </a:ext>
                  </a:extLst>
                </a:gridCol>
                <a:gridCol w="592450">
                  <a:extLst>
                    <a:ext uri="{9D8B030D-6E8A-4147-A177-3AD203B41FA5}">
                      <a16:colId xmlns:a16="http://schemas.microsoft.com/office/drawing/2014/main" val="20002"/>
                    </a:ext>
                  </a:extLst>
                </a:gridCol>
                <a:gridCol w="592450">
                  <a:extLst>
                    <a:ext uri="{9D8B030D-6E8A-4147-A177-3AD203B41FA5}">
                      <a16:colId xmlns:a16="http://schemas.microsoft.com/office/drawing/2014/main" val="20003"/>
                    </a:ext>
                  </a:extLst>
                </a:gridCol>
              </a:tblGrid>
              <a:tr h="296450">
                <a:tc>
                  <a:txBody>
                    <a:bodyPr/>
                    <a:lstStyle/>
                    <a:p>
                      <a:pPr marL="0" lvl="0" indent="0" algn="l" rtl="0">
                        <a:spcBef>
                          <a:spcPts val="0"/>
                        </a:spcBef>
                        <a:spcAft>
                          <a:spcPts val="0"/>
                        </a:spcAft>
                        <a:buNone/>
                      </a:pPr>
                      <a:endParaRPr sz="200"/>
                    </a:p>
                  </a:txBody>
                  <a:tcPr marL="91425" marR="91425" marT="91425" marB="91425">
                    <a:lnL w="9525" cap="flat" cmpd="sng">
                      <a:solidFill>
                        <a:srgbClr val="F2F2F2">
                          <a:alpha val="0"/>
                        </a:srgbClr>
                      </a:solidFill>
                      <a:prstDash val="solid"/>
                      <a:round/>
                      <a:headEnd type="none" w="sm" len="sm"/>
                      <a:tailEnd type="none" w="sm" len="sm"/>
                    </a:lnL>
                    <a:lnR w="9525" cap="flat" cmpd="sng">
                      <a:solidFill>
                        <a:srgbClr val="5F8195"/>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solidFill>
                      <a:prstDash val="solid"/>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alpha val="0"/>
                        </a:srgbClr>
                      </a:solidFill>
                      <a:prstDash val="dash"/>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alpha val="0"/>
                        </a:srgbClr>
                      </a:solidFill>
                      <a:prstDash val="dash"/>
                      <a:round/>
                      <a:headEnd type="none" w="sm" len="sm"/>
                      <a:tailEnd type="none" w="sm" len="sm"/>
                    </a:lnL>
                    <a:lnR w="9525" cap="flat" cmpd="sng">
                      <a:solidFill>
                        <a:srgbClr val="5F8195"/>
                      </a:solidFill>
                      <a:prstDash val="solid"/>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0"/>
                  </a:ext>
                </a:extLst>
              </a:tr>
              <a:tr h="296450">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869FB1"/>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296450">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82" name="Google Shape;7982;p73"/>
          <p:cNvGrpSpPr/>
          <p:nvPr/>
        </p:nvGrpSpPr>
        <p:grpSpPr>
          <a:xfrm>
            <a:off x="4161132" y="2557649"/>
            <a:ext cx="1302095" cy="60959"/>
            <a:chOff x="3558802" y="4011427"/>
            <a:chExt cx="1866000" cy="111300"/>
          </a:xfrm>
        </p:grpSpPr>
        <p:sp>
          <p:nvSpPr>
            <p:cNvPr id="7983" name="Google Shape;7983;p73"/>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84" name="Google Shape;7984;p73"/>
            <p:cNvSpPr/>
            <p:nvPr/>
          </p:nvSpPr>
          <p:spPr>
            <a:xfrm rot="5400000" flipH="1">
              <a:off x="4167866" y="3416648"/>
              <a:ext cx="97200" cy="1301400"/>
            </a:xfrm>
            <a:prstGeom prst="round2SameRect">
              <a:avLst>
                <a:gd name="adj1" fmla="val 50000"/>
                <a:gd name="adj2" fmla="val 50000"/>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85" name="Google Shape;7985;p73"/>
          <p:cNvGrpSpPr/>
          <p:nvPr/>
        </p:nvGrpSpPr>
        <p:grpSpPr>
          <a:xfrm>
            <a:off x="4706620" y="2839808"/>
            <a:ext cx="914340" cy="60959"/>
            <a:chOff x="3558802" y="4011427"/>
            <a:chExt cx="1866000" cy="111300"/>
          </a:xfrm>
        </p:grpSpPr>
        <p:sp>
          <p:nvSpPr>
            <p:cNvPr id="7986" name="Google Shape;7986;p73"/>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87" name="Google Shape;7987;p73"/>
            <p:cNvSpPr/>
            <p:nvPr/>
          </p:nvSpPr>
          <p:spPr>
            <a:xfrm rot="5400000" flipH="1">
              <a:off x="4167866" y="3416648"/>
              <a:ext cx="97200" cy="1301400"/>
            </a:xfrm>
            <a:prstGeom prst="round2SameRect">
              <a:avLst>
                <a:gd name="adj1" fmla="val 50000"/>
                <a:gd name="adj2" fmla="val 50000"/>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88" name="Google Shape;7988;p73"/>
          <p:cNvGrpSpPr/>
          <p:nvPr/>
        </p:nvGrpSpPr>
        <p:grpSpPr>
          <a:xfrm>
            <a:off x="5871419" y="3167606"/>
            <a:ext cx="2522867" cy="1001454"/>
            <a:chOff x="1904318" y="789980"/>
            <a:chExt cx="1489472" cy="606868"/>
          </a:xfrm>
        </p:grpSpPr>
        <p:cxnSp>
          <p:nvCxnSpPr>
            <p:cNvPr id="7989" name="Google Shape;7989;p73"/>
            <p:cNvCxnSpPr/>
            <p:nvPr/>
          </p:nvCxnSpPr>
          <p:spPr>
            <a:xfrm rot="10800000">
              <a:off x="2109981" y="1180903"/>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7990" name="Google Shape;7990;p73"/>
            <p:cNvCxnSpPr/>
            <p:nvPr/>
          </p:nvCxnSpPr>
          <p:spPr>
            <a:xfrm rot="10800000">
              <a:off x="2109981" y="985080"/>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7991" name="Google Shape;7991;p73"/>
            <p:cNvCxnSpPr/>
            <p:nvPr/>
          </p:nvCxnSpPr>
          <p:spPr>
            <a:xfrm rot="10800000">
              <a:off x="2109981" y="1376729"/>
              <a:ext cx="1280400" cy="0"/>
            </a:xfrm>
            <a:prstGeom prst="straightConnector1">
              <a:avLst/>
            </a:prstGeom>
            <a:noFill/>
            <a:ln w="9525" cap="flat" cmpd="sng">
              <a:solidFill>
                <a:srgbClr val="B3C3CE"/>
              </a:solidFill>
              <a:prstDash val="solid"/>
              <a:round/>
              <a:headEnd type="none" w="med" len="med"/>
              <a:tailEnd type="none" w="med" len="med"/>
            </a:ln>
          </p:spPr>
        </p:cxnSp>
        <p:sp>
          <p:nvSpPr>
            <p:cNvPr id="7992" name="Google Shape;7992;p73"/>
            <p:cNvSpPr txBox="1"/>
            <p:nvPr/>
          </p:nvSpPr>
          <p:spPr>
            <a:xfrm flipH="1">
              <a:off x="2109710" y="789981"/>
              <a:ext cx="2811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chemeClr val="tx1"/>
                  </a:solidFill>
                </a:rPr>
                <a:t>JANUARY</a:t>
              </a:r>
              <a:endParaRPr sz="400">
                <a:solidFill>
                  <a:schemeClr val="tx1"/>
                </a:solidFill>
              </a:endParaRPr>
            </a:p>
          </p:txBody>
        </p:sp>
        <p:sp>
          <p:nvSpPr>
            <p:cNvPr id="7993" name="Google Shape;7993;p73"/>
            <p:cNvSpPr txBox="1"/>
            <p:nvPr/>
          </p:nvSpPr>
          <p:spPr>
            <a:xfrm flipH="1">
              <a:off x="2434275" y="789980"/>
              <a:ext cx="2892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chemeClr val="tx1"/>
                  </a:solidFill>
                </a:rPr>
                <a:t>FEBRUARY</a:t>
              </a:r>
              <a:endParaRPr sz="400">
                <a:solidFill>
                  <a:schemeClr val="tx1"/>
                </a:solidFill>
              </a:endParaRPr>
            </a:p>
          </p:txBody>
        </p:sp>
        <p:sp>
          <p:nvSpPr>
            <p:cNvPr id="7994" name="Google Shape;7994;p73"/>
            <p:cNvSpPr txBox="1"/>
            <p:nvPr/>
          </p:nvSpPr>
          <p:spPr>
            <a:xfrm flipH="1">
              <a:off x="2781049" y="789981"/>
              <a:ext cx="2811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chemeClr val="tx1"/>
                  </a:solidFill>
                </a:rPr>
                <a:t>MARCH</a:t>
              </a:r>
              <a:endParaRPr sz="400">
                <a:solidFill>
                  <a:schemeClr val="tx1"/>
                </a:solidFill>
              </a:endParaRPr>
            </a:p>
          </p:txBody>
        </p:sp>
        <p:sp>
          <p:nvSpPr>
            <p:cNvPr id="7995" name="Google Shape;7995;p73"/>
            <p:cNvSpPr txBox="1"/>
            <p:nvPr/>
          </p:nvSpPr>
          <p:spPr>
            <a:xfrm flipH="1">
              <a:off x="3112690" y="789981"/>
              <a:ext cx="2811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chemeClr val="tx1"/>
                  </a:solidFill>
                </a:rPr>
                <a:t>APRIL</a:t>
              </a:r>
              <a:endParaRPr sz="400">
                <a:solidFill>
                  <a:schemeClr val="tx1"/>
                </a:solidFill>
              </a:endParaRPr>
            </a:p>
          </p:txBody>
        </p:sp>
        <p:sp>
          <p:nvSpPr>
            <p:cNvPr id="7996" name="Google Shape;7996;p73"/>
            <p:cNvSpPr/>
            <p:nvPr/>
          </p:nvSpPr>
          <p:spPr>
            <a:xfrm>
              <a:off x="2105681" y="964326"/>
              <a:ext cx="2892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97" name="Google Shape;7997;p73"/>
            <p:cNvSpPr/>
            <p:nvPr/>
          </p:nvSpPr>
          <p:spPr>
            <a:xfrm>
              <a:off x="2109515" y="1159286"/>
              <a:ext cx="280200" cy="426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98" name="Google Shape;7998;p73"/>
            <p:cNvSpPr/>
            <p:nvPr/>
          </p:nvSpPr>
          <p:spPr>
            <a:xfrm>
              <a:off x="2753389" y="1353677"/>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99" name="Google Shape;7999;p73"/>
            <p:cNvSpPr/>
            <p:nvPr/>
          </p:nvSpPr>
          <p:spPr>
            <a:xfrm>
              <a:off x="2105681" y="1159287"/>
              <a:ext cx="2892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00" name="Google Shape;8000;p73"/>
            <p:cNvSpPr/>
            <p:nvPr/>
          </p:nvSpPr>
          <p:spPr>
            <a:xfrm>
              <a:off x="2412005" y="1354248"/>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01" name="Google Shape;8001;p73"/>
            <p:cNvSpPr/>
            <p:nvPr/>
          </p:nvSpPr>
          <p:spPr>
            <a:xfrm>
              <a:off x="2410087"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02" name="Google Shape;8002;p73"/>
            <p:cNvSpPr txBox="1"/>
            <p:nvPr/>
          </p:nvSpPr>
          <p:spPr>
            <a:xfrm flipH="1">
              <a:off x="1906114" y="918164"/>
              <a:ext cx="203400" cy="1065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1600"/>
                </a:spcAft>
                <a:buNone/>
              </a:pPr>
              <a:r>
                <a:rPr lang="en" sz="400">
                  <a:solidFill>
                    <a:schemeClr val="tx1"/>
                  </a:solidFill>
                </a:rPr>
                <a:t>PHASE 1</a:t>
              </a:r>
              <a:endParaRPr sz="400">
                <a:solidFill>
                  <a:schemeClr val="tx1"/>
                </a:solidFill>
              </a:endParaRPr>
            </a:p>
          </p:txBody>
        </p:sp>
        <p:sp>
          <p:nvSpPr>
            <p:cNvPr id="8003" name="Google Shape;8003;p73"/>
            <p:cNvSpPr txBox="1"/>
            <p:nvPr/>
          </p:nvSpPr>
          <p:spPr>
            <a:xfrm flipH="1">
              <a:off x="1904318" y="1113390"/>
              <a:ext cx="205200" cy="9120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1600"/>
                </a:spcAft>
                <a:buNone/>
              </a:pPr>
              <a:r>
                <a:rPr lang="en" sz="400">
                  <a:solidFill>
                    <a:schemeClr val="tx1"/>
                  </a:solidFill>
                </a:rPr>
                <a:t>Task 1</a:t>
              </a:r>
              <a:endParaRPr sz="400">
                <a:solidFill>
                  <a:schemeClr val="tx1"/>
                </a:solidFill>
              </a:endParaRPr>
            </a:p>
          </p:txBody>
        </p:sp>
        <p:sp>
          <p:nvSpPr>
            <p:cNvPr id="8004" name="Google Shape;8004;p73"/>
            <p:cNvSpPr txBox="1"/>
            <p:nvPr/>
          </p:nvSpPr>
          <p:spPr>
            <a:xfrm flipH="1">
              <a:off x="1906118" y="1304527"/>
              <a:ext cx="203400" cy="9120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1600"/>
                </a:spcAft>
                <a:buNone/>
              </a:pPr>
              <a:r>
                <a:rPr lang="en" sz="400">
                  <a:solidFill>
                    <a:schemeClr val="tx1"/>
                  </a:solidFill>
                </a:rPr>
                <a:t>Task 2</a:t>
              </a:r>
              <a:endParaRPr sz="400">
                <a:solidFill>
                  <a:schemeClr val="tx1"/>
                </a:solidFill>
              </a:endParaRPr>
            </a:p>
          </p:txBody>
        </p:sp>
        <p:sp>
          <p:nvSpPr>
            <p:cNvPr id="8005" name="Google Shape;8005;p73"/>
            <p:cNvSpPr/>
            <p:nvPr/>
          </p:nvSpPr>
          <p:spPr>
            <a:xfrm>
              <a:off x="2750975"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06" name="Google Shape;8006;p73"/>
          <p:cNvGrpSpPr/>
          <p:nvPr/>
        </p:nvGrpSpPr>
        <p:grpSpPr>
          <a:xfrm>
            <a:off x="3355824" y="951642"/>
            <a:ext cx="2363393" cy="1005865"/>
            <a:chOff x="3292400" y="1193188"/>
            <a:chExt cx="2615240" cy="1131075"/>
          </a:xfrm>
        </p:grpSpPr>
        <p:sp>
          <p:nvSpPr>
            <p:cNvPr id="8007" name="Google Shape;8007;p73"/>
            <p:cNvSpPr/>
            <p:nvPr/>
          </p:nvSpPr>
          <p:spPr>
            <a:xfrm>
              <a:off x="3292400" y="1845763"/>
              <a:ext cx="370500" cy="478500"/>
            </a:xfrm>
            <a:prstGeom prst="round2DiagRect">
              <a:avLst>
                <a:gd name="adj1" fmla="val 16667"/>
                <a:gd name="adj2" fmla="val 0"/>
              </a:avLst>
            </a:prstGeom>
            <a:noFill/>
            <a:ln w="9525" cap="flat" cmpd="sng">
              <a:solidFill>
                <a:srgbClr val="ABBC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08" name="Google Shape;8008;p73"/>
            <p:cNvSpPr/>
            <p:nvPr/>
          </p:nvSpPr>
          <p:spPr>
            <a:xfrm>
              <a:off x="3292400" y="1314860"/>
              <a:ext cx="370500" cy="478500"/>
            </a:xfrm>
            <a:prstGeom prst="round2DiagRect">
              <a:avLst>
                <a:gd name="adj1" fmla="val 16667"/>
                <a:gd name="adj2" fmla="val 0"/>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09" name="Google Shape;8009;p73"/>
            <p:cNvSpPr txBox="1"/>
            <p:nvPr/>
          </p:nvSpPr>
          <p:spPr>
            <a:xfrm flipH="1">
              <a:off x="3678794" y="1193199"/>
              <a:ext cx="3705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tx1"/>
                  </a:solidFill>
                </a:rPr>
                <a:t>JANUARY</a:t>
              </a:r>
              <a:endParaRPr sz="400">
                <a:solidFill>
                  <a:schemeClr val="tx1"/>
                </a:solidFill>
              </a:endParaRPr>
            </a:p>
          </p:txBody>
        </p:sp>
        <p:sp>
          <p:nvSpPr>
            <p:cNvPr id="8010" name="Google Shape;8010;p73"/>
            <p:cNvSpPr txBox="1"/>
            <p:nvPr/>
          </p:nvSpPr>
          <p:spPr>
            <a:xfrm flipH="1">
              <a:off x="4051671" y="1193188"/>
              <a:ext cx="4014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tx1"/>
                  </a:solidFill>
                </a:rPr>
                <a:t>FEBRUARY</a:t>
              </a:r>
              <a:endParaRPr sz="400">
                <a:solidFill>
                  <a:schemeClr val="tx1"/>
                </a:solidFill>
              </a:endParaRPr>
            </a:p>
          </p:txBody>
        </p:sp>
        <p:sp>
          <p:nvSpPr>
            <p:cNvPr id="8011" name="Google Shape;8011;p73"/>
            <p:cNvSpPr txBox="1"/>
            <p:nvPr/>
          </p:nvSpPr>
          <p:spPr>
            <a:xfrm flipH="1">
              <a:off x="4453057" y="1193188"/>
              <a:ext cx="3480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tx1"/>
                  </a:solidFill>
                </a:rPr>
                <a:t>MARCH</a:t>
              </a:r>
              <a:endParaRPr sz="400">
                <a:solidFill>
                  <a:schemeClr val="tx1"/>
                </a:solidFill>
              </a:endParaRPr>
            </a:p>
          </p:txBody>
        </p:sp>
        <p:sp>
          <p:nvSpPr>
            <p:cNvPr id="8012" name="Google Shape;8012;p73"/>
            <p:cNvSpPr txBox="1"/>
            <p:nvPr/>
          </p:nvSpPr>
          <p:spPr>
            <a:xfrm flipH="1">
              <a:off x="4831790" y="1193197"/>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tx1"/>
                  </a:solidFill>
                </a:rPr>
                <a:t>APRIL</a:t>
              </a:r>
              <a:endParaRPr sz="400">
                <a:solidFill>
                  <a:schemeClr val="tx1"/>
                </a:solidFill>
              </a:endParaRPr>
            </a:p>
          </p:txBody>
        </p:sp>
        <p:sp>
          <p:nvSpPr>
            <p:cNvPr id="8013" name="Google Shape;8013;p73"/>
            <p:cNvSpPr txBox="1"/>
            <p:nvPr/>
          </p:nvSpPr>
          <p:spPr>
            <a:xfrm flipH="1">
              <a:off x="5186134" y="1193197"/>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tx1"/>
                  </a:solidFill>
                </a:rPr>
                <a:t>MAY</a:t>
              </a:r>
              <a:endParaRPr sz="400">
                <a:solidFill>
                  <a:schemeClr val="tx1"/>
                </a:solidFill>
              </a:endParaRPr>
            </a:p>
          </p:txBody>
        </p:sp>
        <p:sp>
          <p:nvSpPr>
            <p:cNvPr id="8014" name="Google Shape;8014;p73"/>
            <p:cNvSpPr txBox="1"/>
            <p:nvPr/>
          </p:nvSpPr>
          <p:spPr>
            <a:xfrm flipH="1">
              <a:off x="5562148" y="1193197"/>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tx1"/>
                  </a:solidFill>
                </a:rPr>
                <a:t>JUNE</a:t>
              </a:r>
              <a:endParaRPr sz="400">
                <a:solidFill>
                  <a:schemeClr val="tx1"/>
                </a:solidFill>
              </a:endParaRPr>
            </a:p>
          </p:txBody>
        </p:sp>
        <p:sp>
          <p:nvSpPr>
            <p:cNvPr id="8015" name="Google Shape;8015;p73"/>
            <p:cNvSpPr txBox="1"/>
            <p:nvPr/>
          </p:nvSpPr>
          <p:spPr>
            <a:xfrm flipH="1">
              <a:off x="3349576" y="1372466"/>
              <a:ext cx="2727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400">
                  <a:solidFill>
                    <a:schemeClr val="tx1"/>
                  </a:solidFill>
                </a:rPr>
                <a:t>PHASE 1</a:t>
              </a:r>
              <a:endParaRPr sz="400">
                <a:solidFill>
                  <a:schemeClr val="tx1"/>
                </a:solidFill>
              </a:endParaRPr>
            </a:p>
          </p:txBody>
        </p:sp>
        <p:sp>
          <p:nvSpPr>
            <p:cNvPr id="8016" name="Google Shape;8016;p73"/>
            <p:cNvSpPr txBox="1"/>
            <p:nvPr/>
          </p:nvSpPr>
          <p:spPr>
            <a:xfrm flipH="1">
              <a:off x="3349579" y="1895516"/>
              <a:ext cx="2727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400">
                  <a:solidFill>
                    <a:schemeClr val="tx1"/>
                  </a:solidFill>
                </a:rPr>
                <a:t>PHASE 2</a:t>
              </a:r>
              <a:endParaRPr sz="400">
                <a:solidFill>
                  <a:schemeClr val="tx1"/>
                </a:solidFill>
              </a:endParaRPr>
            </a:p>
          </p:txBody>
        </p:sp>
        <p:sp>
          <p:nvSpPr>
            <p:cNvPr id="8017" name="Google Shape;8017;p73"/>
            <p:cNvSpPr txBox="1"/>
            <p:nvPr/>
          </p:nvSpPr>
          <p:spPr>
            <a:xfrm flipH="1">
              <a:off x="3355878" y="1543623"/>
              <a:ext cx="256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chemeClr val="tx1"/>
                  </a:solidFill>
                </a:rPr>
                <a:t>Task 1</a:t>
              </a:r>
              <a:endParaRPr sz="400">
                <a:solidFill>
                  <a:schemeClr val="tx1"/>
                </a:solidFill>
              </a:endParaRPr>
            </a:p>
          </p:txBody>
        </p:sp>
        <p:sp>
          <p:nvSpPr>
            <p:cNvPr id="8018" name="Google Shape;8018;p73"/>
            <p:cNvSpPr txBox="1"/>
            <p:nvPr/>
          </p:nvSpPr>
          <p:spPr>
            <a:xfrm flipH="1">
              <a:off x="3355878" y="1720328"/>
              <a:ext cx="256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chemeClr val="tx1"/>
                  </a:solidFill>
                </a:rPr>
                <a:t>Task 2</a:t>
              </a:r>
              <a:endParaRPr sz="400">
                <a:solidFill>
                  <a:schemeClr val="tx1"/>
                </a:solidFill>
              </a:endParaRPr>
            </a:p>
          </p:txBody>
        </p:sp>
        <p:sp>
          <p:nvSpPr>
            <p:cNvPr id="8019" name="Google Shape;8019;p73"/>
            <p:cNvSpPr txBox="1"/>
            <p:nvPr/>
          </p:nvSpPr>
          <p:spPr>
            <a:xfrm flipH="1">
              <a:off x="3355878" y="2072220"/>
              <a:ext cx="256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chemeClr val="tx1"/>
                  </a:solidFill>
                </a:rPr>
                <a:t>Task 1</a:t>
              </a:r>
              <a:endParaRPr sz="400">
                <a:solidFill>
                  <a:schemeClr val="tx1"/>
                </a:solidFill>
              </a:endParaRPr>
            </a:p>
          </p:txBody>
        </p:sp>
        <p:sp>
          <p:nvSpPr>
            <p:cNvPr id="8020" name="Google Shape;8020;p73"/>
            <p:cNvSpPr txBox="1"/>
            <p:nvPr/>
          </p:nvSpPr>
          <p:spPr>
            <a:xfrm flipH="1">
              <a:off x="3355889" y="2248920"/>
              <a:ext cx="256200" cy="684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chemeClr val="tx1"/>
                  </a:solidFill>
                </a:rPr>
                <a:t>Task 2</a:t>
              </a:r>
              <a:endParaRPr sz="400">
                <a:solidFill>
                  <a:schemeClr val="tx1"/>
                </a:solidFill>
              </a:endParaRPr>
            </a:p>
          </p:txBody>
        </p:sp>
        <p:grpSp>
          <p:nvGrpSpPr>
            <p:cNvPr id="8021" name="Google Shape;8021;p73"/>
            <p:cNvGrpSpPr/>
            <p:nvPr/>
          </p:nvGrpSpPr>
          <p:grpSpPr>
            <a:xfrm>
              <a:off x="3748438" y="1378608"/>
              <a:ext cx="2159202" cy="903971"/>
              <a:chOff x="1683525" y="2179850"/>
              <a:chExt cx="4519050" cy="2134525"/>
            </a:xfrm>
          </p:grpSpPr>
          <p:sp>
            <p:nvSpPr>
              <p:cNvPr id="8022" name="Google Shape;8022;p73"/>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3" name="Google Shape;8023;p73"/>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4" name="Google Shape;8024;p73"/>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5" name="Google Shape;8025;p73"/>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6" name="Google Shape;8026;p73"/>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7" name="Google Shape;8027;p73"/>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8" name="Google Shape;8028;p73"/>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9" name="Google Shape;8029;p73"/>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30" name="Google Shape;8030;p73"/>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31" name="Google Shape;8031;p73"/>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32" name="Google Shape;8032;p73"/>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33" name="Google Shape;8033;p73"/>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grpSp>
      </p:grpSp>
      <p:sp>
        <p:nvSpPr>
          <p:cNvPr id="2" name="Google Shape;1529;p70">
            <a:extLst>
              <a:ext uri="{FF2B5EF4-FFF2-40B4-BE49-F238E27FC236}">
                <a16:creationId xmlns:a16="http://schemas.microsoft.com/office/drawing/2014/main" id="{32BD9BC6-8107-9167-8DA1-43D7FC31F453}"/>
              </a:ext>
            </a:extLst>
          </p:cNvPr>
          <p:cNvSpPr txBox="1">
            <a:spLocks/>
          </p:cNvSpPr>
          <p:nvPr/>
        </p:nvSpPr>
        <p:spPr>
          <a:xfrm>
            <a:off x="764750" y="374387"/>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fa-IR" sz="1600" dirty="0">
                <a:solidFill>
                  <a:schemeClr val="tx1"/>
                </a:solidFill>
                <a:cs typeface="B Nazanin" panose="00000700000000000000" pitchFamily="2" charset="-78"/>
              </a:rPr>
              <a:t>جدولهای و نمودار</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37"/>
        <p:cNvGrpSpPr/>
        <p:nvPr/>
      </p:nvGrpSpPr>
      <p:grpSpPr>
        <a:xfrm>
          <a:off x="0" y="0"/>
          <a:ext cx="0" cy="0"/>
          <a:chOff x="0" y="0"/>
          <a:chExt cx="0" cy="0"/>
        </a:xfrm>
      </p:grpSpPr>
      <p:grpSp>
        <p:nvGrpSpPr>
          <p:cNvPr id="8038" name="Google Shape;8038;p74"/>
          <p:cNvGrpSpPr/>
          <p:nvPr/>
        </p:nvGrpSpPr>
        <p:grpSpPr>
          <a:xfrm>
            <a:off x="4796690" y="970936"/>
            <a:ext cx="745431" cy="718863"/>
            <a:chOff x="4249973" y="1201875"/>
            <a:chExt cx="1958568" cy="1888762"/>
          </a:xfrm>
        </p:grpSpPr>
        <p:sp>
          <p:nvSpPr>
            <p:cNvPr id="8039" name="Google Shape;8039;p74"/>
            <p:cNvSpPr/>
            <p:nvPr/>
          </p:nvSpPr>
          <p:spPr>
            <a:xfrm>
              <a:off x="4468527" y="1411932"/>
              <a:ext cx="1528500" cy="1452600"/>
            </a:xfrm>
            <a:prstGeom prst="pentagon">
              <a:avLst>
                <a:gd name="hf" fmla="val 105146"/>
                <a:gd name="vf" fmla="val 110557"/>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040" name="Google Shape;8040;p74"/>
            <p:cNvGrpSpPr/>
            <p:nvPr/>
          </p:nvGrpSpPr>
          <p:grpSpPr>
            <a:xfrm>
              <a:off x="5853086" y="1789142"/>
              <a:ext cx="355454" cy="1048099"/>
              <a:chOff x="5576108" y="2016725"/>
              <a:chExt cx="565200" cy="1666560"/>
            </a:xfrm>
          </p:grpSpPr>
          <p:sp>
            <p:nvSpPr>
              <p:cNvPr id="8041" name="Google Shape;8041;p74"/>
              <p:cNvSpPr/>
              <p:nvPr/>
            </p:nvSpPr>
            <p:spPr>
              <a:xfrm>
                <a:off x="5576108" y="20167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tx1"/>
                  </a:solidFill>
                  <a:latin typeface="Roboto Medium"/>
                  <a:ea typeface="Roboto Medium"/>
                  <a:cs typeface="Roboto Medium"/>
                  <a:sym typeface="Roboto Medium"/>
                </a:endParaRPr>
              </a:p>
            </p:txBody>
          </p:sp>
          <p:sp>
            <p:nvSpPr>
              <p:cNvPr id="8042" name="Google Shape;8042;p74"/>
              <p:cNvSpPr/>
              <p:nvPr/>
            </p:nvSpPr>
            <p:spPr>
              <a:xfrm rot="6479001">
                <a:off x="5275897" y="3050667"/>
                <a:ext cx="1119386" cy="152834"/>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43" name="Google Shape;8043;p74"/>
            <p:cNvGrpSpPr/>
            <p:nvPr/>
          </p:nvGrpSpPr>
          <p:grpSpPr>
            <a:xfrm>
              <a:off x="4869455" y="2691676"/>
              <a:ext cx="1013897" cy="398961"/>
              <a:chOff x="4012057" y="3451825"/>
              <a:chExt cx="1612175" cy="634379"/>
            </a:xfrm>
          </p:grpSpPr>
          <p:sp>
            <p:nvSpPr>
              <p:cNvPr id="8044" name="Google Shape;8044;p74"/>
              <p:cNvSpPr/>
              <p:nvPr/>
            </p:nvSpPr>
            <p:spPr>
              <a:xfrm>
                <a:off x="5059033" y="34518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tx1"/>
                  </a:solidFill>
                  <a:latin typeface="Roboto Medium"/>
                  <a:ea typeface="Roboto Medium"/>
                  <a:cs typeface="Roboto Medium"/>
                  <a:sym typeface="Roboto Medium"/>
                </a:endParaRPr>
              </a:p>
            </p:txBody>
          </p:sp>
          <p:sp>
            <p:nvSpPr>
              <p:cNvPr id="8045" name="Google Shape;8045;p74"/>
              <p:cNvSpPr/>
              <p:nvPr/>
            </p:nvSpPr>
            <p:spPr>
              <a:xfrm rot="10799079">
                <a:off x="4012507" y="3933353"/>
                <a:ext cx="1119600" cy="15270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46" name="Google Shape;8046;p74"/>
            <p:cNvGrpSpPr/>
            <p:nvPr/>
          </p:nvGrpSpPr>
          <p:grpSpPr>
            <a:xfrm>
              <a:off x="4276937" y="2155961"/>
              <a:ext cx="651965" cy="891358"/>
              <a:chOff x="3069908" y="2599997"/>
              <a:chExt cx="1036675" cy="1417328"/>
            </a:xfrm>
          </p:grpSpPr>
          <p:sp>
            <p:nvSpPr>
              <p:cNvPr id="8047" name="Google Shape;8047;p74"/>
              <p:cNvSpPr/>
              <p:nvPr/>
            </p:nvSpPr>
            <p:spPr>
              <a:xfrm>
                <a:off x="3541383" y="34518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tx1"/>
                  </a:solidFill>
                  <a:latin typeface="Roboto Medium"/>
                  <a:ea typeface="Roboto Medium"/>
                  <a:cs typeface="Roboto Medium"/>
                  <a:sym typeface="Roboto Medium"/>
                </a:endParaRPr>
              </a:p>
            </p:txBody>
          </p:sp>
          <p:sp>
            <p:nvSpPr>
              <p:cNvPr id="8048" name="Google Shape;8048;p74"/>
              <p:cNvSpPr/>
              <p:nvPr/>
            </p:nvSpPr>
            <p:spPr>
              <a:xfrm rot="-6478717">
                <a:off x="2755922" y="3079191"/>
                <a:ext cx="1119672" cy="15341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49" name="Google Shape;8049;p74"/>
            <p:cNvGrpSpPr/>
            <p:nvPr/>
          </p:nvGrpSpPr>
          <p:grpSpPr>
            <a:xfrm>
              <a:off x="5054918" y="1201875"/>
              <a:ext cx="999548" cy="602711"/>
              <a:chOff x="4306958" y="1082925"/>
              <a:chExt cx="1589359" cy="958358"/>
            </a:xfrm>
          </p:grpSpPr>
          <p:sp>
            <p:nvSpPr>
              <p:cNvPr id="8050" name="Google Shape;8050;p74"/>
              <p:cNvSpPr/>
              <p:nvPr/>
            </p:nvSpPr>
            <p:spPr>
              <a:xfrm>
                <a:off x="4306958" y="10829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tx1"/>
                  </a:solidFill>
                  <a:latin typeface="Roboto Medium"/>
                  <a:ea typeface="Roboto Medium"/>
                  <a:cs typeface="Roboto Medium"/>
                  <a:sym typeface="Roboto Medium"/>
                </a:endParaRPr>
              </a:p>
            </p:txBody>
          </p:sp>
          <p:sp>
            <p:nvSpPr>
              <p:cNvPr id="8051" name="Google Shape;8051;p74"/>
              <p:cNvSpPr/>
              <p:nvPr/>
            </p:nvSpPr>
            <p:spPr>
              <a:xfrm rot="2159678">
                <a:off x="4838902" y="1574444"/>
                <a:ext cx="1119431" cy="152476"/>
              </a:xfrm>
              <a:prstGeom prst="rightArrow">
                <a:avLst>
                  <a:gd name="adj1" fmla="val 25514"/>
                  <a:gd name="adj2" fmla="val 64322"/>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52" name="Google Shape;8052;p74"/>
            <p:cNvGrpSpPr/>
            <p:nvPr/>
          </p:nvGrpSpPr>
          <p:grpSpPr>
            <a:xfrm>
              <a:off x="4249973" y="1303451"/>
              <a:ext cx="799317" cy="841334"/>
              <a:chOff x="3027033" y="1244439"/>
              <a:chExt cx="1270977" cy="1337786"/>
            </a:xfrm>
          </p:grpSpPr>
          <p:sp>
            <p:nvSpPr>
              <p:cNvPr id="8053" name="Google Shape;8053;p74"/>
              <p:cNvSpPr/>
              <p:nvPr/>
            </p:nvSpPr>
            <p:spPr>
              <a:xfrm>
                <a:off x="3027033" y="20167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tx1"/>
                  </a:solidFill>
                  <a:latin typeface="Roboto Medium"/>
                  <a:ea typeface="Roboto Medium"/>
                  <a:cs typeface="Roboto Medium"/>
                  <a:sym typeface="Roboto Medium"/>
                </a:endParaRPr>
              </a:p>
            </p:txBody>
          </p:sp>
          <p:sp>
            <p:nvSpPr>
              <p:cNvPr id="8054" name="Google Shape;8054;p74"/>
              <p:cNvSpPr/>
              <p:nvPr/>
            </p:nvSpPr>
            <p:spPr>
              <a:xfrm rot="-2159137">
                <a:off x="3240473" y="1559002"/>
                <a:ext cx="1119673" cy="15327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055" name="Google Shape;8055;p74"/>
          <p:cNvGrpSpPr/>
          <p:nvPr/>
        </p:nvGrpSpPr>
        <p:grpSpPr>
          <a:xfrm>
            <a:off x="713063" y="1849386"/>
            <a:ext cx="761767" cy="729896"/>
            <a:chOff x="2657744" y="2337745"/>
            <a:chExt cx="832987" cy="798137"/>
          </a:xfrm>
        </p:grpSpPr>
        <p:sp>
          <p:nvSpPr>
            <p:cNvPr id="8056" name="Google Shape;8056;p74"/>
            <p:cNvSpPr/>
            <p:nvPr/>
          </p:nvSpPr>
          <p:spPr>
            <a:xfrm>
              <a:off x="2812050" y="233774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57" name="Google Shape;8057;p74"/>
            <p:cNvSpPr/>
            <p:nvPr/>
          </p:nvSpPr>
          <p:spPr>
            <a:xfrm>
              <a:off x="3113181"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58" name="Google Shape;8058;p74"/>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59" name="Google Shape;8059;p74"/>
            <p:cNvSpPr/>
            <p:nvPr/>
          </p:nvSpPr>
          <p:spPr>
            <a:xfrm>
              <a:off x="2657744" y="2659457"/>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60" name="Google Shape;8060;p74"/>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61" name="Google Shape;8061;p74"/>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62" name="Google Shape;8062;p74"/>
          <p:cNvGrpSpPr/>
          <p:nvPr/>
        </p:nvGrpSpPr>
        <p:grpSpPr>
          <a:xfrm>
            <a:off x="3224027" y="1852592"/>
            <a:ext cx="685569" cy="723586"/>
            <a:chOff x="3398134" y="2057755"/>
            <a:chExt cx="704087" cy="743130"/>
          </a:xfrm>
        </p:grpSpPr>
        <p:grpSp>
          <p:nvGrpSpPr>
            <p:cNvPr id="8063" name="Google Shape;8063;p74"/>
            <p:cNvGrpSpPr/>
            <p:nvPr/>
          </p:nvGrpSpPr>
          <p:grpSpPr>
            <a:xfrm>
              <a:off x="3398134" y="2290183"/>
              <a:ext cx="315300" cy="219900"/>
              <a:chOff x="3398134" y="2290183"/>
              <a:chExt cx="315300" cy="219900"/>
            </a:xfrm>
          </p:grpSpPr>
          <p:sp>
            <p:nvSpPr>
              <p:cNvPr id="8064" name="Google Shape;8064;p74"/>
              <p:cNvSpPr/>
              <p:nvPr/>
            </p:nvSpPr>
            <p:spPr>
              <a:xfrm>
                <a:off x="3493534" y="2290183"/>
                <a:ext cx="219900" cy="2199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cxnSp>
            <p:nvCxnSpPr>
              <p:cNvPr id="8065" name="Google Shape;8065;p74"/>
              <p:cNvCxnSpPr>
                <a:stCxn id="8064" idx="2"/>
              </p:cNvCxnSpPr>
              <p:nvPr/>
            </p:nvCxnSpPr>
            <p:spPr>
              <a:xfrm rot="10800000">
                <a:off x="3398134" y="2400133"/>
                <a:ext cx="95400" cy="0"/>
              </a:xfrm>
              <a:prstGeom prst="straightConnector1">
                <a:avLst/>
              </a:prstGeom>
              <a:noFill/>
              <a:ln w="9525" cap="flat" cmpd="sng">
                <a:solidFill>
                  <a:srgbClr val="435D74"/>
                </a:solidFill>
                <a:prstDash val="solid"/>
                <a:round/>
                <a:headEnd type="none" w="med" len="med"/>
                <a:tailEnd type="none" w="med" len="med"/>
              </a:ln>
            </p:spPr>
          </p:cxnSp>
        </p:grpSp>
        <p:grpSp>
          <p:nvGrpSpPr>
            <p:cNvPr id="8066" name="Google Shape;8066;p74"/>
            <p:cNvGrpSpPr/>
            <p:nvPr/>
          </p:nvGrpSpPr>
          <p:grpSpPr>
            <a:xfrm>
              <a:off x="3547823" y="2467358"/>
              <a:ext cx="219900" cy="333527"/>
              <a:chOff x="3547823" y="2467358"/>
              <a:chExt cx="219900" cy="333527"/>
            </a:xfrm>
          </p:grpSpPr>
          <p:sp>
            <p:nvSpPr>
              <p:cNvPr id="8067" name="Google Shape;8067;p74"/>
              <p:cNvSpPr/>
              <p:nvPr/>
            </p:nvSpPr>
            <p:spPr>
              <a:xfrm>
                <a:off x="3547823" y="2467358"/>
                <a:ext cx="219900" cy="219900"/>
              </a:xfrm>
              <a:prstGeom prst="ellipse">
                <a:avLst/>
              </a:prstGeom>
              <a:noFill/>
              <a:ln w="9525" cap="flat" cmpd="sng">
                <a:solidFill>
                  <a:srgbClr val="5F7D9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cxnSp>
            <p:nvCxnSpPr>
              <p:cNvPr id="8068" name="Google Shape;8068;p74"/>
              <p:cNvCxnSpPr/>
              <p:nvPr/>
            </p:nvCxnSpPr>
            <p:spPr>
              <a:xfrm rot="10800000">
                <a:off x="3657701" y="2687185"/>
                <a:ext cx="0" cy="113700"/>
              </a:xfrm>
              <a:prstGeom prst="straightConnector1">
                <a:avLst/>
              </a:prstGeom>
              <a:noFill/>
              <a:ln w="9525" cap="flat" cmpd="sng">
                <a:solidFill>
                  <a:srgbClr val="5F7D95"/>
                </a:solidFill>
                <a:prstDash val="solid"/>
                <a:round/>
                <a:headEnd type="none" w="med" len="med"/>
                <a:tailEnd type="none" w="med" len="med"/>
              </a:ln>
            </p:spPr>
          </p:cxnSp>
        </p:grpSp>
        <p:grpSp>
          <p:nvGrpSpPr>
            <p:cNvPr id="8069" name="Google Shape;8069;p74"/>
            <p:cNvGrpSpPr/>
            <p:nvPr/>
          </p:nvGrpSpPr>
          <p:grpSpPr>
            <a:xfrm>
              <a:off x="3734138" y="2467358"/>
              <a:ext cx="219900" cy="333527"/>
              <a:chOff x="3734138" y="2467358"/>
              <a:chExt cx="219900" cy="333527"/>
            </a:xfrm>
          </p:grpSpPr>
          <p:sp>
            <p:nvSpPr>
              <p:cNvPr id="8070" name="Google Shape;8070;p74"/>
              <p:cNvSpPr/>
              <p:nvPr/>
            </p:nvSpPr>
            <p:spPr>
              <a:xfrm>
                <a:off x="3734138" y="2467358"/>
                <a:ext cx="219900" cy="219900"/>
              </a:xfrm>
              <a:prstGeom prst="ellipse">
                <a:avLst/>
              </a:prstGeom>
              <a:noFill/>
              <a:ln w="9525" cap="flat" cmpd="sng">
                <a:solidFill>
                  <a:srgbClr val="869FB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cxnSp>
            <p:nvCxnSpPr>
              <p:cNvPr id="8071" name="Google Shape;8071;p74"/>
              <p:cNvCxnSpPr/>
              <p:nvPr/>
            </p:nvCxnSpPr>
            <p:spPr>
              <a:xfrm rot="10800000">
                <a:off x="3844020" y="2687185"/>
                <a:ext cx="0" cy="113700"/>
              </a:xfrm>
              <a:prstGeom prst="straightConnector1">
                <a:avLst/>
              </a:prstGeom>
              <a:noFill/>
              <a:ln w="9525" cap="flat" cmpd="sng">
                <a:solidFill>
                  <a:srgbClr val="869FB2"/>
                </a:solidFill>
                <a:prstDash val="solid"/>
                <a:round/>
                <a:headEnd type="none" w="med" len="med"/>
                <a:tailEnd type="none" w="med" len="med"/>
              </a:ln>
            </p:spPr>
          </p:cxnSp>
        </p:grpSp>
        <p:grpSp>
          <p:nvGrpSpPr>
            <p:cNvPr id="8072" name="Google Shape;8072;p74"/>
            <p:cNvGrpSpPr/>
            <p:nvPr/>
          </p:nvGrpSpPr>
          <p:grpSpPr>
            <a:xfrm>
              <a:off x="3787560" y="2288011"/>
              <a:ext cx="314661" cy="219900"/>
              <a:chOff x="3787560" y="2288011"/>
              <a:chExt cx="314661" cy="219900"/>
            </a:xfrm>
          </p:grpSpPr>
          <p:sp>
            <p:nvSpPr>
              <p:cNvPr id="8073" name="Google Shape;8073;p74"/>
              <p:cNvSpPr/>
              <p:nvPr/>
            </p:nvSpPr>
            <p:spPr>
              <a:xfrm>
                <a:off x="3787560" y="2288011"/>
                <a:ext cx="219900" cy="219900"/>
              </a:xfrm>
              <a:prstGeom prst="ellipse">
                <a:avLst/>
              </a:prstGeom>
              <a:noFill/>
              <a:ln w="9525" cap="flat" cmpd="sng">
                <a:solidFill>
                  <a:srgbClr val="A5B7C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cxnSp>
            <p:nvCxnSpPr>
              <p:cNvPr id="8074" name="Google Shape;8074;p74"/>
              <p:cNvCxnSpPr/>
              <p:nvPr/>
            </p:nvCxnSpPr>
            <p:spPr>
              <a:xfrm rot="10800000">
                <a:off x="4007421" y="2400064"/>
                <a:ext cx="94800" cy="0"/>
              </a:xfrm>
              <a:prstGeom prst="straightConnector1">
                <a:avLst/>
              </a:prstGeom>
              <a:noFill/>
              <a:ln w="9525" cap="flat" cmpd="sng">
                <a:solidFill>
                  <a:srgbClr val="A5B7C6"/>
                </a:solidFill>
                <a:prstDash val="solid"/>
                <a:round/>
                <a:headEnd type="none" w="med" len="med"/>
                <a:tailEnd type="none" w="med" len="med"/>
              </a:ln>
            </p:spPr>
          </p:cxnSp>
        </p:grpSp>
        <p:grpSp>
          <p:nvGrpSpPr>
            <p:cNvPr id="8075" name="Google Shape;8075;p74"/>
            <p:cNvGrpSpPr/>
            <p:nvPr/>
          </p:nvGrpSpPr>
          <p:grpSpPr>
            <a:xfrm>
              <a:off x="3637290" y="2057755"/>
              <a:ext cx="219900" cy="335499"/>
              <a:chOff x="3637290" y="2057755"/>
              <a:chExt cx="219900" cy="335499"/>
            </a:xfrm>
          </p:grpSpPr>
          <p:sp>
            <p:nvSpPr>
              <p:cNvPr id="8076" name="Google Shape;8076;p74"/>
              <p:cNvSpPr/>
              <p:nvPr/>
            </p:nvSpPr>
            <p:spPr>
              <a:xfrm>
                <a:off x="3637290" y="2173354"/>
                <a:ext cx="219900" cy="219900"/>
              </a:xfrm>
              <a:prstGeom prst="ellipse">
                <a:avLst/>
              </a:prstGeom>
              <a:noFill/>
              <a:ln w="9525" cap="flat" cmpd="sng">
                <a:solidFill>
                  <a:srgbClr val="BAC8D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cxnSp>
            <p:nvCxnSpPr>
              <p:cNvPr id="8077" name="Google Shape;8077;p74"/>
              <p:cNvCxnSpPr/>
              <p:nvPr/>
            </p:nvCxnSpPr>
            <p:spPr>
              <a:xfrm rot="10800000">
                <a:off x="3747169" y="2057755"/>
                <a:ext cx="0" cy="113700"/>
              </a:xfrm>
              <a:prstGeom prst="straightConnector1">
                <a:avLst/>
              </a:prstGeom>
              <a:noFill/>
              <a:ln w="9525" cap="flat" cmpd="sng">
                <a:solidFill>
                  <a:srgbClr val="BAC8D3"/>
                </a:solidFill>
                <a:prstDash val="solid"/>
                <a:round/>
                <a:headEnd type="none" w="med" len="med"/>
                <a:tailEnd type="none" w="med" len="med"/>
              </a:ln>
            </p:spPr>
          </p:cxnSp>
        </p:grpSp>
      </p:grpSp>
      <p:grpSp>
        <p:nvGrpSpPr>
          <p:cNvPr id="8078" name="Google Shape;8078;p74"/>
          <p:cNvGrpSpPr/>
          <p:nvPr/>
        </p:nvGrpSpPr>
        <p:grpSpPr>
          <a:xfrm>
            <a:off x="4899249" y="1859288"/>
            <a:ext cx="710153" cy="710153"/>
            <a:chOff x="5007123" y="2079403"/>
            <a:chExt cx="687600" cy="687600"/>
          </a:xfrm>
        </p:grpSpPr>
        <p:sp>
          <p:nvSpPr>
            <p:cNvPr id="8079" name="Google Shape;8079;p74"/>
            <p:cNvSpPr/>
            <p:nvPr/>
          </p:nvSpPr>
          <p:spPr>
            <a:xfrm>
              <a:off x="5007123" y="2079403"/>
              <a:ext cx="687600" cy="6876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80" name="Google Shape;8080;p74"/>
            <p:cNvSpPr/>
            <p:nvPr/>
          </p:nvSpPr>
          <p:spPr>
            <a:xfrm>
              <a:off x="5069448" y="2141702"/>
              <a:ext cx="563100" cy="562800"/>
            </a:xfrm>
            <a:prstGeom prst="ellipse">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81" name="Google Shape;8081;p74"/>
            <p:cNvSpPr/>
            <p:nvPr/>
          </p:nvSpPr>
          <p:spPr>
            <a:xfrm>
              <a:off x="5146403" y="2218605"/>
              <a:ext cx="409200" cy="4092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82" name="Google Shape;8082;p74"/>
            <p:cNvSpPr/>
            <p:nvPr/>
          </p:nvSpPr>
          <p:spPr>
            <a:xfrm>
              <a:off x="5221891" y="2294066"/>
              <a:ext cx="258300" cy="258300"/>
            </a:xfrm>
            <a:prstGeom prst="ellipse">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83" name="Google Shape;8083;p74"/>
          <p:cNvGrpSpPr/>
          <p:nvPr/>
        </p:nvGrpSpPr>
        <p:grpSpPr>
          <a:xfrm>
            <a:off x="5708687" y="1853794"/>
            <a:ext cx="720998" cy="721183"/>
            <a:chOff x="5797446" y="2063053"/>
            <a:chExt cx="698100" cy="698280"/>
          </a:xfrm>
        </p:grpSpPr>
        <p:sp>
          <p:nvSpPr>
            <p:cNvPr id="8084" name="Google Shape;8084;p74"/>
            <p:cNvSpPr/>
            <p:nvPr/>
          </p:nvSpPr>
          <p:spPr>
            <a:xfrm>
              <a:off x="5797446" y="2063053"/>
              <a:ext cx="698100" cy="6981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85" name="Google Shape;8085;p74"/>
            <p:cNvSpPr/>
            <p:nvPr/>
          </p:nvSpPr>
          <p:spPr>
            <a:xfrm>
              <a:off x="5872067" y="2212295"/>
              <a:ext cx="549000" cy="549000"/>
            </a:xfrm>
            <a:prstGeom prst="ellipse">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86" name="Google Shape;8086;p74"/>
            <p:cNvSpPr/>
            <p:nvPr/>
          </p:nvSpPr>
          <p:spPr>
            <a:xfrm>
              <a:off x="5921353" y="2310867"/>
              <a:ext cx="450300" cy="4503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87" name="Google Shape;8087;p74"/>
            <p:cNvSpPr/>
            <p:nvPr/>
          </p:nvSpPr>
          <p:spPr>
            <a:xfrm>
              <a:off x="5967936" y="2404033"/>
              <a:ext cx="357300" cy="357300"/>
            </a:xfrm>
            <a:prstGeom prst="ellipse">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88" name="Google Shape;8088;p74"/>
          <p:cNvGrpSpPr/>
          <p:nvPr/>
        </p:nvGrpSpPr>
        <p:grpSpPr>
          <a:xfrm>
            <a:off x="8153834" y="3499399"/>
            <a:ext cx="280585" cy="673164"/>
            <a:chOff x="8075075" y="3754290"/>
            <a:chExt cx="255612" cy="613194"/>
          </a:xfrm>
        </p:grpSpPr>
        <p:grpSp>
          <p:nvGrpSpPr>
            <p:cNvPr id="8089" name="Google Shape;8089;p74"/>
            <p:cNvGrpSpPr/>
            <p:nvPr/>
          </p:nvGrpSpPr>
          <p:grpSpPr>
            <a:xfrm>
              <a:off x="8075075" y="3754290"/>
              <a:ext cx="255612" cy="613194"/>
              <a:chOff x="8075075" y="3754290"/>
              <a:chExt cx="255612" cy="613194"/>
            </a:xfrm>
          </p:grpSpPr>
          <p:sp>
            <p:nvSpPr>
              <p:cNvPr id="8090" name="Google Shape;8090;p74"/>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91" name="Google Shape;8091;p74"/>
              <p:cNvSpPr/>
              <p:nvPr/>
            </p:nvSpPr>
            <p:spPr>
              <a:xfrm>
                <a:off x="8075075"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8092" name="Google Shape;8092;p74"/>
            <p:cNvSpPr/>
            <p:nvPr/>
          </p:nvSpPr>
          <p:spPr>
            <a:xfrm>
              <a:off x="8107762" y="3782257"/>
              <a:ext cx="190281" cy="19028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93" name="Google Shape;8093;p74"/>
          <p:cNvGrpSpPr/>
          <p:nvPr/>
        </p:nvGrpSpPr>
        <p:grpSpPr>
          <a:xfrm>
            <a:off x="5270892" y="3488196"/>
            <a:ext cx="470352" cy="683745"/>
            <a:chOff x="1697726" y="3244179"/>
            <a:chExt cx="788124" cy="1146069"/>
          </a:xfrm>
        </p:grpSpPr>
        <p:sp>
          <p:nvSpPr>
            <p:cNvPr id="8094" name="Google Shape;8094;p74"/>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95" name="Google Shape;8095;p74"/>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8096" name="Google Shape;8096;p74"/>
          <p:cNvSpPr/>
          <p:nvPr/>
        </p:nvSpPr>
        <p:spPr>
          <a:xfrm>
            <a:off x="8128357" y="3402198"/>
            <a:ext cx="204" cy="4"/>
          </a:xfrm>
          <a:custGeom>
            <a:avLst/>
            <a:gdLst/>
            <a:ahLst/>
            <a:cxnLst/>
            <a:rect l="l" t="t" r="r" b="b"/>
            <a:pathLst>
              <a:path w="48" h="1" extrusionOk="0">
                <a:moveTo>
                  <a:pt x="48"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097" name="Google Shape;8097;p74"/>
          <p:cNvGrpSpPr/>
          <p:nvPr/>
        </p:nvGrpSpPr>
        <p:grpSpPr>
          <a:xfrm>
            <a:off x="5892043" y="3499398"/>
            <a:ext cx="293891" cy="293845"/>
            <a:chOff x="6134814" y="3754290"/>
            <a:chExt cx="293891" cy="293845"/>
          </a:xfrm>
        </p:grpSpPr>
        <p:sp>
          <p:nvSpPr>
            <p:cNvPr id="8098" name="Google Shape;8098;p74"/>
            <p:cNvSpPr/>
            <p:nvPr/>
          </p:nvSpPr>
          <p:spPr>
            <a:xfrm>
              <a:off x="6134814" y="3754290"/>
              <a:ext cx="293891" cy="293845"/>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99" name="Google Shape;8099;p74"/>
            <p:cNvSpPr/>
            <p:nvPr/>
          </p:nvSpPr>
          <p:spPr>
            <a:xfrm>
              <a:off x="6147232" y="3764860"/>
              <a:ext cx="118946" cy="107337"/>
            </a:xfrm>
            <a:custGeom>
              <a:avLst/>
              <a:gdLst/>
              <a:ahLst/>
              <a:cxnLst/>
              <a:rect l="l" t="t" r="r" b="b"/>
              <a:pathLst>
                <a:path w="7787" h="7027" extrusionOk="0">
                  <a:moveTo>
                    <a:pt x="0" y="1"/>
                  </a:moveTo>
                  <a:lnTo>
                    <a:pt x="0" y="7026"/>
                  </a:lnTo>
                  <a:lnTo>
                    <a:pt x="7787" y="1"/>
                  </a:ln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00" name="Google Shape;8100;p74"/>
          <p:cNvGrpSpPr/>
          <p:nvPr/>
        </p:nvGrpSpPr>
        <p:grpSpPr>
          <a:xfrm>
            <a:off x="5892043" y="3878069"/>
            <a:ext cx="293891" cy="293891"/>
            <a:chOff x="6134814" y="4086186"/>
            <a:chExt cx="293891" cy="293891"/>
          </a:xfrm>
        </p:grpSpPr>
        <p:sp>
          <p:nvSpPr>
            <p:cNvPr id="8101" name="Google Shape;8101;p74"/>
            <p:cNvSpPr/>
            <p:nvPr/>
          </p:nvSpPr>
          <p:spPr>
            <a:xfrm>
              <a:off x="6134814" y="4086186"/>
              <a:ext cx="293891" cy="293891"/>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02" name="Google Shape;8102;p74"/>
            <p:cNvSpPr/>
            <p:nvPr/>
          </p:nvSpPr>
          <p:spPr>
            <a:xfrm>
              <a:off x="6147232" y="4096771"/>
              <a:ext cx="118946" cy="107322"/>
            </a:xfrm>
            <a:custGeom>
              <a:avLst/>
              <a:gdLst/>
              <a:ahLst/>
              <a:cxnLst/>
              <a:rect l="l" t="t" r="r" b="b"/>
              <a:pathLst>
                <a:path w="7787" h="7026" extrusionOk="0">
                  <a:moveTo>
                    <a:pt x="0" y="0"/>
                  </a:moveTo>
                  <a:lnTo>
                    <a:pt x="0" y="7026"/>
                  </a:lnTo>
                  <a:lnTo>
                    <a:pt x="7787" y="0"/>
                  </a:ln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8103" name="Google Shape;8103;p74"/>
          <p:cNvSpPr/>
          <p:nvPr/>
        </p:nvSpPr>
        <p:spPr>
          <a:xfrm>
            <a:off x="6930470" y="3498595"/>
            <a:ext cx="609693" cy="673150"/>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04" name="Google Shape;8104;p74"/>
          <p:cNvSpPr/>
          <p:nvPr/>
        </p:nvSpPr>
        <p:spPr>
          <a:xfrm rot="10800000">
            <a:off x="6336732" y="3496333"/>
            <a:ext cx="442939" cy="675638"/>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105" name="Google Shape;8105;p74"/>
          <p:cNvGrpSpPr/>
          <p:nvPr/>
        </p:nvGrpSpPr>
        <p:grpSpPr>
          <a:xfrm>
            <a:off x="7817018" y="2706762"/>
            <a:ext cx="622883" cy="621944"/>
            <a:chOff x="1187048" y="238125"/>
            <a:chExt cx="5256397" cy="5248476"/>
          </a:xfrm>
        </p:grpSpPr>
        <p:sp>
          <p:nvSpPr>
            <p:cNvPr id="8106" name="Google Shape;8106;p74"/>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07" name="Google Shape;8107;p74"/>
            <p:cNvSpPr/>
            <p:nvPr/>
          </p:nvSpPr>
          <p:spPr>
            <a:xfrm>
              <a:off x="1187048" y="2289901"/>
              <a:ext cx="2628362"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08" name="Google Shape;8108;p74"/>
            <p:cNvSpPr/>
            <p:nvPr/>
          </p:nvSpPr>
          <p:spPr>
            <a:xfrm>
              <a:off x="3812708" y="244502"/>
              <a:ext cx="2628650" cy="3170611"/>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09" name="Google Shape;8109;p74"/>
            <p:cNvSpPr/>
            <p:nvPr/>
          </p:nvSpPr>
          <p:spPr>
            <a:xfrm>
              <a:off x="3244845"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10" name="Google Shape;8110;p74"/>
          <p:cNvGrpSpPr/>
          <p:nvPr/>
        </p:nvGrpSpPr>
        <p:grpSpPr>
          <a:xfrm>
            <a:off x="2274123" y="2716370"/>
            <a:ext cx="1310987" cy="612407"/>
            <a:chOff x="238125" y="1188750"/>
            <a:chExt cx="7140450" cy="3335550"/>
          </a:xfrm>
        </p:grpSpPr>
        <p:sp>
          <p:nvSpPr>
            <p:cNvPr id="8111" name="Google Shape;8111;p74"/>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12" name="Google Shape;8112;p74"/>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13" name="Google Shape;8113;p74"/>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14" name="Google Shape;8114;p74"/>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15" name="Google Shape;8115;p74"/>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16" name="Google Shape;8116;p74"/>
          <p:cNvGrpSpPr/>
          <p:nvPr/>
        </p:nvGrpSpPr>
        <p:grpSpPr>
          <a:xfrm>
            <a:off x="6599995" y="2706925"/>
            <a:ext cx="1110299" cy="621702"/>
            <a:chOff x="238125" y="1335475"/>
            <a:chExt cx="5418735" cy="3034175"/>
          </a:xfrm>
        </p:grpSpPr>
        <p:sp>
          <p:nvSpPr>
            <p:cNvPr id="8117" name="Google Shape;8117;p74"/>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18" name="Google Shape;8118;p74"/>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19" name="Google Shape;8119;p74"/>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20" name="Google Shape;8120;p74"/>
          <p:cNvGrpSpPr/>
          <p:nvPr/>
        </p:nvGrpSpPr>
        <p:grpSpPr>
          <a:xfrm>
            <a:off x="5417655" y="2703822"/>
            <a:ext cx="1074451" cy="627181"/>
            <a:chOff x="5359127" y="2910889"/>
            <a:chExt cx="1097723" cy="640831"/>
          </a:xfrm>
        </p:grpSpPr>
        <p:grpSp>
          <p:nvGrpSpPr>
            <p:cNvPr id="8121" name="Google Shape;8121;p74"/>
            <p:cNvGrpSpPr/>
            <p:nvPr/>
          </p:nvGrpSpPr>
          <p:grpSpPr>
            <a:xfrm>
              <a:off x="5929791" y="3263088"/>
              <a:ext cx="527060" cy="287097"/>
              <a:chOff x="5929791" y="3263088"/>
              <a:chExt cx="527060" cy="287097"/>
            </a:xfrm>
          </p:grpSpPr>
          <p:sp>
            <p:nvSpPr>
              <p:cNvPr id="8122" name="Google Shape;8122;p74"/>
              <p:cNvSpPr/>
              <p:nvPr/>
            </p:nvSpPr>
            <p:spPr>
              <a:xfrm>
                <a:off x="5929791" y="3263088"/>
                <a:ext cx="328465" cy="284502"/>
              </a:xfrm>
              <a:custGeom>
                <a:avLst/>
                <a:gdLst/>
                <a:ahLst/>
                <a:cxnLst/>
                <a:rect l="l" t="t" r="r" b="b"/>
                <a:pathLst>
                  <a:path w="2576195" h="2231390" extrusionOk="0">
                    <a:moveTo>
                      <a:pt x="1288021" y="0"/>
                    </a:moveTo>
                    <a:lnTo>
                      <a:pt x="0" y="2230932"/>
                    </a:lnTo>
                    <a:lnTo>
                      <a:pt x="2576042" y="2230932"/>
                    </a:lnTo>
                    <a:lnTo>
                      <a:pt x="1288021" y="0"/>
                    </a:lnTo>
                    <a:close/>
                  </a:path>
                </a:pathLst>
              </a:custGeom>
              <a:noFill/>
              <a:ln w="9525" cap="flat" cmpd="sng">
                <a:solidFill>
                  <a:srgbClr val="869F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sp>
            <p:nvSpPr>
              <p:cNvPr id="8123" name="Google Shape;8123;p74"/>
              <p:cNvSpPr/>
              <p:nvPr/>
            </p:nvSpPr>
            <p:spPr>
              <a:xfrm>
                <a:off x="6247886" y="3331025"/>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869F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grpSp>
        <p:grpSp>
          <p:nvGrpSpPr>
            <p:cNvPr id="8124" name="Google Shape;8124;p74"/>
            <p:cNvGrpSpPr/>
            <p:nvPr/>
          </p:nvGrpSpPr>
          <p:grpSpPr>
            <a:xfrm>
              <a:off x="5359127" y="3263089"/>
              <a:ext cx="526428" cy="288631"/>
              <a:chOff x="5359127" y="3263089"/>
              <a:chExt cx="526428" cy="288631"/>
            </a:xfrm>
          </p:grpSpPr>
          <p:sp>
            <p:nvSpPr>
              <p:cNvPr id="8125" name="Google Shape;8125;p74"/>
              <p:cNvSpPr/>
              <p:nvPr/>
            </p:nvSpPr>
            <p:spPr>
              <a:xfrm>
                <a:off x="5557090" y="3263089"/>
                <a:ext cx="328465" cy="284502"/>
              </a:xfrm>
              <a:custGeom>
                <a:avLst/>
                <a:gdLst/>
                <a:ahLst/>
                <a:cxnLst/>
                <a:rect l="l" t="t" r="r" b="b"/>
                <a:pathLst>
                  <a:path w="2576195" h="2231390" extrusionOk="0">
                    <a:moveTo>
                      <a:pt x="1288034" y="0"/>
                    </a:moveTo>
                    <a:lnTo>
                      <a:pt x="0" y="2230920"/>
                    </a:lnTo>
                    <a:lnTo>
                      <a:pt x="2576055" y="2230920"/>
                    </a:lnTo>
                    <a:lnTo>
                      <a:pt x="1288034" y="0"/>
                    </a:lnTo>
                    <a:close/>
                  </a:path>
                </a:pathLst>
              </a:custGeom>
              <a:noFill/>
              <a:ln w="9525" cap="flat" cmpd="sng">
                <a:solidFill>
                  <a:srgbClr val="5F7D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sp>
            <p:nvSpPr>
              <p:cNvPr id="8126" name="Google Shape;8126;p74"/>
              <p:cNvSpPr/>
              <p:nvPr/>
            </p:nvSpPr>
            <p:spPr>
              <a:xfrm flipH="1">
                <a:off x="5359127" y="3332559"/>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5F7D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grpSp>
        <p:grpSp>
          <p:nvGrpSpPr>
            <p:cNvPr id="8127" name="Google Shape;8127;p74"/>
            <p:cNvGrpSpPr/>
            <p:nvPr/>
          </p:nvGrpSpPr>
          <p:grpSpPr>
            <a:xfrm>
              <a:off x="5551525" y="2910889"/>
              <a:ext cx="520901" cy="610283"/>
              <a:chOff x="5551525" y="2910889"/>
              <a:chExt cx="520901" cy="610283"/>
            </a:xfrm>
          </p:grpSpPr>
          <p:sp>
            <p:nvSpPr>
              <p:cNvPr id="8128" name="Google Shape;8128;p74"/>
              <p:cNvSpPr/>
              <p:nvPr/>
            </p:nvSpPr>
            <p:spPr>
              <a:xfrm>
                <a:off x="5743962" y="3236669"/>
                <a:ext cx="328465" cy="284502"/>
              </a:xfrm>
              <a:custGeom>
                <a:avLst/>
                <a:gdLst/>
                <a:ahLst/>
                <a:cxnLst/>
                <a:rect l="l" t="t" r="r" b="b"/>
                <a:pathLst>
                  <a:path w="2576195" h="2231390" extrusionOk="0">
                    <a:moveTo>
                      <a:pt x="2576042" y="0"/>
                    </a:moveTo>
                    <a:lnTo>
                      <a:pt x="0" y="0"/>
                    </a:lnTo>
                    <a:lnTo>
                      <a:pt x="1288021" y="2230920"/>
                    </a:lnTo>
                    <a:lnTo>
                      <a:pt x="2576042" y="0"/>
                    </a:lnTo>
                    <a:close/>
                  </a:path>
                </a:pathLst>
              </a:custGeom>
              <a:noFill/>
              <a:ln w="9525" cap="flat" cmpd="sng">
                <a:solidFill>
                  <a:srgbClr val="E3E9E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sp>
            <p:nvSpPr>
              <p:cNvPr id="8129" name="Google Shape;8129;p74"/>
              <p:cNvSpPr/>
              <p:nvPr/>
            </p:nvSpPr>
            <p:spPr>
              <a:xfrm flipH="1">
                <a:off x="5551525" y="2910889"/>
                <a:ext cx="208964" cy="32874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E3E9E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grpSp>
        <p:grpSp>
          <p:nvGrpSpPr>
            <p:cNvPr id="8130" name="Google Shape;8130;p74"/>
            <p:cNvGrpSpPr/>
            <p:nvPr/>
          </p:nvGrpSpPr>
          <p:grpSpPr>
            <a:xfrm>
              <a:off x="5743962" y="2919100"/>
              <a:ext cx="623674" cy="284502"/>
              <a:chOff x="5743962" y="2919100"/>
              <a:chExt cx="623674" cy="284502"/>
            </a:xfrm>
          </p:grpSpPr>
          <p:sp>
            <p:nvSpPr>
              <p:cNvPr id="8131" name="Google Shape;8131;p74"/>
              <p:cNvSpPr/>
              <p:nvPr/>
            </p:nvSpPr>
            <p:spPr>
              <a:xfrm>
                <a:off x="5743962" y="2919100"/>
                <a:ext cx="328465" cy="284502"/>
              </a:xfrm>
              <a:custGeom>
                <a:avLst/>
                <a:gdLst/>
                <a:ahLst/>
                <a:cxnLst/>
                <a:rect l="l" t="t" r="r" b="b"/>
                <a:pathLst>
                  <a:path w="2576195" h="2231390" extrusionOk="0">
                    <a:moveTo>
                      <a:pt x="1288021" y="0"/>
                    </a:moveTo>
                    <a:lnTo>
                      <a:pt x="0" y="2230920"/>
                    </a:lnTo>
                    <a:lnTo>
                      <a:pt x="2576042" y="2230920"/>
                    </a:lnTo>
                    <a:lnTo>
                      <a:pt x="1288021" y="0"/>
                    </a:lnTo>
                    <a:close/>
                  </a:path>
                </a:pathLst>
              </a:custGeom>
              <a:noFill/>
              <a:ln w="9525" cap="flat" cmpd="sng">
                <a:solidFill>
                  <a:srgbClr val="435D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sp>
            <p:nvSpPr>
              <p:cNvPr id="8132" name="Google Shape;8132;p74"/>
              <p:cNvSpPr/>
              <p:nvPr/>
            </p:nvSpPr>
            <p:spPr>
              <a:xfrm>
                <a:off x="6060335" y="2920591"/>
                <a:ext cx="307300" cy="282602"/>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435D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grpSp>
      </p:grpSp>
      <p:grpSp>
        <p:nvGrpSpPr>
          <p:cNvPr id="8133" name="Google Shape;8133;p74"/>
          <p:cNvGrpSpPr/>
          <p:nvPr/>
        </p:nvGrpSpPr>
        <p:grpSpPr>
          <a:xfrm>
            <a:off x="7568868" y="1854534"/>
            <a:ext cx="874976" cy="719600"/>
            <a:chOff x="7608988" y="2093194"/>
            <a:chExt cx="817276" cy="672147"/>
          </a:xfrm>
        </p:grpSpPr>
        <p:cxnSp>
          <p:nvCxnSpPr>
            <p:cNvPr id="8134" name="Google Shape;8134;p74"/>
            <p:cNvCxnSpPr/>
            <p:nvPr/>
          </p:nvCxnSpPr>
          <p:spPr>
            <a:xfrm rot="5400000" flipH="1">
              <a:off x="7620257" y="213649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5" name="Google Shape;8135;p74"/>
            <p:cNvCxnSpPr/>
            <p:nvPr/>
          </p:nvCxnSpPr>
          <p:spPr>
            <a:xfrm rot="-5400000">
              <a:off x="8285120" y="213649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6" name="Google Shape;8136;p74"/>
            <p:cNvCxnSpPr/>
            <p:nvPr/>
          </p:nvCxnSpPr>
          <p:spPr>
            <a:xfrm rot="5400000">
              <a:off x="7620257" y="264474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7" name="Google Shape;8137;p74"/>
            <p:cNvCxnSpPr/>
            <p:nvPr/>
          </p:nvCxnSpPr>
          <p:spPr>
            <a:xfrm rot="-5400000" flipH="1">
              <a:off x="8285120" y="264474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8" name="Google Shape;8138;p74"/>
            <p:cNvCxnSpPr/>
            <p:nvPr/>
          </p:nvCxnSpPr>
          <p:spPr>
            <a:xfrm rot="10800000">
              <a:off x="7608988" y="2425132"/>
              <a:ext cx="83400" cy="0"/>
            </a:xfrm>
            <a:prstGeom prst="straightConnector1">
              <a:avLst/>
            </a:prstGeom>
            <a:noFill/>
            <a:ln w="9525" cap="flat" cmpd="sng">
              <a:solidFill>
                <a:srgbClr val="667E92"/>
              </a:solidFill>
              <a:prstDash val="solid"/>
              <a:round/>
              <a:headEnd type="none" w="med" len="med"/>
              <a:tailEnd type="none" w="med" len="med"/>
            </a:ln>
          </p:spPr>
        </p:cxnSp>
        <p:cxnSp>
          <p:nvCxnSpPr>
            <p:cNvPr id="8139" name="Google Shape;8139;p74"/>
            <p:cNvCxnSpPr/>
            <p:nvPr/>
          </p:nvCxnSpPr>
          <p:spPr>
            <a:xfrm rot="10800000">
              <a:off x="8342865" y="2425132"/>
              <a:ext cx="83400" cy="0"/>
            </a:xfrm>
            <a:prstGeom prst="straightConnector1">
              <a:avLst/>
            </a:prstGeom>
            <a:noFill/>
            <a:ln w="9525" cap="flat" cmpd="sng">
              <a:solidFill>
                <a:srgbClr val="667E92"/>
              </a:solidFill>
              <a:prstDash val="solid"/>
              <a:round/>
              <a:headEnd type="none" w="med" len="med"/>
              <a:tailEnd type="none" w="med" len="med"/>
            </a:ln>
          </p:spPr>
        </p:cxnSp>
        <p:grpSp>
          <p:nvGrpSpPr>
            <p:cNvPr id="8140" name="Google Shape;8140;p74"/>
            <p:cNvGrpSpPr/>
            <p:nvPr/>
          </p:nvGrpSpPr>
          <p:grpSpPr>
            <a:xfrm>
              <a:off x="7721175" y="2093194"/>
              <a:ext cx="599587" cy="623846"/>
              <a:chOff x="7721175" y="2093194"/>
              <a:chExt cx="599587" cy="623846"/>
            </a:xfrm>
          </p:grpSpPr>
          <p:grpSp>
            <p:nvGrpSpPr>
              <p:cNvPr id="8141" name="Google Shape;8141;p74"/>
              <p:cNvGrpSpPr/>
              <p:nvPr/>
            </p:nvGrpSpPr>
            <p:grpSpPr>
              <a:xfrm>
                <a:off x="7721175" y="2093194"/>
                <a:ext cx="291605" cy="623846"/>
                <a:chOff x="9405575" y="2061418"/>
                <a:chExt cx="291605" cy="623846"/>
              </a:xfrm>
            </p:grpSpPr>
            <p:sp>
              <p:nvSpPr>
                <p:cNvPr id="8142" name="Google Shape;8142;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43" name="Google Shape;8143;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44" name="Google Shape;8144;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45" name="Google Shape;8145;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46" name="Google Shape;8146;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47" name="Google Shape;8147;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48" name="Google Shape;8148;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49" name="Google Shape;8149;p74"/>
              <p:cNvGrpSpPr/>
              <p:nvPr/>
            </p:nvGrpSpPr>
            <p:grpSpPr>
              <a:xfrm flipH="1">
                <a:off x="8029157" y="2093194"/>
                <a:ext cx="291605" cy="623846"/>
                <a:chOff x="9405575" y="2061418"/>
                <a:chExt cx="291605" cy="623846"/>
              </a:xfrm>
            </p:grpSpPr>
            <p:sp>
              <p:nvSpPr>
                <p:cNvPr id="8150" name="Google Shape;8150;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1" name="Google Shape;8151;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2" name="Google Shape;8152;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3" name="Google Shape;8153;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4" name="Google Shape;8154;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5" name="Google Shape;8155;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6" name="Google Shape;8156;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grpSp>
        <p:nvGrpSpPr>
          <p:cNvPr id="8157" name="Google Shape;8157;p74"/>
          <p:cNvGrpSpPr/>
          <p:nvPr/>
        </p:nvGrpSpPr>
        <p:grpSpPr>
          <a:xfrm>
            <a:off x="4013304" y="970936"/>
            <a:ext cx="712557" cy="785901"/>
            <a:chOff x="4206459" y="1191441"/>
            <a:chExt cx="712557" cy="785901"/>
          </a:xfrm>
        </p:grpSpPr>
        <p:sp>
          <p:nvSpPr>
            <p:cNvPr id="8158" name="Google Shape;8158;p74"/>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9" name="Google Shape;8159;p74"/>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60" name="Google Shape;8160;p74"/>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61" name="Google Shape;8161;p74"/>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162" name="Google Shape;8162;p74"/>
            <p:cNvGrpSpPr/>
            <p:nvPr/>
          </p:nvGrpSpPr>
          <p:grpSpPr>
            <a:xfrm>
              <a:off x="4644280" y="1290523"/>
              <a:ext cx="143716" cy="29463"/>
              <a:chOff x="4644280" y="1290523"/>
              <a:chExt cx="143716" cy="29463"/>
            </a:xfrm>
          </p:grpSpPr>
          <p:sp>
            <p:nvSpPr>
              <p:cNvPr id="8163" name="Google Shape;8163;p74"/>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64" name="Google Shape;8164;p74"/>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65" name="Google Shape;8165;p74"/>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66" name="Google Shape;8166;p74"/>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67" name="Google Shape;8167;p74"/>
            <p:cNvGrpSpPr/>
            <p:nvPr/>
          </p:nvGrpSpPr>
          <p:grpSpPr>
            <a:xfrm>
              <a:off x="4356567" y="1191441"/>
              <a:ext cx="143690" cy="29488"/>
              <a:chOff x="4356567" y="1191441"/>
              <a:chExt cx="143690" cy="29488"/>
            </a:xfrm>
          </p:grpSpPr>
          <p:sp>
            <p:nvSpPr>
              <p:cNvPr id="8168" name="Google Shape;8168;p74"/>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69" name="Google Shape;8169;p74"/>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70" name="Google Shape;8170;p74"/>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71" name="Google Shape;8171;p74"/>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72" name="Google Shape;8172;p74"/>
            <p:cNvGrpSpPr/>
            <p:nvPr/>
          </p:nvGrpSpPr>
          <p:grpSpPr>
            <a:xfrm>
              <a:off x="4339009" y="1863727"/>
              <a:ext cx="143703" cy="29476"/>
              <a:chOff x="4339009" y="1863727"/>
              <a:chExt cx="143703" cy="29476"/>
            </a:xfrm>
          </p:grpSpPr>
          <p:sp>
            <p:nvSpPr>
              <p:cNvPr id="8173" name="Google Shape;8173;p74"/>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74" name="Google Shape;8174;p74"/>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75" name="Google Shape;8175;p74"/>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76" name="Google Shape;8176;p74"/>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77" name="Google Shape;8177;p74"/>
            <p:cNvGrpSpPr/>
            <p:nvPr/>
          </p:nvGrpSpPr>
          <p:grpSpPr>
            <a:xfrm>
              <a:off x="4206459" y="1607315"/>
              <a:ext cx="29539" cy="142899"/>
              <a:chOff x="4206459" y="1607315"/>
              <a:chExt cx="29539" cy="142899"/>
            </a:xfrm>
          </p:grpSpPr>
          <p:sp>
            <p:nvSpPr>
              <p:cNvPr id="8178" name="Google Shape;8178;p74"/>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79" name="Google Shape;8179;p74"/>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0" name="Google Shape;8180;p74"/>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1" name="Google Shape;8181;p74"/>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8182" name="Google Shape;8182;p74"/>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3" name="Google Shape;8183;p74"/>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4" name="Google Shape;8184;p74"/>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5" name="Google Shape;8185;p74"/>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186" name="Google Shape;8186;p74"/>
            <p:cNvGrpSpPr/>
            <p:nvPr/>
          </p:nvGrpSpPr>
          <p:grpSpPr>
            <a:xfrm>
              <a:off x="4889463" y="1423737"/>
              <a:ext cx="29552" cy="142899"/>
              <a:chOff x="4889463" y="1423737"/>
              <a:chExt cx="29552" cy="142899"/>
            </a:xfrm>
          </p:grpSpPr>
          <p:sp>
            <p:nvSpPr>
              <p:cNvPr id="8187" name="Google Shape;8187;p74"/>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8" name="Google Shape;8188;p74"/>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9" name="Google Shape;8189;p74"/>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90" name="Google Shape;8190;p74"/>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91" name="Google Shape;8191;p74"/>
            <p:cNvGrpSpPr/>
            <p:nvPr/>
          </p:nvGrpSpPr>
          <p:grpSpPr>
            <a:xfrm>
              <a:off x="4771663" y="1876896"/>
              <a:ext cx="108651" cy="100447"/>
              <a:chOff x="4771663" y="1876896"/>
              <a:chExt cx="108651" cy="100447"/>
            </a:xfrm>
          </p:grpSpPr>
          <p:sp>
            <p:nvSpPr>
              <p:cNvPr id="8192" name="Google Shape;8192;p74"/>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93" name="Google Shape;8193;p74"/>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94" name="Google Shape;8194;p74"/>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95" name="Google Shape;8195;p74"/>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196" name="Google Shape;8196;p74"/>
          <p:cNvGrpSpPr/>
          <p:nvPr/>
        </p:nvGrpSpPr>
        <p:grpSpPr>
          <a:xfrm>
            <a:off x="4008780" y="1854159"/>
            <a:ext cx="791287" cy="720350"/>
            <a:chOff x="267375" y="1071875"/>
            <a:chExt cx="470500" cy="428550"/>
          </a:xfrm>
        </p:grpSpPr>
        <p:sp>
          <p:nvSpPr>
            <p:cNvPr id="8197" name="Google Shape;8197;p74"/>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98" name="Google Shape;8198;p74"/>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99" name="Google Shape;8199;p74"/>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0" name="Google Shape;8200;p74"/>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1" name="Google Shape;8201;p74"/>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2" name="Google Shape;8202;p74"/>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3" name="Google Shape;8203;p74"/>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4" name="Google Shape;8204;p74"/>
            <p:cNvSpPr/>
            <p:nvPr/>
          </p:nvSpPr>
          <p:spPr>
            <a:xfrm>
              <a:off x="267375" y="1116025"/>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05" name="Google Shape;8205;p74"/>
          <p:cNvGrpSpPr/>
          <p:nvPr/>
        </p:nvGrpSpPr>
        <p:grpSpPr>
          <a:xfrm>
            <a:off x="709275" y="3498789"/>
            <a:ext cx="1408444" cy="673166"/>
            <a:chOff x="712664" y="3693287"/>
            <a:chExt cx="1460738" cy="698160"/>
          </a:xfrm>
        </p:grpSpPr>
        <p:grpSp>
          <p:nvGrpSpPr>
            <p:cNvPr id="8206" name="Google Shape;8206;p74"/>
            <p:cNvGrpSpPr/>
            <p:nvPr/>
          </p:nvGrpSpPr>
          <p:grpSpPr>
            <a:xfrm>
              <a:off x="1380079" y="4133090"/>
              <a:ext cx="234048" cy="258099"/>
              <a:chOff x="1380079" y="4133090"/>
              <a:chExt cx="234048" cy="258099"/>
            </a:xfrm>
          </p:grpSpPr>
          <p:sp>
            <p:nvSpPr>
              <p:cNvPr id="8207" name="Google Shape;8207;p74"/>
              <p:cNvSpPr/>
              <p:nvPr/>
            </p:nvSpPr>
            <p:spPr>
              <a:xfrm>
                <a:off x="1380079" y="4323114"/>
                <a:ext cx="136140" cy="6807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8" name="Google Shape;8208;p74"/>
              <p:cNvSpPr/>
              <p:nvPr/>
            </p:nvSpPr>
            <p:spPr>
              <a:xfrm>
                <a:off x="1432589" y="4133090"/>
                <a:ext cx="29529" cy="191793"/>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9" name="Google Shape;8209;p74"/>
              <p:cNvSpPr/>
              <p:nvPr/>
            </p:nvSpPr>
            <p:spPr>
              <a:xfrm>
                <a:off x="1492085" y="4253278"/>
                <a:ext cx="122041" cy="92186"/>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10" name="Google Shape;8210;p74"/>
            <p:cNvGrpSpPr/>
            <p:nvPr/>
          </p:nvGrpSpPr>
          <p:grpSpPr>
            <a:xfrm>
              <a:off x="884610" y="3864082"/>
              <a:ext cx="1118566" cy="527275"/>
              <a:chOff x="890961" y="3865463"/>
              <a:chExt cx="1115221" cy="525698"/>
            </a:xfrm>
          </p:grpSpPr>
          <p:sp>
            <p:nvSpPr>
              <p:cNvPr id="8211" name="Google Shape;8211;p74"/>
              <p:cNvSpPr/>
              <p:nvPr/>
            </p:nvSpPr>
            <p:spPr>
              <a:xfrm>
                <a:off x="1070568" y="3865463"/>
                <a:ext cx="756474" cy="330074"/>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12" name="Google Shape;8212;p74"/>
              <p:cNvSpPr/>
              <p:nvPr/>
            </p:nvSpPr>
            <p:spPr>
              <a:xfrm>
                <a:off x="890961" y="4013171"/>
                <a:ext cx="362006" cy="37799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13" name="Google Shape;8213;p74"/>
              <p:cNvSpPr/>
              <p:nvPr/>
            </p:nvSpPr>
            <p:spPr>
              <a:xfrm>
                <a:off x="1645508" y="4013554"/>
                <a:ext cx="360673" cy="377607"/>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14" name="Google Shape;8214;p74"/>
            <p:cNvGrpSpPr/>
            <p:nvPr/>
          </p:nvGrpSpPr>
          <p:grpSpPr>
            <a:xfrm>
              <a:off x="712664" y="3693287"/>
              <a:ext cx="1460738" cy="698160"/>
              <a:chOff x="712664" y="3693025"/>
              <a:chExt cx="1460738" cy="698160"/>
            </a:xfrm>
          </p:grpSpPr>
          <p:sp>
            <p:nvSpPr>
              <p:cNvPr id="8215" name="Google Shape;8215;p74"/>
              <p:cNvSpPr/>
              <p:nvPr/>
            </p:nvSpPr>
            <p:spPr>
              <a:xfrm>
                <a:off x="1940752" y="4098034"/>
                <a:ext cx="232651" cy="293151"/>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16" name="Google Shape;8216;p74"/>
              <p:cNvSpPr/>
              <p:nvPr/>
            </p:nvSpPr>
            <p:spPr>
              <a:xfrm>
                <a:off x="1736852" y="3804671"/>
                <a:ext cx="360950" cy="363671"/>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17" name="Google Shape;8217;p74"/>
              <p:cNvSpPr/>
              <p:nvPr/>
            </p:nvSpPr>
            <p:spPr>
              <a:xfrm>
                <a:off x="1443914" y="3693025"/>
                <a:ext cx="387937" cy="254911"/>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18" name="Google Shape;8218;p74"/>
              <p:cNvSpPr/>
              <p:nvPr/>
            </p:nvSpPr>
            <p:spPr>
              <a:xfrm>
                <a:off x="1054844" y="3693025"/>
                <a:ext cx="389072" cy="254558"/>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19" name="Google Shape;8219;p74"/>
              <p:cNvSpPr/>
              <p:nvPr/>
            </p:nvSpPr>
            <p:spPr>
              <a:xfrm>
                <a:off x="788438" y="3804252"/>
                <a:ext cx="361411" cy="363809"/>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20" name="Google Shape;8220;p74"/>
              <p:cNvSpPr/>
              <p:nvPr/>
            </p:nvSpPr>
            <p:spPr>
              <a:xfrm>
                <a:off x="712664" y="4097717"/>
                <a:ext cx="232830" cy="293432"/>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221" name="Google Shape;8221;p74"/>
          <p:cNvGrpSpPr/>
          <p:nvPr/>
        </p:nvGrpSpPr>
        <p:grpSpPr>
          <a:xfrm>
            <a:off x="3146990" y="970936"/>
            <a:ext cx="795485" cy="738831"/>
            <a:chOff x="3348603" y="1236445"/>
            <a:chExt cx="749256" cy="695894"/>
          </a:xfrm>
        </p:grpSpPr>
        <p:grpSp>
          <p:nvGrpSpPr>
            <p:cNvPr id="8222" name="Google Shape;8222;p74"/>
            <p:cNvGrpSpPr/>
            <p:nvPr/>
          </p:nvGrpSpPr>
          <p:grpSpPr>
            <a:xfrm>
              <a:off x="3583779" y="1236445"/>
              <a:ext cx="293795" cy="285811"/>
              <a:chOff x="3750225" y="1774000"/>
              <a:chExt cx="149575" cy="145525"/>
            </a:xfrm>
          </p:grpSpPr>
          <p:sp>
            <p:nvSpPr>
              <p:cNvPr id="8223" name="Google Shape;8223;p74"/>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24" name="Google Shape;8224;p74"/>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25" name="Google Shape;8225;p74"/>
            <p:cNvGrpSpPr/>
            <p:nvPr/>
          </p:nvGrpSpPr>
          <p:grpSpPr>
            <a:xfrm>
              <a:off x="3775534" y="1462599"/>
              <a:ext cx="322325" cy="285958"/>
              <a:chOff x="3847850" y="1889150"/>
              <a:chExt cx="164100" cy="145600"/>
            </a:xfrm>
          </p:grpSpPr>
          <p:sp>
            <p:nvSpPr>
              <p:cNvPr id="8226" name="Google Shape;8226;p74"/>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27" name="Google Shape;8227;p74"/>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28" name="Google Shape;8228;p74"/>
            <p:cNvGrpSpPr/>
            <p:nvPr/>
          </p:nvGrpSpPr>
          <p:grpSpPr>
            <a:xfrm>
              <a:off x="3545329" y="1646528"/>
              <a:ext cx="293746" cy="285811"/>
              <a:chOff x="3730650" y="1982800"/>
              <a:chExt cx="149550" cy="145525"/>
            </a:xfrm>
          </p:grpSpPr>
          <p:sp>
            <p:nvSpPr>
              <p:cNvPr id="8229" name="Google Shape;8229;p74"/>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30" name="Google Shape;8230;p74"/>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31" name="Google Shape;8231;p74"/>
            <p:cNvGrpSpPr/>
            <p:nvPr/>
          </p:nvGrpSpPr>
          <p:grpSpPr>
            <a:xfrm>
              <a:off x="3348603" y="1415046"/>
              <a:ext cx="294384" cy="284387"/>
              <a:chOff x="3630494" y="1864938"/>
              <a:chExt cx="149875" cy="144800"/>
            </a:xfrm>
          </p:grpSpPr>
          <p:sp>
            <p:nvSpPr>
              <p:cNvPr id="8232" name="Google Shape;8232;p74"/>
              <p:cNvSpPr/>
              <p:nvPr/>
            </p:nvSpPr>
            <p:spPr>
              <a:xfrm>
                <a:off x="3630494" y="1864938"/>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33" name="Google Shape;8233;p74"/>
              <p:cNvSpPr/>
              <p:nvPr/>
            </p:nvSpPr>
            <p:spPr>
              <a:xfrm>
                <a:off x="3654119" y="1906594"/>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234" name="Google Shape;8234;p74"/>
          <p:cNvGrpSpPr/>
          <p:nvPr/>
        </p:nvGrpSpPr>
        <p:grpSpPr>
          <a:xfrm>
            <a:off x="2268517" y="3493832"/>
            <a:ext cx="1324924" cy="678083"/>
            <a:chOff x="2413923" y="3711366"/>
            <a:chExt cx="1374117" cy="703260"/>
          </a:xfrm>
        </p:grpSpPr>
        <p:grpSp>
          <p:nvGrpSpPr>
            <p:cNvPr id="8235" name="Google Shape;8235;p74"/>
            <p:cNvGrpSpPr/>
            <p:nvPr/>
          </p:nvGrpSpPr>
          <p:grpSpPr>
            <a:xfrm>
              <a:off x="2413923" y="3711366"/>
              <a:ext cx="1374117" cy="703260"/>
              <a:chOff x="2413923" y="3711366"/>
              <a:chExt cx="1374117" cy="703260"/>
            </a:xfrm>
          </p:grpSpPr>
          <p:sp>
            <p:nvSpPr>
              <p:cNvPr id="8236" name="Google Shape;8236;p74"/>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237" name="Google Shape;8237;p74"/>
              <p:cNvGrpSpPr/>
              <p:nvPr/>
            </p:nvGrpSpPr>
            <p:grpSpPr>
              <a:xfrm>
                <a:off x="2600284" y="3808654"/>
                <a:ext cx="234506" cy="138009"/>
                <a:chOff x="2600284" y="3808654"/>
                <a:chExt cx="234506" cy="138009"/>
              </a:xfrm>
            </p:grpSpPr>
            <p:sp>
              <p:nvSpPr>
                <p:cNvPr id="8238" name="Google Shape;8238;p74"/>
                <p:cNvSpPr/>
                <p:nvPr/>
              </p:nvSpPr>
              <p:spPr>
                <a:xfrm>
                  <a:off x="2767890" y="3879764"/>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239" name="Google Shape;8239;p74"/>
                <p:cNvCxnSpPr/>
                <p:nvPr/>
              </p:nvCxnSpPr>
              <p:spPr>
                <a:xfrm rot="10800000">
                  <a:off x="2600284" y="3808654"/>
                  <a:ext cx="201000" cy="723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0" name="Google Shape;8240;p74"/>
              <p:cNvGrpSpPr/>
              <p:nvPr/>
            </p:nvGrpSpPr>
            <p:grpSpPr>
              <a:xfrm>
                <a:off x="3359659" y="3805664"/>
                <a:ext cx="232294" cy="141000"/>
                <a:chOff x="3359659" y="3805664"/>
                <a:chExt cx="232294" cy="141000"/>
              </a:xfrm>
            </p:grpSpPr>
            <p:sp>
              <p:nvSpPr>
                <p:cNvPr id="8241" name="Google Shape;8241;p74"/>
                <p:cNvSpPr/>
                <p:nvPr/>
              </p:nvSpPr>
              <p:spPr>
                <a:xfrm>
                  <a:off x="3359659" y="3879764"/>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242" name="Google Shape;8242;p74"/>
                <p:cNvCxnSpPr/>
                <p:nvPr/>
              </p:nvCxnSpPr>
              <p:spPr>
                <a:xfrm rot="10800000" flipH="1">
                  <a:off x="3393053" y="3805664"/>
                  <a:ext cx="198900" cy="780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3" name="Google Shape;8243;p74"/>
              <p:cNvGrpSpPr/>
              <p:nvPr/>
            </p:nvGrpSpPr>
            <p:grpSpPr>
              <a:xfrm>
                <a:off x="3067316" y="3711366"/>
                <a:ext cx="66900" cy="166809"/>
                <a:chOff x="3067316" y="3711366"/>
                <a:chExt cx="66900" cy="166809"/>
              </a:xfrm>
            </p:grpSpPr>
            <p:sp>
              <p:nvSpPr>
                <p:cNvPr id="8244" name="Google Shape;8244;p74"/>
                <p:cNvSpPr/>
                <p:nvPr/>
              </p:nvSpPr>
              <p:spPr>
                <a:xfrm>
                  <a:off x="3067316" y="3811276"/>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245" name="Google Shape;8245;p74"/>
                <p:cNvCxnSpPr/>
                <p:nvPr/>
              </p:nvCxnSpPr>
              <p:spPr>
                <a:xfrm rot="-5400000">
                  <a:off x="3050460" y="3761616"/>
                  <a:ext cx="1011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6" name="Google Shape;8246;p74"/>
              <p:cNvGrpSpPr/>
              <p:nvPr/>
            </p:nvGrpSpPr>
            <p:grpSpPr>
              <a:xfrm>
                <a:off x="2413923" y="4058666"/>
                <a:ext cx="224119" cy="66900"/>
                <a:chOff x="2413923" y="4058666"/>
                <a:chExt cx="224119" cy="66900"/>
              </a:xfrm>
            </p:grpSpPr>
            <p:sp>
              <p:nvSpPr>
                <p:cNvPr id="8247" name="Google Shape;8247;p74"/>
                <p:cNvSpPr/>
                <p:nvPr/>
              </p:nvSpPr>
              <p:spPr>
                <a:xfrm>
                  <a:off x="2571142" y="4058666"/>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248" name="Google Shape;8248;p74"/>
                <p:cNvCxnSpPr/>
                <p:nvPr/>
              </p:nvCxnSpPr>
              <p:spPr>
                <a:xfrm flipH="1">
                  <a:off x="2413923" y="4092060"/>
                  <a:ext cx="1596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9" name="Google Shape;8249;p74"/>
              <p:cNvGrpSpPr/>
              <p:nvPr/>
            </p:nvGrpSpPr>
            <p:grpSpPr>
              <a:xfrm>
                <a:off x="3564643" y="4058666"/>
                <a:ext cx="223397" cy="66900"/>
                <a:chOff x="3564643" y="4058666"/>
                <a:chExt cx="223397" cy="66900"/>
              </a:xfrm>
            </p:grpSpPr>
            <p:sp>
              <p:nvSpPr>
                <p:cNvPr id="8250" name="Google Shape;8250;p74"/>
                <p:cNvSpPr/>
                <p:nvPr/>
              </p:nvSpPr>
              <p:spPr>
                <a:xfrm>
                  <a:off x="3564643" y="4058666"/>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251" name="Google Shape;8251;p74"/>
                <p:cNvCxnSpPr/>
                <p:nvPr/>
              </p:nvCxnSpPr>
              <p:spPr>
                <a:xfrm>
                  <a:off x="3630240" y="4092060"/>
                  <a:ext cx="1578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grpSp>
          <p:nvGrpSpPr>
            <p:cNvPr id="8252" name="Google Shape;8252;p74"/>
            <p:cNvGrpSpPr/>
            <p:nvPr/>
          </p:nvGrpSpPr>
          <p:grpSpPr>
            <a:xfrm>
              <a:off x="2633353" y="3965763"/>
              <a:ext cx="933975" cy="445687"/>
              <a:chOff x="2633353" y="3965763"/>
              <a:chExt cx="933975" cy="445687"/>
            </a:xfrm>
          </p:grpSpPr>
          <p:sp>
            <p:nvSpPr>
              <p:cNvPr id="8253" name="Google Shape;8253;p74"/>
              <p:cNvSpPr/>
              <p:nvPr/>
            </p:nvSpPr>
            <p:spPr>
              <a:xfrm>
                <a:off x="2633353" y="3965763"/>
                <a:ext cx="933975" cy="44568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54" name="Google Shape;8254;p74"/>
              <p:cNvSpPr/>
              <p:nvPr/>
            </p:nvSpPr>
            <p:spPr>
              <a:xfrm>
                <a:off x="2702006" y="4030399"/>
                <a:ext cx="798496" cy="381051"/>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255" name="Google Shape;8255;p74"/>
          <p:cNvGrpSpPr/>
          <p:nvPr/>
        </p:nvGrpSpPr>
        <p:grpSpPr>
          <a:xfrm>
            <a:off x="6392789" y="1044380"/>
            <a:ext cx="1131087" cy="587383"/>
            <a:chOff x="238125" y="999450"/>
            <a:chExt cx="7140700" cy="3708225"/>
          </a:xfrm>
        </p:grpSpPr>
        <p:sp>
          <p:nvSpPr>
            <p:cNvPr id="8256" name="Google Shape;8256;p74"/>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57" name="Google Shape;8257;p74"/>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58" name="Google Shape;8258;p74"/>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59" name="Google Shape;8259;p74"/>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60" name="Google Shape;8260;p74"/>
            <p:cNvSpPr/>
            <p:nvPr/>
          </p:nvSpPr>
          <p:spPr>
            <a:xfrm>
              <a:off x="3808250" y="2852875"/>
              <a:ext cx="25" cy="25"/>
            </a:xfrm>
            <a:custGeom>
              <a:avLst/>
              <a:gdLst/>
              <a:ahLst/>
              <a:cxnLst/>
              <a:rect l="l" t="t" r="r" b="b"/>
              <a:pathLst>
                <a:path w="1" h="1" extrusionOk="0">
                  <a:moveTo>
                    <a:pt x="0" y="1"/>
                  </a:moveTo>
                  <a:close/>
                </a:path>
              </a:pathLst>
            </a:custGeom>
            <a:solidFill>
              <a:srgbClr val="DB634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61" name="Google Shape;8261;p74"/>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62" name="Google Shape;8262;p74"/>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63" name="Google Shape;8263;p74"/>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64" name="Google Shape;8264;p74"/>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65" name="Google Shape;8265;p74"/>
          <p:cNvGrpSpPr/>
          <p:nvPr/>
        </p:nvGrpSpPr>
        <p:grpSpPr>
          <a:xfrm>
            <a:off x="3744240" y="3493874"/>
            <a:ext cx="1375854" cy="678131"/>
            <a:chOff x="3913765" y="3641905"/>
            <a:chExt cx="1522805" cy="750560"/>
          </a:xfrm>
        </p:grpSpPr>
        <p:grpSp>
          <p:nvGrpSpPr>
            <p:cNvPr id="8266" name="Google Shape;8266;p74"/>
            <p:cNvGrpSpPr/>
            <p:nvPr/>
          </p:nvGrpSpPr>
          <p:grpSpPr>
            <a:xfrm>
              <a:off x="3913765" y="3997002"/>
              <a:ext cx="1522805" cy="395463"/>
              <a:chOff x="3913765" y="3997002"/>
              <a:chExt cx="1522805" cy="395463"/>
            </a:xfrm>
          </p:grpSpPr>
          <p:grpSp>
            <p:nvGrpSpPr>
              <p:cNvPr id="8267" name="Google Shape;8267;p74"/>
              <p:cNvGrpSpPr/>
              <p:nvPr/>
            </p:nvGrpSpPr>
            <p:grpSpPr>
              <a:xfrm>
                <a:off x="3913765" y="4138659"/>
                <a:ext cx="507602" cy="253806"/>
                <a:chOff x="3913765" y="4138659"/>
                <a:chExt cx="507602" cy="253806"/>
              </a:xfrm>
            </p:grpSpPr>
            <p:sp>
              <p:nvSpPr>
                <p:cNvPr id="8268" name="Google Shape;8268;p74"/>
                <p:cNvSpPr/>
                <p:nvPr/>
              </p:nvSpPr>
              <p:spPr>
                <a:xfrm>
                  <a:off x="3913765" y="4138659"/>
                  <a:ext cx="507602" cy="50764"/>
                </a:xfrm>
                <a:custGeom>
                  <a:avLst/>
                  <a:gdLst/>
                  <a:ahLst/>
                  <a:cxnLst/>
                  <a:rect l="l" t="t" r="r" b="b"/>
                  <a:pathLst>
                    <a:path w="95012" h="9502" fill="none" extrusionOk="0">
                      <a:moveTo>
                        <a:pt x="95011" y="1"/>
                      </a:moveTo>
                      <a:lnTo>
                        <a:pt x="23755" y="1"/>
                      </a:lnTo>
                      <a:lnTo>
                        <a:pt x="1" y="9501"/>
                      </a:lnTo>
                      <a:lnTo>
                        <a:pt x="95011" y="950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69" name="Google Shape;8269;p74"/>
                <p:cNvSpPr/>
                <p:nvPr/>
              </p:nvSpPr>
              <p:spPr>
                <a:xfrm>
                  <a:off x="3913765" y="4189418"/>
                  <a:ext cx="507602" cy="203047"/>
                </a:xfrm>
                <a:custGeom>
                  <a:avLst/>
                  <a:gdLst/>
                  <a:ahLst/>
                  <a:cxnLst/>
                  <a:rect l="l" t="t" r="r" b="b"/>
                  <a:pathLst>
                    <a:path w="95012" h="38006" fill="none" extrusionOk="0">
                      <a:moveTo>
                        <a:pt x="1" y="0"/>
                      </a:moveTo>
                      <a:lnTo>
                        <a:pt x="1" y="38005"/>
                      </a:lnTo>
                      <a:lnTo>
                        <a:pt x="95011" y="38005"/>
                      </a:lnTo>
                      <a:lnTo>
                        <a:pt x="95011" y="38005"/>
                      </a:lnTo>
                      <a:lnTo>
                        <a:pt x="95011" y="0"/>
                      </a:lnTo>
                      <a:close/>
                    </a:path>
                  </a:pathLst>
                </a:custGeom>
                <a:noFill/>
                <a:ln w="9525" cap="flat" cmpd="sng">
                  <a:solidFill>
                    <a:srgbClr val="869FB1"/>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tx1"/>
                      </a:solidFill>
                    </a:rPr>
                    <a:t>     </a:t>
                  </a:r>
                  <a:endParaRPr>
                    <a:solidFill>
                      <a:schemeClr val="tx1"/>
                    </a:solidFill>
                  </a:endParaRPr>
                </a:p>
              </p:txBody>
            </p:sp>
          </p:grpSp>
          <p:grpSp>
            <p:nvGrpSpPr>
              <p:cNvPr id="8270" name="Google Shape;8270;p74"/>
              <p:cNvGrpSpPr/>
              <p:nvPr/>
            </p:nvGrpSpPr>
            <p:grpSpPr>
              <a:xfrm>
                <a:off x="4421361" y="3997002"/>
                <a:ext cx="507618" cy="395463"/>
                <a:chOff x="4421361" y="3997002"/>
                <a:chExt cx="507618" cy="395463"/>
              </a:xfrm>
            </p:grpSpPr>
            <p:sp>
              <p:nvSpPr>
                <p:cNvPr id="8271" name="Google Shape;8271;p74"/>
                <p:cNvSpPr/>
                <p:nvPr/>
              </p:nvSpPr>
              <p:spPr>
                <a:xfrm>
                  <a:off x="4421361" y="3997002"/>
                  <a:ext cx="507618" cy="50759"/>
                </a:xfrm>
                <a:custGeom>
                  <a:avLst/>
                  <a:gdLst/>
                  <a:ahLst/>
                  <a:cxnLst/>
                  <a:rect l="l" t="t" r="r" b="b"/>
                  <a:pathLst>
                    <a:path w="95015" h="9501" fill="none" extrusionOk="0">
                      <a:moveTo>
                        <a:pt x="71260" y="0"/>
                      </a:moveTo>
                      <a:lnTo>
                        <a:pt x="23755" y="0"/>
                      </a:lnTo>
                      <a:lnTo>
                        <a:pt x="0" y="9501"/>
                      </a:lnTo>
                      <a:lnTo>
                        <a:pt x="95014" y="9501"/>
                      </a:lnTo>
                      <a:close/>
                    </a:path>
                  </a:pathLst>
                </a:custGeom>
                <a:noFill/>
                <a:ln w="9525" cap="sq"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72" name="Google Shape;8272;p74"/>
                <p:cNvSpPr/>
                <p:nvPr/>
              </p:nvSpPr>
              <p:spPr>
                <a:xfrm>
                  <a:off x="4421361" y="4047756"/>
                  <a:ext cx="507618" cy="344709"/>
                </a:xfrm>
                <a:custGeom>
                  <a:avLst/>
                  <a:gdLst/>
                  <a:ahLst/>
                  <a:cxnLst/>
                  <a:rect l="l" t="t" r="r" b="b"/>
                  <a:pathLst>
                    <a:path w="95015" h="64522" fill="none" extrusionOk="0">
                      <a:moveTo>
                        <a:pt x="0" y="1"/>
                      </a:moveTo>
                      <a:lnTo>
                        <a:pt x="0" y="64521"/>
                      </a:lnTo>
                      <a:lnTo>
                        <a:pt x="95014" y="64521"/>
                      </a:lnTo>
                      <a:lnTo>
                        <a:pt x="95014" y="35846"/>
                      </a:lnTo>
                      <a:lnTo>
                        <a:pt x="95014" y="35846"/>
                      </a:lnTo>
                      <a:lnTo>
                        <a:pt x="95014" y="26286"/>
                      </a:lnTo>
                      <a:lnTo>
                        <a:pt x="95014" y="1"/>
                      </a:lnTo>
                      <a:close/>
                    </a:path>
                  </a:pathLst>
                </a:custGeom>
                <a:noFill/>
                <a:ln w="9525" cap="flat" cmpd="sng">
                  <a:solidFill>
                    <a:srgbClr val="DBE2E7"/>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73" name="Google Shape;8273;p74"/>
              <p:cNvGrpSpPr/>
              <p:nvPr/>
            </p:nvGrpSpPr>
            <p:grpSpPr>
              <a:xfrm>
                <a:off x="4928973" y="4189418"/>
                <a:ext cx="507596" cy="203047"/>
                <a:chOff x="4928973" y="4189418"/>
                <a:chExt cx="507596" cy="203047"/>
              </a:xfrm>
            </p:grpSpPr>
            <p:sp>
              <p:nvSpPr>
                <p:cNvPr id="8274" name="Google Shape;8274;p74"/>
                <p:cNvSpPr/>
                <p:nvPr/>
              </p:nvSpPr>
              <p:spPr>
                <a:xfrm>
                  <a:off x="4928973" y="4189418"/>
                  <a:ext cx="507596" cy="50759"/>
                </a:xfrm>
                <a:custGeom>
                  <a:avLst/>
                  <a:gdLst/>
                  <a:ahLst/>
                  <a:cxnLst/>
                  <a:rect l="l" t="t" r="r" b="b"/>
                  <a:pathLst>
                    <a:path w="95011" h="9501" fill="none" extrusionOk="0">
                      <a:moveTo>
                        <a:pt x="95011" y="9501"/>
                      </a:moveTo>
                      <a:lnTo>
                        <a:pt x="71260" y="0"/>
                      </a:lnTo>
                      <a:lnTo>
                        <a:pt x="0" y="0"/>
                      </a:lnTo>
                      <a:lnTo>
                        <a:pt x="0" y="950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75" name="Google Shape;8275;p74"/>
                <p:cNvSpPr/>
                <p:nvPr/>
              </p:nvSpPr>
              <p:spPr>
                <a:xfrm>
                  <a:off x="4928973" y="4240172"/>
                  <a:ext cx="507596" cy="152293"/>
                </a:xfrm>
                <a:custGeom>
                  <a:avLst/>
                  <a:gdLst/>
                  <a:ahLst/>
                  <a:cxnLst/>
                  <a:rect l="l" t="t" r="r" b="b"/>
                  <a:pathLst>
                    <a:path w="95011" h="28506" fill="none" extrusionOk="0">
                      <a:moveTo>
                        <a:pt x="0" y="28505"/>
                      </a:moveTo>
                      <a:lnTo>
                        <a:pt x="0" y="28505"/>
                      </a:lnTo>
                      <a:lnTo>
                        <a:pt x="95011" y="28505"/>
                      </a:lnTo>
                      <a:lnTo>
                        <a:pt x="95011" y="1"/>
                      </a:lnTo>
                      <a:lnTo>
                        <a:pt x="0" y="1"/>
                      </a:lnTo>
                      <a:close/>
                    </a:path>
                  </a:pathLst>
                </a:custGeom>
                <a:noFill/>
                <a:ln w="9525" cap="flat" cmpd="sng">
                  <a:solidFill>
                    <a:srgbClr val="869FB1"/>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276" name="Google Shape;8276;p74"/>
            <p:cNvGrpSpPr/>
            <p:nvPr/>
          </p:nvGrpSpPr>
          <p:grpSpPr>
            <a:xfrm>
              <a:off x="4482186" y="3641905"/>
              <a:ext cx="397605" cy="349784"/>
              <a:chOff x="2906375" y="1159725"/>
              <a:chExt cx="1860575" cy="1636800"/>
            </a:xfrm>
          </p:grpSpPr>
          <p:sp>
            <p:nvSpPr>
              <p:cNvPr id="8277" name="Google Shape;8277;p74"/>
              <p:cNvSpPr/>
              <p:nvPr/>
            </p:nvSpPr>
            <p:spPr>
              <a:xfrm>
                <a:off x="2906375" y="1159725"/>
                <a:ext cx="1860575" cy="1320800"/>
              </a:xfrm>
              <a:custGeom>
                <a:avLst/>
                <a:gdLst/>
                <a:ahLst/>
                <a:cxnLst/>
                <a:rect l="l" t="t" r="r" b="b"/>
                <a:pathLst>
                  <a:path w="74423" h="52832" fill="none" extrusionOk="0">
                    <a:moveTo>
                      <a:pt x="74300" y="9469"/>
                    </a:moveTo>
                    <a:cubicBezTo>
                      <a:pt x="74046" y="6953"/>
                      <a:pt x="72972" y="4566"/>
                      <a:pt x="71233" y="2899"/>
                    </a:cubicBezTo>
                    <a:cubicBezTo>
                      <a:pt x="71029" y="2682"/>
                      <a:pt x="70807" y="2484"/>
                      <a:pt x="70569" y="2305"/>
                    </a:cubicBezTo>
                    <a:cubicBezTo>
                      <a:pt x="70326" y="2123"/>
                      <a:pt x="70133" y="1933"/>
                      <a:pt x="69847" y="1767"/>
                    </a:cubicBezTo>
                    <a:cubicBezTo>
                      <a:pt x="69576" y="1596"/>
                      <a:pt x="69301" y="1435"/>
                      <a:pt x="69030" y="1280"/>
                    </a:cubicBezTo>
                    <a:cubicBezTo>
                      <a:pt x="68792" y="1159"/>
                      <a:pt x="68599" y="1084"/>
                      <a:pt x="68385" y="985"/>
                    </a:cubicBezTo>
                    <a:cubicBezTo>
                      <a:pt x="67280" y="522"/>
                      <a:pt x="66290" y="276"/>
                      <a:pt x="65270" y="188"/>
                    </a:cubicBezTo>
                    <a:cubicBezTo>
                      <a:pt x="63260" y="1"/>
                      <a:pt x="61470" y="332"/>
                      <a:pt x="60001" y="803"/>
                    </a:cubicBezTo>
                    <a:cubicBezTo>
                      <a:pt x="58778" y="1194"/>
                      <a:pt x="57603" y="1727"/>
                      <a:pt x="56500" y="2385"/>
                    </a:cubicBezTo>
                    <a:cubicBezTo>
                      <a:pt x="56396" y="1617"/>
                      <a:pt x="56273" y="1012"/>
                      <a:pt x="56179" y="613"/>
                    </a:cubicBezTo>
                    <a:cubicBezTo>
                      <a:pt x="56104" y="298"/>
                      <a:pt x="55821" y="73"/>
                      <a:pt x="55497" y="78"/>
                    </a:cubicBezTo>
                    <a:lnTo>
                      <a:pt x="38984" y="255"/>
                    </a:lnTo>
                    <a:lnTo>
                      <a:pt x="35208" y="295"/>
                    </a:lnTo>
                    <a:lnTo>
                      <a:pt x="18696" y="472"/>
                    </a:lnTo>
                    <a:cubicBezTo>
                      <a:pt x="18370" y="474"/>
                      <a:pt x="18091" y="704"/>
                      <a:pt x="18027" y="1023"/>
                    </a:cubicBezTo>
                    <a:cubicBezTo>
                      <a:pt x="17941" y="1422"/>
                      <a:pt x="17829" y="2026"/>
                      <a:pt x="17741" y="2800"/>
                    </a:cubicBezTo>
                    <a:cubicBezTo>
                      <a:pt x="16625" y="2163"/>
                      <a:pt x="15439" y="1657"/>
                      <a:pt x="14211" y="1290"/>
                    </a:cubicBezTo>
                    <a:cubicBezTo>
                      <a:pt x="12731" y="854"/>
                      <a:pt x="10935" y="560"/>
                      <a:pt x="8931" y="790"/>
                    </a:cubicBezTo>
                    <a:cubicBezTo>
                      <a:pt x="7908" y="900"/>
                      <a:pt x="6923" y="1167"/>
                      <a:pt x="5832" y="1652"/>
                    </a:cubicBezTo>
                    <a:cubicBezTo>
                      <a:pt x="5620" y="1756"/>
                      <a:pt x="5427" y="1839"/>
                      <a:pt x="5192" y="1965"/>
                    </a:cubicBezTo>
                    <a:cubicBezTo>
                      <a:pt x="4924" y="2125"/>
                      <a:pt x="4651" y="2291"/>
                      <a:pt x="4384" y="2465"/>
                    </a:cubicBezTo>
                    <a:cubicBezTo>
                      <a:pt x="4103" y="2639"/>
                      <a:pt x="3915" y="2832"/>
                      <a:pt x="3675" y="3019"/>
                    </a:cubicBezTo>
                    <a:cubicBezTo>
                      <a:pt x="3439" y="3204"/>
                      <a:pt x="3222" y="3407"/>
                      <a:pt x="3022" y="3627"/>
                    </a:cubicBezTo>
                    <a:cubicBezTo>
                      <a:pt x="1319" y="5332"/>
                      <a:pt x="294" y="7743"/>
                      <a:pt x="99" y="10261"/>
                    </a:cubicBezTo>
                    <a:cubicBezTo>
                      <a:pt x="0" y="11524"/>
                      <a:pt x="104" y="12828"/>
                      <a:pt x="466" y="14096"/>
                    </a:cubicBezTo>
                    <a:cubicBezTo>
                      <a:pt x="653" y="14725"/>
                      <a:pt x="875" y="15354"/>
                      <a:pt x="1175" y="15953"/>
                    </a:cubicBezTo>
                    <a:lnTo>
                      <a:pt x="1282" y="16181"/>
                    </a:lnTo>
                    <a:lnTo>
                      <a:pt x="1362" y="16341"/>
                    </a:lnTo>
                    <a:lnTo>
                      <a:pt x="1416" y="16432"/>
                    </a:lnTo>
                    <a:lnTo>
                      <a:pt x="1622" y="16794"/>
                    </a:lnTo>
                    <a:cubicBezTo>
                      <a:pt x="1769" y="17040"/>
                      <a:pt x="1986" y="17377"/>
                      <a:pt x="2168" y="17639"/>
                    </a:cubicBezTo>
                    <a:cubicBezTo>
                      <a:pt x="3672" y="19764"/>
                      <a:pt x="5719" y="21389"/>
                      <a:pt x="7890" y="22556"/>
                    </a:cubicBezTo>
                    <a:cubicBezTo>
                      <a:pt x="10076" y="23744"/>
                      <a:pt x="12329" y="24512"/>
                      <a:pt x="14535" y="25184"/>
                    </a:cubicBezTo>
                    <a:cubicBezTo>
                      <a:pt x="16734" y="25847"/>
                      <a:pt x="18883" y="26377"/>
                      <a:pt x="20907" y="26937"/>
                    </a:cubicBezTo>
                    <a:cubicBezTo>
                      <a:pt x="23058" y="27539"/>
                      <a:pt x="25044" y="27884"/>
                      <a:pt x="26553" y="28569"/>
                    </a:cubicBezTo>
                    <a:cubicBezTo>
                      <a:pt x="27991" y="29155"/>
                      <a:pt x="29136" y="30359"/>
                      <a:pt x="29449" y="31218"/>
                    </a:cubicBezTo>
                    <a:cubicBezTo>
                      <a:pt x="29527" y="31433"/>
                      <a:pt x="29583" y="31620"/>
                      <a:pt x="29583" y="31813"/>
                    </a:cubicBezTo>
                    <a:cubicBezTo>
                      <a:pt x="29591" y="31992"/>
                      <a:pt x="29572" y="32171"/>
                      <a:pt x="29532" y="32345"/>
                    </a:cubicBezTo>
                    <a:cubicBezTo>
                      <a:pt x="29436" y="32680"/>
                      <a:pt x="29099" y="33060"/>
                      <a:pt x="28702" y="33263"/>
                    </a:cubicBezTo>
                    <a:cubicBezTo>
                      <a:pt x="27926" y="33729"/>
                      <a:pt x="26880" y="33477"/>
                      <a:pt x="26733" y="33049"/>
                    </a:cubicBezTo>
                    <a:cubicBezTo>
                      <a:pt x="26396" y="32372"/>
                      <a:pt x="26414" y="31582"/>
                      <a:pt x="26644" y="31256"/>
                    </a:cubicBezTo>
                    <a:cubicBezTo>
                      <a:pt x="26888" y="30884"/>
                      <a:pt x="27300" y="30937"/>
                      <a:pt x="27273" y="30911"/>
                    </a:cubicBezTo>
                    <a:lnTo>
                      <a:pt x="27067" y="30825"/>
                    </a:lnTo>
                    <a:cubicBezTo>
                      <a:pt x="26928" y="30782"/>
                      <a:pt x="26669" y="30745"/>
                      <a:pt x="26361" y="30897"/>
                    </a:cubicBezTo>
                    <a:cubicBezTo>
                      <a:pt x="26045" y="31044"/>
                      <a:pt x="25777" y="31390"/>
                      <a:pt x="25595" y="31815"/>
                    </a:cubicBezTo>
                    <a:cubicBezTo>
                      <a:pt x="25408" y="32246"/>
                      <a:pt x="25298" y="32765"/>
                      <a:pt x="25379" y="33410"/>
                    </a:cubicBezTo>
                    <a:cubicBezTo>
                      <a:pt x="25403" y="33702"/>
                      <a:pt x="25590" y="34208"/>
                      <a:pt x="25855" y="34499"/>
                    </a:cubicBezTo>
                    <a:cubicBezTo>
                      <a:pt x="26117" y="34807"/>
                      <a:pt x="26444" y="35061"/>
                      <a:pt x="26810" y="35241"/>
                    </a:cubicBezTo>
                    <a:cubicBezTo>
                      <a:pt x="27560" y="35613"/>
                      <a:pt x="28456" y="35736"/>
                      <a:pt x="29398" y="35551"/>
                    </a:cubicBezTo>
                    <a:cubicBezTo>
                      <a:pt x="30316" y="35353"/>
                      <a:pt x="31298" y="34882"/>
                      <a:pt x="32032" y="33889"/>
                    </a:cubicBezTo>
                    <a:cubicBezTo>
                      <a:pt x="32422" y="33325"/>
                      <a:pt x="32615" y="32803"/>
                      <a:pt x="32722" y="32177"/>
                    </a:cubicBezTo>
                    <a:cubicBezTo>
                      <a:pt x="32776" y="31882"/>
                      <a:pt x="32797" y="31582"/>
                      <a:pt x="32784" y="31283"/>
                    </a:cubicBezTo>
                    <a:cubicBezTo>
                      <a:pt x="34828" y="34499"/>
                      <a:pt x="34919" y="37103"/>
                      <a:pt x="34413" y="41899"/>
                    </a:cubicBezTo>
                    <a:cubicBezTo>
                      <a:pt x="33530" y="50222"/>
                      <a:pt x="29511" y="52831"/>
                      <a:pt x="29511" y="52831"/>
                    </a:cubicBezTo>
                    <a:lnTo>
                      <a:pt x="37547" y="52743"/>
                    </a:lnTo>
                    <a:lnTo>
                      <a:pt x="37764" y="52743"/>
                    </a:lnTo>
                    <a:lnTo>
                      <a:pt x="45801" y="52655"/>
                    </a:lnTo>
                    <a:cubicBezTo>
                      <a:pt x="45801" y="52655"/>
                      <a:pt x="41725" y="50137"/>
                      <a:pt x="40668" y="41835"/>
                    </a:cubicBezTo>
                    <a:cubicBezTo>
                      <a:pt x="40058" y="37050"/>
                      <a:pt x="40092" y="34443"/>
                      <a:pt x="42067" y="31186"/>
                    </a:cubicBezTo>
                    <a:cubicBezTo>
                      <a:pt x="42059" y="31486"/>
                      <a:pt x="42089" y="31786"/>
                      <a:pt x="42150" y="32080"/>
                    </a:cubicBezTo>
                    <a:cubicBezTo>
                      <a:pt x="42271" y="32704"/>
                      <a:pt x="42474" y="33220"/>
                      <a:pt x="42876" y="33777"/>
                    </a:cubicBezTo>
                    <a:cubicBezTo>
                      <a:pt x="43630" y="34754"/>
                      <a:pt x="44623" y="35203"/>
                      <a:pt x="45544" y="35380"/>
                    </a:cubicBezTo>
                    <a:cubicBezTo>
                      <a:pt x="46489" y="35546"/>
                      <a:pt x="47382" y="35404"/>
                      <a:pt x="48126" y="35013"/>
                    </a:cubicBezTo>
                    <a:cubicBezTo>
                      <a:pt x="48488" y="34826"/>
                      <a:pt x="48809" y="34566"/>
                      <a:pt x="49066" y="34251"/>
                    </a:cubicBezTo>
                    <a:cubicBezTo>
                      <a:pt x="49323" y="33954"/>
                      <a:pt x="49499" y="33445"/>
                      <a:pt x="49518" y="33153"/>
                    </a:cubicBezTo>
                    <a:cubicBezTo>
                      <a:pt x="49585" y="32508"/>
                      <a:pt x="49462" y="31992"/>
                      <a:pt x="49266" y="31564"/>
                    </a:cubicBezTo>
                    <a:cubicBezTo>
                      <a:pt x="49076" y="31143"/>
                      <a:pt x="48801" y="30801"/>
                      <a:pt x="48482" y="30662"/>
                    </a:cubicBezTo>
                    <a:cubicBezTo>
                      <a:pt x="48172" y="30517"/>
                      <a:pt x="47915" y="30560"/>
                      <a:pt x="47776" y="30606"/>
                    </a:cubicBezTo>
                    <a:lnTo>
                      <a:pt x="47570" y="30697"/>
                    </a:lnTo>
                    <a:cubicBezTo>
                      <a:pt x="47543" y="30721"/>
                      <a:pt x="47955" y="30662"/>
                      <a:pt x="48207" y="31028"/>
                    </a:cubicBezTo>
                    <a:cubicBezTo>
                      <a:pt x="48445" y="31347"/>
                      <a:pt x="48480" y="32136"/>
                      <a:pt x="48156" y="32821"/>
                    </a:cubicBezTo>
                    <a:cubicBezTo>
                      <a:pt x="48019" y="33250"/>
                      <a:pt x="46978" y="33525"/>
                      <a:pt x="46192" y="33078"/>
                    </a:cubicBezTo>
                    <a:cubicBezTo>
                      <a:pt x="45790" y="32883"/>
                      <a:pt x="45448" y="32508"/>
                      <a:pt x="45343" y="32177"/>
                    </a:cubicBezTo>
                    <a:cubicBezTo>
                      <a:pt x="45298" y="32005"/>
                      <a:pt x="45276" y="31826"/>
                      <a:pt x="45282" y="31647"/>
                    </a:cubicBezTo>
                    <a:cubicBezTo>
                      <a:pt x="45279" y="31454"/>
                      <a:pt x="45330" y="31264"/>
                      <a:pt x="45402" y="31047"/>
                    </a:cubicBezTo>
                    <a:cubicBezTo>
                      <a:pt x="45696" y="30183"/>
                      <a:pt x="46818" y="28954"/>
                      <a:pt x="48241" y="28339"/>
                    </a:cubicBezTo>
                    <a:cubicBezTo>
                      <a:pt x="49735" y="27622"/>
                      <a:pt x="51713" y="27234"/>
                      <a:pt x="53851" y="26586"/>
                    </a:cubicBezTo>
                    <a:cubicBezTo>
                      <a:pt x="55861" y="25984"/>
                      <a:pt x="57999" y="25408"/>
                      <a:pt x="60185" y="24699"/>
                    </a:cubicBezTo>
                    <a:cubicBezTo>
                      <a:pt x="62372" y="23979"/>
                      <a:pt x="64609" y="23163"/>
                      <a:pt x="66772" y="21929"/>
                    </a:cubicBezTo>
                    <a:cubicBezTo>
                      <a:pt x="68918" y="20717"/>
                      <a:pt x="70930" y="19047"/>
                      <a:pt x="72386" y="16890"/>
                    </a:cubicBezTo>
                    <a:cubicBezTo>
                      <a:pt x="72563" y="16622"/>
                      <a:pt x="72774" y="16283"/>
                      <a:pt x="72916" y="16034"/>
                    </a:cubicBezTo>
                    <a:lnTo>
                      <a:pt x="73117" y="15664"/>
                    </a:lnTo>
                    <a:lnTo>
                      <a:pt x="73165" y="15573"/>
                    </a:lnTo>
                    <a:lnTo>
                      <a:pt x="73243" y="15413"/>
                    </a:lnTo>
                    <a:lnTo>
                      <a:pt x="73347" y="15183"/>
                    </a:lnTo>
                    <a:cubicBezTo>
                      <a:pt x="73639" y="14578"/>
                      <a:pt x="73845" y="13944"/>
                      <a:pt x="74016" y="13309"/>
                    </a:cubicBezTo>
                    <a:cubicBezTo>
                      <a:pt x="74351" y="12035"/>
                      <a:pt x="74423" y="10729"/>
                      <a:pt x="74300" y="9469"/>
                    </a:cubicBezTo>
                    <a:close/>
                    <a:moveTo>
                      <a:pt x="21867" y="23527"/>
                    </a:moveTo>
                    <a:cubicBezTo>
                      <a:pt x="19791" y="22930"/>
                      <a:pt x="17668" y="22379"/>
                      <a:pt x="15594" y="21729"/>
                    </a:cubicBezTo>
                    <a:cubicBezTo>
                      <a:pt x="13531" y="21078"/>
                      <a:pt x="11470" y="20332"/>
                      <a:pt x="9675" y="19325"/>
                    </a:cubicBezTo>
                    <a:cubicBezTo>
                      <a:pt x="7876" y="18319"/>
                      <a:pt x="6273" y="17040"/>
                      <a:pt x="5176" y="15509"/>
                    </a:cubicBezTo>
                    <a:cubicBezTo>
                      <a:pt x="5042" y="15314"/>
                      <a:pt x="4948" y="15185"/>
                      <a:pt x="4807" y="14955"/>
                    </a:cubicBezTo>
                    <a:lnTo>
                      <a:pt x="4598" y="14597"/>
                    </a:lnTo>
                    <a:lnTo>
                      <a:pt x="4555" y="14522"/>
                    </a:lnTo>
                    <a:cubicBezTo>
                      <a:pt x="4574" y="14554"/>
                      <a:pt x="4536" y="14476"/>
                      <a:pt x="4536" y="14476"/>
                    </a:cubicBezTo>
                    <a:lnTo>
                      <a:pt x="4467" y="14326"/>
                    </a:lnTo>
                    <a:cubicBezTo>
                      <a:pt x="4263" y="13941"/>
                      <a:pt x="4116" y="13523"/>
                      <a:pt x="3988" y="13106"/>
                    </a:cubicBezTo>
                    <a:cubicBezTo>
                      <a:pt x="3739" y="12268"/>
                      <a:pt x="3661" y="11380"/>
                      <a:pt x="3723" y="10521"/>
                    </a:cubicBezTo>
                    <a:cubicBezTo>
                      <a:pt x="3843" y="8805"/>
                      <a:pt x="4526" y="7191"/>
                      <a:pt x="5593" y="6124"/>
                    </a:cubicBezTo>
                    <a:cubicBezTo>
                      <a:pt x="5832" y="5840"/>
                      <a:pt x="6158" y="5610"/>
                      <a:pt x="6412" y="5406"/>
                    </a:cubicBezTo>
                    <a:cubicBezTo>
                      <a:pt x="6543" y="5326"/>
                      <a:pt x="6667" y="5235"/>
                      <a:pt x="6790" y="5142"/>
                    </a:cubicBezTo>
                    <a:cubicBezTo>
                      <a:pt x="6961" y="5040"/>
                      <a:pt x="7194" y="4933"/>
                      <a:pt x="7392" y="4831"/>
                    </a:cubicBezTo>
                    <a:cubicBezTo>
                      <a:pt x="7967" y="4558"/>
                      <a:pt x="8703" y="4307"/>
                      <a:pt x="9380" y="4232"/>
                    </a:cubicBezTo>
                    <a:cubicBezTo>
                      <a:pt x="10761" y="4034"/>
                      <a:pt x="12126" y="4197"/>
                      <a:pt x="13298" y="4515"/>
                    </a:cubicBezTo>
                    <a:cubicBezTo>
                      <a:pt x="14478" y="4831"/>
                      <a:pt x="15474" y="5286"/>
                      <a:pt x="16269" y="5695"/>
                    </a:cubicBezTo>
                    <a:cubicBezTo>
                      <a:pt x="16732" y="5936"/>
                      <a:pt x="17179" y="6201"/>
                      <a:pt x="17612" y="6493"/>
                    </a:cubicBezTo>
                    <a:cubicBezTo>
                      <a:pt x="17800" y="10799"/>
                      <a:pt x="19221" y="16754"/>
                      <a:pt x="24573" y="22090"/>
                    </a:cubicBezTo>
                    <a:cubicBezTo>
                      <a:pt x="25753" y="23265"/>
                      <a:pt x="26805" y="24327"/>
                      <a:pt x="27742" y="25296"/>
                    </a:cubicBezTo>
                    <a:cubicBezTo>
                      <a:pt x="25753" y="24437"/>
                      <a:pt x="23725" y="24089"/>
                      <a:pt x="21867" y="23527"/>
                    </a:cubicBezTo>
                    <a:close/>
                    <a:moveTo>
                      <a:pt x="70470" y="12397"/>
                    </a:moveTo>
                    <a:cubicBezTo>
                      <a:pt x="70347" y="12817"/>
                      <a:pt x="70211" y="13234"/>
                      <a:pt x="70015" y="13628"/>
                    </a:cubicBezTo>
                    <a:lnTo>
                      <a:pt x="69948" y="13778"/>
                    </a:lnTo>
                    <a:cubicBezTo>
                      <a:pt x="69948" y="13778"/>
                      <a:pt x="69903" y="13874"/>
                      <a:pt x="69940" y="13807"/>
                    </a:cubicBezTo>
                    <a:lnTo>
                      <a:pt x="69889" y="13898"/>
                    </a:lnTo>
                    <a:lnTo>
                      <a:pt x="69689" y="14262"/>
                    </a:lnTo>
                    <a:cubicBezTo>
                      <a:pt x="69555" y="14498"/>
                      <a:pt x="69461" y="14626"/>
                      <a:pt x="69333" y="14827"/>
                    </a:cubicBezTo>
                    <a:cubicBezTo>
                      <a:pt x="68270" y="16379"/>
                      <a:pt x="66697" y="17688"/>
                      <a:pt x="64917" y="18737"/>
                    </a:cubicBezTo>
                    <a:cubicBezTo>
                      <a:pt x="63140" y="19786"/>
                      <a:pt x="61103" y="20572"/>
                      <a:pt x="59051" y="21268"/>
                    </a:cubicBezTo>
                    <a:cubicBezTo>
                      <a:pt x="56990" y="21961"/>
                      <a:pt x="54881" y="22556"/>
                      <a:pt x="52818" y="23198"/>
                    </a:cubicBezTo>
                    <a:cubicBezTo>
                      <a:pt x="50969" y="23800"/>
                      <a:pt x="48948" y="24193"/>
                      <a:pt x="46976" y="25095"/>
                    </a:cubicBezTo>
                    <a:cubicBezTo>
                      <a:pt x="47894" y="24105"/>
                      <a:pt x="48924" y="23021"/>
                      <a:pt x="50080" y="21817"/>
                    </a:cubicBezTo>
                    <a:cubicBezTo>
                      <a:pt x="55317" y="16368"/>
                      <a:pt x="56613" y="10387"/>
                      <a:pt x="56704" y="6078"/>
                    </a:cubicBezTo>
                    <a:cubicBezTo>
                      <a:pt x="57132" y="5776"/>
                      <a:pt x="57573" y="5500"/>
                      <a:pt x="58034" y="5251"/>
                    </a:cubicBezTo>
                    <a:cubicBezTo>
                      <a:pt x="58818" y="4826"/>
                      <a:pt x="59803" y="4349"/>
                      <a:pt x="60978" y="4009"/>
                    </a:cubicBezTo>
                    <a:cubicBezTo>
                      <a:pt x="62142" y="3664"/>
                      <a:pt x="63504" y="3474"/>
                      <a:pt x="64890" y="3640"/>
                    </a:cubicBezTo>
                    <a:cubicBezTo>
                      <a:pt x="65567" y="3702"/>
                      <a:pt x="66309" y="3937"/>
                      <a:pt x="66892" y="4197"/>
                    </a:cubicBezTo>
                    <a:cubicBezTo>
                      <a:pt x="67090" y="4296"/>
                      <a:pt x="67326" y="4398"/>
                      <a:pt x="67500" y="4497"/>
                    </a:cubicBezTo>
                    <a:cubicBezTo>
                      <a:pt x="67623" y="4585"/>
                      <a:pt x="67748" y="4673"/>
                      <a:pt x="67882" y="4753"/>
                    </a:cubicBezTo>
                    <a:cubicBezTo>
                      <a:pt x="68139" y="4949"/>
                      <a:pt x="68474" y="5174"/>
                      <a:pt x="68717" y="5452"/>
                    </a:cubicBezTo>
                    <a:cubicBezTo>
                      <a:pt x="69806" y="6496"/>
                      <a:pt x="70524" y="8096"/>
                      <a:pt x="70682" y="9809"/>
                    </a:cubicBezTo>
                    <a:cubicBezTo>
                      <a:pt x="70759" y="10663"/>
                      <a:pt x="70703" y="11551"/>
                      <a:pt x="70470" y="12397"/>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78" name="Google Shape;8278;p74"/>
              <p:cNvSpPr/>
              <p:nvPr/>
            </p:nvSpPr>
            <p:spPr>
              <a:xfrm>
                <a:off x="3520750" y="2496900"/>
                <a:ext cx="656300" cy="214450"/>
              </a:xfrm>
              <a:custGeom>
                <a:avLst/>
                <a:gdLst/>
                <a:ahLst/>
                <a:cxnLst/>
                <a:rect l="l" t="t" r="r" b="b"/>
                <a:pathLst>
                  <a:path w="26252" h="8578" fill="none" extrusionOk="0">
                    <a:moveTo>
                      <a:pt x="26252" y="8347"/>
                    </a:moveTo>
                    <a:lnTo>
                      <a:pt x="108" y="8577"/>
                    </a:lnTo>
                    <a:lnTo>
                      <a:pt x="108" y="8577"/>
                    </a:lnTo>
                    <a:lnTo>
                      <a:pt x="1" y="281"/>
                    </a:lnTo>
                    <a:cubicBezTo>
                      <a:pt x="3" y="254"/>
                      <a:pt x="27" y="233"/>
                      <a:pt x="57" y="236"/>
                    </a:cubicBezTo>
                    <a:lnTo>
                      <a:pt x="57" y="236"/>
                    </a:lnTo>
                    <a:lnTo>
                      <a:pt x="26091" y="3"/>
                    </a:lnTo>
                    <a:cubicBezTo>
                      <a:pt x="26118" y="0"/>
                      <a:pt x="26142" y="22"/>
                      <a:pt x="26147" y="48"/>
                    </a:cubicBezTo>
                    <a:lnTo>
                      <a:pt x="26252" y="8345"/>
                    </a:lnTo>
                    <a:lnTo>
                      <a:pt x="26252" y="8345"/>
                    </a:lnTo>
                    <a:close/>
                  </a:path>
                </a:pathLst>
              </a:custGeom>
              <a:noFill/>
              <a:ln w="9525" cap="flat" cmpd="sng">
                <a:solidFill>
                  <a:srgbClr val="E3E9ED"/>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79" name="Google Shape;8279;p74"/>
              <p:cNvSpPr/>
              <p:nvPr/>
            </p:nvSpPr>
            <p:spPr>
              <a:xfrm>
                <a:off x="3448300" y="2706900"/>
                <a:ext cx="803900" cy="89625"/>
              </a:xfrm>
              <a:custGeom>
                <a:avLst/>
                <a:gdLst/>
                <a:ahLst/>
                <a:cxnLst/>
                <a:rect l="l" t="t" r="r" b="b"/>
                <a:pathLst>
                  <a:path w="32156" h="3585" fill="none" extrusionOk="0">
                    <a:moveTo>
                      <a:pt x="32155" y="3244"/>
                    </a:moveTo>
                    <a:lnTo>
                      <a:pt x="35" y="3584"/>
                    </a:lnTo>
                    <a:lnTo>
                      <a:pt x="35" y="3584"/>
                    </a:lnTo>
                    <a:lnTo>
                      <a:pt x="3" y="399"/>
                    </a:lnTo>
                    <a:cubicBezTo>
                      <a:pt x="0" y="367"/>
                      <a:pt x="27" y="343"/>
                      <a:pt x="57" y="343"/>
                    </a:cubicBezTo>
                    <a:lnTo>
                      <a:pt x="32067" y="1"/>
                    </a:lnTo>
                    <a:cubicBezTo>
                      <a:pt x="32096" y="1"/>
                      <a:pt x="32120" y="25"/>
                      <a:pt x="32123" y="57"/>
                    </a:cubicBezTo>
                    <a:lnTo>
                      <a:pt x="32155" y="3244"/>
                    </a:lnTo>
                    <a:close/>
                  </a:path>
                </a:pathLst>
              </a:custGeom>
              <a:noFill/>
              <a:ln w="9525" cap="flat" cmpd="sng">
                <a:solidFill>
                  <a:srgbClr val="E3E9ED"/>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80" name="Google Shape;8280;p74"/>
              <p:cNvSpPr/>
              <p:nvPr/>
            </p:nvSpPr>
            <p:spPr>
              <a:xfrm>
                <a:off x="3674575" y="1339775"/>
                <a:ext cx="324050" cy="308175"/>
              </a:xfrm>
              <a:custGeom>
                <a:avLst/>
                <a:gdLst/>
                <a:ahLst/>
                <a:cxnLst/>
                <a:rect l="l" t="t" r="r" b="b"/>
                <a:pathLst>
                  <a:path w="12962" h="12327" fill="none" extrusionOk="0">
                    <a:moveTo>
                      <a:pt x="6479" y="0"/>
                    </a:moveTo>
                    <a:lnTo>
                      <a:pt x="8484" y="4060"/>
                    </a:lnTo>
                    <a:lnTo>
                      <a:pt x="12961" y="4710"/>
                    </a:lnTo>
                    <a:lnTo>
                      <a:pt x="9720" y="7868"/>
                    </a:lnTo>
                    <a:lnTo>
                      <a:pt x="10486" y="12327"/>
                    </a:lnTo>
                    <a:lnTo>
                      <a:pt x="6479" y="10221"/>
                    </a:lnTo>
                    <a:lnTo>
                      <a:pt x="2476" y="12327"/>
                    </a:lnTo>
                    <a:lnTo>
                      <a:pt x="3241" y="7868"/>
                    </a:lnTo>
                    <a:lnTo>
                      <a:pt x="0" y="4710"/>
                    </a:lnTo>
                    <a:lnTo>
                      <a:pt x="4478" y="4060"/>
                    </a:lnTo>
                    <a:close/>
                  </a:path>
                </a:pathLst>
              </a:custGeom>
              <a:noFill/>
              <a:ln w="9525" cap="flat" cmpd="sng">
                <a:solidFill>
                  <a:srgbClr val="FFFFFF"/>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281" name="Google Shape;8281;p74"/>
          <p:cNvGrpSpPr/>
          <p:nvPr/>
        </p:nvGrpSpPr>
        <p:grpSpPr>
          <a:xfrm>
            <a:off x="6528949" y="1853801"/>
            <a:ext cx="940737" cy="721067"/>
            <a:chOff x="6599718" y="2068734"/>
            <a:chExt cx="940737" cy="721067"/>
          </a:xfrm>
        </p:grpSpPr>
        <p:sp>
          <p:nvSpPr>
            <p:cNvPr id="8282" name="Google Shape;8282;p74"/>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83" name="Google Shape;8283;p74"/>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84" name="Google Shape;8284;p74"/>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85" name="Google Shape;8285;p74"/>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86" name="Google Shape;8286;p74"/>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87" name="Google Shape;8287;p74"/>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288" name="Google Shape;8288;p74"/>
            <p:cNvGrpSpPr/>
            <p:nvPr/>
          </p:nvGrpSpPr>
          <p:grpSpPr>
            <a:xfrm>
              <a:off x="6836957" y="2068734"/>
              <a:ext cx="461892" cy="721067"/>
              <a:chOff x="6836957" y="2068734"/>
              <a:chExt cx="461892" cy="721067"/>
            </a:xfrm>
          </p:grpSpPr>
          <p:sp>
            <p:nvSpPr>
              <p:cNvPr id="8289" name="Google Shape;8289;p74"/>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0" name="Google Shape;8290;p74"/>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1" name="Google Shape;8291;p74"/>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2" name="Google Shape;8292;p74"/>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3" name="Google Shape;8293;p74"/>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4" name="Google Shape;8294;p74"/>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295" name="Google Shape;8295;p74"/>
              <p:cNvGrpSpPr/>
              <p:nvPr/>
            </p:nvGrpSpPr>
            <p:grpSpPr>
              <a:xfrm>
                <a:off x="6836957" y="2068734"/>
                <a:ext cx="461892" cy="721067"/>
                <a:chOff x="6836957" y="2068734"/>
                <a:chExt cx="461892" cy="721067"/>
              </a:xfrm>
            </p:grpSpPr>
            <p:sp>
              <p:nvSpPr>
                <p:cNvPr id="8296" name="Google Shape;8296;p74"/>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7" name="Google Shape;8297;p74"/>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8" name="Google Shape;8298;p74"/>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9" name="Google Shape;8299;p74"/>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0" name="Google Shape;8300;p74"/>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1" name="Google Shape;8301;p74"/>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2" name="Google Shape;8302;p74"/>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grpSp>
        <p:nvGrpSpPr>
          <p:cNvPr id="8303" name="Google Shape;8303;p74"/>
          <p:cNvGrpSpPr/>
          <p:nvPr/>
        </p:nvGrpSpPr>
        <p:grpSpPr>
          <a:xfrm>
            <a:off x="2412267" y="1858147"/>
            <a:ext cx="712577" cy="712374"/>
            <a:chOff x="2559249" y="2069323"/>
            <a:chExt cx="685566" cy="685634"/>
          </a:xfrm>
        </p:grpSpPr>
        <p:sp>
          <p:nvSpPr>
            <p:cNvPr id="8304" name="Google Shape;8304;p74"/>
            <p:cNvSpPr/>
            <p:nvPr/>
          </p:nvSpPr>
          <p:spPr>
            <a:xfrm>
              <a:off x="2637836" y="2532965"/>
              <a:ext cx="376180" cy="221993"/>
            </a:xfrm>
            <a:custGeom>
              <a:avLst/>
              <a:gdLst/>
              <a:ahLst/>
              <a:cxnLst/>
              <a:rect l="l" t="t" r="r" b="b"/>
              <a:pathLst>
                <a:path w="114864" h="67784" extrusionOk="0">
                  <a:moveTo>
                    <a:pt x="106357" y="13065"/>
                  </a:moveTo>
                  <a:cubicBezTo>
                    <a:pt x="104189" y="14178"/>
                    <a:pt x="101932" y="15164"/>
                    <a:pt x="99610" y="15997"/>
                  </a:cubicBezTo>
                  <a:cubicBezTo>
                    <a:pt x="99509" y="16034"/>
                    <a:pt x="99407" y="16071"/>
                    <a:pt x="99307" y="16108"/>
                  </a:cubicBezTo>
                  <a:lnTo>
                    <a:pt x="99307" y="16108"/>
                  </a:lnTo>
                  <a:cubicBezTo>
                    <a:pt x="101716" y="15259"/>
                    <a:pt x="104072" y="14244"/>
                    <a:pt x="106357" y="13065"/>
                  </a:cubicBezTo>
                  <a:close/>
                  <a:moveTo>
                    <a:pt x="28508" y="0"/>
                  </a:moveTo>
                  <a:cubicBezTo>
                    <a:pt x="24492" y="0"/>
                    <a:pt x="20462" y="1024"/>
                    <a:pt x="16807" y="3134"/>
                  </a:cubicBezTo>
                  <a:lnTo>
                    <a:pt x="16196" y="3489"/>
                  </a:lnTo>
                  <a:cubicBezTo>
                    <a:pt x="1800" y="11798"/>
                    <a:pt x="1" y="31827"/>
                    <a:pt x="12628" y="42646"/>
                  </a:cubicBezTo>
                  <a:cubicBezTo>
                    <a:pt x="28344" y="56100"/>
                    <a:pt x="48088" y="64977"/>
                    <a:pt x="69813" y="67214"/>
                  </a:cubicBezTo>
                  <a:cubicBezTo>
                    <a:pt x="70015" y="67229"/>
                    <a:pt x="70217" y="67254"/>
                    <a:pt x="70424" y="67273"/>
                  </a:cubicBezTo>
                  <a:cubicBezTo>
                    <a:pt x="70803" y="67313"/>
                    <a:pt x="71193" y="67347"/>
                    <a:pt x="71572" y="67377"/>
                  </a:cubicBezTo>
                  <a:cubicBezTo>
                    <a:pt x="72085" y="67421"/>
                    <a:pt x="72592" y="67465"/>
                    <a:pt x="73100" y="67500"/>
                  </a:cubicBezTo>
                  <a:lnTo>
                    <a:pt x="73445" y="67525"/>
                  </a:lnTo>
                  <a:cubicBezTo>
                    <a:pt x="75888" y="67697"/>
                    <a:pt x="78340" y="67783"/>
                    <a:pt x="80797" y="67783"/>
                  </a:cubicBezTo>
                  <a:cubicBezTo>
                    <a:pt x="92212" y="67783"/>
                    <a:pt x="103723" y="65913"/>
                    <a:pt x="114864" y="62044"/>
                  </a:cubicBezTo>
                  <a:lnTo>
                    <a:pt x="114864" y="62044"/>
                  </a:lnTo>
                  <a:cubicBezTo>
                    <a:pt x="112427" y="62820"/>
                    <a:pt x="109978" y="63185"/>
                    <a:pt x="107581" y="63185"/>
                  </a:cubicBezTo>
                  <a:cubicBezTo>
                    <a:pt x="94740" y="63185"/>
                    <a:pt x="83396" y="52710"/>
                    <a:pt x="83396" y="38875"/>
                  </a:cubicBezTo>
                  <a:cubicBezTo>
                    <a:pt x="83396" y="28688"/>
                    <a:pt x="89785" y="19663"/>
                    <a:pt x="99307" y="16108"/>
                  </a:cubicBezTo>
                  <a:lnTo>
                    <a:pt x="99307" y="16108"/>
                  </a:lnTo>
                  <a:cubicBezTo>
                    <a:pt x="93355" y="18205"/>
                    <a:pt x="87080" y="19284"/>
                    <a:pt x="80750" y="19284"/>
                  </a:cubicBezTo>
                  <a:cubicBezTo>
                    <a:pt x="79680" y="19284"/>
                    <a:pt x="78608" y="19253"/>
                    <a:pt x="77536" y="19191"/>
                  </a:cubicBezTo>
                  <a:cubicBezTo>
                    <a:pt x="77230" y="19171"/>
                    <a:pt x="76920" y="19146"/>
                    <a:pt x="76609" y="19127"/>
                  </a:cubicBezTo>
                  <a:cubicBezTo>
                    <a:pt x="76077" y="19092"/>
                    <a:pt x="75554" y="19048"/>
                    <a:pt x="75022" y="18999"/>
                  </a:cubicBezTo>
                  <a:cubicBezTo>
                    <a:pt x="74948" y="18994"/>
                    <a:pt x="74869" y="18979"/>
                    <a:pt x="74795" y="18974"/>
                  </a:cubicBezTo>
                  <a:cubicBezTo>
                    <a:pt x="73346" y="18821"/>
                    <a:pt x="71912" y="18609"/>
                    <a:pt x="70483" y="18353"/>
                  </a:cubicBezTo>
                  <a:cubicBezTo>
                    <a:pt x="70414" y="18338"/>
                    <a:pt x="70340" y="18333"/>
                    <a:pt x="70276" y="18323"/>
                  </a:cubicBezTo>
                  <a:cubicBezTo>
                    <a:pt x="60651" y="16515"/>
                    <a:pt x="51671" y="12222"/>
                    <a:pt x="44234" y="5859"/>
                  </a:cubicBezTo>
                  <a:cubicBezTo>
                    <a:pt x="39736" y="2011"/>
                    <a:pt x="34136" y="0"/>
                    <a:pt x="28508"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5" name="Google Shape;8305;p74"/>
            <p:cNvSpPr/>
            <p:nvPr/>
          </p:nvSpPr>
          <p:spPr>
            <a:xfrm>
              <a:off x="2910955" y="2421038"/>
              <a:ext cx="327385" cy="318821"/>
            </a:xfrm>
            <a:custGeom>
              <a:avLst/>
              <a:gdLst/>
              <a:ahLst/>
              <a:cxnLst/>
              <a:rect l="l" t="t" r="r" b="b"/>
              <a:pathLst>
                <a:path w="99965" h="97350" extrusionOk="0">
                  <a:moveTo>
                    <a:pt x="53376" y="1"/>
                  </a:moveTo>
                  <a:lnTo>
                    <a:pt x="53376" y="6"/>
                  </a:lnTo>
                  <a:cubicBezTo>
                    <a:pt x="52883" y="9853"/>
                    <a:pt x="49823" y="19400"/>
                    <a:pt x="44500" y="27694"/>
                  </a:cubicBezTo>
                  <a:lnTo>
                    <a:pt x="44495" y="27689"/>
                  </a:lnTo>
                  <a:cubicBezTo>
                    <a:pt x="39162" y="35945"/>
                    <a:pt x="31740" y="42706"/>
                    <a:pt x="22962" y="47236"/>
                  </a:cubicBezTo>
                  <a:cubicBezTo>
                    <a:pt x="20794" y="48354"/>
                    <a:pt x="18537" y="49335"/>
                    <a:pt x="16215" y="50168"/>
                  </a:cubicBezTo>
                  <a:cubicBezTo>
                    <a:pt x="6526" y="53643"/>
                    <a:pt x="1" y="62751"/>
                    <a:pt x="1" y="73041"/>
                  </a:cubicBezTo>
                  <a:cubicBezTo>
                    <a:pt x="1" y="86877"/>
                    <a:pt x="11338" y="97350"/>
                    <a:pt x="24179" y="97350"/>
                  </a:cubicBezTo>
                  <a:cubicBezTo>
                    <a:pt x="26579" y="97350"/>
                    <a:pt x="29032" y="96984"/>
                    <a:pt x="31474" y="96205"/>
                  </a:cubicBezTo>
                  <a:cubicBezTo>
                    <a:pt x="31730" y="96126"/>
                    <a:pt x="31977" y="96043"/>
                    <a:pt x="32223" y="95954"/>
                  </a:cubicBezTo>
                  <a:cubicBezTo>
                    <a:pt x="49305" y="89907"/>
                    <a:pt x="64347" y="79542"/>
                    <a:pt x="76047" y="66176"/>
                  </a:cubicBezTo>
                  <a:cubicBezTo>
                    <a:pt x="76333" y="65870"/>
                    <a:pt x="76609" y="65575"/>
                    <a:pt x="76880" y="65254"/>
                  </a:cubicBezTo>
                  <a:cubicBezTo>
                    <a:pt x="88664" y="51450"/>
                    <a:pt x="96520" y="34919"/>
                    <a:pt x="99965" y="17468"/>
                  </a:cubicBezTo>
                  <a:lnTo>
                    <a:pt x="99965" y="17468"/>
                  </a:lnTo>
                  <a:cubicBezTo>
                    <a:pt x="97249" y="28811"/>
                    <a:pt x="87103" y="36062"/>
                    <a:pt x="76340" y="36062"/>
                  </a:cubicBezTo>
                  <a:cubicBezTo>
                    <a:pt x="72278" y="36062"/>
                    <a:pt x="68129" y="35030"/>
                    <a:pt x="64258" y="32795"/>
                  </a:cubicBezTo>
                  <a:cubicBezTo>
                    <a:pt x="55426" y="27694"/>
                    <a:pt x="50641" y="17596"/>
                    <a:pt x="52509" y="7571"/>
                  </a:cubicBezTo>
                  <a:cubicBezTo>
                    <a:pt x="52977" y="5067"/>
                    <a:pt x="53268" y="2534"/>
                    <a:pt x="53391" y="1"/>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6" name="Google Shape;8306;p74"/>
            <p:cNvSpPr/>
            <p:nvPr/>
          </p:nvSpPr>
          <p:spPr>
            <a:xfrm>
              <a:off x="3122726" y="2149918"/>
              <a:ext cx="10490" cy="10015"/>
            </a:xfrm>
            <a:custGeom>
              <a:avLst/>
              <a:gdLst/>
              <a:ahLst/>
              <a:cxnLst/>
              <a:rect l="l" t="t" r="r" b="b"/>
              <a:pathLst>
                <a:path w="3203" h="3058" extrusionOk="0">
                  <a:moveTo>
                    <a:pt x="21" y="0"/>
                  </a:moveTo>
                  <a:cubicBezTo>
                    <a:pt x="0" y="0"/>
                    <a:pt x="1234" y="1124"/>
                    <a:pt x="3203" y="3058"/>
                  </a:cubicBezTo>
                  <a:cubicBezTo>
                    <a:pt x="2429" y="2170"/>
                    <a:pt x="1576" y="1328"/>
                    <a:pt x="645" y="529"/>
                  </a:cubicBezTo>
                  <a:cubicBezTo>
                    <a:pt x="227" y="170"/>
                    <a:pt x="29" y="0"/>
                    <a:pt x="21"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7" name="Google Shape;8307;p74"/>
            <p:cNvSpPr/>
            <p:nvPr/>
          </p:nvSpPr>
          <p:spPr>
            <a:xfrm>
              <a:off x="3022956" y="2159929"/>
              <a:ext cx="221858" cy="379216"/>
            </a:xfrm>
            <a:custGeom>
              <a:avLst/>
              <a:gdLst/>
              <a:ahLst/>
              <a:cxnLst/>
              <a:rect l="l" t="t" r="r" b="b"/>
              <a:pathLst>
                <a:path w="67743" h="115791" extrusionOk="0">
                  <a:moveTo>
                    <a:pt x="33667" y="1"/>
                  </a:moveTo>
                  <a:cubicBezTo>
                    <a:pt x="43405" y="11169"/>
                    <a:pt x="40882" y="28926"/>
                    <a:pt x="27541" y="36624"/>
                  </a:cubicBezTo>
                  <a:lnTo>
                    <a:pt x="26934" y="36974"/>
                  </a:lnTo>
                  <a:cubicBezTo>
                    <a:pt x="23278" y="39085"/>
                    <a:pt x="19248" y="40109"/>
                    <a:pt x="15233" y="40109"/>
                  </a:cubicBezTo>
                  <a:cubicBezTo>
                    <a:pt x="9809" y="40109"/>
                    <a:pt x="4413" y="38242"/>
                    <a:pt x="0" y="34668"/>
                  </a:cubicBezTo>
                  <a:lnTo>
                    <a:pt x="0" y="34668"/>
                  </a:lnTo>
                  <a:cubicBezTo>
                    <a:pt x="4658" y="38719"/>
                    <a:pt x="8625" y="43529"/>
                    <a:pt x="11725" y="48916"/>
                  </a:cubicBezTo>
                  <a:cubicBezTo>
                    <a:pt x="12179" y="49709"/>
                    <a:pt x="12617" y="50513"/>
                    <a:pt x="13026" y="51316"/>
                  </a:cubicBezTo>
                  <a:cubicBezTo>
                    <a:pt x="13090" y="51439"/>
                    <a:pt x="13150" y="51568"/>
                    <a:pt x="13219" y="51691"/>
                  </a:cubicBezTo>
                  <a:cubicBezTo>
                    <a:pt x="13460" y="52169"/>
                    <a:pt x="13692" y="52642"/>
                    <a:pt x="13913" y="53125"/>
                  </a:cubicBezTo>
                  <a:cubicBezTo>
                    <a:pt x="14047" y="53396"/>
                    <a:pt x="14175" y="53672"/>
                    <a:pt x="14298" y="53948"/>
                  </a:cubicBezTo>
                  <a:cubicBezTo>
                    <a:pt x="14569" y="54544"/>
                    <a:pt x="14835" y="55151"/>
                    <a:pt x="15081" y="55752"/>
                  </a:cubicBezTo>
                  <a:cubicBezTo>
                    <a:pt x="15165" y="55964"/>
                    <a:pt x="15244" y="56171"/>
                    <a:pt x="15328" y="56383"/>
                  </a:cubicBezTo>
                  <a:cubicBezTo>
                    <a:pt x="15525" y="56880"/>
                    <a:pt x="15712" y="57378"/>
                    <a:pt x="15900" y="57886"/>
                  </a:cubicBezTo>
                  <a:cubicBezTo>
                    <a:pt x="18438" y="64904"/>
                    <a:pt x="19547" y="72326"/>
                    <a:pt x="19187" y="79729"/>
                  </a:cubicBezTo>
                  <a:cubicBezTo>
                    <a:pt x="19064" y="82262"/>
                    <a:pt x="18778" y="84795"/>
                    <a:pt x="18310" y="87304"/>
                  </a:cubicBezTo>
                  <a:cubicBezTo>
                    <a:pt x="16442" y="97324"/>
                    <a:pt x="21227" y="107422"/>
                    <a:pt x="30054" y="112523"/>
                  </a:cubicBezTo>
                  <a:cubicBezTo>
                    <a:pt x="33927" y="114758"/>
                    <a:pt x="38077" y="115790"/>
                    <a:pt x="42139" y="115790"/>
                  </a:cubicBezTo>
                  <a:cubicBezTo>
                    <a:pt x="52903" y="115790"/>
                    <a:pt x="63049" y="108539"/>
                    <a:pt x="65761" y="97196"/>
                  </a:cubicBezTo>
                  <a:cubicBezTo>
                    <a:pt x="66717" y="92366"/>
                    <a:pt x="67328" y="87462"/>
                    <a:pt x="67594" y="82533"/>
                  </a:cubicBezTo>
                  <a:cubicBezTo>
                    <a:pt x="67644" y="81602"/>
                    <a:pt x="67678" y="80665"/>
                    <a:pt x="67703" y="79739"/>
                  </a:cubicBezTo>
                  <a:cubicBezTo>
                    <a:pt x="67728" y="78832"/>
                    <a:pt x="67742" y="77920"/>
                    <a:pt x="67742" y="77013"/>
                  </a:cubicBezTo>
                  <a:cubicBezTo>
                    <a:pt x="67737" y="58916"/>
                    <a:pt x="63144" y="41893"/>
                    <a:pt x="55061" y="27043"/>
                  </a:cubicBezTo>
                  <a:lnTo>
                    <a:pt x="55047" y="27058"/>
                  </a:lnTo>
                  <a:cubicBezTo>
                    <a:pt x="54613" y="26255"/>
                    <a:pt x="54169" y="25461"/>
                    <a:pt x="53716" y="24673"/>
                  </a:cubicBezTo>
                  <a:cubicBezTo>
                    <a:pt x="47915" y="14623"/>
                    <a:pt x="38541" y="4811"/>
                    <a:pt x="33667"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8" name="Google Shape;8308;p74"/>
            <p:cNvSpPr/>
            <p:nvPr/>
          </p:nvSpPr>
          <p:spPr>
            <a:xfrm>
              <a:off x="3001649" y="2257452"/>
              <a:ext cx="4395" cy="2908"/>
            </a:xfrm>
            <a:custGeom>
              <a:avLst/>
              <a:gdLst/>
              <a:ahLst/>
              <a:cxnLst/>
              <a:rect l="l" t="t" r="r" b="b"/>
              <a:pathLst>
                <a:path w="1342" h="888" extrusionOk="0">
                  <a:moveTo>
                    <a:pt x="1" y="1"/>
                  </a:moveTo>
                  <a:cubicBezTo>
                    <a:pt x="449" y="291"/>
                    <a:pt x="898" y="587"/>
                    <a:pt x="1341" y="888"/>
                  </a:cubicBezTo>
                  <a:cubicBezTo>
                    <a:pt x="898" y="587"/>
                    <a:pt x="449" y="291"/>
                    <a:pt x="1" y="1"/>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9" name="Google Shape;8309;p74"/>
            <p:cNvSpPr/>
            <p:nvPr/>
          </p:nvSpPr>
          <p:spPr>
            <a:xfrm>
              <a:off x="3006814" y="2260907"/>
              <a:ext cx="504" cy="373"/>
            </a:xfrm>
            <a:custGeom>
              <a:avLst/>
              <a:gdLst/>
              <a:ahLst/>
              <a:cxnLst/>
              <a:rect l="l" t="t" r="r" b="b"/>
              <a:pathLst>
                <a:path w="154" h="114" extrusionOk="0">
                  <a:moveTo>
                    <a:pt x="1" y="0"/>
                  </a:moveTo>
                  <a:lnTo>
                    <a:pt x="1" y="0"/>
                  </a:lnTo>
                  <a:cubicBezTo>
                    <a:pt x="50" y="40"/>
                    <a:pt x="104" y="74"/>
                    <a:pt x="154" y="114"/>
                  </a:cubicBezTo>
                  <a:cubicBezTo>
                    <a:pt x="104" y="74"/>
                    <a:pt x="55" y="40"/>
                    <a:pt x="1"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0" name="Google Shape;8310;p74"/>
            <p:cNvSpPr/>
            <p:nvPr/>
          </p:nvSpPr>
          <p:spPr>
            <a:xfrm>
              <a:off x="3007315" y="2261277"/>
              <a:ext cx="15645" cy="12190"/>
            </a:xfrm>
            <a:custGeom>
              <a:avLst/>
              <a:gdLst/>
              <a:ahLst/>
              <a:cxnLst/>
              <a:rect l="l" t="t" r="r" b="b"/>
              <a:pathLst>
                <a:path w="4777" h="3722" extrusionOk="0">
                  <a:moveTo>
                    <a:pt x="1" y="1"/>
                  </a:moveTo>
                  <a:lnTo>
                    <a:pt x="1" y="1"/>
                  </a:lnTo>
                  <a:cubicBezTo>
                    <a:pt x="1479" y="1026"/>
                    <a:pt x="2908" y="2135"/>
                    <a:pt x="4283" y="3313"/>
                  </a:cubicBezTo>
                  <a:cubicBezTo>
                    <a:pt x="4441" y="3456"/>
                    <a:pt x="4609" y="3589"/>
                    <a:pt x="4776" y="3722"/>
                  </a:cubicBezTo>
                  <a:cubicBezTo>
                    <a:pt x="3253" y="2396"/>
                    <a:pt x="1666" y="1149"/>
                    <a:pt x="1" y="1"/>
                  </a:cubicBez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1" name="Google Shape;8311;p74"/>
            <p:cNvSpPr/>
            <p:nvPr/>
          </p:nvSpPr>
          <p:spPr>
            <a:xfrm>
              <a:off x="3006025" y="2260357"/>
              <a:ext cx="793" cy="553"/>
            </a:xfrm>
            <a:custGeom>
              <a:avLst/>
              <a:gdLst/>
              <a:ahLst/>
              <a:cxnLst/>
              <a:rect l="l" t="t" r="r" b="b"/>
              <a:pathLst>
                <a:path w="242" h="169" extrusionOk="0">
                  <a:moveTo>
                    <a:pt x="0" y="1"/>
                  </a:moveTo>
                  <a:lnTo>
                    <a:pt x="201" y="140"/>
                  </a:lnTo>
                  <a:lnTo>
                    <a:pt x="201" y="140"/>
                  </a:lnTo>
                  <a:cubicBezTo>
                    <a:pt x="137" y="95"/>
                    <a:pt x="74" y="50"/>
                    <a:pt x="0" y="1"/>
                  </a:cubicBezTo>
                  <a:close/>
                  <a:moveTo>
                    <a:pt x="201" y="140"/>
                  </a:moveTo>
                  <a:cubicBezTo>
                    <a:pt x="215" y="150"/>
                    <a:pt x="228" y="159"/>
                    <a:pt x="242" y="168"/>
                  </a:cubicBezTo>
                  <a:lnTo>
                    <a:pt x="201" y="140"/>
                  </a:ln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2" name="Google Shape;8312;p74"/>
            <p:cNvSpPr/>
            <p:nvPr/>
          </p:nvSpPr>
          <p:spPr>
            <a:xfrm>
              <a:off x="2790124" y="2069323"/>
              <a:ext cx="376068" cy="221963"/>
            </a:xfrm>
            <a:custGeom>
              <a:avLst/>
              <a:gdLst/>
              <a:ahLst/>
              <a:cxnLst/>
              <a:rect l="l" t="t" r="r" b="b"/>
              <a:pathLst>
                <a:path w="114830" h="67775" extrusionOk="0">
                  <a:moveTo>
                    <a:pt x="15387" y="51713"/>
                  </a:moveTo>
                  <a:cubicBezTo>
                    <a:pt x="13025" y="52552"/>
                    <a:pt x="10715" y="53552"/>
                    <a:pt x="8473" y="54709"/>
                  </a:cubicBezTo>
                  <a:lnTo>
                    <a:pt x="8473" y="54709"/>
                  </a:lnTo>
                  <a:cubicBezTo>
                    <a:pt x="10647" y="53591"/>
                    <a:pt x="12899" y="52605"/>
                    <a:pt x="15225" y="51772"/>
                  </a:cubicBezTo>
                  <a:cubicBezTo>
                    <a:pt x="15279" y="51753"/>
                    <a:pt x="15333" y="51733"/>
                    <a:pt x="15387" y="51713"/>
                  </a:cubicBezTo>
                  <a:close/>
                  <a:moveTo>
                    <a:pt x="34032" y="1"/>
                  </a:moveTo>
                  <a:cubicBezTo>
                    <a:pt x="22630" y="1"/>
                    <a:pt x="11132" y="1868"/>
                    <a:pt x="1" y="5720"/>
                  </a:cubicBezTo>
                  <a:cubicBezTo>
                    <a:pt x="2428" y="4951"/>
                    <a:pt x="4866" y="4589"/>
                    <a:pt x="7253" y="4589"/>
                  </a:cubicBezTo>
                  <a:cubicBezTo>
                    <a:pt x="20092" y="4589"/>
                    <a:pt x="31430" y="15063"/>
                    <a:pt x="31430" y="28899"/>
                  </a:cubicBezTo>
                  <a:cubicBezTo>
                    <a:pt x="31430" y="39137"/>
                    <a:pt x="24982" y="48196"/>
                    <a:pt x="15387" y="51713"/>
                  </a:cubicBezTo>
                  <a:lnTo>
                    <a:pt x="15387" y="51713"/>
                  </a:lnTo>
                  <a:cubicBezTo>
                    <a:pt x="21370" y="49588"/>
                    <a:pt x="27683" y="48494"/>
                    <a:pt x="34053" y="48494"/>
                  </a:cubicBezTo>
                  <a:cubicBezTo>
                    <a:pt x="35131" y="48494"/>
                    <a:pt x="36210" y="48525"/>
                    <a:pt x="37290" y="48588"/>
                  </a:cubicBezTo>
                  <a:cubicBezTo>
                    <a:pt x="37605" y="48608"/>
                    <a:pt x="37911" y="48632"/>
                    <a:pt x="38221" y="48647"/>
                  </a:cubicBezTo>
                  <a:cubicBezTo>
                    <a:pt x="38749" y="48687"/>
                    <a:pt x="39276" y="48731"/>
                    <a:pt x="39803" y="48780"/>
                  </a:cubicBezTo>
                  <a:cubicBezTo>
                    <a:pt x="39877" y="48785"/>
                    <a:pt x="39956" y="48795"/>
                    <a:pt x="40030" y="48805"/>
                  </a:cubicBezTo>
                  <a:cubicBezTo>
                    <a:pt x="41479" y="48958"/>
                    <a:pt x="42913" y="49165"/>
                    <a:pt x="44343" y="49426"/>
                  </a:cubicBezTo>
                  <a:cubicBezTo>
                    <a:pt x="44412" y="49436"/>
                    <a:pt x="44485" y="49446"/>
                    <a:pt x="44554" y="49456"/>
                  </a:cubicBezTo>
                  <a:cubicBezTo>
                    <a:pt x="51706" y="50801"/>
                    <a:pt x="58507" y="53517"/>
                    <a:pt x="64584" y="57440"/>
                  </a:cubicBezTo>
                  <a:cubicBezTo>
                    <a:pt x="65032" y="57730"/>
                    <a:pt x="65481" y="58026"/>
                    <a:pt x="65924" y="58332"/>
                  </a:cubicBezTo>
                  <a:lnTo>
                    <a:pt x="66166" y="58499"/>
                  </a:lnTo>
                  <a:cubicBezTo>
                    <a:pt x="66215" y="58539"/>
                    <a:pt x="66269" y="58573"/>
                    <a:pt x="66319" y="58613"/>
                  </a:cubicBezTo>
                  <a:cubicBezTo>
                    <a:pt x="67975" y="59771"/>
                    <a:pt x="69571" y="61008"/>
                    <a:pt x="71094" y="62334"/>
                  </a:cubicBezTo>
                  <a:cubicBezTo>
                    <a:pt x="75504" y="65908"/>
                    <a:pt x="80901" y="67775"/>
                    <a:pt x="86325" y="67775"/>
                  </a:cubicBezTo>
                  <a:cubicBezTo>
                    <a:pt x="90341" y="67775"/>
                    <a:pt x="94372" y="66751"/>
                    <a:pt x="98028" y="64640"/>
                  </a:cubicBezTo>
                  <a:lnTo>
                    <a:pt x="98640" y="64290"/>
                  </a:lnTo>
                  <a:cubicBezTo>
                    <a:pt x="113036" y="55981"/>
                    <a:pt x="114830" y="35951"/>
                    <a:pt x="102203" y="25138"/>
                  </a:cubicBezTo>
                  <a:cubicBezTo>
                    <a:pt x="98028" y="21560"/>
                    <a:pt x="93563" y="18307"/>
                    <a:pt x="88857" y="15419"/>
                  </a:cubicBezTo>
                  <a:cubicBezTo>
                    <a:pt x="75850" y="7435"/>
                    <a:pt x="60966" y="2216"/>
                    <a:pt x="45018" y="570"/>
                  </a:cubicBezTo>
                  <a:cubicBezTo>
                    <a:pt x="44811" y="555"/>
                    <a:pt x="44609" y="530"/>
                    <a:pt x="44407" y="511"/>
                  </a:cubicBezTo>
                  <a:cubicBezTo>
                    <a:pt x="44022" y="471"/>
                    <a:pt x="43643" y="437"/>
                    <a:pt x="43253" y="407"/>
                  </a:cubicBezTo>
                  <a:cubicBezTo>
                    <a:pt x="42741" y="363"/>
                    <a:pt x="42238" y="318"/>
                    <a:pt x="41726" y="284"/>
                  </a:cubicBezTo>
                  <a:lnTo>
                    <a:pt x="41381" y="259"/>
                  </a:lnTo>
                  <a:cubicBezTo>
                    <a:pt x="38938" y="87"/>
                    <a:pt x="36487" y="1"/>
                    <a:pt x="34032"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3" name="Google Shape;8313;p74"/>
            <p:cNvSpPr/>
            <p:nvPr/>
          </p:nvSpPr>
          <p:spPr>
            <a:xfrm>
              <a:off x="2559328" y="2381300"/>
              <a:ext cx="1294" cy="21877"/>
            </a:xfrm>
            <a:custGeom>
              <a:avLst/>
              <a:gdLst/>
              <a:ahLst/>
              <a:cxnLst/>
              <a:rect l="l" t="t" r="r" b="b"/>
              <a:pathLst>
                <a:path w="395" h="6680" extrusionOk="0">
                  <a:moveTo>
                    <a:pt x="395" y="1"/>
                  </a:moveTo>
                  <a:cubicBezTo>
                    <a:pt x="193" y="2219"/>
                    <a:pt x="65" y="4447"/>
                    <a:pt x="1" y="6679"/>
                  </a:cubicBezTo>
                  <a:lnTo>
                    <a:pt x="15" y="6679"/>
                  </a:lnTo>
                  <a:cubicBezTo>
                    <a:pt x="70" y="4447"/>
                    <a:pt x="198" y="2224"/>
                    <a:pt x="395" y="1"/>
                  </a:cubicBezTo>
                  <a:close/>
                </a:path>
              </a:pathLst>
            </a:custGeom>
            <a:solidFill>
              <a:srgbClr val="A5B7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4" name="Google Shape;8314;p74"/>
            <p:cNvSpPr/>
            <p:nvPr/>
          </p:nvSpPr>
          <p:spPr>
            <a:xfrm>
              <a:off x="2565429" y="2084349"/>
              <a:ext cx="327628" cy="318828"/>
            </a:xfrm>
            <a:custGeom>
              <a:avLst/>
              <a:gdLst/>
              <a:ahLst/>
              <a:cxnLst/>
              <a:rect l="l" t="t" r="r" b="b"/>
              <a:pathLst>
                <a:path w="100039" h="97352" extrusionOk="0">
                  <a:moveTo>
                    <a:pt x="75862" y="1"/>
                  </a:moveTo>
                  <a:cubicBezTo>
                    <a:pt x="73475" y="1"/>
                    <a:pt x="71037" y="363"/>
                    <a:pt x="68610" y="1132"/>
                  </a:cubicBezTo>
                  <a:cubicBezTo>
                    <a:pt x="68344" y="1221"/>
                    <a:pt x="68088" y="1304"/>
                    <a:pt x="67821" y="1398"/>
                  </a:cubicBezTo>
                  <a:cubicBezTo>
                    <a:pt x="50739" y="7450"/>
                    <a:pt x="35693" y="17810"/>
                    <a:pt x="23992" y="31181"/>
                  </a:cubicBezTo>
                  <a:cubicBezTo>
                    <a:pt x="23712" y="31482"/>
                    <a:pt x="23436" y="31782"/>
                    <a:pt x="23164" y="32098"/>
                  </a:cubicBezTo>
                  <a:cubicBezTo>
                    <a:pt x="11277" y="46021"/>
                    <a:pt x="3391" y="62709"/>
                    <a:pt x="1" y="80328"/>
                  </a:cubicBezTo>
                  <a:cubicBezTo>
                    <a:pt x="2554" y="68739"/>
                    <a:pt x="12822" y="61297"/>
                    <a:pt x="23723" y="61297"/>
                  </a:cubicBezTo>
                  <a:cubicBezTo>
                    <a:pt x="27782" y="61297"/>
                    <a:pt x="31928" y="62329"/>
                    <a:pt x="35796" y="64562"/>
                  </a:cubicBezTo>
                  <a:cubicBezTo>
                    <a:pt x="44628" y="69658"/>
                    <a:pt x="49414" y="79756"/>
                    <a:pt x="47546" y="89781"/>
                  </a:cubicBezTo>
                  <a:cubicBezTo>
                    <a:pt x="47077" y="92285"/>
                    <a:pt x="46787" y="94818"/>
                    <a:pt x="46663" y="97351"/>
                  </a:cubicBezTo>
                  <a:lnTo>
                    <a:pt x="46673" y="97351"/>
                  </a:lnTo>
                  <a:cubicBezTo>
                    <a:pt x="47166" y="87504"/>
                    <a:pt x="50227" y="77957"/>
                    <a:pt x="55550" y="69663"/>
                  </a:cubicBezTo>
                  <a:lnTo>
                    <a:pt x="55554" y="69673"/>
                  </a:lnTo>
                  <a:cubicBezTo>
                    <a:pt x="60882" y="61417"/>
                    <a:pt x="68309" y="54651"/>
                    <a:pt x="77082" y="50131"/>
                  </a:cubicBezTo>
                  <a:cubicBezTo>
                    <a:pt x="79251" y="49007"/>
                    <a:pt x="81503" y="48027"/>
                    <a:pt x="83834" y="47189"/>
                  </a:cubicBezTo>
                  <a:cubicBezTo>
                    <a:pt x="93523" y="43714"/>
                    <a:pt x="100039" y="34611"/>
                    <a:pt x="100039" y="24316"/>
                  </a:cubicBezTo>
                  <a:cubicBezTo>
                    <a:pt x="100039" y="10476"/>
                    <a:pt x="88701" y="1"/>
                    <a:pt x="75862"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5" name="Google Shape;8315;p74"/>
            <p:cNvSpPr/>
            <p:nvPr/>
          </p:nvSpPr>
          <p:spPr>
            <a:xfrm>
              <a:off x="2560618" y="2347407"/>
              <a:ext cx="4814" cy="33896"/>
            </a:xfrm>
            <a:custGeom>
              <a:avLst/>
              <a:gdLst/>
              <a:ahLst/>
              <a:cxnLst/>
              <a:rect l="l" t="t" r="r" b="b"/>
              <a:pathLst>
                <a:path w="1470" h="10350" extrusionOk="0">
                  <a:moveTo>
                    <a:pt x="1470" y="0"/>
                  </a:moveTo>
                  <a:lnTo>
                    <a:pt x="1470" y="0"/>
                  </a:lnTo>
                  <a:cubicBezTo>
                    <a:pt x="1401" y="306"/>
                    <a:pt x="1337" y="611"/>
                    <a:pt x="1282" y="917"/>
                  </a:cubicBezTo>
                  <a:cubicBezTo>
                    <a:pt x="711" y="4042"/>
                    <a:pt x="287" y="7191"/>
                    <a:pt x="1" y="10350"/>
                  </a:cubicBezTo>
                  <a:cubicBezTo>
                    <a:pt x="316" y="6875"/>
                    <a:pt x="809" y="3421"/>
                    <a:pt x="1470"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6" name="Google Shape;8316;p74"/>
            <p:cNvSpPr/>
            <p:nvPr/>
          </p:nvSpPr>
          <p:spPr>
            <a:xfrm>
              <a:off x="2559249" y="2285083"/>
              <a:ext cx="222808" cy="417520"/>
            </a:xfrm>
            <a:custGeom>
              <a:avLst/>
              <a:gdLst/>
              <a:ahLst/>
              <a:cxnLst/>
              <a:rect l="l" t="t" r="r" b="b"/>
              <a:pathLst>
                <a:path w="68033" h="127487" extrusionOk="0">
                  <a:moveTo>
                    <a:pt x="25602" y="1"/>
                  </a:moveTo>
                  <a:cubicBezTo>
                    <a:pt x="14703" y="1"/>
                    <a:pt x="4439" y="7441"/>
                    <a:pt x="1883" y="19035"/>
                  </a:cubicBezTo>
                  <a:cubicBezTo>
                    <a:pt x="1227" y="22455"/>
                    <a:pt x="734" y="25910"/>
                    <a:pt x="419" y="29385"/>
                  </a:cubicBezTo>
                  <a:cubicBezTo>
                    <a:pt x="222" y="31603"/>
                    <a:pt x="94" y="33835"/>
                    <a:pt x="35" y="36063"/>
                  </a:cubicBezTo>
                  <a:cubicBezTo>
                    <a:pt x="10" y="36975"/>
                    <a:pt x="0" y="37887"/>
                    <a:pt x="0" y="38798"/>
                  </a:cubicBezTo>
                  <a:cubicBezTo>
                    <a:pt x="0" y="56881"/>
                    <a:pt x="4588" y="73904"/>
                    <a:pt x="12671" y="88749"/>
                  </a:cubicBezTo>
                  <a:lnTo>
                    <a:pt x="12691" y="88739"/>
                  </a:lnTo>
                  <a:cubicBezTo>
                    <a:pt x="13125" y="89537"/>
                    <a:pt x="13568" y="90331"/>
                    <a:pt x="14022" y="91119"/>
                  </a:cubicBezTo>
                  <a:cubicBezTo>
                    <a:pt x="22883" y="106467"/>
                    <a:pt x="35042" y="118709"/>
                    <a:pt x="49088" y="127487"/>
                  </a:cubicBezTo>
                  <a:cubicBezTo>
                    <a:pt x="44716" y="124746"/>
                    <a:pt x="40552" y="121676"/>
                    <a:pt x="36624" y="118320"/>
                  </a:cubicBezTo>
                  <a:cubicBezTo>
                    <a:pt x="23997" y="107507"/>
                    <a:pt x="25796" y="87482"/>
                    <a:pt x="40192" y="79163"/>
                  </a:cubicBezTo>
                  <a:lnTo>
                    <a:pt x="40803" y="78813"/>
                  </a:lnTo>
                  <a:cubicBezTo>
                    <a:pt x="44454" y="76704"/>
                    <a:pt x="48478" y="75683"/>
                    <a:pt x="52488" y="75683"/>
                  </a:cubicBezTo>
                  <a:cubicBezTo>
                    <a:pt x="58037" y="75683"/>
                    <a:pt x="63561" y="77639"/>
                    <a:pt x="68033" y="81376"/>
                  </a:cubicBezTo>
                  <a:cubicBezTo>
                    <a:pt x="63232" y="77255"/>
                    <a:pt x="59166" y="72352"/>
                    <a:pt x="56012" y="66871"/>
                  </a:cubicBezTo>
                  <a:cubicBezTo>
                    <a:pt x="55559" y="66078"/>
                    <a:pt x="55120" y="65279"/>
                    <a:pt x="54706" y="64471"/>
                  </a:cubicBezTo>
                  <a:cubicBezTo>
                    <a:pt x="54642" y="64348"/>
                    <a:pt x="54583" y="64220"/>
                    <a:pt x="54514" y="64096"/>
                  </a:cubicBezTo>
                  <a:cubicBezTo>
                    <a:pt x="54272" y="63618"/>
                    <a:pt x="54041" y="63145"/>
                    <a:pt x="53819" y="62667"/>
                  </a:cubicBezTo>
                  <a:cubicBezTo>
                    <a:pt x="53691" y="62396"/>
                    <a:pt x="53558" y="62115"/>
                    <a:pt x="53435" y="61839"/>
                  </a:cubicBezTo>
                  <a:cubicBezTo>
                    <a:pt x="53164" y="61243"/>
                    <a:pt x="52902" y="60637"/>
                    <a:pt x="52656" y="60035"/>
                  </a:cubicBezTo>
                  <a:cubicBezTo>
                    <a:pt x="52567" y="59823"/>
                    <a:pt x="52488" y="59616"/>
                    <a:pt x="52409" y="59399"/>
                  </a:cubicBezTo>
                  <a:cubicBezTo>
                    <a:pt x="52212" y="58902"/>
                    <a:pt x="52020" y="58404"/>
                    <a:pt x="51843" y="57901"/>
                  </a:cubicBezTo>
                  <a:cubicBezTo>
                    <a:pt x="49305" y="50888"/>
                    <a:pt x="48196" y="43461"/>
                    <a:pt x="48550" y="36058"/>
                  </a:cubicBezTo>
                  <a:cubicBezTo>
                    <a:pt x="48674" y="33525"/>
                    <a:pt x="48964" y="30992"/>
                    <a:pt x="49433" y="28488"/>
                  </a:cubicBezTo>
                  <a:cubicBezTo>
                    <a:pt x="51301" y="18463"/>
                    <a:pt x="46510" y="8365"/>
                    <a:pt x="37683" y="3269"/>
                  </a:cubicBezTo>
                  <a:cubicBezTo>
                    <a:pt x="33812" y="1033"/>
                    <a:pt x="29663" y="1"/>
                    <a:pt x="25602"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17" name="Google Shape;8317;p74"/>
          <p:cNvGrpSpPr/>
          <p:nvPr/>
        </p:nvGrpSpPr>
        <p:grpSpPr>
          <a:xfrm>
            <a:off x="7594705" y="970936"/>
            <a:ext cx="845645" cy="711911"/>
            <a:chOff x="951975" y="315800"/>
            <a:chExt cx="5860325" cy="4933550"/>
          </a:xfrm>
        </p:grpSpPr>
        <p:sp>
          <p:nvSpPr>
            <p:cNvPr id="8318" name="Google Shape;8318;p74"/>
            <p:cNvSpPr/>
            <p:nvPr/>
          </p:nvSpPr>
          <p:spPr>
            <a:xfrm>
              <a:off x="6501500" y="3684025"/>
              <a:ext cx="310800" cy="261200"/>
            </a:xfrm>
            <a:custGeom>
              <a:avLst/>
              <a:gdLst/>
              <a:ahLst/>
              <a:cxnLst/>
              <a:rect l="l" t="t" r="r" b="b"/>
              <a:pathLst>
                <a:path w="12432" h="10448" extrusionOk="0">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9" name="Google Shape;8319;p74"/>
            <p:cNvSpPr/>
            <p:nvPr/>
          </p:nvSpPr>
          <p:spPr>
            <a:xfrm>
              <a:off x="6501500" y="2945200"/>
              <a:ext cx="310800" cy="261925"/>
            </a:xfrm>
            <a:custGeom>
              <a:avLst/>
              <a:gdLst/>
              <a:ahLst/>
              <a:cxnLst/>
              <a:rect l="l" t="t" r="r" b="b"/>
              <a:pathLst>
                <a:path w="12432" h="10477" extrusionOk="0">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0" name="Google Shape;8320;p74"/>
            <p:cNvSpPr/>
            <p:nvPr/>
          </p:nvSpPr>
          <p:spPr>
            <a:xfrm>
              <a:off x="6501500" y="2202650"/>
              <a:ext cx="310800" cy="266400"/>
            </a:xfrm>
            <a:custGeom>
              <a:avLst/>
              <a:gdLst/>
              <a:ahLst/>
              <a:cxnLst/>
              <a:rect l="l" t="t" r="r" b="b"/>
              <a:pathLst>
                <a:path w="12432" h="10656" extrusionOk="0">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1" name="Google Shape;8321;p74"/>
            <p:cNvSpPr/>
            <p:nvPr/>
          </p:nvSpPr>
          <p:spPr>
            <a:xfrm>
              <a:off x="951975" y="3495675"/>
              <a:ext cx="5460750" cy="1753675"/>
            </a:xfrm>
            <a:custGeom>
              <a:avLst/>
              <a:gdLst/>
              <a:ahLst/>
              <a:cxnLst/>
              <a:rect l="l" t="t" r="r" b="b"/>
              <a:pathLst>
                <a:path w="218430" h="70147" fill="none" extrusionOk="0">
                  <a:moveTo>
                    <a:pt x="29746" y="1"/>
                  </a:moveTo>
                  <a:lnTo>
                    <a:pt x="0" y="14430"/>
                  </a:lnTo>
                  <a:lnTo>
                    <a:pt x="109215" y="70147"/>
                  </a:lnTo>
                  <a:lnTo>
                    <a:pt x="218429" y="14430"/>
                  </a:lnTo>
                  <a:lnTo>
                    <a:pt x="188684" y="1"/>
                  </a:lnTo>
                  <a:lnTo>
                    <a:pt x="109215" y="40623"/>
                  </a:lnTo>
                  <a:close/>
                </a:path>
              </a:pathLst>
            </a:custGeom>
            <a:noFill/>
            <a:ln w="9525" cap="flat" cmpd="sng">
              <a:solidFill>
                <a:srgbClr val="435D74"/>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2" name="Google Shape;8322;p74"/>
            <p:cNvSpPr/>
            <p:nvPr/>
          </p:nvSpPr>
          <p:spPr>
            <a:xfrm>
              <a:off x="951975" y="2757600"/>
              <a:ext cx="5460750" cy="1753675"/>
            </a:xfrm>
            <a:custGeom>
              <a:avLst/>
              <a:gdLst/>
              <a:ahLst/>
              <a:cxnLst/>
              <a:rect l="l" t="t" r="r" b="b"/>
              <a:pathLst>
                <a:path w="218430" h="70147" fill="none" extrusionOk="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noFill/>
            <a:ln w="9525" cap="flat" cmpd="sng">
              <a:solidFill>
                <a:srgbClr val="869FB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3" name="Google Shape;8323;p74"/>
            <p:cNvSpPr/>
            <p:nvPr/>
          </p:nvSpPr>
          <p:spPr>
            <a:xfrm>
              <a:off x="951975" y="2019500"/>
              <a:ext cx="5460750" cy="1753675"/>
            </a:xfrm>
            <a:custGeom>
              <a:avLst/>
              <a:gdLst/>
              <a:ahLst/>
              <a:cxnLst/>
              <a:rect l="l" t="t" r="r" b="b"/>
              <a:pathLst>
                <a:path w="218430" h="70147" fill="none" extrusionOk="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noFill/>
            <a:ln w="9525" cap="flat" cmpd="sng">
              <a:solidFill>
                <a:srgbClr val="BAC8D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4" name="Google Shape;8324;p74"/>
            <p:cNvSpPr/>
            <p:nvPr/>
          </p:nvSpPr>
          <p:spPr>
            <a:xfrm>
              <a:off x="951975" y="315800"/>
              <a:ext cx="5460750" cy="2719300"/>
            </a:xfrm>
            <a:custGeom>
              <a:avLst/>
              <a:gdLst/>
              <a:ahLst/>
              <a:cxnLst/>
              <a:rect l="l" t="t" r="r" b="b"/>
              <a:pathLst>
                <a:path w="218430" h="108772" fill="none" extrusionOk="0">
                  <a:moveTo>
                    <a:pt x="109215" y="1"/>
                  </a:moveTo>
                  <a:lnTo>
                    <a:pt x="0" y="52832"/>
                  </a:lnTo>
                  <a:lnTo>
                    <a:pt x="109215" y="108771"/>
                  </a:lnTo>
                  <a:lnTo>
                    <a:pt x="218429" y="52832"/>
                  </a:ln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5" name="Google Shape;8325;p74"/>
            <p:cNvSpPr/>
            <p:nvPr/>
          </p:nvSpPr>
          <p:spPr>
            <a:xfrm>
              <a:off x="6501500" y="1464200"/>
              <a:ext cx="310800" cy="261550"/>
            </a:xfrm>
            <a:custGeom>
              <a:avLst/>
              <a:gdLst/>
              <a:ahLst/>
              <a:cxnLst/>
              <a:rect l="l" t="t" r="r" b="b"/>
              <a:pathLst>
                <a:path w="12432" h="10462" extrusionOk="0">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26" name="Google Shape;8326;p74"/>
          <p:cNvGrpSpPr/>
          <p:nvPr/>
        </p:nvGrpSpPr>
        <p:grpSpPr>
          <a:xfrm>
            <a:off x="3691834" y="2707045"/>
            <a:ext cx="1617932" cy="621724"/>
            <a:chOff x="3862800" y="3038525"/>
            <a:chExt cx="1329006" cy="510698"/>
          </a:xfrm>
        </p:grpSpPr>
        <p:sp>
          <p:nvSpPr>
            <p:cNvPr id="8327" name="Google Shape;8327;p74"/>
            <p:cNvSpPr/>
            <p:nvPr/>
          </p:nvSpPr>
          <p:spPr>
            <a:xfrm>
              <a:off x="4185913" y="3040337"/>
              <a:ext cx="71107" cy="143789"/>
            </a:xfrm>
            <a:custGeom>
              <a:avLst/>
              <a:gdLst/>
              <a:ahLst/>
              <a:cxnLst/>
              <a:rect l="l" t="t" r="r" b="b"/>
              <a:pathLst>
                <a:path w="14722" h="29770" extrusionOk="0">
                  <a:moveTo>
                    <a:pt x="0" y="1"/>
                  </a:moveTo>
                  <a:cubicBezTo>
                    <a:pt x="0" y="11614"/>
                    <a:pt x="5398" y="22573"/>
                    <a:pt x="14721" y="29770"/>
                  </a:cubicBezTo>
                  <a:cubicBezTo>
                    <a:pt x="5562" y="22573"/>
                    <a:pt x="164" y="11614"/>
                    <a:pt x="164" y="1"/>
                  </a:cubicBez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8" name="Google Shape;8328;p74"/>
            <p:cNvSpPr/>
            <p:nvPr/>
          </p:nvSpPr>
          <p:spPr>
            <a:xfrm>
              <a:off x="3967075" y="3045080"/>
              <a:ext cx="403706" cy="397383"/>
            </a:xfrm>
            <a:custGeom>
              <a:avLst/>
              <a:gdLst/>
              <a:ahLst/>
              <a:cxnLst/>
              <a:rect l="l" t="t" r="r" b="b"/>
              <a:pathLst>
                <a:path w="83583" h="82274" extrusionOk="0">
                  <a:moveTo>
                    <a:pt x="83583" y="82273"/>
                  </a:moveTo>
                  <a:cubicBezTo>
                    <a:pt x="37948" y="82273"/>
                    <a:pt x="655" y="45635"/>
                    <a:pt x="0" y="0"/>
                  </a:cubicBezTo>
                  <a:cubicBezTo>
                    <a:pt x="655" y="45635"/>
                    <a:pt x="37948" y="82273"/>
                    <a:pt x="83583" y="82273"/>
                  </a:cubicBezTo>
                  <a:close/>
                </a:path>
              </a:pathLst>
            </a:custGeom>
            <a:solidFill>
              <a:srgbClr val="445D7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329" name="Google Shape;8329;p74"/>
            <p:cNvGrpSpPr/>
            <p:nvPr/>
          </p:nvGrpSpPr>
          <p:grpSpPr>
            <a:xfrm>
              <a:off x="3967075" y="3040337"/>
              <a:ext cx="1019927" cy="402126"/>
              <a:chOff x="3967075" y="3040337"/>
              <a:chExt cx="1019927" cy="402126"/>
            </a:xfrm>
          </p:grpSpPr>
          <p:sp>
            <p:nvSpPr>
              <p:cNvPr id="8330" name="Google Shape;8330;p74"/>
              <p:cNvSpPr/>
              <p:nvPr/>
            </p:nvSpPr>
            <p:spPr>
              <a:xfrm>
                <a:off x="4369197" y="3335999"/>
                <a:ext cx="617805" cy="105869"/>
              </a:xfrm>
              <a:custGeom>
                <a:avLst/>
                <a:gdLst/>
                <a:ahLst/>
                <a:cxnLst/>
                <a:rect l="l" t="t" r="r" b="b"/>
                <a:pathLst>
                  <a:path w="127910" h="21919" fill="none" extrusionOk="0">
                    <a:moveTo>
                      <a:pt x="1" y="21918"/>
                    </a:moveTo>
                    <a:lnTo>
                      <a:pt x="127909" y="21918"/>
                    </a:lnTo>
                    <a:lnTo>
                      <a:pt x="127909" y="1"/>
                    </a:lnTo>
                    <a:lnTo>
                      <a:pt x="164" y="164"/>
                    </a:lnTo>
                  </a:path>
                </a:pathLst>
              </a:custGeom>
              <a:noFill/>
              <a:ln w="9525" cap="flat" cmpd="sng">
                <a:solidFill>
                  <a:srgbClr val="869FB1"/>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31" name="Google Shape;8331;p74"/>
              <p:cNvSpPr/>
              <p:nvPr/>
            </p:nvSpPr>
            <p:spPr>
              <a:xfrm>
                <a:off x="3967075" y="3040337"/>
                <a:ext cx="403706" cy="402126"/>
              </a:xfrm>
              <a:custGeom>
                <a:avLst/>
                <a:gdLst/>
                <a:ahLst/>
                <a:cxnLst/>
                <a:rect l="l" t="t" r="r" b="b"/>
                <a:pathLst>
                  <a:path w="83583" h="83256" fill="none" extrusionOk="0">
                    <a:moveTo>
                      <a:pt x="83419" y="61501"/>
                    </a:moveTo>
                    <a:cubicBezTo>
                      <a:pt x="49397" y="61501"/>
                      <a:pt x="21755" y="34022"/>
                      <a:pt x="21755" y="1"/>
                    </a:cubicBezTo>
                    <a:lnTo>
                      <a:pt x="0" y="1"/>
                    </a:lnTo>
                    <a:lnTo>
                      <a:pt x="0" y="982"/>
                    </a:lnTo>
                    <a:cubicBezTo>
                      <a:pt x="818" y="46617"/>
                      <a:pt x="37948" y="83255"/>
                      <a:pt x="83583" y="83255"/>
                    </a:cubicBezTo>
                  </a:path>
                </a:pathLst>
              </a:custGeom>
              <a:noFill/>
              <a:ln w="9525" cap="flat" cmpd="sng">
                <a:solidFill>
                  <a:srgbClr val="869FB1"/>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32" name="Google Shape;8332;p74"/>
            <p:cNvGrpSpPr/>
            <p:nvPr/>
          </p:nvGrpSpPr>
          <p:grpSpPr>
            <a:xfrm>
              <a:off x="4186700" y="3040337"/>
              <a:ext cx="390475" cy="183289"/>
              <a:chOff x="4186700" y="3040337"/>
              <a:chExt cx="390475" cy="183289"/>
            </a:xfrm>
          </p:grpSpPr>
          <p:sp>
            <p:nvSpPr>
              <p:cNvPr id="8333" name="Google Shape;8333;p74"/>
              <p:cNvSpPr/>
              <p:nvPr/>
            </p:nvSpPr>
            <p:spPr>
              <a:xfrm>
                <a:off x="4370181" y="3120129"/>
                <a:ext cx="206994" cy="103497"/>
              </a:xfrm>
              <a:custGeom>
                <a:avLst/>
                <a:gdLst/>
                <a:ahLst/>
                <a:cxnLst/>
                <a:rect l="l" t="t" r="r" b="b"/>
                <a:pathLst>
                  <a:path w="42856" h="21428" fill="none" extrusionOk="0">
                    <a:moveTo>
                      <a:pt x="1" y="21428"/>
                    </a:moveTo>
                    <a:lnTo>
                      <a:pt x="42855" y="21428"/>
                    </a:lnTo>
                    <a:lnTo>
                      <a:pt x="42855" y="1"/>
                    </a:lnTo>
                    <a:lnTo>
                      <a:pt x="1" y="1"/>
                    </a:lnTo>
                  </a:path>
                </a:pathLst>
              </a:custGeom>
              <a:noFill/>
              <a:ln w="9525" cap="flat" cmpd="sng">
                <a:solidFill>
                  <a:srgbClr val="E3E9ED"/>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34" name="Google Shape;8334;p74"/>
              <p:cNvSpPr/>
              <p:nvPr/>
            </p:nvSpPr>
            <p:spPr>
              <a:xfrm>
                <a:off x="4186700" y="3040337"/>
                <a:ext cx="184081" cy="183289"/>
              </a:xfrm>
              <a:custGeom>
                <a:avLst/>
                <a:gdLst/>
                <a:ahLst/>
                <a:cxnLst/>
                <a:rect l="l" t="t" r="r" b="b"/>
                <a:pathLst>
                  <a:path w="38112" h="37948" fill="none" extrusionOk="0">
                    <a:moveTo>
                      <a:pt x="38112" y="16521"/>
                    </a:moveTo>
                    <a:cubicBezTo>
                      <a:pt x="28789" y="16521"/>
                      <a:pt x="21264" y="9160"/>
                      <a:pt x="21264" y="1"/>
                    </a:cubicBezTo>
                    <a:lnTo>
                      <a:pt x="1" y="1"/>
                    </a:lnTo>
                    <a:cubicBezTo>
                      <a:pt x="1" y="11614"/>
                      <a:pt x="5399" y="22573"/>
                      <a:pt x="14558" y="29770"/>
                    </a:cubicBezTo>
                    <a:cubicBezTo>
                      <a:pt x="21264" y="35004"/>
                      <a:pt x="29606" y="37948"/>
                      <a:pt x="38112" y="37948"/>
                    </a:cubicBezTo>
                    <a:lnTo>
                      <a:pt x="38112" y="37948"/>
                    </a:lnTo>
                  </a:path>
                </a:pathLst>
              </a:custGeom>
              <a:noFill/>
              <a:ln w="9525" cap="flat" cmpd="sng">
                <a:solidFill>
                  <a:srgbClr val="E3E9ED"/>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35" name="Google Shape;8335;p74"/>
            <p:cNvGrpSpPr/>
            <p:nvPr/>
          </p:nvGrpSpPr>
          <p:grpSpPr>
            <a:xfrm>
              <a:off x="4073727" y="3040337"/>
              <a:ext cx="697794" cy="296263"/>
              <a:chOff x="4073727" y="3040337"/>
              <a:chExt cx="697794" cy="296263"/>
            </a:xfrm>
          </p:grpSpPr>
          <p:sp>
            <p:nvSpPr>
              <p:cNvPr id="8336" name="Google Shape;8336;p74"/>
              <p:cNvSpPr/>
              <p:nvPr/>
            </p:nvSpPr>
            <p:spPr>
              <a:xfrm>
                <a:off x="4370181" y="3223621"/>
                <a:ext cx="401339" cy="112979"/>
              </a:xfrm>
              <a:custGeom>
                <a:avLst/>
                <a:gdLst/>
                <a:ahLst/>
                <a:cxnLst/>
                <a:rect l="l" t="t" r="r" b="b"/>
                <a:pathLst>
                  <a:path w="83093" h="23391" fill="none" extrusionOk="0">
                    <a:moveTo>
                      <a:pt x="1" y="23391"/>
                    </a:moveTo>
                    <a:lnTo>
                      <a:pt x="83092" y="23391"/>
                    </a:lnTo>
                    <a:lnTo>
                      <a:pt x="83092" y="1"/>
                    </a:lnTo>
                    <a:lnTo>
                      <a:pt x="1" y="1"/>
                    </a:lnTo>
                  </a:path>
                </a:pathLst>
              </a:custGeom>
              <a:noFill/>
              <a:ln w="9525" cap="flat" cmpd="sng">
                <a:solidFill>
                  <a:srgbClr val="CFD9E0"/>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37" name="Google Shape;8337;p74"/>
              <p:cNvSpPr/>
              <p:nvPr/>
            </p:nvSpPr>
            <p:spPr>
              <a:xfrm>
                <a:off x="4073727" y="3040337"/>
                <a:ext cx="297055" cy="296263"/>
              </a:xfrm>
              <a:custGeom>
                <a:avLst/>
                <a:gdLst/>
                <a:ahLst/>
                <a:cxnLst/>
                <a:rect l="l" t="t" r="r" b="b"/>
                <a:pathLst>
                  <a:path w="61502" h="61338" fill="none" extrusionOk="0">
                    <a:moveTo>
                      <a:pt x="61502" y="37948"/>
                    </a:moveTo>
                    <a:lnTo>
                      <a:pt x="61502" y="37948"/>
                    </a:lnTo>
                    <a:cubicBezTo>
                      <a:pt x="52833" y="37948"/>
                      <a:pt x="44654" y="35004"/>
                      <a:pt x="37948" y="29770"/>
                    </a:cubicBezTo>
                    <a:cubicBezTo>
                      <a:pt x="28789" y="22573"/>
                      <a:pt x="23391" y="11614"/>
                      <a:pt x="23227" y="1"/>
                    </a:cubicBezTo>
                    <a:lnTo>
                      <a:pt x="1" y="1"/>
                    </a:lnTo>
                    <a:cubicBezTo>
                      <a:pt x="1" y="33859"/>
                      <a:pt x="27480" y="61338"/>
                      <a:pt x="61502" y="61338"/>
                    </a:cubicBezTo>
                  </a:path>
                </a:pathLst>
              </a:custGeom>
              <a:noFill/>
              <a:ln w="9525" cap="flat" cmpd="sng">
                <a:solidFill>
                  <a:srgbClr val="CFD9E0"/>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38" name="Google Shape;8338;p74"/>
            <p:cNvGrpSpPr/>
            <p:nvPr/>
          </p:nvGrpSpPr>
          <p:grpSpPr>
            <a:xfrm>
              <a:off x="3862800" y="3038525"/>
              <a:ext cx="1329006" cy="510698"/>
              <a:chOff x="3862800" y="3038525"/>
              <a:chExt cx="1329006" cy="510698"/>
            </a:xfrm>
          </p:grpSpPr>
          <p:sp>
            <p:nvSpPr>
              <p:cNvPr id="8339" name="Google Shape;8339;p74"/>
              <p:cNvSpPr/>
              <p:nvPr/>
            </p:nvSpPr>
            <p:spPr>
              <a:xfrm>
                <a:off x="4370175" y="3441875"/>
                <a:ext cx="821631" cy="107348"/>
              </a:xfrm>
              <a:custGeom>
                <a:avLst/>
                <a:gdLst/>
                <a:ahLst/>
                <a:cxnLst/>
                <a:rect l="l" t="t" r="r" b="b"/>
                <a:pathLst>
                  <a:path w="170110" h="21919" fill="none" extrusionOk="0">
                    <a:moveTo>
                      <a:pt x="1" y="21918"/>
                    </a:moveTo>
                    <a:lnTo>
                      <a:pt x="170110" y="21918"/>
                    </a:lnTo>
                    <a:lnTo>
                      <a:pt x="170110" y="0"/>
                    </a:lnTo>
                    <a:lnTo>
                      <a:pt x="1" y="0"/>
                    </a:lnTo>
                  </a:path>
                </a:pathLst>
              </a:custGeom>
              <a:noFill/>
              <a:ln w="9525" cap="flat" cmpd="sng">
                <a:solidFill>
                  <a:srgbClr val="445D73"/>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0" name="Google Shape;8340;p74"/>
              <p:cNvSpPr/>
              <p:nvPr/>
            </p:nvSpPr>
            <p:spPr>
              <a:xfrm>
                <a:off x="3862800" y="3038525"/>
                <a:ext cx="507990" cy="510620"/>
              </a:xfrm>
              <a:custGeom>
                <a:avLst/>
                <a:gdLst/>
                <a:ahLst/>
                <a:cxnLst/>
                <a:rect l="l" t="t" r="r" b="b"/>
                <a:pathLst>
                  <a:path w="105174" h="105500" fill="none" extrusionOk="0">
                    <a:moveTo>
                      <a:pt x="105174" y="83418"/>
                    </a:moveTo>
                    <a:cubicBezTo>
                      <a:pt x="59539" y="83418"/>
                      <a:pt x="22246" y="46780"/>
                      <a:pt x="21591" y="1145"/>
                    </a:cubicBezTo>
                    <a:lnTo>
                      <a:pt x="21591" y="0"/>
                    </a:lnTo>
                    <a:lnTo>
                      <a:pt x="1" y="0"/>
                    </a:lnTo>
                    <a:cubicBezTo>
                      <a:pt x="1" y="58229"/>
                      <a:pt x="46944" y="105336"/>
                      <a:pt x="105174" y="105500"/>
                    </a:cubicBezTo>
                  </a:path>
                </a:pathLst>
              </a:custGeom>
              <a:noFill/>
              <a:ln w="9525" cap="flat" cmpd="sng">
                <a:solidFill>
                  <a:srgbClr val="445D73"/>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341" name="Google Shape;8341;p74"/>
          <p:cNvGrpSpPr/>
          <p:nvPr/>
        </p:nvGrpSpPr>
        <p:grpSpPr>
          <a:xfrm>
            <a:off x="700156" y="970936"/>
            <a:ext cx="883205" cy="775176"/>
            <a:chOff x="649648" y="271400"/>
            <a:chExt cx="6215377" cy="5455143"/>
          </a:xfrm>
        </p:grpSpPr>
        <p:sp>
          <p:nvSpPr>
            <p:cNvPr id="8342" name="Google Shape;8342;p74"/>
            <p:cNvSpPr/>
            <p:nvPr/>
          </p:nvSpPr>
          <p:spPr>
            <a:xfrm>
              <a:off x="2641907" y="3717593"/>
              <a:ext cx="3573900" cy="2008950"/>
            </a:xfrm>
            <a:custGeom>
              <a:avLst/>
              <a:gdLst/>
              <a:ahLst/>
              <a:cxnLst/>
              <a:rect l="l" t="t" r="r" b="b"/>
              <a:pathLst>
                <a:path w="142956" h="80358" fill="none" extrusionOk="0">
                  <a:moveTo>
                    <a:pt x="0" y="50612"/>
                  </a:moveTo>
                  <a:cubicBezTo>
                    <a:pt x="53053" y="80357"/>
                    <a:pt x="120314" y="56605"/>
                    <a:pt x="142956" y="0"/>
                  </a:cubicBezTo>
                </a:path>
              </a:pathLst>
            </a:custGeom>
            <a:noFill/>
            <a:ln w="9525" cap="flat" cmpd="sng">
              <a:solidFill>
                <a:srgbClr val="325D79"/>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3" name="Google Shape;8343;p74"/>
            <p:cNvSpPr/>
            <p:nvPr/>
          </p:nvSpPr>
          <p:spPr>
            <a:xfrm>
              <a:off x="1359875" y="2446825"/>
              <a:ext cx="338550" cy="1598275"/>
            </a:xfrm>
            <a:custGeom>
              <a:avLst/>
              <a:gdLst/>
              <a:ahLst/>
              <a:cxnLst/>
              <a:rect l="l" t="t" r="r" b="b"/>
              <a:pathLst>
                <a:path w="13542" h="63931" fill="none" extrusionOk="0">
                  <a:moveTo>
                    <a:pt x="888" y="0"/>
                  </a:moveTo>
                  <a:cubicBezTo>
                    <a:pt x="223" y="4440"/>
                    <a:pt x="1" y="9102"/>
                    <a:pt x="1" y="13763"/>
                  </a:cubicBezTo>
                  <a:cubicBezTo>
                    <a:pt x="1" y="31300"/>
                    <a:pt x="4662" y="48614"/>
                    <a:pt x="13541" y="63931"/>
                  </a:cubicBezTo>
                </a:path>
              </a:pathLst>
            </a:custGeom>
            <a:noFill/>
            <a:ln w="9525" cap="flat" cmpd="sng">
              <a:solidFill>
                <a:srgbClr val="325D79"/>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4" name="Google Shape;8344;p74"/>
            <p:cNvSpPr/>
            <p:nvPr/>
          </p:nvSpPr>
          <p:spPr>
            <a:xfrm>
              <a:off x="1709500" y="271400"/>
              <a:ext cx="5149975" cy="2519525"/>
            </a:xfrm>
            <a:custGeom>
              <a:avLst/>
              <a:gdLst/>
              <a:ahLst/>
              <a:cxnLst/>
              <a:rect l="l" t="t" r="r" b="b"/>
              <a:pathLst>
                <a:path w="205999" h="100781" fill="none" extrusionOk="0">
                  <a:moveTo>
                    <a:pt x="187352" y="100780"/>
                  </a:moveTo>
                  <a:cubicBezTo>
                    <a:pt x="187352" y="77694"/>
                    <a:pt x="179361" y="55496"/>
                    <a:pt x="165154" y="37738"/>
                  </a:cubicBezTo>
                  <a:lnTo>
                    <a:pt x="187352" y="37738"/>
                  </a:lnTo>
                  <a:cubicBezTo>
                    <a:pt x="197563" y="37738"/>
                    <a:pt x="205998" y="29302"/>
                    <a:pt x="205998" y="18869"/>
                  </a:cubicBezTo>
                  <a:cubicBezTo>
                    <a:pt x="205998" y="8436"/>
                    <a:pt x="197563" y="1"/>
                    <a:pt x="187352" y="1"/>
                  </a:cubicBezTo>
                  <a:lnTo>
                    <a:pt x="91012" y="1"/>
                  </a:lnTo>
                  <a:lnTo>
                    <a:pt x="89681" y="1"/>
                  </a:lnTo>
                  <a:lnTo>
                    <a:pt x="86573" y="1"/>
                  </a:lnTo>
                  <a:cubicBezTo>
                    <a:pt x="51056" y="1"/>
                    <a:pt x="17981" y="18869"/>
                    <a:pt x="0" y="49725"/>
                  </a:cubicBezTo>
                </a:path>
              </a:pathLst>
            </a:custGeom>
            <a:noFill/>
            <a:ln w="9525" cap="flat" cmpd="sng">
              <a:solidFill>
                <a:srgbClr val="325D79"/>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5" name="Google Shape;8345;p74"/>
            <p:cNvSpPr/>
            <p:nvPr/>
          </p:nvSpPr>
          <p:spPr>
            <a:xfrm>
              <a:off x="5965975" y="415700"/>
              <a:ext cx="754750" cy="754750"/>
            </a:xfrm>
            <a:custGeom>
              <a:avLst/>
              <a:gdLst/>
              <a:ahLst/>
              <a:cxnLst/>
              <a:rect l="l" t="t" r="r" b="b"/>
              <a:pathLst>
                <a:path w="30190" h="30190" fill="none" extrusionOk="0">
                  <a:moveTo>
                    <a:pt x="17315" y="0"/>
                  </a:moveTo>
                  <a:cubicBezTo>
                    <a:pt x="5772" y="0"/>
                    <a:pt x="0" y="13763"/>
                    <a:pt x="7992" y="21977"/>
                  </a:cubicBezTo>
                  <a:cubicBezTo>
                    <a:pt x="16205" y="30190"/>
                    <a:pt x="30190" y="24418"/>
                    <a:pt x="30190" y="12875"/>
                  </a:cubicBezTo>
                  <a:cubicBezTo>
                    <a:pt x="30190" y="5772"/>
                    <a:pt x="24418"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6" name="Google Shape;8346;p74"/>
            <p:cNvSpPr/>
            <p:nvPr/>
          </p:nvSpPr>
          <p:spPr>
            <a:xfrm>
              <a:off x="699475" y="2457925"/>
              <a:ext cx="5183275" cy="2647150"/>
            </a:xfrm>
            <a:custGeom>
              <a:avLst/>
              <a:gdLst/>
              <a:ahLst/>
              <a:cxnLst/>
              <a:rect l="l" t="t" r="r" b="b"/>
              <a:pathLst>
                <a:path w="207331" h="105886" fill="none" extrusionOk="0">
                  <a:moveTo>
                    <a:pt x="39513" y="0"/>
                  </a:moveTo>
                  <a:cubicBezTo>
                    <a:pt x="38847" y="4440"/>
                    <a:pt x="38404" y="8880"/>
                    <a:pt x="38626" y="13319"/>
                  </a:cubicBezTo>
                  <a:cubicBezTo>
                    <a:pt x="38404" y="31300"/>
                    <a:pt x="43953" y="48836"/>
                    <a:pt x="54164" y="63487"/>
                  </a:cubicBezTo>
                  <a:lnTo>
                    <a:pt x="18869" y="63487"/>
                  </a:lnTo>
                  <a:cubicBezTo>
                    <a:pt x="8436" y="63487"/>
                    <a:pt x="1" y="71922"/>
                    <a:pt x="1" y="82355"/>
                  </a:cubicBezTo>
                  <a:cubicBezTo>
                    <a:pt x="1" y="92566"/>
                    <a:pt x="8436" y="101002"/>
                    <a:pt x="18869" y="101002"/>
                  </a:cubicBezTo>
                  <a:lnTo>
                    <a:pt x="116097" y="101002"/>
                  </a:lnTo>
                  <a:cubicBezTo>
                    <a:pt x="154277" y="105885"/>
                    <a:pt x="191126" y="85463"/>
                    <a:pt x="207331" y="50390"/>
                  </a:cubicBezTo>
                </a:path>
              </a:pathLst>
            </a:custGeom>
            <a:noFill/>
            <a:ln w="9525" cap="flat" cmpd="sng">
              <a:solidFill>
                <a:srgbClr val="667E9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7" name="Google Shape;8347;p74"/>
            <p:cNvSpPr/>
            <p:nvPr/>
          </p:nvSpPr>
          <p:spPr>
            <a:xfrm>
              <a:off x="2075775" y="387950"/>
              <a:ext cx="4012325" cy="2402975"/>
            </a:xfrm>
            <a:custGeom>
              <a:avLst/>
              <a:gdLst/>
              <a:ahLst/>
              <a:cxnLst/>
              <a:rect l="l" t="t" r="r" b="b"/>
              <a:pathLst>
                <a:path w="160493" h="96119" fill="none" extrusionOk="0">
                  <a:moveTo>
                    <a:pt x="160492" y="96118"/>
                  </a:moveTo>
                  <a:cubicBezTo>
                    <a:pt x="160492" y="57494"/>
                    <a:pt x="135630" y="23530"/>
                    <a:pt x="99003" y="11765"/>
                  </a:cubicBezTo>
                  <a:cubicBezTo>
                    <a:pt x="62377" y="0"/>
                    <a:pt x="22420" y="13097"/>
                    <a:pt x="0" y="44397"/>
                  </a:cubicBezTo>
                </a:path>
              </a:pathLst>
            </a:custGeom>
            <a:noFill/>
            <a:ln w="9525" cap="flat" cmpd="sng">
              <a:solidFill>
                <a:srgbClr val="667E9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8" name="Google Shape;8348;p74"/>
            <p:cNvSpPr/>
            <p:nvPr/>
          </p:nvSpPr>
          <p:spPr>
            <a:xfrm>
              <a:off x="649648" y="670971"/>
              <a:ext cx="5183118" cy="4298214"/>
            </a:xfrm>
            <a:custGeom>
              <a:avLst/>
              <a:gdLst/>
              <a:ahLst/>
              <a:cxnLst/>
              <a:rect l="l" t="t" r="r" b="b"/>
              <a:pathLst>
                <a:path w="205333" h="170260" fill="none" extrusionOk="0">
                  <a:moveTo>
                    <a:pt x="205333" y="84575"/>
                  </a:moveTo>
                  <a:cubicBezTo>
                    <a:pt x="205333" y="51944"/>
                    <a:pt x="185133" y="22865"/>
                    <a:pt x="154721" y="11322"/>
                  </a:cubicBezTo>
                  <a:cubicBezTo>
                    <a:pt x="124088" y="1"/>
                    <a:pt x="89681" y="8880"/>
                    <a:pt x="68371" y="33520"/>
                  </a:cubicBezTo>
                  <a:lnTo>
                    <a:pt x="18869" y="33520"/>
                  </a:lnTo>
                  <a:cubicBezTo>
                    <a:pt x="8436" y="33520"/>
                    <a:pt x="1" y="41955"/>
                    <a:pt x="1" y="52388"/>
                  </a:cubicBezTo>
                  <a:cubicBezTo>
                    <a:pt x="1" y="62599"/>
                    <a:pt x="8436" y="71034"/>
                    <a:pt x="18869" y="71034"/>
                  </a:cubicBezTo>
                  <a:lnTo>
                    <a:pt x="50612" y="71034"/>
                  </a:lnTo>
                  <a:cubicBezTo>
                    <a:pt x="44175" y="108549"/>
                    <a:pt x="65929" y="145176"/>
                    <a:pt x="101668" y="157607"/>
                  </a:cubicBezTo>
                  <a:cubicBezTo>
                    <a:pt x="137629" y="170260"/>
                    <a:pt x="177363" y="155165"/>
                    <a:pt x="195788" y="121868"/>
                  </a:cubicBezTo>
                </a:path>
              </a:pathLst>
            </a:custGeom>
            <a:noFill/>
            <a:ln w="9525" cap="flat" cmpd="sng">
              <a:solidFill>
                <a:srgbClr val="445D7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9" name="Google Shape;8349;p74"/>
            <p:cNvSpPr/>
            <p:nvPr/>
          </p:nvSpPr>
          <p:spPr>
            <a:xfrm>
              <a:off x="1731700" y="1059450"/>
              <a:ext cx="5133325" cy="3762600"/>
            </a:xfrm>
            <a:custGeom>
              <a:avLst/>
              <a:gdLst/>
              <a:ahLst/>
              <a:cxnLst/>
              <a:rect l="l" t="t" r="r" b="b"/>
              <a:pathLst>
                <a:path w="205333" h="150504" fill="none" extrusionOk="0">
                  <a:moveTo>
                    <a:pt x="85685" y="0"/>
                  </a:moveTo>
                  <a:cubicBezTo>
                    <a:pt x="33297" y="222"/>
                    <a:pt x="0" y="56383"/>
                    <a:pt x="25306" y="102333"/>
                  </a:cubicBezTo>
                  <a:cubicBezTo>
                    <a:pt x="50390" y="148283"/>
                    <a:pt x="115652" y="150503"/>
                    <a:pt x="144066" y="106551"/>
                  </a:cubicBezTo>
                  <a:lnTo>
                    <a:pt x="186464" y="106551"/>
                  </a:lnTo>
                  <a:cubicBezTo>
                    <a:pt x="196897" y="106551"/>
                    <a:pt x="205332" y="98116"/>
                    <a:pt x="205332" y="87683"/>
                  </a:cubicBezTo>
                  <a:cubicBezTo>
                    <a:pt x="205332" y="77250"/>
                    <a:pt x="196897" y="68814"/>
                    <a:pt x="186464" y="68814"/>
                  </a:cubicBezTo>
                  <a:lnTo>
                    <a:pt x="154943" y="68814"/>
                  </a:lnTo>
                  <a:cubicBezTo>
                    <a:pt x="154721" y="30856"/>
                    <a:pt x="123865" y="0"/>
                    <a:pt x="85685" y="0"/>
                  </a:cubicBezTo>
                  <a:close/>
                </a:path>
              </a:pathLst>
            </a:custGeom>
            <a:noFill/>
            <a:ln w="9525" cap="flat" cmpd="sng">
              <a:solidFill>
                <a:srgbClr val="869FB1"/>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0" name="Google Shape;8350;p74"/>
            <p:cNvSpPr/>
            <p:nvPr/>
          </p:nvSpPr>
          <p:spPr>
            <a:xfrm>
              <a:off x="5965975" y="2912975"/>
              <a:ext cx="754750" cy="754775"/>
            </a:xfrm>
            <a:custGeom>
              <a:avLst/>
              <a:gdLst/>
              <a:ahLst/>
              <a:cxnLst/>
              <a:rect l="l" t="t" r="r" b="b"/>
              <a:pathLst>
                <a:path w="30190" h="30191" fill="none" extrusionOk="0">
                  <a:moveTo>
                    <a:pt x="17315" y="1"/>
                  </a:moveTo>
                  <a:cubicBezTo>
                    <a:pt x="5772" y="1"/>
                    <a:pt x="0" y="13764"/>
                    <a:pt x="7992" y="21977"/>
                  </a:cubicBezTo>
                  <a:cubicBezTo>
                    <a:pt x="16205" y="30190"/>
                    <a:pt x="30190" y="24419"/>
                    <a:pt x="30190" y="12876"/>
                  </a:cubicBezTo>
                  <a:cubicBezTo>
                    <a:pt x="30190" y="5772"/>
                    <a:pt x="24418" y="1"/>
                    <a:pt x="17315" y="1"/>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1" name="Google Shape;8351;p74"/>
            <p:cNvSpPr/>
            <p:nvPr/>
          </p:nvSpPr>
          <p:spPr>
            <a:xfrm>
              <a:off x="2453125" y="1464550"/>
              <a:ext cx="2874675" cy="2785900"/>
            </a:xfrm>
            <a:custGeom>
              <a:avLst/>
              <a:gdLst/>
              <a:ahLst/>
              <a:cxnLst/>
              <a:rect l="l" t="t" r="r" b="b"/>
              <a:pathLst>
                <a:path w="114987" h="111436" fill="none" extrusionOk="0">
                  <a:moveTo>
                    <a:pt x="56828" y="1"/>
                  </a:moveTo>
                  <a:cubicBezTo>
                    <a:pt x="31744" y="1"/>
                    <a:pt x="9990" y="17759"/>
                    <a:pt x="4884" y="42621"/>
                  </a:cubicBezTo>
                  <a:cubicBezTo>
                    <a:pt x="1" y="67483"/>
                    <a:pt x="13320" y="92123"/>
                    <a:pt x="36628" y="101890"/>
                  </a:cubicBezTo>
                  <a:cubicBezTo>
                    <a:pt x="59936" y="111435"/>
                    <a:pt x="87017" y="103444"/>
                    <a:pt x="101002" y="82356"/>
                  </a:cubicBezTo>
                  <a:cubicBezTo>
                    <a:pt x="114987" y="61268"/>
                    <a:pt x="112323" y="33298"/>
                    <a:pt x="94343" y="15539"/>
                  </a:cubicBezTo>
                  <a:cubicBezTo>
                    <a:pt x="84353" y="5550"/>
                    <a:pt x="71035" y="1"/>
                    <a:pt x="56828" y="1"/>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2" name="Google Shape;8352;p74"/>
            <p:cNvSpPr/>
            <p:nvPr/>
          </p:nvSpPr>
          <p:spPr>
            <a:xfrm>
              <a:off x="732775" y="4183825"/>
              <a:ext cx="754775" cy="760300"/>
            </a:xfrm>
            <a:custGeom>
              <a:avLst/>
              <a:gdLst/>
              <a:ahLst/>
              <a:cxnLst/>
              <a:rect l="l" t="t" r="r" b="b"/>
              <a:pathLst>
                <a:path w="30191" h="30412" fill="none" extrusionOk="0">
                  <a:moveTo>
                    <a:pt x="17315" y="0"/>
                  </a:moveTo>
                  <a:cubicBezTo>
                    <a:pt x="5772" y="0"/>
                    <a:pt x="1" y="13985"/>
                    <a:pt x="7992" y="22199"/>
                  </a:cubicBezTo>
                  <a:cubicBezTo>
                    <a:pt x="16205" y="30412"/>
                    <a:pt x="30190" y="24640"/>
                    <a:pt x="30190" y="13097"/>
                  </a:cubicBezTo>
                  <a:cubicBezTo>
                    <a:pt x="30190" y="5772"/>
                    <a:pt x="24419"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3" name="Google Shape;8353;p74"/>
            <p:cNvSpPr/>
            <p:nvPr/>
          </p:nvSpPr>
          <p:spPr>
            <a:xfrm>
              <a:off x="732775" y="1669900"/>
              <a:ext cx="754775" cy="754750"/>
            </a:xfrm>
            <a:custGeom>
              <a:avLst/>
              <a:gdLst/>
              <a:ahLst/>
              <a:cxnLst/>
              <a:rect l="l" t="t" r="r" b="b"/>
              <a:pathLst>
                <a:path w="30191" h="30190" fill="none" extrusionOk="0">
                  <a:moveTo>
                    <a:pt x="17315" y="0"/>
                  </a:moveTo>
                  <a:cubicBezTo>
                    <a:pt x="5772" y="0"/>
                    <a:pt x="1" y="13985"/>
                    <a:pt x="8214" y="22198"/>
                  </a:cubicBezTo>
                  <a:cubicBezTo>
                    <a:pt x="16205" y="30189"/>
                    <a:pt x="30190" y="24418"/>
                    <a:pt x="30190" y="12875"/>
                  </a:cubicBezTo>
                  <a:cubicBezTo>
                    <a:pt x="30190" y="5772"/>
                    <a:pt x="24419"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54" name="Google Shape;8354;p74"/>
          <p:cNvGrpSpPr/>
          <p:nvPr/>
        </p:nvGrpSpPr>
        <p:grpSpPr>
          <a:xfrm>
            <a:off x="2308457" y="970936"/>
            <a:ext cx="767704" cy="815489"/>
            <a:chOff x="2499700" y="1135950"/>
            <a:chExt cx="732402" cy="777990"/>
          </a:xfrm>
        </p:grpSpPr>
        <p:grpSp>
          <p:nvGrpSpPr>
            <p:cNvPr id="8355" name="Google Shape;8355;p74"/>
            <p:cNvGrpSpPr/>
            <p:nvPr/>
          </p:nvGrpSpPr>
          <p:grpSpPr>
            <a:xfrm>
              <a:off x="2499700" y="1135950"/>
              <a:ext cx="732402" cy="694705"/>
              <a:chOff x="2499700" y="1135950"/>
              <a:chExt cx="732402" cy="694705"/>
            </a:xfrm>
          </p:grpSpPr>
          <p:sp>
            <p:nvSpPr>
              <p:cNvPr id="8356" name="Google Shape;8356;p74"/>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7" name="Google Shape;8357;p74"/>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8" name="Google Shape;8358;p74"/>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9" name="Google Shape;8359;p74"/>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0" name="Google Shape;8360;p74"/>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1" name="Google Shape;8361;p74"/>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2" name="Google Shape;8362;p74"/>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3" name="Google Shape;8363;p74"/>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4" name="Google Shape;8364;p74"/>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5" name="Google Shape;8365;p74"/>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6" name="Google Shape;8366;p74"/>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7" name="Google Shape;8367;p74"/>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8" name="Google Shape;8368;p74"/>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9" name="Google Shape;8369;p74"/>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0" name="Google Shape;8370;p74"/>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1" name="Google Shape;8371;p74"/>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2" name="Google Shape;8372;p74"/>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3" name="Google Shape;8373;p74"/>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4" name="Google Shape;8374;p74"/>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5" name="Google Shape;8375;p74"/>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6" name="Google Shape;8376;p74"/>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7" name="Google Shape;8377;p74"/>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8" name="Google Shape;8378;p74"/>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9" name="Google Shape;8379;p74"/>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0" name="Google Shape;8380;p74"/>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1" name="Google Shape;8381;p74"/>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2" name="Google Shape;8382;p74"/>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rgbClr val="FFFFFF"/>
                </a:solidFill>
                <a:prstDash val="solid"/>
                <a:miter lim="2018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83" name="Google Shape;8383;p74"/>
            <p:cNvGrpSpPr/>
            <p:nvPr/>
          </p:nvGrpSpPr>
          <p:grpSpPr>
            <a:xfrm>
              <a:off x="2517909" y="1188726"/>
              <a:ext cx="702702" cy="725214"/>
              <a:chOff x="2517909" y="1188726"/>
              <a:chExt cx="702702" cy="725214"/>
            </a:xfrm>
          </p:grpSpPr>
          <p:sp>
            <p:nvSpPr>
              <p:cNvPr id="8384" name="Google Shape;8384;p74"/>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5" name="Google Shape;8385;p74"/>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6" name="Google Shape;8386;p74"/>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7" name="Google Shape;8387;p74"/>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8" name="Google Shape;8388;p74"/>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389" name="Google Shape;8389;p74"/>
          <p:cNvGrpSpPr/>
          <p:nvPr/>
        </p:nvGrpSpPr>
        <p:grpSpPr>
          <a:xfrm>
            <a:off x="1654189" y="970936"/>
            <a:ext cx="583439" cy="870229"/>
            <a:chOff x="1716825" y="1121550"/>
            <a:chExt cx="622800" cy="928938"/>
          </a:xfrm>
        </p:grpSpPr>
        <p:grpSp>
          <p:nvGrpSpPr>
            <p:cNvPr id="8390" name="Google Shape;8390;p74"/>
            <p:cNvGrpSpPr/>
            <p:nvPr/>
          </p:nvGrpSpPr>
          <p:grpSpPr>
            <a:xfrm>
              <a:off x="1716825" y="1121550"/>
              <a:ext cx="622800" cy="928938"/>
              <a:chOff x="1716825" y="1121550"/>
              <a:chExt cx="622800" cy="928938"/>
            </a:xfrm>
          </p:grpSpPr>
          <p:cxnSp>
            <p:nvCxnSpPr>
              <p:cNvPr id="8391" name="Google Shape;8391;p74"/>
              <p:cNvCxnSpPr/>
              <p:nvPr/>
            </p:nvCxnSpPr>
            <p:spPr>
              <a:xfrm>
                <a:off x="1954750" y="1738188"/>
                <a:ext cx="0" cy="312300"/>
              </a:xfrm>
              <a:prstGeom prst="straightConnector1">
                <a:avLst/>
              </a:prstGeom>
              <a:noFill/>
              <a:ln w="9525" cap="flat" cmpd="sng">
                <a:solidFill>
                  <a:srgbClr val="213B55"/>
                </a:solidFill>
                <a:prstDash val="solid"/>
                <a:round/>
                <a:headEnd type="none" w="med" len="med"/>
                <a:tailEnd type="none" w="med" len="med"/>
              </a:ln>
            </p:spPr>
          </p:cxnSp>
          <p:sp>
            <p:nvSpPr>
              <p:cNvPr id="8392" name="Google Shape;8392;p74"/>
              <p:cNvSpPr/>
              <p:nvPr/>
            </p:nvSpPr>
            <p:spPr>
              <a:xfrm>
                <a:off x="1716825" y="1121550"/>
                <a:ext cx="622800" cy="622800"/>
              </a:xfrm>
              <a:prstGeom prst="ellipse">
                <a:avLst/>
              </a:pr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93" name="Google Shape;8393;p74"/>
            <p:cNvGrpSpPr/>
            <p:nvPr/>
          </p:nvGrpSpPr>
          <p:grpSpPr>
            <a:xfrm>
              <a:off x="1768050" y="1172775"/>
              <a:ext cx="520200" cy="832000"/>
              <a:chOff x="1768050" y="1172775"/>
              <a:chExt cx="520200" cy="832000"/>
            </a:xfrm>
          </p:grpSpPr>
          <p:cxnSp>
            <p:nvCxnSpPr>
              <p:cNvPr id="8394" name="Google Shape;8394;p74"/>
              <p:cNvCxnSpPr/>
              <p:nvPr/>
            </p:nvCxnSpPr>
            <p:spPr>
              <a:xfrm>
                <a:off x="2003025" y="1692475"/>
                <a:ext cx="0" cy="312300"/>
              </a:xfrm>
              <a:prstGeom prst="straightConnector1">
                <a:avLst/>
              </a:prstGeom>
              <a:noFill/>
              <a:ln w="9525" cap="flat" cmpd="sng">
                <a:solidFill>
                  <a:srgbClr val="667E92"/>
                </a:solidFill>
                <a:prstDash val="solid"/>
                <a:round/>
                <a:headEnd type="none" w="med" len="med"/>
                <a:tailEnd type="none" w="med" len="med"/>
              </a:ln>
            </p:spPr>
          </p:cxnSp>
          <p:sp>
            <p:nvSpPr>
              <p:cNvPr id="8395" name="Google Shape;8395;p74"/>
              <p:cNvSpPr/>
              <p:nvPr/>
            </p:nvSpPr>
            <p:spPr>
              <a:xfrm>
                <a:off x="1768050" y="1172775"/>
                <a:ext cx="520200" cy="520200"/>
              </a:xfrm>
              <a:prstGeom prst="ellipse">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96" name="Google Shape;8396;p74"/>
            <p:cNvGrpSpPr/>
            <p:nvPr/>
          </p:nvGrpSpPr>
          <p:grpSpPr>
            <a:xfrm>
              <a:off x="1820100" y="1225475"/>
              <a:ext cx="416400" cy="729575"/>
              <a:chOff x="1820100" y="1225475"/>
              <a:chExt cx="416400" cy="729575"/>
            </a:xfrm>
          </p:grpSpPr>
          <p:cxnSp>
            <p:nvCxnSpPr>
              <p:cNvPr id="8397" name="Google Shape;8397;p74"/>
              <p:cNvCxnSpPr/>
              <p:nvPr/>
            </p:nvCxnSpPr>
            <p:spPr>
              <a:xfrm>
                <a:off x="2051300" y="1642750"/>
                <a:ext cx="0" cy="312300"/>
              </a:xfrm>
              <a:prstGeom prst="straightConnector1">
                <a:avLst/>
              </a:prstGeom>
              <a:noFill/>
              <a:ln w="9525" cap="flat" cmpd="sng">
                <a:solidFill>
                  <a:srgbClr val="445D73"/>
                </a:solidFill>
                <a:prstDash val="solid"/>
                <a:round/>
                <a:headEnd type="none" w="med" len="med"/>
                <a:tailEnd type="none" w="med" len="med"/>
              </a:ln>
            </p:spPr>
          </p:cxnSp>
          <p:sp>
            <p:nvSpPr>
              <p:cNvPr id="8398" name="Google Shape;8398;p74"/>
              <p:cNvSpPr/>
              <p:nvPr/>
            </p:nvSpPr>
            <p:spPr>
              <a:xfrm>
                <a:off x="1820100" y="1225475"/>
                <a:ext cx="416400" cy="416400"/>
              </a:xfrm>
              <a:prstGeom prst="ellipse">
                <a:avLst/>
              </a:pr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99" name="Google Shape;8399;p74"/>
            <p:cNvGrpSpPr/>
            <p:nvPr/>
          </p:nvGrpSpPr>
          <p:grpSpPr>
            <a:xfrm>
              <a:off x="1874250" y="1278825"/>
              <a:ext cx="308100" cy="605275"/>
              <a:chOff x="1874250" y="1278825"/>
              <a:chExt cx="308100" cy="605275"/>
            </a:xfrm>
          </p:grpSpPr>
          <p:cxnSp>
            <p:nvCxnSpPr>
              <p:cNvPr id="8400" name="Google Shape;8400;p74"/>
              <p:cNvCxnSpPr/>
              <p:nvPr/>
            </p:nvCxnSpPr>
            <p:spPr>
              <a:xfrm>
                <a:off x="2099575" y="1571800"/>
                <a:ext cx="0" cy="312300"/>
              </a:xfrm>
              <a:prstGeom prst="straightConnector1">
                <a:avLst/>
              </a:prstGeom>
              <a:noFill/>
              <a:ln w="9525" cap="flat" cmpd="sng">
                <a:solidFill>
                  <a:srgbClr val="E3E9ED"/>
                </a:solidFill>
                <a:prstDash val="solid"/>
                <a:round/>
                <a:headEnd type="none" w="med" len="med"/>
                <a:tailEnd type="none" w="med" len="med"/>
              </a:ln>
            </p:spPr>
          </p:cxnSp>
          <p:sp>
            <p:nvSpPr>
              <p:cNvPr id="8401" name="Google Shape;8401;p74"/>
              <p:cNvSpPr/>
              <p:nvPr/>
            </p:nvSpPr>
            <p:spPr>
              <a:xfrm>
                <a:off x="1874250" y="1278825"/>
                <a:ext cx="308100" cy="308100"/>
              </a:xfrm>
              <a:prstGeom prst="ellipse">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8402" name="Google Shape;8402;p74"/>
            <p:cNvSpPr/>
            <p:nvPr/>
          </p:nvSpPr>
          <p:spPr>
            <a:xfrm>
              <a:off x="1920625" y="1326000"/>
              <a:ext cx="215400" cy="215400"/>
            </a:xfrm>
            <a:prstGeom prst="ellipse">
              <a:avLst/>
            </a:pr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03" name="Google Shape;8403;p74"/>
          <p:cNvGrpSpPr/>
          <p:nvPr/>
        </p:nvGrpSpPr>
        <p:grpSpPr>
          <a:xfrm>
            <a:off x="1574012" y="1857258"/>
            <a:ext cx="739072" cy="714152"/>
            <a:chOff x="4334725" y="1355875"/>
            <a:chExt cx="3106650" cy="3001900"/>
          </a:xfrm>
        </p:grpSpPr>
        <p:grpSp>
          <p:nvGrpSpPr>
            <p:cNvPr id="8404" name="Google Shape;8404;p74"/>
            <p:cNvGrpSpPr/>
            <p:nvPr/>
          </p:nvGrpSpPr>
          <p:grpSpPr>
            <a:xfrm>
              <a:off x="4516050" y="1724875"/>
              <a:ext cx="2693725" cy="2632900"/>
              <a:chOff x="4516050" y="1724875"/>
              <a:chExt cx="2693725" cy="2632900"/>
            </a:xfrm>
          </p:grpSpPr>
          <p:sp>
            <p:nvSpPr>
              <p:cNvPr id="8405" name="Google Shape;8405;p74"/>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06" name="Google Shape;8406;p74"/>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07" name="Google Shape;8407;p74"/>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08" name="Google Shape;8408;p74"/>
            <p:cNvGrpSpPr/>
            <p:nvPr/>
          </p:nvGrpSpPr>
          <p:grpSpPr>
            <a:xfrm>
              <a:off x="4334725" y="1355875"/>
              <a:ext cx="3106650" cy="2709650"/>
              <a:chOff x="4334725" y="1355875"/>
              <a:chExt cx="3106650" cy="2709650"/>
            </a:xfrm>
          </p:grpSpPr>
          <p:sp>
            <p:nvSpPr>
              <p:cNvPr id="8409" name="Google Shape;8409;p74"/>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rgbClr val="5F7D9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10" name="Google Shape;8410;p74"/>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rgbClr val="435D74"/>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11" name="Google Shape;8411;p74"/>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rgbClr val="A5B7C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412" name="Google Shape;8412;p74"/>
          <p:cNvGrpSpPr/>
          <p:nvPr/>
        </p:nvGrpSpPr>
        <p:grpSpPr>
          <a:xfrm>
            <a:off x="7690961" y="3488029"/>
            <a:ext cx="312074" cy="684173"/>
            <a:chOff x="7645573" y="3754300"/>
            <a:chExt cx="293855" cy="644170"/>
          </a:xfrm>
        </p:grpSpPr>
        <p:sp>
          <p:nvSpPr>
            <p:cNvPr id="8413" name="Google Shape;8413;p74"/>
            <p:cNvSpPr/>
            <p:nvPr/>
          </p:nvSpPr>
          <p:spPr>
            <a:xfrm>
              <a:off x="7645895" y="3855521"/>
              <a:ext cx="293533" cy="164134"/>
            </a:xfrm>
            <a:custGeom>
              <a:avLst/>
              <a:gdLst/>
              <a:ahLst/>
              <a:cxnLst/>
              <a:rect l="l" t="t" r="r" b="b"/>
              <a:pathLst>
                <a:path w="19132" h="10698" extrusionOk="0">
                  <a:moveTo>
                    <a:pt x="1" y="1"/>
                  </a:moveTo>
                  <a:lnTo>
                    <a:pt x="1" y="10698"/>
                  </a:lnTo>
                  <a:lnTo>
                    <a:pt x="19132" y="10698"/>
                  </a:lnTo>
                  <a:lnTo>
                    <a:pt x="19132"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14" name="Google Shape;8414;p74"/>
            <p:cNvSpPr/>
            <p:nvPr/>
          </p:nvSpPr>
          <p:spPr>
            <a:xfrm>
              <a:off x="7645573" y="3754300"/>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noFill/>
            <a:ln w="9525" cap="flat" cmpd="sng">
              <a:solidFill>
                <a:srgbClr val="5F81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15" name="Google Shape;8415;p74"/>
          <p:cNvGrpSpPr/>
          <p:nvPr/>
        </p:nvGrpSpPr>
        <p:grpSpPr>
          <a:xfrm>
            <a:off x="5612949" y="970936"/>
            <a:ext cx="709011" cy="739359"/>
            <a:chOff x="5830645" y="1256617"/>
            <a:chExt cx="530340" cy="553040"/>
          </a:xfrm>
        </p:grpSpPr>
        <p:grpSp>
          <p:nvGrpSpPr>
            <p:cNvPr id="8416" name="Google Shape;8416;p74"/>
            <p:cNvGrpSpPr/>
            <p:nvPr/>
          </p:nvGrpSpPr>
          <p:grpSpPr>
            <a:xfrm>
              <a:off x="5830645" y="1256617"/>
              <a:ext cx="259743" cy="269909"/>
              <a:chOff x="5830645" y="1256617"/>
              <a:chExt cx="259743" cy="269909"/>
            </a:xfrm>
          </p:grpSpPr>
          <p:sp>
            <p:nvSpPr>
              <p:cNvPr id="8417" name="Google Shape;8417;p74"/>
              <p:cNvSpPr/>
              <p:nvPr/>
            </p:nvSpPr>
            <p:spPr>
              <a:xfrm>
                <a:off x="5830645" y="1294145"/>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18" name="Google Shape;8418;p74"/>
              <p:cNvSpPr/>
              <p:nvPr/>
            </p:nvSpPr>
            <p:spPr>
              <a:xfrm>
                <a:off x="5922950" y="1256617"/>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19" name="Google Shape;8419;p74"/>
            <p:cNvGrpSpPr/>
            <p:nvPr/>
          </p:nvGrpSpPr>
          <p:grpSpPr>
            <a:xfrm>
              <a:off x="6101293" y="1256617"/>
              <a:ext cx="259692" cy="269909"/>
              <a:chOff x="6101293" y="1256617"/>
              <a:chExt cx="259692" cy="269909"/>
            </a:xfrm>
          </p:grpSpPr>
          <p:sp>
            <p:nvSpPr>
              <p:cNvPr id="8420" name="Google Shape;8420;p74"/>
              <p:cNvSpPr/>
              <p:nvPr/>
            </p:nvSpPr>
            <p:spPr>
              <a:xfrm>
                <a:off x="6101293" y="1294145"/>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21" name="Google Shape;8421;p74"/>
              <p:cNvSpPr/>
              <p:nvPr/>
            </p:nvSpPr>
            <p:spPr>
              <a:xfrm>
                <a:off x="6193623" y="1256617"/>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22" name="Google Shape;8422;p74"/>
            <p:cNvGrpSpPr/>
            <p:nvPr/>
          </p:nvGrpSpPr>
          <p:grpSpPr>
            <a:xfrm>
              <a:off x="5830645" y="1539749"/>
              <a:ext cx="259692" cy="269909"/>
              <a:chOff x="5830645" y="1539749"/>
              <a:chExt cx="259692" cy="269909"/>
            </a:xfrm>
          </p:grpSpPr>
          <p:sp>
            <p:nvSpPr>
              <p:cNvPr id="8423" name="Google Shape;8423;p74"/>
              <p:cNvSpPr/>
              <p:nvPr/>
            </p:nvSpPr>
            <p:spPr>
              <a:xfrm>
                <a:off x="5830645" y="1539749"/>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24" name="Google Shape;8424;p74"/>
              <p:cNvSpPr/>
              <p:nvPr/>
            </p:nvSpPr>
            <p:spPr>
              <a:xfrm>
                <a:off x="5922950" y="1734600"/>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25" name="Google Shape;8425;p74"/>
            <p:cNvGrpSpPr/>
            <p:nvPr/>
          </p:nvGrpSpPr>
          <p:grpSpPr>
            <a:xfrm>
              <a:off x="6101293" y="1539749"/>
              <a:ext cx="259692" cy="269909"/>
              <a:chOff x="6101293" y="1539749"/>
              <a:chExt cx="259692" cy="269909"/>
            </a:xfrm>
          </p:grpSpPr>
          <p:sp>
            <p:nvSpPr>
              <p:cNvPr id="8426" name="Google Shape;8426;p74"/>
              <p:cNvSpPr/>
              <p:nvPr/>
            </p:nvSpPr>
            <p:spPr>
              <a:xfrm>
                <a:off x="6101293" y="1539749"/>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27" name="Google Shape;8427;p74"/>
              <p:cNvSpPr/>
              <p:nvPr/>
            </p:nvSpPr>
            <p:spPr>
              <a:xfrm>
                <a:off x="6193623" y="1734600"/>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8428" name="Google Shape;8428;p74"/>
            <p:cNvSpPr/>
            <p:nvPr/>
          </p:nvSpPr>
          <p:spPr>
            <a:xfrm>
              <a:off x="5999148" y="1436800"/>
              <a:ext cx="192625" cy="192690"/>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29" name="Google Shape;8429;p74"/>
          <p:cNvGrpSpPr/>
          <p:nvPr/>
        </p:nvGrpSpPr>
        <p:grpSpPr>
          <a:xfrm>
            <a:off x="714444" y="2707052"/>
            <a:ext cx="1452955" cy="621360"/>
            <a:chOff x="732422" y="2990152"/>
            <a:chExt cx="1337773" cy="572102"/>
          </a:xfrm>
        </p:grpSpPr>
        <p:sp>
          <p:nvSpPr>
            <p:cNvPr id="8430" name="Google Shape;8430;p74"/>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31" name="Google Shape;8431;p74"/>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32" name="Google Shape;8432;p74"/>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33" name="Google Shape;8433;p74"/>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34" name="Google Shape;8434;p74"/>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35" name="Google Shape;8435;p74"/>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2" name="Google Shape;1529;p70">
            <a:extLst>
              <a:ext uri="{FF2B5EF4-FFF2-40B4-BE49-F238E27FC236}">
                <a16:creationId xmlns:a16="http://schemas.microsoft.com/office/drawing/2014/main" id="{7ADDA8D3-5239-87FC-6B32-D24F2191C39E}"/>
              </a:ext>
            </a:extLst>
          </p:cNvPr>
          <p:cNvSpPr txBox="1">
            <a:spLocks/>
          </p:cNvSpPr>
          <p:nvPr/>
        </p:nvSpPr>
        <p:spPr>
          <a:xfrm>
            <a:off x="714444" y="299998"/>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000" dirty="0">
                <a:solidFill>
                  <a:schemeClr val="tx1"/>
                </a:solidFill>
                <a:cs typeface="B Nazanin" panose="00000700000000000000" pitchFamily="2" charset="-78"/>
              </a:rPr>
              <a:t>انواع نمودارهای خلاقانه: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3"/>
          <p:cNvSpPr txBox="1">
            <a:spLocks noGrp="1"/>
          </p:cNvSpPr>
          <p:nvPr>
            <p:ph type="title"/>
          </p:nvPr>
        </p:nvSpPr>
        <p:spPr>
          <a:xfrm>
            <a:off x="4263000" y="949050"/>
            <a:ext cx="4167900" cy="1026600"/>
          </a:xfrm>
          <a:prstGeom prst="rect">
            <a:avLst/>
          </a:prstGeom>
        </p:spPr>
        <p:txBody>
          <a:bodyPr spcFirstLastPara="1" wrap="square" lIns="91425" tIns="91425" rIns="91425" bIns="91425" anchor="b" anchorCtr="0">
            <a:noAutofit/>
          </a:bodyPr>
          <a:lstStyle/>
          <a:p>
            <a:pPr lvl="0" algn="r" rtl="1"/>
            <a:r>
              <a:rPr lang="fa-IR" dirty="0">
                <a:cs typeface="B Nazanin" pitchFamily="2" charset="-78"/>
              </a:rPr>
              <a:t>چگونه می توان یک پروژه پیشنهادی ایجاد کرد</a:t>
            </a:r>
            <a:endParaRPr>
              <a:cs typeface="B Nazanin" pitchFamily="2" charset="-78"/>
            </a:endParaRPr>
          </a:p>
        </p:txBody>
      </p:sp>
      <p:sp>
        <p:nvSpPr>
          <p:cNvPr id="684" name="Google Shape;684;p33"/>
          <p:cNvSpPr txBox="1">
            <a:spLocks noGrp="1"/>
          </p:cNvSpPr>
          <p:nvPr>
            <p:ph type="body" idx="1"/>
          </p:nvPr>
        </p:nvSpPr>
        <p:spPr>
          <a:xfrm>
            <a:off x="4263000" y="1975649"/>
            <a:ext cx="4167900" cy="2218800"/>
          </a:xfrm>
          <a:prstGeom prst="rect">
            <a:avLst/>
          </a:prstGeom>
        </p:spPr>
        <p:txBody>
          <a:bodyPr spcFirstLastPara="1" wrap="square" lIns="91425" tIns="91425" rIns="91425" bIns="91425" anchor="t" anchorCtr="0">
            <a:noAutofit/>
          </a:bodyPr>
          <a:lstStyle/>
          <a:p>
            <a:pPr marL="0" lvl="0" indent="0" algn="r" rtl="1">
              <a:buSzPts val="1100"/>
              <a:buNone/>
            </a:pPr>
            <a:r>
              <a:rPr lang="fa-IR" dirty="0">
                <a:cs typeface="B Nazanin" pitchFamily="2" charset="-78"/>
              </a:rPr>
              <a:t>ایجاد یک پیشنهاد پروژه می تواند در پنج مرحله انجام شود:</a:t>
            </a:r>
            <a:endParaRPr lang="en-US" dirty="0">
              <a:cs typeface="B Nazanin" pitchFamily="2" charset="-78"/>
            </a:endParaRPr>
          </a:p>
          <a:p>
            <a:pPr marL="0" lvl="0" indent="0" algn="r" rtl="1">
              <a:buSzPts val="1100"/>
              <a:buNone/>
            </a:pPr>
            <a:endParaRPr lang="fa-IR" dirty="0">
              <a:cs typeface="B Nazanin" pitchFamily="2" charset="-78"/>
            </a:endParaRPr>
          </a:p>
          <a:p>
            <a:pPr marL="0" indent="0" algn="r" rtl="1">
              <a:buSzPts val="1100"/>
            </a:pPr>
            <a:r>
              <a:rPr lang="fa-IR" dirty="0">
                <a:cs typeface="B Nazanin" pitchFamily="2" charset="-78"/>
              </a:rPr>
              <a:t>اهداف پروژه و جدول زمانی را تعریف کنید</a:t>
            </a:r>
          </a:p>
          <a:p>
            <a:pPr marL="0" indent="0" algn="r" rtl="1">
              <a:buSzPts val="1100"/>
            </a:pPr>
            <a:r>
              <a:rPr lang="fa-IR" dirty="0">
                <a:cs typeface="B Nazanin" pitchFamily="2" charset="-78"/>
              </a:rPr>
              <a:t>منابع مورد نیاز برای تکمیل پروژه را شناسایی کنید</a:t>
            </a:r>
          </a:p>
          <a:p>
            <a:pPr marL="0" indent="0" algn="r" rtl="1">
              <a:buSzPts val="1100"/>
            </a:pPr>
            <a:r>
              <a:rPr lang="fa-IR" dirty="0">
                <a:cs typeface="B Nazanin" pitchFamily="2" charset="-78"/>
              </a:rPr>
              <a:t>بودجه ای برای پروژه تهیه کنید و خطرات احتمالی مرتبط با آن را برآورد کنید</a:t>
            </a:r>
          </a:p>
          <a:p>
            <a:pPr marL="0" indent="0" algn="r" rtl="1">
              <a:buSzPts val="1100"/>
            </a:pPr>
            <a:r>
              <a:rPr lang="fa-IR" dirty="0">
                <a:cs typeface="B Nazanin" pitchFamily="2" charset="-78"/>
              </a:rPr>
              <a:t>راه حل پیشنهادی خود را یادداشت کنید و در صورت لزوم اسناد یا شواهدی را ارائه دهید که امکان پذیر بودن آن را ثابت کند</a:t>
            </a:r>
          </a:p>
          <a:p>
            <a:pPr marL="0" indent="0" algn="r" rtl="1">
              <a:buSzPts val="1100"/>
            </a:pPr>
            <a:r>
              <a:rPr lang="fa-IR" dirty="0">
                <a:cs typeface="B Nazanin" pitchFamily="2" charset="-78"/>
              </a:rPr>
              <a:t>یک برنامه ارتباطی ایجاد کنید تا اطمینان حاصل شود که ذینفعان کلیدی از پیشرفت در کل فرآیند مطلع هستند</a:t>
            </a:r>
            <a:endParaRPr>
              <a:solidFill>
                <a:schemeClr val="dk1"/>
              </a:solidFill>
              <a:cs typeface="B Nazanin" pitchFamily="2" charset="-78"/>
            </a:endParaRPr>
          </a:p>
        </p:txBody>
      </p:sp>
      <p:pic>
        <p:nvPicPr>
          <p:cNvPr id="685" name="Google Shape;685;p33"/>
          <p:cNvPicPr preferRelativeResize="0">
            <a:picLocks noGrp="1"/>
          </p:cNvPicPr>
          <p:nvPr>
            <p:ph type="pic" idx="2"/>
          </p:nvPr>
        </p:nvPicPr>
        <p:blipFill rotWithShape="1">
          <a:blip r:embed="rId3">
            <a:alphaModFix/>
          </a:blip>
          <a:srcRect/>
          <a:stretch/>
        </p:blipFill>
        <p:spPr>
          <a:xfrm>
            <a:off x="713100" y="949050"/>
            <a:ext cx="3245400" cy="3245400"/>
          </a:xfrm>
          <a:prstGeom prst="ellipse">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39"/>
        <p:cNvGrpSpPr/>
        <p:nvPr/>
      </p:nvGrpSpPr>
      <p:grpSpPr>
        <a:xfrm>
          <a:off x="0" y="0"/>
          <a:ext cx="0" cy="0"/>
          <a:chOff x="0" y="0"/>
          <a:chExt cx="0" cy="0"/>
        </a:xfrm>
      </p:grpSpPr>
      <p:grpSp>
        <p:nvGrpSpPr>
          <p:cNvPr id="8440" name="Google Shape;8440;p75"/>
          <p:cNvGrpSpPr/>
          <p:nvPr/>
        </p:nvGrpSpPr>
        <p:grpSpPr>
          <a:xfrm>
            <a:off x="708579" y="965872"/>
            <a:ext cx="1636117" cy="1526144"/>
            <a:chOff x="729238" y="1179665"/>
            <a:chExt cx="1636117" cy="1526144"/>
          </a:xfrm>
        </p:grpSpPr>
        <p:grpSp>
          <p:nvGrpSpPr>
            <p:cNvPr id="8441" name="Google Shape;8441;p75"/>
            <p:cNvGrpSpPr/>
            <p:nvPr/>
          </p:nvGrpSpPr>
          <p:grpSpPr>
            <a:xfrm>
              <a:off x="729238" y="1179665"/>
              <a:ext cx="80700" cy="1526144"/>
              <a:chOff x="729238" y="1179665"/>
              <a:chExt cx="80700" cy="1526144"/>
            </a:xfrm>
          </p:grpSpPr>
          <p:sp>
            <p:nvSpPr>
              <p:cNvPr id="8442" name="Google Shape;8442;p75"/>
              <p:cNvSpPr/>
              <p:nvPr/>
            </p:nvSpPr>
            <p:spPr>
              <a:xfrm>
                <a:off x="72923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3" name="Google Shape;8443;p75"/>
              <p:cNvSpPr/>
              <p:nvPr/>
            </p:nvSpPr>
            <p:spPr>
              <a:xfrm>
                <a:off x="72923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4" name="Google Shape;8444;p75"/>
              <p:cNvSpPr/>
              <p:nvPr/>
            </p:nvSpPr>
            <p:spPr>
              <a:xfrm>
                <a:off x="72923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5" name="Google Shape;8445;p75"/>
              <p:cNvSpPr/>
              <p:nvPr/>
            </p:nvSpPr>
            <p:spPr>
              <a:xfrm>
                <a:off x="72923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6" name="Google Shape;8446;p75"/>
              <p:cNvSpPr/>
              <p:nvPr/>
            </p:nvSpPr>
            <p:spPr>
              <a:xfrm>
                <a:off x="729238"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7" name="Google Shape;8447;p75"/>
              <p:cNvSpPr/>
              <p:nvPr/>
            </p:nvSpPr>
            <p:spPr>
              <a:xfrm>
                <a:off x="729238"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8" name="Google Shape;8448;p75"/>
              <p:cNvSpPr/>
              <p:nvPr/>
            </p:nvSpPr>
            <p:spPr>
              <a:xfrm>
                <a:off x="72923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9" name="Google Shape;8449;p75"/>
              <p:cNvSpPr/>
              <p:nvPr/>
            </p:nvSpPr>
            <p:spPr>
              <a:xfrm>
                <a:off x="72923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0" name="Google Shape;8450;p75"/>
              <p:cNvSpPr/>
              <p:nvPr/>
            </p:nvSpPr>
            <p:spPr>
              <a:xfrm>
                <a:off x="72923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1" name="Google Shape;8451;p75"/>
              <p:cNvSpPr/>
              <p:nvPr/>
            </p:nvSpPr>
            <p:spPr>
              <a:xfrm>
                <a:off x="72923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52" name="Google Shape;8452;p75"/>
            <p:cNvGrpSpPr/>
            <p:nvPr/>
          </p:nvGrpSpPr>
          <p:grpSpPr>
            <a:xfrm>
              <a:off x="903098" y="1179665"/>
              <a:ext cx="80700" cy="1526144"/>
              <a:chOff x="903098" y="1179665"/>
              <a:chExt cx="80700" cy="1526144"/>
            </a:xfrm>
          </p:grpSpPr>
          <p:sp>
            <p:nvSpPr>
              <p:cNvPr id="8453" name="Google Shape;8453;p75"/>
              <p:cNvSpPr/>
              <p:nvPr/>
            </p:nvSpPr>
            <p:spPr>
              <a:xfrm>
                <a:off x="90309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4" name="Google Shape;8454;p75"/>
              <p:cNvSpPr/>
              <p:nvPr/>
            </p:nvSpPr>
            <p:spPr>
              <a:xfrm>
                <a:off x="90309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5" name="Google Shape;8455;p75"/>
              <p:cNvSpPr/>
              <p:nvPr/>
            </p:nvSpPr>
            <p:spPr>
              <a:xfrm>
                <a:off x="90309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6" name="Google Shape;8456;p75"/>
              <p:cNvSpPr/>
              <p:nvPr/>
            </p:nvSpPr>
            <p:spPr>
              <a:xfrm>
                <a:off x="90309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7" name="Google Shape;8457;p75"/>
              <p:cNvSpPr/>
              <p:nvPr/>
            </p:nvSpPr>
            <p:spPr>
              <a:xfrm>
                <a:off x="903098"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8" name="Google Shape;8458;p75"/>
              <p:cNvSpPr/>
              <p:nvPr/>
            </p:nvSpPr>
            <p:spPr>
              <a:xfrm>
                <a:off x="903098"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9" name="Google Shape;8459;p75"/>
              <p:cNvSpPr/>
              <p:nvPr/>
            </p:nvSpPr>
            <p:spPr>
              <a:xfrm>
                <a:off x="90309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0" name="Google Shape;8460;p75"/>
              <p:cNvSpPr/>
              <p:nvPr/>
            </p:nvSpPr>
            <p:spPr>
              <a:xfrm>
                <a:off x="90309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1" name="Google Shape;8461;p75"/>
              <p:cNvSpPr/>
              <p:nvPr/>
            </p:nvSpPr>
            <p:spPr>
              <a:xfrm>
                <a:off x="90309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2" name="Google Shape;8462;p75"/>
              <p:cNvSpPr/>
              <p:nvPr/>
            </p:nvSpPr>
            <p:spPr>
              <a:xfrm>
                <a:off x="90309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63" name="Google Shape;8463;p75"/>
            <p:cNvGrpSpPr/>
            <p:nvPr/>
          </p:nvGrpSpPr>
          <p:grpSpPr>
            <a:xfrm>
              <a:off x="1076958" y="1179665"/>
              <a:ext cx="80700" cy="1526144"/>
              <a:chOff x="1076958" y="1179665"/>
              <a:chExt cx="80700" cy="1526144"/>
            </a:xfrm>
          </p:grpSpPr>
          <p:sp>
            <p:nvSpPr>
              <p:cNvPr id="8464" name="Google Shape;8464;p75"/>
              <p:cNvSpPr/>
              <p:nvPr/>
            </p:nvSpPr>
            <p:spPr>
              <a:xfrm>
                <a:off x="107695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5" name="Google Shape;8465;p75"/>
              <p:cNvSpPr/>
              <p:nvPr/>
            </p:nvSpPr>
            <p:spPr>
              <a:xfrm>
                <a:off x="107695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6" name="Google Shape;8466;p75"/>
              <p:cNvSpPr/>
              <p:nvPr/>
            </p:nvSpPr>
            <p:spPr>
              <a:xfrm>
                <a:off x="107695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7" name="Google Shape;8467;p75"/>
              <p:cNvSpPr/>
              <p:nvPr/>
            </p:nvSpPr>
            <p:spPr>
              <a:xfrm>
                <a:off x="107695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8" name="Google Shape;8468;p75"/>
              <p:cNvSpPr/>
              <p:nvPr/>
            </p:nvSpPr>
            <p:spPr>
              <a:xfrm>
                <a:off x="1076958"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9" name="Google Shape;8469;p75"/>
              <p:cNvSpPr/>
              <p:nvPr/>
            </p:nvSpPr>
            <p:spPr>
              <a:xfrm>
                <a:off x="1076958"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0" name="Google Shape;8470;p75"/>
              <p:cNvSpPr/>
              <p:nvPr/>
            </p:nvSpPr>
            <p:spPr>
              <a:xfrm>
                <a:off x="1076958"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1" name="Google Shape;8471;p75"/>
              <p:cNvSpPr/>
              <p:nvPr/>
            </p:nvSpPr>
            <p:spPr>
              <a:xfrm>
                <a:off x="107695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2" name="Google Shape;8472;p75"/>
              <p:cNvSpPr/>
              <p:nvPr/>
            </p:nvSpPr>
            <p:spPr>
              <a:xfrm>
                <a:off x="107695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3" name="Google Shape;8473;p75"/>
              <p:cNvSpPr/>
              <p:nvPr/>
            </p:nvSpPr>
            <p:spPr>
              <a:xfrm>
                <a:off x="107695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74" name="Google Shape;8474;p75"/>
            <p:cNvGrpSpPr/>
            <p:nvPr/>
          </p:nvGrpSpPr>
          <p:grpSpPr>
            <a:xfrm>
              <a:off x="1247707" y="1179665"/>
              <a:ext cx="80700" cy="1526144"/>
              <a:chOff x="1247707" y="1179665"/>
              <a:chExt cx="80700" cy="1526144"/>
            </a:xfrm>
          </p:grpSpPr>
          <p:sp>
            <p:nvSpPr>
              <p:cNvPr id="8475" name="Google Shape;8475;p75"/>
              <p:cNvSpPr/>
              <p:nvPr/>
            </p:nvSpPr>
            <p:spPr>
              <a:xfrm>
                <a:off x="124770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6" name="Google Shape;8476;p75"/>
              <p:cNvSpPr/>
              <p:nvPr/>
            </p:nvSpPr>
            <p:spPr>
              <a:xfrm>
                <a:off x="124770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7" name="Google Shape;8477;p75"/>
              <p:cNvSpPr/>
              <p:nvPr/>
            </p:nvSpPr>
            <p:spPr>
              <a:xfrm>
                <a:off x="124770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8" name="Google Shape;8478;p75"/>
              <p:cNvSpPr/>
              <p:nvPr/>
            </p:nvSpPr>
            <p:spPr>
              <a:xfrm>
                <a:off x="1247707" y="166175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9" name="Google Shape;8479;p75"/>
              <p:cNvSpPr/>
              <p:nvPr/>
            </p:nvSpPr>
            <p:spPr>
              <a:xfrm>
                <a:off x="1247707"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0" name="Google Shape;8480;p75"/>
              <p:cNvSpPr/>
              <p:nvPr/>
            </p:nvSpPr>
            <p:spPr>
              <a:xfrm>
                <a:off x="1247707"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1" name="Google Shape;8481;p75"/>
              <p:cNvSpPr/>
              <p:nvPr/>
            </p:nvSpPr>
            <p:spPr>
              <a:xfrm>
                <a:off x="124770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2" name="Google Shape;8482;p75"/>
              <p:cNvSpPr/>
              <p:nvPr/>
            </p:nvSpPr>
            <p:spPr>
              <a:xfrm>
                <a:off x="124770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3" name="Google Shape;8483;p75"/>
              <p:cNvSpPr/>
              <p:nvPr/>
            </p:nvSpPr>
            <p:spPr>
              <a:xfrm>
                <a:off x="124770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4" name="Google Shape;8484;p75"/>
              <p:cNvSpPr/>
              <p:nvPr/>
            </p:nvSpPr>
            <p:spPr>
              <a:xfrm>
                <a:off x="124770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85" name="Google Shape;8485;p75"/>
            <p:cNvGrpSpPr/>
            <p:nvPr/>
          </p:nvGrpSpPr>
          <p:grpSpPr>
            <a:xfrm>
              <a:off x="1421567" y="1179665"/>
              <a:ext cx="80700" cy="1526144"/>
              <a:chOff x="1421567" y="1179665"/>
              <a:chExt cx="80700" cy="1526144"/>
            </a:xfrm>
          </p:grpSpPr>
          <p:sp>
            <p:nvSpPr>
              <p:cNvPr id="8486" name="Google Shape;8486;p75"/>
              <p:cNvSpPr/>
              <p:nvPr/>
            </p:nvSpPr>
            <p:spPr>
              <a:xfrm>
                <a:off x="142156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7" name="Google Shape;8487;p75"/>
              <p:cNvSpPr/>
              <p:nvPr/>
            </p:nvSpPr>
            <p:spPr>
              <a:xfrm>
                <a:off x="142156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8" name="Google Shape;8488;p75"/>
              <p:cNvSpPr/>
              <p:nvPr/>
            </p:nvSpPr>
            <p:spPr>
              <a:xfrm>
                <a:off x="142156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9" name="Google Shape;8489;p75"/>
              <p:cNvSpPr/>
              <p:nvPr/>
            </p:nvSpPr>
            <p:spPr>
              <a:xfrm>
                <a:off x="142156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0" name="Google Shape;8490;p75"/>
              <p:cNvSpPr/>
              <p:nvPr/>
            </p:nvSpPr>
            <p:spPr>
              <a:xfrm>
                <a:off x="142156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1" name="Google Shape;8491;p75"/>
              <p:cNvSpPr/>
              <p:nvPr/>
            </p:nvSpPr>
            <p:spPr>
              <a:xfrm>
                <a:off x="142156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2" name="Google Shape;8492;p75"/>
              <p:cNvSpPr/>
              <p:nvPr/>
            </p:nvSpPr>
            <p:spPr>
              <a:xfrm>
                <a:off x="1421567"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3" name="Google Shape;8493;p75"/>
              <p:cNvSpPr/>
              <p:nvPr/>
            </p:nvSpPr>
            <p:spPr>
              <a:xfrm>
                <a:off x="1421567" y="2303717"/>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4" name="Google Shape;8494;p75"/>
              <p:cNvSpPr/>
              <p:nvPr/>
            </p:nvSpPr>
            <p:spPr>
              <a:xfrm>
                <a:off x="142156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5" name="Google Shape;8495;p75"/>
              <p:cNvSpPr/>
              <p:nvPr/>
            </p:nvSpPr>
            <p:spPr>
              <a:xfrm>
                <a:off x="142156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96" name="Google Shape;8496;p75"/>
            <p:cNvGrpSpPr/>
            <p:nvPr/>
          </p:nvGrpSpPr>
          <p:grpSpPr>
            <a:xfrm>
              <a:off x="1592327" y="1179665"/>
              <a:ext cx="80700" cy="1526144"/>
              <a:chOff x="1592327" y="1179665"/>
              <a:chExt cx="80700" cy="1526144"/>
            </a:xfrm>
          </p:grpSpPr>
          <p:sp>
            <p:nvSpPr>
              <p:cNvPr id="8497" name="Google Shape;8497;p75"/>
              <p:cNvSpPr/>
              <p:nvPr/>
            </p:nvSpPr>
            <p:spPr>
              <a:xfrm>
                <a:off x="159232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8" name="Google Shape;8498;p75"/>
              <p:cNvSpPr/>
              <p:nvPr/>
            </p:nvSpPr>
            <p:spPr>
              <a:xfrm>
                <a:off x="159232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9" name="Google Shape;8499;p75"/>
              <p:cNvSpPr/>
              <p:nvPr/>
            </p:nvSpPr>
            <p:spPr>
              <a:xfrm>
                <a:off x="159232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0" name="Google Shape;8500;p75"/>
              <p:cNvSpPr/>
              <p:nvPr/>
            </p:nvSpPr>
            <p:spPr>
              <a:xfrm>
                <a:off x="159232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1" name="Google Shape;8501;p75"/>
              <p:cNvSpPr/>
              <p:nvPr/>
            </p:nvSpPr>
            <p:spPr>
              <a:xfrm>
                <a:off x="159232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2" name="Google Shape;8502;p75"/>
              <p:cNvSpPr/>
              <p:nvPr/>
            </p:nvSpPr>
            <p:spPr>
              <a:xfrm>
                <a:off x="159232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3" name="Google Shape;8503;p75"/>
              <p:cNvSpPr/>
              <p:nvPr/>
            </p:nvSpPr>
            <p:spPr>
              <a:xfrm>
                <a:off x="159232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4" name="Google Shape;8504;p75"/>
              <p:cNvSpPr/>
              <p:nvPr/>
            </p:nvSpPr>
            <p:spPr>
              <a:xfrm>
                <a:off x="159232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5" name="Google Shape;8505;p75"/>
              <p:cNvSpPr/>
              <p:nvPr/>
            </p:nvSpPr>
            <p:spPr>
              <a:xfrm>
                <a:off x="159232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6" name="Google Shape;8506;p75"/>
              <p:cNvSpPr/>
              <p:nvPr/>
            </p:nvSpPr>
            <p:spPr>
              <a:xfrm>
                <a:off x="159232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07" name="Google Shape;8507;p75"/>
            <p:cNvGrpSpPr/>
            <p:nvPr/>
          </p:nvGrpSpPr>
          <p:grpSpPr>
            <a:xfrm>
              <a:off x="1766187" y="1179665"/>
              <a:ext cx="80700" cy="1526144"/>
              <a:chOff x="1766187" y="1179665"/>
              <a:chExt cx="80700" cy="1526144"/>
            </a:xfrm>
          </p:grpSpPr>
          <p:sp>
            <p:nvSpPr>
              <p:cNvPr id="8508" name="Google Shape;8508;p75"/>
              <p:cNvSpPr/>
              <p:nvPr/>
            </p:nvSpPr>
            <p:spPr>
              <a:xfrm>
                <a:off x="176618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9" name="Google Shape;8509;p75"/>
              <p:cNvSpPr/>
              <p:nvPr/>
            </p:nvSpPr>
            <p:spPr>
              <a:xfrm>
                <a:off x="176618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0" name="Google Shape;8510;p75"/>
              <p:cNvSpPr/>
              <p:nvPr/>
            </p:nvSpPr>
            <p:spPr>
              <a:xfrm>
                <a:off x="176618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1" name="Google Shape;8511;p75"/>
              <p:cNvSpPr/>
              <p:nvPr/>
            </p:nvSpPr>
            <p:spPr>
              <a:xfrm>
                <a:off x="176618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2" name="Google Shape;8512;p75"/>
              <p:cNvSpPr/>
              <p:nvPr/>
            </p:nvSpPr>
            <p:spPr>
              <a:xfrm>
                <a:off x="176618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3" name="Google Shape;8513;p75"/>
              <p:cNvSpPr/>
              <p:nvPr/>
            </p:nvSpPr>
            <p:spPr>
              <a:xfrm>
                <a:off x="176618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4" name="Google Shape;8514;p75"/>
              <p:cNvSpPr/>
              <p:nvPr/>
            </p:nvSpPr>
            <p:spPr>
              <a:xfrm>
                <a:off x="1766187"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5" name="Google Shape;8515;p75"/>
              <p:cNvSpPr/>
              <p:nvPr/>
            </p:nvSpPr>
            <p:spPr>
              <a:xfrm>
                <a:off x="1766187" y="2303717"/>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6" name="Google Shape;8516;p75"/>
              <p:cNvSpPr/>
              <p:nvPr/>
            </p:nvSpPr>
            <p:spPr>
              <a:xfrm>
                <a:off x="1766187" y="2464413"/>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7" name="Google Shape;8517;p75"/>
              <p:cNvSpPr/>
              <p:nvPr/>
            </p:nvSpPr>
            <p:spPr>
              <a:xfrm>
                <a:off x="176618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18" name="Google Shape;8518;p75"/>
            <p:cNvGrpSpPr/>
            <p:nvPr/>
          </p:nvGrpSpPr>
          <p:grpSpPr>
            <a:xfrm>
              <a:off x="1936935" y="1179665"/>
              <a:ext cx="80700" cy="1526144"/>
              <a:chOff x="1936935" y="1179665"/>
              <a:chExt cx="80700" cy="1526144"/>
            </a:xfrm>
          </p:grpSpPr>
          <p:sp>
            <p:nvSpPr>
              <p:cNvPr id="8519" name="Google Shape;8519;p75"/>
              <p:cNvSpPr/>
              <p:nvPr/>
            </p:nvSpPr>
            <p:spPr>
              <a:xfrm>
                <a:off x="193693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0" name="Google Shape;8520;p75"/>
              <p:cNvSpPr/>
              <p:nvPr/>
            </p:nvSpPr>
            <p:spPr>
              <a:xfrm>
                <a:off x="193693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1" name="Google Shape;8521;p75"/>
              <p:cNvSpPr/>
              <p:nvPr/>
            </p:nvSpPr>
            <p:spPr>
              <a:xfrm>
                <a:off x="193693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2" name="Google Shape;8522;p75"/>
              <p:cNvSpPr/>
              <p:nvPr/>
            </p:nvSpPr>
            <p:spPr>
              <a:xfrm>
                <a:off x="193693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3" name="Google Shape;8523;p75"/>
              <p:cNvSpPr/>
              <p:nvPr/>
            </p:nvSpPr>
            <p:spPr>
              <a:xfrm>
                <a:off x="1936935"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4" name="Google Shape;8524;p75"/>
              <p:cNvSpPr/>
              <p:nvPr/>
            </p:nvSpPr>
            <p:spPr>
              <a:xfrm>
                <a:off x="193693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5" name="Google Shape;8525;p75"/>
              <p:cNvSpPr/>
              <p:nvPr/>
            </p:nvSpPr>
            <p:spPr>
              <a:xfrm>
                <a:off x="193693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6" name="Google Shape;8526;p75"/>
              <p:cNvSpPr/>
              <p:nvPr/>
            </p:nvSpPr>
            <p:spPr>
              <a:xfrm>
                <a:off x="193693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7" name="Google Shape;8527;p75"/>
              <p:cNvSpPr/>
              <p:nvPr/>
            </p:nvSpPr>
            <p:spPr>
              <a:xfrm>
                <a:off x="193693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8" name="Google Shape;8528;p75"/>
              <p:cNvSpPr/>
              <p:nvPr/>
            </p:nvSpPr>
            <p:spPr>
              <a:xfrm>
                <a:off x="193693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29" name="Google Shape;8529;p75"/>
            <p:cNvGrpSpPr/>
            <p:nvPr/>
          </p:nvGrpSpPr>
          <p:grpSpPr>
            <a:xfrm>
              <a:off x="2110795" y="1179665"/>
              <a:ext cx="80700" cy="1526144"/>
              <a:chOff x="2110795" y="1179665"/>
              <a:chExt cx="80700" cy="1526144"/>
            </a:xfrm>
          </p:grpSpPr>
          <p:sp>
            <p:nvSpPr>
              <p:cNvPr id="8530" name="Google Shape;8530;p75"/>
              <p:cNvSpPr/>
              <p:nvPr/>
            </p:nvSpPr>
            <p:spPr>
              <a:xfrm>
                <a:off x="211079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1" name="Google Shape;8531;p75"/>
              <p:cNvSpPr/>
              <p:nvPr/>
            </p:nvSpPr>
            <p:spPr>
              <a:xfrm>
                <a:off x="211079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2" name="Google Shape;8532;p75"/>
              <p:cNvSpPr/>
              <p:nvPr/>
            </p:nvSpPr>
            <p:spPr>
              <a:xfrm>
                <a:off x="211079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3" name="Google Shape;8533;p75"/>
              <p:cNvSpPr/>
              <p:nvPr/>
            </p:nvSpPr>
            <p:spPr>
              <a:xfrm>
                <a:off x="211079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4" name="Google Shape;8534;p75"/>
              <p:cNvSpPr/>
              <p:nvPr/>
            </p:nvSpPr>
            <p:spPr>
              <a:xfrm>
                <a:off x="2110795"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5" name="Google Shape;8535;p75"/>
              <p:cNvSpPr/>
              <p:nvPr/>
            </p:nvSpPr>
            <p:spPr>
              <a:xfrm>
                <a:off x="211079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6" name="Google Shape;8536;p75"/>
              <p:cNvSpPr/>
              <p:nvPr/>
            </p:nvSpPr>
            <p:spPr>
              <a:xfrm>
                <a:off x="211079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7" name="Google Shape;8537;p75"/>
              <p:cNvSpPr/>
              <p:nvPr/>
            </p:nvSpPr>
            <p:spPr>
              <a:xfrm>
                <a:off x="211079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8" name="Google Shape;8538;p75"/>
              <p:cNvSpPr/>
              <p:nvPr/>
            </p:nvSpPr>
            <p:spPr>
              <a:xfrm>
                <a:off x="211079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9" name="Google Shape;8539;p75"/>
              <p:cNvSpPr/>
              <p:nvPr/>
            </p:nvSpPr>
            <p:spPr>
              <a:xfrm>
                <a:off x="211079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40" name="Google Shape;8540;p75"/>
            <p:cNvGrpSpPr/>
            <p:nvPr/>
          </p:nvGrpSpPr>
          <p:grpSpPr>
            <a:xfrm>
              <a:off x="2284655" y="1179665"/>
              <a:ext cx="80700" cy="1526144"/>
              <a:chOff x="2284655" y="1179665"/>
              <a:chExt cx="80700" cy="1526144"/>
            </a:xfrm>
          </p:grpSpPr>
          <p:sp>
            <p:nvSpPr>
              <p:cNvPr id="8541" name="Google Shape;8541;p75"/>
              <p:cNvSpPr/>
              <p:nvPr/>
            </p:nvSpPr>
            <p:spPr>
              <a:xfrm>
                <a:off x="228465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2" name="Google Shape;8542;p75"/>
              <p:cNvSpPr/>
              <p:nvPr/>
            </p:nvSpPr>
            <p:spPr>
              <a:xfrm>
                <a:off x="228465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3" name="Google Shape;8543;p75"/>
              <p:cNvSpPr/>
              <p:nvPr/>
            </p:nvSpPr>
            <p:spPr>
              <a:xfrm>
                <a:off x="228465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4" name="Google Shape;8544;p75"/>
              <p:cNvSpPr/>
              <p:nvPr/>
            </p:nvSpPr>
            <p:spPr>
              <a:xfrm>
                <a:off x="228465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5" name="Google Shape;8545;p75"/>
              <p:cNvSpPr/>
              <p:nvPr/>
            </p:nvSpPr>
            <p:spPr>
              <a:xfrm>
                <a:off x="2284655"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6" name="Google Shape;8546;p75"/>
              <p:cNvSpPr/>
              <p:nvPr/>
            </p:nvSpPr>
            <p:spPr>
              <a:xfrm>
                <a:off x="2284655"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7" name="Google Shape;8547;p75"/>
              <p:cNvSpPr/>
              <p:nvPr/>
            </p:nvSpPr>
            <p:spPr>
              <a:xfrm>
                <a:off x="228465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8" name="Google Shape;8548;p75"/>
              <p:cNvSpPr/>
              <p:nvPr/>
            </p:nvSpPr>
            <p:spPr>
              <a:xfrm>
                <a:off x="228465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9" name="Google Shape;8549;p75"/>
              <p:cNvSpPr/>
              <p:nvPr/>
            </p:nvSpPr>
            <p:spPr>
              <a:xfrm>
                <a:off x="228465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50" name="Google Shape;8550;p75"/>
              <p:cNvSpPr/>
              <p:nvPr/>
            </p:nvSpPr>
            <p:spPr>
              <a:xfrm>
                <a:off x="228465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551" name="Google Shape;8551;p75"/>
          <p:cNvGrpSpPr/>
          <p:nvPr/>
        </p:nvGrpSpPr>
        <p:grpSpPr>
          <a:xfrm>
            <a:off x="2603245" y="985011"/>
            <a:ext cx="1364248" cy="1102133"/>
            <a:chOff x="2623904" y="1198803"/>
            <a:chExt cx="1364248" cy="1102133"/>
          </a:xfrm>
        </p:grpSpPr>
        <p:grpSp>
          <p:nvGrpSpPr>
            <p:cNvPr id="8552" name="Google Shape;8552;p75"/>
            <p:cNvGrpSpPr/>
            <p:nvPr/>
          </p:nvGrpSpPr>
          <p:grpSpPr>
            <a:xfrm>
              <a:off x="2623907" y="1198803"/>
              <a:ext cx="1364245" cy="273000"/>
              <a:chOff x="2623907" y="1198803"/>
              <a:chExt cx="1364245" cy="273000"/>
            </a:xfrm>
          </p:grpSpPr>
          <p:sp>
            <p:nvSpPr>
              <p:cNvPr id="8553" name="Google Shape;8553;p75"/>
              <p:cNvSpPr/>
              <p:nvPr/>
            </p:nvSpPr>
            <p:spPr>
              <a:xfrm>
                <a:off x="3715152" y="1198803"/>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54" name="Google Shape;8554;p75"/>
              <p:cNvSpPr/>
              <p:nvPr/>
            </p:nvSpPr>
            <p:spPr>
              <a:xfrm>
                <a:off x="2623907"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55" name="Google Shape;8555;p75"/>
              <p:cNvSpPr/>
              <p:nvPr/>
            </p:nvSpPr>
            <p:spPr>
              <a:xfrm>
                <a:off x="2896718"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56" name="Google Shape;8556;p75"/>
              <p:cNvSpPr/>
              <p:nvPr/>
            </p:nvSpPr>
            <p:spPr>
              <a:xfrm>
                <a:off x="3169529"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57" name="Google Shape;8557;p75"/>
              <p:cNvSpPr/>
              <p:nvPr/>
            </p:nvSpPr>
            <p:spPr>
              <a:xfrm>
                <a:off x="3442341"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58" name="Google Shape;8558;p75"/>
            <p:cNvGrpSpPr/>
            <p:nvPr/>
          </p:nvGrpSpPr>
          <p:grpSpPr>
            <a:xfrm>
              <a:off x="2623904" y="1476964"/>
              <a:ext cx="1364245" cy="273000"/>
              <a:chOff x="2623904" y="1476964"/>
              <a:chExt cx="1364245" cy="273000"/>
            </a:xfrm>
          </p:grpSpPr>
          <p:sp>
            <p:nvSpPr>
              <p:cNvPr id="8559" name="Google Shape;8559;p75"/>
              <p:cNvSpPr/>
              <p:nvPr/>
            </p:nvSpPr>
            <p:spPr>
              <a:xfrm>
                <a:off x="3169527"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0" name="Google Shape;8560;p75"/>
              <p:cNvSpPr/>
              <p:nvPr/>
            </p:nvSpPr>
            <p:spPr>
              <a:xfrm>
                <a:off x="3442338"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1" name="Google Shape;8561;p75"/>
              <p:cNvSpPr/>
              <p:nvPr/>
            </p:nvSpPr>
            <p:spPr>
              <a:xfrm>
                <a:off x="3715149"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2" name="Google Shape;8562;p75"/>
              <p:cNvSpPr/>
              <p:nvPr/>
            </p:nvSpPr>
            <p:spPr>
              <a:xfrm>
                <a:off x="2623904"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3" name="Google Shape;8563;p75"/>
              <p:cNvSpPr/>
              <p:nvPr/>
            </p:nvSpPr>
            <p:spPr>
              <a:xfrm>
                <a:off x="2896716"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64" name="Google Shape;8564;p75"/>
            <p:cNvGrpSpPr/>
            <p:nvPr/>
          </p:nvGrpSpPr>
          <p:grpSpPr>
            <a:xfrm>
              <a:off x="2623907" y="1749775"/>
              <a:ext cx="1364245" cy="273000"/>
              <a:chOff x="2623907" y="1749775"/>
              <a:chExt cx="1364245" cy="273000"/>
            </a:xfrm>
          </p:grpSpPr>
          <p:sp>
            <p:nvSpPr>
              <p:cNvPr id="8565" name="Google Shape;8565;p75"/>
              <p:cNvSpPr/>
              <p:nvPr/>
            </p:nvSpPr>
            <p:spPr>
              <a:xfrm>
                <a:off x="3442341" y="1749775"/>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6" name="Google Shape;8566;p75"/>
              <p:cNvSpPr/>
              <p:nvPr/>
            </p:nvSpPr>
            <p:spPr>
              <a:xfrm>
                <a:off x="3715152" y="1749775"/>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7" name="Google Shape;8567;p75"/>
              <p:cNvSpPr/>
              <p:nvPr/>
            </p:nvSpPr>
            <p:spPr>
              <a:xfrm>
                <a:off x="2623907"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8" name="Google Shape;8568;p75"/>
              <p:cNvSpPr/>
              <p:nvPr/>
            </p:nvSpPr>
            <p:spPr>
              <a:xfrm>
                <a:off x="2896718"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9" name="Google Shape;8569;p75"/>
              <p:cNvSpPr/>
              <p:nvPr/>
            </p:nvSpPr>
            <p:spPr>
              <a:xfrm>
                <a:off x="3169529"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70" name="Google Shape;8570;p75"/>
            <p:cNvGrpSpPr/>
            <p:nvPr/>
          </p:nvGrpSpPr>
          <p:grpSpPr>
            <a:xfrm>
              <a:off x="2623904" y="2027936"/>
              <a:ext cx="1364245" cy="273000"/>
              <a:chOff x="2623904" y="2027936"/>
              <a:chExt cx="1364245" cy="273000"/>
            </a:xfrm>
          </p:grpSpPr>
          <p:sp>
            <p:nvSpPr>
              <p:cNvPr id="8571" name="Google Shape;8571;p75"/>
              <p:cNvSpPr/>
              <p:nvPr/>
            </p:nvSpPr>
            <p:spPr>
              <a:xfrm>
                <a:off x="2623904"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72" name="Google Shape;8572;p75"/>
              <p:cNvSpPr/>
              <p:nvPr/>
            </p:nvSpPr>
            <p:spPr>
              <a:xfrm>
                <a:off x="2896716"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73" name="Google Shape;8573;p75"/>
              <p:cNvSpPr/>
              <p:nvPr/>
            </p:nvSpPr>
            <p:spPr>
              <a:xfrm>
                <a:off x="3169527"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74" name="Google Shape;8574;p75"/>
              <p:cNvSpPr/>
              <p:nvPr/>
            </p:nvSpPr>
            <p:spPr>
              <a:xfrm>
                <a:off x="3442338"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75" name="Google Shape;8575;p75"/>
              <p:cNvSpPr/>
              <p:nvPr/>
            </p:nvSpPr>
            <p:spPr>
              <a:xfrm>
                <a:off x="3715149"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576" name="Google Shape;8576;p75"/>
          <p:cNvGrpSpPr/>
          <p:nvPr/>
        </p:nvGrpSpPr>
        <p:grpSpPr>
          <a:xfrm>
            <a:off x="2592706" y="2444193"/>
            <a:ext cx="1387541" cy="159124"/>
            <a:chOff x="3200660" y="2180272"/>
            <a:chExt cx="2563824" cy="378237"/>
          </a:xfrm>
        </p:grpSpPr>
        <p:sp>
          <p:nvSpPr>
            <p:cNvPr id="8577" name="Google Shape;8577;p75"/>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78" name="Google Shape;8578;p75"/>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79" name="Google Shape;8579;p75"/>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0" name="Google Shape;8580;p75"/>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1" name="Google Shape;8581;p75"/>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2" name="Google Shape;8582;p75"/>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3" name="Google Shape;8583;p75"/>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4" name="Google Shape;8584;p75"/>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5" name="Google Shape;8585;p75"/>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6" name="Google Shape;8586;p75"/>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7" name="Google Shape;8587;p75"/>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8" name="Google Shape;8588;p75"/>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9" name="Google Shape;8589;p75"/>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90" name="Google Shape;8590;p75"/>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91" name="Google Shape;8591;p75"/>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92" name="Google Shape;8592;p75"/>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93" name="Google Shape;8593;p75"/>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94" name="Google Shape;8594;p75"/>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95" name="Google Shape;8595;p75"/>
          <p:cNvGrpSpPr/>
          <p:nvPr/>
        </p:nvGrpSpPr>
        <p:grpSpPr>
          <a:xfrm>
            <a:off x="2589231" y="2722018"/>
            <a:ext cx="1390502" cy="159625"/>
            <a:chOff x="3530150" y="2790075"/>
            <a:chExt cx="1962600" cy="225300"/>
          </a:xfrm>
        </p:grpSpPr>
        <p:sp>
          <p:nvSpPr>
            <p:cNvPr id="8596" name="Google Shape;8596;p75"/>
            <p:cNvSpPr/>
            <p:nvPr/>
          </p:nvSpPr>
          <p:spPr>
            <a:xfrm>
              <a:off x="3530150" y="2790075"/>
              <a:ext cx="1962600" cy="2253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97" name="Google Shape;8597;p75"/>
            <p:cNvSpPr/>
            <p:nvPr/>
          </p:nvSpPr>
          <p:spPr>
            <a:xfrm>
              <a:off x="3535069" y="2794464"/>
              <a:ext cx="1104900" cy="216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98" name="Google Shape;8598;p75"/>
          <p:cNvGrpSpPr/>
          <p:nvPr/>
        </p:nvGrpSpPr>
        <p:grpSpPr>
          <a:xfrm>
            <a:off x="2589884" y="3000344"/>
            <a:ext cx="1411629" cy="153761"/>
            <a:chOff x="3558802" y="4011427"/>
            <a:chExt cx="1866000" cy="111300"/>
          </a:xfrm>
        </p:grpSpPr>
        <p:sp>
          <p:nvSpPr>
            <p:cNvPr id="8599" name="Google Shape;8599;p75"/>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0" name="Google Shape;8600;p75"/>
            <p:cNvSpPr/>
            <p:nvPr/>
          </p:nvSpPr>
          <p:spPr>
            <a:xfrm rot="5400000" flipH="1">
              <a:off x="4162472" y="3415277"/>
              <a:ext cx="104700" cy="1304700"/>
            </a:xfrm>
            <a:prstGeom prst="round2SameRect">
              <a:avLst>
                <a:gd name="adj1" fmla="val 50000"/>
                <a:gd name="adj2" fmla="val 50000"/>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01" name="Google Shape;8601;p75"/>
          <p:cNvGrpSpPr/>
          <p:nvPr/>
        </p:nvGrpSpPr>
        <p:grpSpPr>
          <a:xfrm>
            <a:off x="2589576" y="2205744"/>
            <a:ext cx="1383503" cy="119749"/>
            <a:chOff x="3465975" y="2270276"/>
            <a:chExt cx="1986364" cy="171929"/>
          </a:xfrm>
        </p:grpSpPr>
        <p:sp>
          <p:nvSpPr>
            <p:cNvPr id="8602" name="Google Shape;8602;p75"/>
            <p:cNvSpPr/>
            <p:nvPr/>
          </p:nvSpPr>
          <p:spPr>
            <a:xfrm rot="-5400000">
              <a:off x="372518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3" name="Google Shape;8603;p75"/>
            <p:cNvSpPr/>
            <p:nvPr/>
          </p:nvSpPr>
          <p:spPr>
            <a:xfrm rot="-5400000">
              <a:off x="398439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4" name="Google Shape;8604;p75"/>
            <p:cNvSpPr/>
            <p:nvPr/>
          </p:nvSpPr>
          <p:spPr>
            <a:xfrm rot="-5400000">
              <a:off x="4243603"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5" name="Google Shape;8605;p75"/>
            <p:cNvSpPr/>
            <p:nvPr/>
          </p:nvSpPr>
          <p:spPr>
            <a:xfrm rot="-5400000">
              <a:off x="4502812"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6" name="Google Shape;8606;p75"/>
            <p:cNvSpPr/>
            <p:nvPr/>
          </p:nvSpPr>
          <p:spPr>
            <a:xfrm rot="-5400000">
              <a:off x="4762021"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7" name="Google Shape;8607;p75"/>
            <p:cNvSpPr/>
            <p:nvPr/>
          </p:nvSpPr>
          <p:spPr>
            <a:xfrm rot="-5400000">
              <a:off x="3465975"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8" name="Google Shape;8608;p75"/>
            <p:cNvSpPr/>
            <p:nvPr/>
          </p:nvSpPr>
          <p:spPr>
            <a:xfrm rot="-5400000">
              <a:off x="5021230" y="2270276"/>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9" name="Google Shape;8609;p75"/>
            <p:cNvSpPr/>
            <p:nvPr/>
          </p:nvSpPr>
          <p:spPr>
            <a:xfrm rot="-5400000">
              <a:off x="5280440" y="2270276"/>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10" name="Google Shape;8610;p75"/>
          <p:cNvGrpSpPr/>
          <p:nvPr/>
        </p:nvGrpSpPr>
        <p:grpSpPr>
          <a:xfrm>
            <a:off x="2600584" y="3569394"/>
            <a:ext cx="1369531" cy="195460"/>
            <a:chOff x="723300" y="4253549"/>
            <a:chExt cx="2276482" cy="324900"/>
          </a:xfrm>
        </p:grpSpPr>
        <p:sp>
          <p:nvSpPr>
            <p:cNvPr id="8611" name="Google Shape;8611;p75"/>
            <p:cNvSpPr/>
            <p:nvPr/>
          </p:nvSpPr>
          <p:spPr>
            <a:xfrm>
              <a:off x="723300"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12" name="Google Shape;8612;p75"/>
            <p:cNvSpPr/>
            <p:nvPr/>
          </p:nvSpPr>
          <p:spPr>
            <a:xfrm>
              <a:off x="1206995"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13" name="Google Shape;8613;p75"/>
            <p:cNvSpPr/>
            <p:nvPr/>
          </p:nvSpPr>
          <p:spPr>
            <a:xfrm>
              <a:off x="1690691"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14" name="Google Shape;8614;p75"/>
            <p:cNvSpPr/>
            <p:nvPr/>
          </p:nvSpPr>
          <p:spPr>
            <a:xfrm>
              <a:off x="2174386"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15" name="Google Shape;8615;p75"/>
            <p:cNvSpPr/>
            <p:nvPr/>
          </p:nvSpPr>
          <p:spPr>
            <a:xfrm>
              <a:off x="2658082" y="4253549"/>
              <a:ext cx="341700" cy="324900"/>
            </a:xfrm>
            <a:prstGeom prst="star5">
              <a:avLst>
                <a:gd name="adj" fmla="val 19098"/>
                <a:gd name="hf" fmla="val 105146"/>
                <a:gd name="vf" fmla="val 110557"/>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16" name="Google Shape;8616;p75"/>
          <p:cNvGrpSpPr/>
          <p:nvPr/>
        </p:nvGrpSpPr>
        <p:grpSpPr>
          <a:xfrm>
            <a:off x="2590145" y="3270574"/>
            <a:ext cx="1389066" cy="180119"/>
            <a:chOff x="705948" y="3788465"/>
            <a:chExt cx="2308953" cy="299400"/>
          </a:xfrm>
        </p:grpSpPr>
        <p:sp>
          <p:nvSpPr>
            <p:cNvPr id="8617" name="Google Shape;8617;p75"/>
            <p:cNvSpPr/>
            <p:nvPr/>
          </p:nvSpPr>
          <p:spPr>
            <a:xfrm>
              <a:off x="705948"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18" name="Google Shape;8618;p75"/>
            <p:cNvSpPr/>
            <p:nvPr/>
          </p:nvSpPr>
          <p:spPr>
            <a:xfrm>
              <a:off x="1209923"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19" name="Google Shape;8619;p75"/>
            <p:cNvSpPr/>
            <p:nvPr/>
          </p:nvSpPr>
          <p:spPr>
            <a:xfrm>
              <a:off x="1713905"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20" name="Google Shape;8620;p75"/>
            <p:cNvSpPr/>
            <p:nvPr/>
          </p:nvSpPr>
          <p:spPr>
            <a:xfrm>
              <a:off x="2189639" y="3788465"/>
              <a:ext cx="335400" cy="299400"/>
            </a:xfrm>
            <a:prstGeom prst="hear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21" name="Google Shape;8621;p75"/>
            <p:cNvSpPr/>
            <p:nvPr/>
          </p:nvSpPr>
          <p:spPr>
            <a:xfrm>
              <a:off x="2679500" y="3788465"/>
              <a:ext cx="335400" cy="299400"/>
            </a:xfrm>
            <a:prstGeom prst="hear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22" name="Google Shape;8622;p75"/>
          <p:cNvGrpSpPr/>
          <p:nvPr/>
        </p:nvGrpSpPr>
        <p:grpSpPr>
          <a:xfrm>
            <a:off x="2638082" y="3883554"/>
            <a:ext cx="1304609" cy="294074"/>
            <a:chOff x="2658741" y="4097347"/>
            <a:chExt cx="1304609" cy="294074"/>
          </a:xfrm>
        </p:grpSpPr>
        <p:grpSp>
          <p:nvGrpSpPr>
            <p:cNvPr id="8623" name="Google Shape;8623;p75"/>
            <p:cNvGrpSpPr/>
            <p:nvPr/>
          </p:nvGrpSpPr>
          <p:grpSpPr>
            <a:xfrm>
              <a:off x="2658741" y="4097347"/>
              <a:ext cx="118572" cy="294074"/>
              <a:chOff x="3343310" y="4475555"/>
              <a:chExt cx="127717" cy="316753"/>
            </a:xfrm>
          </p:grpSpPr>
          <p:sp>
            <p:nvSpPr>
              <p:cNvPr id="8624" name="Google Shape;8624;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25" name="Google Shape;8625;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26" name="Google Shape;8626;p75"/>
            <p:cNvGrpSpPr/>
            <p:nvPr/>
          </p:nvGrpSpPr>
          <p:grpSpPr>
            <a:xfrm>
              <a:off x="3815519" y="4098388"/>
              <a:ext cx="147831" cy="291991"/>
              <a:chOff x="3527539" y="4476677"/>
              <a:chExt cx="159232" cy="314510"/>
            </a:xfrm>
          </p:grpSpPr>
          <p:sp>
            <p:nvSpPr>
              <p:cNvPr id="8627" name="Google Shape;8627;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28" name="Google Shape;8628;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29" name="Google Shape;8629;p75"/>
            <p:cNvGrpSpPr/>
            <p:nvPr/>
          </p:nvGrpSpPr>
          <p:grpSpPr>
            <a:xfrm>
              <a:off x="3511696" y="4098388"/>
              <a:ext cx="147831" cy="291991"/>
              <a:chOff x="3527539" y="4476677"/>
              <a:chExt cx="159232" cy="314510"/>
            </a:xfrm>
          </p:grpSpPr>
          <p:sp>
            <p:nvSpPr>
              <p:cNvPr id="8630" name="Google Shape;8630;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31" name="Google Shape;8631;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32" name="Google Shape;8632;p75"/>
            <p:cNvGrpSpPr/>
            <p:nvPr/>
          </p:nvGrpSpPr>
          <p:grpSpPr>
            <a:xfrm>
              <a:off x="3207874" y="4098388"/>
              <a:ext cx="147831" cy="291991"/>
              <a:chOff x="3527539" y="4476677"/>
              <a:chExt cx="159232" cy="314510"/>
            </a:xfrm>
          </p:grpSpPr>
          <p:sp>
            <p:nvSpPr>
              <p:cNvPr id="8633" name="Google Shape;8633;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34" name="Google Shape;8634;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35" name="Google Shape;8635;p75"/>
            <p:cNvGrpSpPr/>
            <p:nvPr/>
          </p:nvGrpSpPr>
          <p:grpSpPr>
            <a:xfrm>
              <a:off x="2933305" y="4097347"/>
              <a:ext cx="118572" cy="294074"/>
              <a:chOff x="3343310" y="4475555"/>
              <a:chExt cx="127717" cy="316753"/>
            </a:xfrm>
          </p:grpSpPr>
          <p:sp>
            <p:nvSpPr>
              <p:cNvPr id="8636" name="Google Shape;8636;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37" name="Google Shape;8637;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638" name="Google Shape;8638;p75"/>
          <p:cNvGrpSpPr/>
          <p:nvPr/>
        </p:nvGrpSpPr>
        <p:grpSpPr>
          <a:xfrm>
            <a:off x="4256912" y="1866676"/>
            <a:ext cx="1433821" cy="191501"/>
            <a:chOff x="4273350" y="2080469"/>
            <a:chExt cx="1433821" cy="191501"/>
          </a:xfrm>
        </p:grpSpPr>
        <p:grpSp>
          <p:nvGrpSpPr>
            <p:cNvPr id="8639" name="Google Shape;8639;p75"/>
            <p:cNvGrpSpPr/>
            <p:nvPr/>
          </p:nvGrpSpPr>
          <p:grpSpPr>
            <a:xfrm>
              <a:off x="4273350" y="2080469"/>
              <a:ext cx="1433821" cy="0"/>
              <a:chOff x="5224975" y="2962250"/>
              <a:chExt cx="1544400" cy="0"/>
            </a:xfrm>
          </p:grpSpPr>
          <p:cxnSp>
            <p:nvCxnSpPr>
              <p:cNvPr id="8640" name="Google Shape;8640;p75"/>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8641" name="Google Shape;8641;p75"/>
              <p:cNvCxnSpPr/>
              <p:nvPr/>
            </p:nvCxnSpPr>
            <p:spPr>
              <a:xfrm>
                <a:off x="5225150" y="2962250"/>
                <a:ext cx="453300" cy="0"/>
              </a:xfrm>
              <a:prstGeom prst="straightConnector1">
                <a:avLst/>
              </a:prstGeom>
              <a:noFill/>
              <a:ln w="9525" cap="flat" cmpd="sng">
                <a:solidFill>
                  <a:srgbClr val="7994A9"/>
                </a:solidFill>
                <a:prstDash val="solid"/>
                <a:round/>
                <a:headEnd type="none" w="med" len="med"/>
                <a:tailEnd type="oval" w="med" len="med"/>
              </a:ln>
            </p:spPr>
          </p:cxnSp>
        </p:grpSp>
        <p:grpSp>
          <p:nvGrpSpPr>
            <p:cNvPr id="8642" name="Google Shape;8642;p75"/>
            <p:cNvGrpSpPr/>
            <p:nvPr/>
          </p:nvGrpSpPr>
          <p:grpSpPr>
            <a:xfrm>
              <a:off x="4273350" y="2271969"/>
              <a:ext cx="1433821" cy="0"/>
              <a:chOff x="5224975" y="2962250"/>
              <a:chExt cx="1544400" cy="0"/>
            </a:xfrm>
          </p:grpSpPr>
          <p:cxnSp>
            <p:nvCxnSpPr>
              <p:cNvPr id="8643" name="Google Shape;8643;p75"/>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8644" name="Google Shape;8644;p75"/>
              <p:cNvCxnSpPr/>
              <p:nvPr/>
            </p:nvCxnSpPr>
            <p:spPr>
              <a:xfrm>
                <a:off x="5225150" y="2962250"/>
                <a:ext cx="998700" cy="0"/>
              </a:xfrm>
              <a:prstGeom prst="straightConnector1">
                <a:avLst/>
              </a:prstGeom>
              <a:noFill/>
              <a:ln w="9525" cap="flat" cmpd="sng">
                <a:solidFill>
                  <a:srgbClr val="7994A9"/>
                </a:solidFill>
                <a:prstDash val="solid"/>
                <a:round/>
                <a:headEnd type="none" w="med" len="med"/>
                <a:tailEnd type="oval" w="med" len="med"/>
              </a:ln>
            </p:spPr>
          </p:cxnSp>
        </p:grpSp>
      </p:grpSp>
      <p:grpSp>
        <p:nvGrpSpPr>
          <p:cNvPr id="8645" name="Google Shape;8645;p75"/>
          <p:cNvGrpSpPr/>
          <p:nvPr/>
        </p:nvGrpSpPr>
        <p:grpSpPr>
          <a:xfrm>
            <a:off x="4258467" y="969244"/>
            <a:ext cx="1430711" cy="743389"/>
            <a:chOff x="5159450" y="1919950"/>
            <a:chExt cx="1541050" cy="862500"/>
          </a:xfrm>
        </p:grpSpPr>
        <p:sp>
          <p:nvSpPr>
            <p:cNvPr id="8646" name="Google Shape;8646;p75"/>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rgbClr val="5F7D95"/>
              </a:solidFill>
              <a:prstDash val="solid"/>
              <a:round/>
              <a:headEnd type="oval" w="med" len="med"/>
              <a:tailEnd type="oval" w="med" len="med"/>
            </a:ln>
          </p:spPr>
          <p:txBody>
            <a:bodyPr/>
            <a:lstStyle/>
            <a:p>
              <a:endParaRPr lang="en-US">
                <a:solidFill>
                  <a:schemeClr val="tx1"/>
                </a:solidFill>
              </a:endParaRPr>
            </a:p>
          </p:txBody>
        </p:sp>
        <p:grpSp>
          <p:nvGrpSpPr>
            <p:cNvPr id="8647" name="Google Shape;8647;p75"/>
            <p:cNvGrpSpPr/>
            <p:nvPr/>
          </p:nvGrpSpPr>
          <p:grpSpPr>
            <a:xfrm>
              <a:off x="5159450" y="1919950"/>
              <a:ext cx="1541050" cy="862500"/>
              <a:chOff x="5159450" y="1919950"/>
              <a:chExt cx="1541050" cy="862500"/>
            </a:xfrm>
          </p:grpSpPr>
          <p:cxnSp>
            <p:nvCxnSpPr>
              <p:cNvPr id="8648" name="Google Shape;8648;p75"/>
              <p:cNvCxnSpPr/>
              <p:nvPr/>
            </p:nvCxnSpPr>
            <p:spPr>
              <a:xfrm>
                <a:off x="5159450" y="1919950"/>
                <a:ext cx="0" cy="862500"/>
              </a:xfrm>
              <a:prstGeom prst="straightConnector1">
                <a:avLst/>
              </a:prstGeom>
              <a:noFill/>
              <a:ln w="9525" cap="flat" cmpd="sng">
                <a:solidFill>
                  <a:srgbClr val="E3E9ED"/>
                </a:solidFill>
                <a:prstDash val="solid"/>
                <a:round/>
                <a:headEnd type="none" w="med" len="med"/>
                <a:tailEnd type="none" w="med" len="med"/>
              </a:ln>
            </p:spPr>
          </p:cxnSp>
          <p:cxnSp>
            <p:nvCxnSpPr>
              <p:cNvPr id="8649" name="Google Shape;8649;p75"/>
              <p:cNvCxnSpPr/>
              <p:nvPr/>
            </p:nvCxnSpPr>
            <p:spPr>
              <a:xfrm>
                <a:off x="5161200" y="2778975"/>
                <a:ext cx="1539300" cy="0"/>
              </a:xfrm>
              <a:prstGeom prst="straightConnector1">
                <a:avLst/>
              </a:prstGeom>
              <a:noFill/>
              <a:ln w="9525" cap="flat" cmpd="sng">
                <a:solidFill>
                  <a:srgbClr val="E3E9ED"/>
                </a:solidFill>
                <a:prstDash val="solid"/>
                <a:round/>
                <a:headEnd type="none" w="med" len="med"/>
                <a:tailEnd type="none" w="med" len="med"/>
              </a:ln>
            </p:spPr>
          </p:cxnSp>
        </p:grpSp>
      </p:grpSp>
      <p:grpSp>
        <p:nvGrpSpPr>
          <p:cNvPr id="8650" name="Google Shape;8650;p75"/>
          <p:cNvGrpSpPr/>
          <p:nvPr/>
        </p:nvGrpSpPr>
        <p:grpSpPr>
          <a:xfrm>
            <a:off x="4248581" y="2192571"/>
            <a:ext cx="1450484" cy="1052087"/>
            <a:chOff x="5230575" y="1554475"/>
            <a:chExt cx="2137150" cy="1550150"/>
          </a:xfrm>
        </p:grpSpPr>
        <p:sp>
          <p:nvSpPr>
            <p:cNvPr id="8651" name="Google Shape;8651;p75"/>
            <p:cNvSpPr/>
            <p:nvPr/>
          </p:nvSpPr>
          <p:spPr>
            <a:xfrm>
              <a:off x="6296450" y="2863325"/>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2" name="Google Shape;8652;p75"/>
            <p:cNvSpPr/>
            <p:nvPr/>
          </p:nvSpPr>
          <p:spPr>
            <a:xfrm>
              <a:off x="5230575" y="2863325"/>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3" name="Google Shape;8653;p75"/>
            <p:cNvSpPr/>
            <p:nvPr/>
          </p:nvSpPr>
          <p:spPr>
            <a:xfrm>
              <a:off x="6296450" y="2611125"/>
              <a:ext cx="1071275" cy="157150"/>
            </a:xfrm>
            <a:custGeom>
              <a:avLst/>
              <a:gdLst/>
              <a:ahLst/>
              <a:cxnLst/>
              <a:rect l="l" t="t" r="r" b="b"/>
              <a:pathLst>
                <a:path w="42851" h="6286" extrusionOk="0">
                  <a:moveTo>
                    <a:pt x="0" y="0"/>
                  </a:moveTo>
                  <a:lnTo>
                    <a:pt x="0" y="6285"/>
                  </a:lnTo>
                  <a:lnTo>
                    <a:pt x="42851" y="6285"/>
                  </a:lnTo>
                  <a:lnTo>
                    <a:pt x="42851"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4" name="Google Shape;8654;p75"/>
            <p:cNvSpPr/>
            <p:nvPr/>
          </p:nvSpPr>
          <p:spPr>
            <a:xfrm>
              <a:off x="5230575" y="2611125"/>
              <a:ext cx="1071350" cy="157150"/>
            </a:xfrm>
            <a:custGeom>
              <a:avLst/>
              <a:gdLst/>
              <a:ahLst/>
              <a:cxnLst/>
              <a:rect l="l" t="t" r="r" b="b"/>
              <a:pathLst>
                <a:path w="42854" h="6286" extrusionOk="0">
                  <a:moveTo>
                    <a:pt x="0" y="0"/>
                  </a:moveTo>
                  <a:lnTo>
                    <a:pt x="0" y="6285"/>
                  </a:lnTo>
                  <a:lnTo>
                    <a:pt x="42854" y="6285"/>
                  </a:lnTo>
                  <a:lnTo>
                    <a:pt x="42854"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5" name="Google Shape;8655;p75"/>
            <p:cNvSpPr/>
            <p:nvPr/>
          </p:nvSpPr>
          <p:spPr>
            <a:xfrm>
              <a:off x="6296450" y="2358900"/>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6" name="Google Shape;8656;p75"/>
            <p:cNvSpPr/>
            <p:nvPr/>
          </p:nvSpPr>
          <p:spPr>
            <a:xfrm>
              <a:off x="5230575" y="2358900"/>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7" name="Google Shape;8657;p75"/>
            <p:cNvSpPr/>
            <p:nvPr/>
          </p:nvSpPr>
          <p:spPr>
            <a:xfrm>
              <a:off x="6296450" y="2106700"/>
              <a:ext cx="989900" cy="157150"/>
            </a:xfrm>
            <a:custGeom>
              <a:avLst/>
              <a:gdLst/>
              <a:ahLst/>
              <a:cxnLst/>
              <a:rect l="l" t="t" r="r" b="b"/>
              <a:pathLst>
                <a:path w="39596" h="6286" extrusionOk="0">
                  <a:moveTo>
                    <a:pt x="0" y="0"/>
                  </a:moveTo>
                  <a:lnTo>
                    <a:pt x="0" y="6285"/>
                  </a:lnTo>
                  <a:lnTo>
                    <a:pt x="39596" y="6285"/>
                  </a:lnTo>
                  <a:lnTo>
                    <a:pt x="3959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8" name="Google Shape;8658;p75"/>
            <p:cNvSpPr/>
            <p:nvPr/>
          </p:nvSpPr>
          <p:spPr>
            <a:xfrm>
              <a:off x="5474700" y="2106700"/>
              <a:ext cx="827225" cy="157150"/>
            </a:xfrm>
            <a:custGeom>
              <a:avLst/>
              <a:gdLst/>
              <a:ahLst/>
              <a:cxnLst/>
              <a:rect l="l" t="t" r="r" b="b"/>
              <a:pathLst>
                <a:path w="33089" h="6286" extrusionOk="0">
                  <a:moveTo>
                    <a:pt x="0" y="0"/>
                  </a:moveTo>
                  <a:lnTo>
                    <a:pt x="0" y="6285"/>
                  </a:lnTo>
                  <a:lnTo>
                    <a:pt x="33089" y="6285"/>
                  </a:lnTo>
                  <a:lnTo>
                    <a:pt x="33089"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9" name="Google Shape;8659;p75"/>
            <p:cNvSpPr/>
            <p:nvPr/>
          </p:nvSpPr>
          <p:spPr>
            <a:xfrm>
              <a:off x="6296450" y="1854475"/>
              <a:ext cx="827225" cy="157175"/>
            </a:xfrm>
            <a:custGeom>
              <a:avLst/>
              <a:gdLst/>
              <a:ahLst/>
              <a:cxnLst/>
              <a:rect l="l" t="t" r="r" b="b"/>
              <a:pathLst>
                <a:path w="33089" h="6287" extrusionOk="0">
                  <a:moveTo>
                    <a:pt x="0" y="1"/>
                  </a:moveTo>
                  <a:lnTo>
                    <a:pt x="0" y="6286"/>
                  </a:lnTo>
                  <a:lnTo>
                    <a:pt x="33089" y="6286"/>
                  </a:lnTo>
                  <a:lnTo>
                    <a:pt x="33089" y="1"/>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60" name="Google Shape;8660;p75"/>
            <p:cNvSpPr/>
            <p:nvPr/>
          </p:nvSpPr>
          <p:spPr>
            <a:xfrm>
              <a:off x="5637425" y="1854475"/>
              <a:ext cx="664500" cy="157175"/>
            </a:xfrm>
            <a:custGeom>
              <a:avLst/>
              <a:gdLst/>
              <a:ahLst/>
              <a:cxnLst/>
              <a:rect l="l" t="t" r="r" b="b"/>
              <a:pathLst>
                <a:path w="26580" h="6287" extrusionOk="0">
                  <a:moveTo>
                    <a:pt x="1" y="1"/>
                  </a:moveTo>
                  <a:lnTo>
                    <a:pt x="1" y="6286"/>
                  </a:lnTo>
                  <a:lnTo>
                    <a:pt x="26580" y="6286"/>
                  </a:lnTo>
                  <a:lnTo>
                    <a:pt x="2658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61" name="Google Shape;8661;p75"/>
            <p:cNvSpPr/>
            <p:nvPr/>
          </p:nvSpPr>
          <p:spPr>
            <a:xfrm>
              <a:off x="6296450" y="1602275"/>
              <a:ext cx="501750" cy="157075"/>
            </a:xfrm>
            <a:custGeom>
              <a:avLst/>
              <a:gdLst/>
              <a:ahLst/>
              <a:cxnLst/>
              <a:rect l="l" t="t" r="r" b="b"/>
              <a:pathLst>
                <a:path w="20070" h="6283" extrusionOk="0">
                  <a:moveTo>
                    <a:pt x="0" y="1"/>
                  </a:moveTo>
                  <a:lnTo>
                    <a:pt x="0" y="6283"/>
                  </a:lnTo>
                  <a:lnTo>
                    <a:pt x="20069" y="6283"/>
                  </a:lnTo>
                  <a:lnTo>
                    <a:pt x="20069" y="1"/>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62" name="Google Shape;8662;p75"/>
            <p:cNvSpPr/>
            <p:nvPr/>
          </p:nvSpPr>
          <p:spPr>
            <a:xfrm>
              <a:off x="5800100" y="1602275"/>
              <a:ext cx="501825" cy="157075"/>
            </a:xfrm>
            <a:custGeom>
              <a:avLst/>
              <a:gdLst/>
              <a:ahLst/>
              <a:cxnLst/>
              <a:rect l="l" t="t" r="r" b="b"/>
              <a:pathLst>
                <a:path w="20073" h="6283" extrusionOk="0">
                  <a:moveTo>
                    <a:pt x="1" y="1"/>
                  </a:moveTo>
                  <a:lnTo>
                    <a:pt x="1" y="6283"/>
                  </a:lnTo>
                  <a:lnTo>
                    <a:pt x="20073" y="6283"/>
                  </a:lnTo>
                  <a:lnTo>
                    <a:pt x="20073"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63" name="Google Shape;8663;p75"/>
            <p:cNvSpPr/>
            <p:nvPr/>
          </p:nvSpPr>
          <p:spPr>
            <a:xfrm>
              <a:off x="6301225" y="1554475"/>
              <a:ext cx="25" cy="1550150"/>
            </a:xfrm>
            <a:custGeom>
              <a:avLst/>
              <a:gdLst/>
              <a:ahLst/>
              <a:cxnLst/>
              <a:rect l="l" t="t" r="r" b="b"/>
              <a:pathLst>
                <a:path w="1" h="62006" fill="none" extrusionOk="0">
                  <a:moveTo>
                    <a:pt x="1" y="0"/>
                  </a:moveTo>
                  <a:lnTo>
                    <a:pt x="1" y="62006"/>
                  </a:lnTo>
                </a:path>
              </a:pathLst>
            </a:custGeom>
            <a:noFill/>
            <a:ln w="9525" cap="flat" cmpd="sng">
              <a:solidFill>
                <a:srgbClr val="F2F2F2"/>
              </a:solidFill>
              <a:prstDash val="solid"/>
              <a:miter lim="2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64" name="Google Shape;8664;p75"/>
          <p:cNvGrpSpPr/>
          <p:nvPr/>
        </p:nvGrpSpPr>
        <p:grpSpPr>
          <a:xfrm rot="10800000">
            <a:off x="4265131" y="3284761"/>
            <a:ext cx="1417383" cy="887946"/>
            <a:chOff x="5645403" y="2920021"/>
            <a:chExt cx="2650800" cy="2180614"/>
          </a:xfrm>
        </p:grpSpPr>
        <p:sp>
          <p:nvSpPr>
            <p:cNvPr id="8665" name="Google Shape;8665;p75"/>
            <p:cNvSpPr/>
            <p:nvPr/>
          </p:nvSpPr>
          <p:spPr>
            <a:xfrm>
              <a:off x="5772903" y="2920021"/>
              <a:ext cx="2523300" cy="469200"/>
            </a:xfrm>
            <a:prstGeom prst="rect">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666" name="Google Shape;8666;p75"/>
            <p:cNvCxnSpPr>
              <a:stCxn id="8665" idx="1"/>
            </p:cNvCxnSpPr>
            <p:nvPr/>
          </p:nvCxnSpPr>
          <p:spPr>
            <a:xfrm rot="10800000">
              <a:off x="5645403" y="3154021"/>
              <a:ext cx="127500" cy="600"/>
            </a:xfrm>
            <a:prstGeom prst="straightConnector1">
              <a:avLst/>
            </a:prstGeom>
            <a:noFill/>
            <a:ln w="9525" cap="flat" cmpd="sng">
              <a:solidFill>
                <a:srgbClr val="435D74"/>
              </a:solidFill>
              <a:prstDash val="solid"/>
              <a:round/>
              <a:headEnd type="none" w="med" len="med"/>
              <a:tailEnd type="none" w="med" len="med"/>
            </a:ln>
          </p:spPr>
        </p:cxnSp>
        <p:sp>
          <p:nvSpPr>
            <p:cNvPr id="8667" name="Google Shape;8667;p75"/>
            <p:cNvSpPr/>
            <p:nvPr/>
          </p:nvSpPr>
          <p:spPr>
            <a:xfrm>
              <a:off x="6010040" y="3500932"/>
              <a:ext cx="2049000" cy="4692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668" name="Google Shape;8668;p75"/>
            <p:cNvCxnSpPr>
              <a:endCxn id="8667" idx="3"/>
            </p:cNvCxnSpPr>
            <p:nvPr/>
          </p:nvCxnSpPr>
          <p:spPr>
            <a:xfrm rot="10800000">
              <a:off x="8059040" y="3735532"/>
              <a:ext cx="135300" cy="0"/>
            </a:xfrm>
            <a:prstGeom prst="straightConnector1">
              <a:avLst/>
            </a:prstGeom>
            <a:noFill/>
            <a:ln w="9525" cap="flat" cmpd="sng">
              <a:solidFill>
                <a:srgbClr val="5F7D95"/>
              </a:solidFill>
              <a:prstDash val="solid"/>
              <a:round/>
              <a:headEnd type="none" w="med" len="med"/>
              <a:tailEnd type="none" w="med" len="med"/>
            </a:ln>
          </p:spPr>
        </p:cxnSp>
        <p:sp>
          <p:nvSpPr>
            <p:cNvPr id="8669" name="Google Shape;8669;p75"/>
            <p:cNvSpPr/>
            <p:nvPr/>
          </p:nvSpPr>
          <p:spPr>
            <a:xfrm>
              <a:off x="6299123" y="4066183"/>
              <a:ext cx="1470600" cy="469200"/>
            </a:xfrm>
            <a:prstGeom prst="rect">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670" name="Google Shape;8670;p75"/>
            <p:cNvCxnSpPr>
              <a:stCxn id="8669" idx="1"/>
            </p:cNvCxnSpPr>
            <p:nvPr/>
          </p:nvCxnSpPr>
          <p:spPr>
            <a:xfrm rot="10800000">
              <a:off x="6175223" y="4300183"/>
              <a:ext cx="123900" cy="600"/>
            </a:xfrm>
            <a:prstGeom prst="straightConnector1">
              <a:avLst/>
            </a:prstGeom>
            <a:noFill/>
            <a:ln w="9525" cap="flat" cmpd="sng">
              <a:solidFill>
                <a:srgbClr val="869FB2"/>
              </a:solidFill>
              <a:prstDash val="solid"/>
              <a:round/>
              <a:headEnd type="none" w="med" len="med"/>
              <a:tailEnd type="none" w="med" len="med"/>
            </a:ln>
          </p:spPr>
        </p:cxnSp>
        <p:sp>
          <p:nvSpPr>
            <p:cNvPr id="8671" name="Google Shape;8671;p75"/>
            <p:cNvSpPr/>
            <p:nvPr/>
          </p:nvSpPr>
          <p:spPr>
            <a:xfrm>
              <a:off x="6629161" y="4631435"/>
              <a:ext cx="810600" cy="4692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672" name="Google Shape;8672;p75"/>
            <p:cNvCxnSpPr>
              <a:endCxn id="8671" idx="3"/>
            </p:cNvCxnSpPr>
            <p:nvPr/>
          </p:nvCxnSpPr>
          <p:spPr>
            <a:xfrm flipH="1">
              <a:off x="7439761" y="4864535"/>
              <a:ext cx="104400" cy="1500"/>
            </a:xfrm>
            <a:prstGeom prst="straightConnector1">
              <a:avLst/>
            </a:prstGeom>
            <a:noFill/>
            <a:ln w="9525" cap="flat" cmpd="sng">
              <a:solidFill>
                <a:srgbClr val="BAC8D3"/>
              </a:solidFill>
              <a:prstDash val="solid"/>
              <a:round/>
              <a:headEnd type="none" w="med" len="med"/>
              <a:tailEnd type="none" w="med" len="med"/>
            </a:ln>
          </p:spPr>
        </p:cxnSp>
      </p:grpSp>
      <p:grpSp>
        <p:nvGrpSpPr>
          <p:cNvPr id="8673" name="Google Shape;8673;p75"/>
          <p:cNvGrpSpPr/>
          <p:nvPr/>
        </p:nvGrpSpPr>
        <p:grpSpPr>
          <a:xfrm>
            <a:off x="7365491" y="2188116"/>
            <a:ext cx="1071743" cy="1021579"/>
            <a:chOff x="7189833" y="2022667"/>
            <a:chExt cx="1251159" cy="1192597"/>
          </a:xfrm>
        </p:grpSpPr>
        <p:sp>
          <p:nvSpPr>
            <p:cNvPr id="8674" name="Google Shape;8674;p75"/>
            <p:cNvSpPr/>
            <p:nvPr/>
          </p:nvSpPr>
          <p:spPr>
            <a:xfrm>
              <a:off x="7474366" y="2461318"/>
              <a:ext cx="682343" cy="220186"/>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75" name="Google Shape;8675;p75"/>
            <p:cNvSpPr/>
            <p:nvPr/>
          </p:nvSpPr>
          <p:spPr>
            <a:xfrm>
              <a:off x="7602697" y="2022667"/>
              <a:ext cx="426517" cy="402424"/>
            </a:xfrm>
            <a:custGeom>
              <a:avLst/>
              <a:gdLst/>
              <a:ahLst/>
              <a:cxnLst/>
              <a:rect l="l" t="t" r="r" b="b"/>
              <a:pathLst>
                <a:path w="78476" h="74009" extrusionOk="0">
                  <a:moveTo>
                    <a:pt x="39246" y="0"/>
                  </a:moveTo>
                  <a:lnTo>
                    <a:pt x="1" y="74009"/>
                  </a:lnTo>
                  <a:lnTo>
                    <a:pt x="78476" y="74009"/>
                  </a:lnTo>
                  <a:lnTo>
                    <a:pt x="3924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76" name="Google Shape;8676;p75"/>
            <p:cNvSpPr/>
            <p:nvPr/>
          </p:nvSpPr>
          <p:spPr>
            <a:xfrm>
              <a:off x="7189833" y="2972969"/>
              <a:ext cx="1251159" cy="242295"/>
            </a:xfrm>
            <a:custGeom>
              <a:avLst/>
              <a:gdLst/>
              <a:ahLst/>
              <a:cxnLst/>
              <a:rect l="l" t="t" r="r" b="b"/>
              <a:pathLst>
                <a:path w="230204" h="44560" extrusionOk="0">
                  <a:moveTo>
                    <a:pt x="25737" y="1"/>
                  </a:moveTo>
                  <a:lnTo>
                    <a:pt x="0" y="44560"/>
                  </a:lnTo>
                  <a:lnTo>
                    <a:pt x="230204" y="44560"/>
                  </a:lnTo>
                  <a:lnTo>
                    <a:pt x="204467"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77" name="Google Shape;8677;p75"/>
            <p:cNvSpPr/>
            <p:nvPr/>
          </p:nvSpPr>
          <p:spPr>
            <a:xfrm>
              <a:off x="7340931" y="2717730"/>
              <a:ext cx="950049" cy="219012"/>
            </a:xfrm>
            <a:custGeom>
              <a:avLst/>
              <a:gdLst/>
              <a:ahLst/>
              <a:cxnLst/>
              <a:rect l="l" t="t" r="r" b="b"/>
              <a:pathLst>
                <a:path w="174802" h="40278" extrusionOk="0">
                  <a:moveTo>
                    <a:pt x="22750" y="1"/>
                  </a:moveTo>
                  <a:lnTo>
                    <a:pt x="0" y="40278"/>
                  </a:lnTo>
                  <a:lnTo>
                    <a:pt x="174802" y="40278"/>
                  </a:lnTo>
                  <a:lnTo>
                    <a:pt x="152053"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78" name="Google Shape;8678;p75"/>
          <p:cNvGrpSpPr/>
          <p:nvPr/>
        </p:nvGrpSpPr>
        <p:grpSpPr>
          <a:xfrm>
            <a:off x="706762" y="2614523"/>
            <a:ext cx="1695374" cy="1560837"/>
            <a:chOff x="727421" y="2828315"/>
            <a:chExt cx="1695374" cy="1560837"/>
          </a:xfrm>
        </p:grpSpPr>
        <p:grpSp>
          <p:nvGrpSpPr>
            <p:cNvPr id="8679" name="Google Shape;8679;p75"/>
            <p:cNvGrpSpPr/>
            <p:nvPr/>
          </p:nvGrpSpPr>
          <p:grpSpPr>
            <a:xfrm>
              <a:off x="819108" y="2882501"/>
              <a:ext cx="103104" cy="1426186"/>
              <a:chOff x="4674013" y="3100904"/>
              <a:chExt cx="122758" cy="1698043"/>
            </a:xfrm>
          </p:grpSpPr>
          <p:sp>
            <p:nvSpPr>
              <p:cNvPr id="8680" name="Google Shape;8680;p75"/>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1" name="Google Shape;8681;p75"/>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2" name="Google Shape;8682;p75"/>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3" name="Google Shape;8683;p75"/>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4" name="Google Shape;8684;p75"/>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5" name="Google Shape;8685;p75"/>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6" name="Google Shape;8686;p75"/>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87" name="Google Shape;8687;p75"/>
            <p:cNvGrpSpPr/>
            <p:nvPr/>
          </p:nvGrpSpPr>
          <p:grpSpPr>
            <a:xfrm>
              <a:off x="1062475" y="2882501"/>
              <a:ext cx="103104" cy="1426186"/>
              <a:chOff x="4940438" y="3100904"/>
              <a:chExt cx="122758" cy="1698043"/>
            </a:xfrm>
          </p:grpSpPr>
          <p:sp>
            <p:nvSpPr>
              <p:cNvPr id="8688" name="Google Shape;8688;p75"/>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9" name="Google Shape;8689;p75"/>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0" name="Google Shape;8690;p75"/>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1" name="Google Shape;8691;p75"/>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2" name="Google Shape;8692;p75"/>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3" name="Google Shape;8693;p75"/>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4" name="Google Shape;8694;p75"/>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95" name="Google Shape;8695;p75"/>
            <p:cNvGrpSpPr/>
            <p:nvPr/>
          </p:nvGrpSpPr>
          <p:grpSpPr>
            <a:xfrm>
              <a:off x="1299324" y="2882501"/>
              <a:ext cx="103104" cy="1426186"/>
              <a:chOff x="5206863" y="3100904"/>
              <a:chExt cx="122758" cy="1698043"/>
            </a:xfrm>
          </p:grpSpPr>
          <p:sp>
            <p:nvSpPr>
              <p:cNvPr id="8696" name="Google Shape;8696;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7" name="Google Shape;8697;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8" name="Google Shape;8698;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9" name="Google Shape;8699;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0" name="Google Shape;8700;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1" name="Google Shape;8701;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2" name="Google Shape;8702;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03" name="Google Shape;8703;p75"/>
            <p:cNvGrpSpPr/>
            <p:nvPr/>
          </p:nvGrpSpPr>
          <p:grpSpPr>
            <a:xfrm>
              <a:off x="1786057" y="2882501"/>
              <a:ext cx="103104" cy="1426186"/>
              <a:chOff x="6006138" y="3143629"/>
              <a:chExt cx="122758" cy="1698043"/>
            </a:xfrm>
          </p:grpSpPr>
          <p:sp>
            <p:nvSpPr>
              <p:cNvPr id="8704" name="Google Shape;8704;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5" name="Google Shape;8705;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6" name="Google Shape;8706;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7" name="Google Shape;8707;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8" name="Google Shape;8708;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9" name="Google Shape;8709;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0" name="Google Shape;8710;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11" name="Google Shape;8711;p75"/>
            <p:cNvGrpSpPr/>
            <p:nvPr/>
          </p:nvGrpSpPr>
          <p:grpSpPr>
            <a:xfrm>
              <a:off x="2029422" y="2882501"/>
              <a:ext cx="103104" cy="1426186"/>
              <a:chOff x="6805413" y="3100904"/>
              <a:chExt cx="122758" cy="1698043"/>
            </a:xfrm>
          </p:grpSpPr>
          <p:sp>
            <p:nvSpPr>
              <p:cNvPr id="8712" name="Google Shape;8712;p75"/>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3" name="Google Shape;8713;p75"/>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4" name="Google Shape;8714;p75"/>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5" name="Google Shape;8715;p75"/>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6" name="Google Shape;8716;p75"/>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7" name="Google Shape;8717;p75"/>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8" name="Google Shape;8718;p75"/>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19" name="Google Shape;8719;p75"/>
            <p:cNvGrpSpPr/>
            <p:nvPr/>
          </p:nvGrpSpPr>
          <p:grpSpPr>
            <a:xfrm>
              <a:off x="727421" y="2828315"/>
              <a:ext cx="1695374" cy="1560837"/>
              <a:chOff x="734799" y="2782450"/>
              <a:chExt cx="1571100" cy="1577400"/>
            </a:xfrm>
          </p:grpSpPr>
          <p:cxnSp>
            <p:nvCxnSpPr>
              <p:cNvPr id="8720" name="Google Shape;8720;p75"/>
              <p:cNvCxnSpPr/>
              <p:nvPr/>
            </p:nvCxnSpPr>
            <p:spPr>
              <a:xfrm>
                <a:off x="743025" y="2782450"/>
                <a:ext cx="0" cy="1577400"/>
              </a:xfrm>
              <a:prstGeom prst="straightConnector1">
                <a:avLst/>
              </a:prstGeom>
              <a:noFill/>
              <a:ln w="19050" cap="flat" cmpd="sng">
                <a:solidFill>
                  <a:srgbClr val="E3E7EA"/>
                </a:solidFill>
                <a:prstDash val="solid"/>
                <a:round/>
                <a:headEnd type="none" w="med" len="med"/>
                <a:tailEnd type="none" w="med" len="med"/>
              </a:ln>
            </p:spPr>
          </p:cxnSp>
          <p:cxnSp>
            <p:nvCxnSpPr>
              <p:cNvPr id="8721" name="Google Shape;8721;p75"/>
              <p:cNvCxnSpPr/>
              <p:nvPr/>
            </p:nvCxnSpPr>
            <p:spPr>
              <a:xfrm rot="10800000">
                <a:off x="734799" y="4359850"/>
                <a:ext cx="1571100" cy="0"/>
              </a:xfrm>
              <a:prstGeom prst="straightConnector1">
                <a:avLst/>
              </a:prstGeom>
              <a:noFill/>
              <a:ln w="19050" cap="flat" cmpd="sng">
                <a:solidFill>
                  <a:srgbClr val="E3E7EA"/>
                </a:solidFill>
                <a:prstDash val="solid"/>
                <a:round/>
                <a:headEnd type="none" w="med" len="med"/>
                <a:tailEnd type="none" w="med" len="med"/>
              </a:ln>
            </p:spPr>
          </p:cxnSp>
        </p:grpSp>
        <p:grpSp>
          <p:nvGrpSpPr>
            <p:cNvPr id="8722" name="Google Shape;8722;p75"/>
            <p:cNvGrpSpPr/>
            <p:nvPr/>
          </p:nvGrpSpPr>
          <p:grpSpPr>
            <a:xfrm>
              <a:off x="2272795" y="2882501"/>
              <a:ext cx="103104" cy="1426186"/>
              <a:chOff x="5206863" y="3100904"/>
              <a:chExt cx="122758" cy="1698043"/>
            </a:xfrm>
          </p:grpSpPr>
          <p:sp>
            <p:nvSpPr>
              <p:cNvPr id="8723" name="Google Shape;8723;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24" name="Google Shape;8724;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25" name="Google Shape;8725;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26" name="Google Shape;8726;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27" name="Google Shape;8727;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28" name="Google Shape;8728;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29" name="Google Shape;8729;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30" name="Google Shape;8730;p75"/>
            <p:cNvGrpSpPr/>
            <p:nvPr/>
          </p:nvGrpSpPr>
          <p:grpSpPr>
            <a:xfrm>
              <a:off x="1542694" y="2882501"/>
              <a:ext cx="103104" cy="1426186"/>
              <a:chOff x="6006138" y="3143629"/>
              <a:chExt cx="122758" cy="1698043"/>
            </a:xfrm>
          </p:grpSpPr>
          <p:sp>
            <p:nvSpPr>
              <p:cNvPr id="8731" name="Google Shape;8731;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32" name="Google Shape;8732;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33" name="Google Shape;8733;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34" name="Google Shape;8734;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35" name="Google Shape;8735;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36" name="Google Shape;8736;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37" name="Google Shape;8737;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738" name="Google Shape;8738;p75"/>
          <p:cNvGrpSpPr/>
          <p:nvPr/>
        </p:nvGrpSpPr>
        <p:grpSpPr>
          <a:xfrm>
            <a:off x="5915341" y="2192094"/>
            <a:ext cx="1248543" cy="1025319"/>
            <a:chOff x="5183758" y="1210600"/>
            <a:chExt cx="3605380" cy="2960783"/>
          </a:xfrm>
        </p:grpSpPr>
        <p:sp>
          <p:nvSpPr>
            <p:cNvPr id="8739" name="Google Shape;8739;p75"/>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40" name="Google Shape;8740;p75"/>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41" name="Google Shape;8741;p75"/>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42" name="Google Shape;8742;p75"/>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43" name="Google Shape;8743;p75"/>
            <p:cNvCxnSpPr/>
            <p:nvPr/>
          </p:nvCxnSpPr>
          <p:spPr>
            <a:xfrm>
              <a:off x="5183758" y="2382654"/>
              <a:ext cx="922800" cy="0"/>
            </a:xfrm>
            <a:prstGeom prst="straightConnector1">
              <a:avLst/>
            </a:prstGeom>
            <a:noFill/>
            <a:ln w="9525" cap="flat" cmpd="sng">
              <a:solidFill>
                <a:srgbClr val="869FB2"/>
              </a:solidFill>
              <a:prstDash val="solid"/>
              <a:round/>
              <a:headEnd type="oval" w="med" len="med"/>
              <a:tailEnd type="none" w="med" len="med"/>
            </a:ln>
          </p:spPr>
        </p:cxnSp>
        <p:cxnSp>
          <p:nvCxnSpPr>
            <p:cNvPr id="8744" name="Google Shape;8744;p75"/>
            <p:cNvCxnSpPr/>
            <p:nvPr/>
          </p:nvCxnSpPr>
          <p:spPr>
            <a:xfrm rot="10800000">
              <a:off x="8225195" y="1765431"/>
              <a:ext cx="559200" cy="0"/>
            </a:xfrm>
            <a:prstGeom prst="straightConnector1">
              <a:avLst/>
            </a:prstGeom>
            <a:noFill/>
            <a:ln w="9525" cap="flat" cmpd="sng">
              <a:solidFill>
                <a:srgbClr val="BAC8D3"/>
              </a:solidFill>
              <a:prstDash val="solid"/>
              <a:round/>
              <a:headEnd type="oval" w="med" len="med"/>
              <a:tailEnd type="none" w="med" len="med"/>
            </a:ln>
          </p:spPr>
        </p:cxnSp>
        <p:cxnSp>
          <p:nvCxnSpPr>
            <p:cNvPr id="8745" name="Google Shape;8745;p75"/>
            <p:cNvCxnSpPr/>
            <p:nvPr/>
          </p:nvCxnSpPr>
          <p:spPr>
            <a:xfrm rot="10800000">
              <a:off x="7504838" y="2943528"/>
              <a:ext cx="1284300" cy="0"/>
            </a:xfrm>
            <a:prstGeom prst="straightConnector1">
              <a:avLst/>
            </a:prstGeom>
            <a:noFill/>
            <a:ln w="9525" cap="flat" cmpd="sng">
              <a:solidFill>
                <a:srgbClr val="5F7D95"/>
              </a:solidFill>
              <a:prstDash val="solid"/>
              <a:round/>
              <a:headEnd type="oval" w="med" len="med"/>
              <a:tailEnd type="none" w="med" len="med"/>
            </a:ln>
          </p:spPr>
        </p:cxnSp>
        <p:cxnSp>
          <p:nvCxnSpPr>
            <p:cNvPr id="8746" name="Google Shape;8746;p75"/>
            <p:cNvCxnSpPr/>
            <p:nvPr/>
          </p:nvCxnSpPr>
          <p:spPr>
            <a:xfrm>
              <a:off x="5759284" y="3630350"/>
              <a:ext cx="922800" cy="0"/>
            </a:xfrm>
            <a:prstGeom prst="straightConnector1">
              <a:avLst/>
            </a:prstGeom>
            <a:noFill/>
            <a:ln w="9525" cap="flat" cmpd="sng">
              <a:solidFill>
                <a:srgbClr val="435D74"/>
              </a:solidFill>
              <a:prstDash val="solid"/>
              <a:round/>
              <a:headEnd type="oval" w="med" len="med"/>
              <a:tailEnd type="none" w="med" len="med"/>
            </a:ln>
          </p:spPr>
        </p:cxnSp>
        <p:sp>
          <p:nvSpPr>
            <p:cNvPr id="8747" name="Google Shape;8747;p75"/>
            <p:cNvSpPr/>
            <p:nvPr/>
          </p:nvSpPr>
          <p:spPr>
            <a:xfrm>
              <a:off x="6601902" y="3746583"/>
              <a:ext cx="566400" cy="424800"/>
            </a:xfrm>
            <a:prstGeom prst="downArrow">
              <a:avLst>
                <a:gd name="adj1" fmla="val 50000"/>
                <a:gd name="adj2" fmla="val 50000"/>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48" name="Google Shape;8748;p75"/>
          <p:cNvGrpSpPr/>
          <p:nvPr/>
        </p:nvGrpSpPr>
        <p:grpSpPr>
          <a:xfrm>
            <a:off x="5772403" y="3330411"/>
            <a:ext cx="2664831" cy="843440"/>
            <a:chOff x="5916567" y="1099697"/>
            <a:chExt cx="2556683" cy="809211"/>
          </a:xfrm>
        </p:grpSpPr>
        <p:sp>
          <p:nvSpPr>
            <p:cNvPr id="8749" name="Google Shape;8749;p75"/>
            <p:cNvSpPr/>
            <p:nvPr/>
          </p:nvSpPr>
          <p:spPr>
            <a:xfrm>
              <a:off x="5916567" y="1105515"/>
              <a:ext cx="2329202" cy="797642"/>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0" name="Google Shape;8750;p75"/>
            <p:cNvSpPr/>
            <p:nvPr/>
          </p:nvSpPr>
          <p:spPr>
            <a:xfrm>
              <a:off x="6719328" y="1353967"/>
              <a:ext cx="156983" cy="301221"/>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1" name="Google Shape;8751;p75"/>
            <p:cNvSpPr/>
            <p:nvPr/>
          </p:nvSpPr>
          <p:spPr>
            <a:xfrm>
              <a:off x="7142762" y="1276612"/>
              <a:ext cx="217467" cy="455564"/>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2" name="Google Shape;8752;p75"/>
            <p:cNvSpPr/>
            <p:nvPr/>
          </p:nvSpPr>
          <p:spPr>
            <a:xfrm>
              <a:off x="7621211" y="1188419"/>
              <a:ext cx="293739" cy="631637"/>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3" name="Google Shape;8753;p75"/>
            <p:cNvSpPr/>
            <p:nvPr/>
          </p:nvSpPr>
          <p:spPr>
            <a:xfrm>
              <a:off x="8279421" y="1099697"/>
              <a:ext cx="54" cy="0"/>
            </a:xfrm>
            <a:custGeom>
              <a:avLst/>
              <a:gdLst/>
              <a:ahLst/>
              <a:cxnLst/>
              <a:rect l="l" t="t" r="r" b="b"/>
              <a:pathLst>
                <a:path w="6" extrusionOk="0">
                  <a:moveTo>
                    <a:pt x="5" y="0"/>
                  </a:moveTo>
                  <a:lnTo>
                    <a:pt x="1" y="0"/>
                  </a:lnTo>
                  <a:close/>
                </a:path>
              </a:pathLst>
            </a:custGeom>
            <a:solidFill>
              <a:srgbClr val="E3E9E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4" name="Google Shape;8754;p75"/>
            <p:cNvSpPr/>
            <p:nvPr/>
          </p:nvSpPr>
          <p:spPr>
            <a:xfrm>
              <a:off x="8245760" y="1099697"/>
              <a:ext cx="33670" cy="5791"/>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5" name="Google Shape;8755;p75"/>
            <p:cNvSpPr/>
            <p:nvPr/>
          </p:nvSpPr>
          <p:spPr>
            <a:xfrm>
              <a:off x="8085689" y="1099747"/>
              <a:ext cx="387562" cy="809161"/>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6" name="Google Shape;8756;p75"/>
            <p:cNvSpPr/>
            <p:nvPr/>
          </p:nvSpPr>
          <p:spPr>
            <a:xfrm>
              <a:off x="6372480" y="1417485"/>
              <a:ext cx="104679" cy="173370"/>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57" name="Google Shape;8757;p75"/>
          <p:cNvGrpSpPr/>
          <p:nvPr/>
        </p:nvGrpSpPr>
        <p:grpSpPr>
          <a:xfrm>
            <a:off x="5879943" y="979270"/>
            <a:ext cx="1299851" cy="1023338"/>
            <a:chOff x="5900602" y="1193063"/>
            <a:chExt cx="1299851" cy="1023338"/>
          </a:xfrm>
        </p:grpSpPr>
        <p:grpSp>
          <p:nvGrpSpPr>
            <p:cNvPr id="8758" name="Google Shape;8758;p75"/>
            <p:cNvGrpSpPr/>
            <p:nvPr/>
          </p:nvGrpSpPr>
          <p:grpSpPr>
            <a:xfrm>
              <a:off x="6743564" y="1193063"/>
              <a:ext cx="456889" cy="700379"/>
              <a:chOff x="6743564" y="1193063"/>
              <a:chExt cx="456889" cy="700379"/>
            </a:xfrm>
          </p:grpSpPr>
          <p:grpSp>
            <p:nvGrpSpPr>
              <p:cNvPr id="8759" name="Google Shape;8759;p75"/>
              <p:cNvGrpSpPr/>
              <p:nvPr/>
            </p:nvGrpSpPr>
            <p:grpSpPr>
              <a:xfrm>
                <a:off x="6743564" y="1690731"/>
                <a:ext cx="214402" cy="202710"/>
                <a:chOff x="6743564" y="1690731"/>
                <a:chExt cx="214402" cy="202710"/>
              </a:xfrm>
            </p:grpSpPr>
            <p:sp>
              <p:nvSpPr>
                <p:cNvPr id="8760" name="Google Shape;8760;p75"/>
                <p:cNvSpPr/>
                <p:nvPr/>
              </p:nvSpPr>
              <p:spPr>
                <a:xfrm rot="-5400000">
                  <a:off x="6796932" y="1637364"/>
                  <a:ext cx="107666" cy="214402"/>
                </a:xfrm>
                <a:custGeom>
                  <a:avLst/>
                  <a:gdLst/>
                  <a:ahLst/>
                  <a:cxnLst/>
                  <a:rect l="l" t="t" r="r" b="b"/>
                  <a:pathLst>
                    <a:path w="12379" h="24651" extrusionOk="0">
                      <a:moveTo>
                        <a:pt x="727" y="0"/>
                      </a:moveTo>
                      <a:cubicBezTo>
                        <a:pt x="483" y="0"/>
                        <a:pt x="243" y="4"/>
                        <a:pt x="1" y="7"/>
                      </a:cubicBezTo>
                      <a:lnTo>
                        <a:pt x="1" y="23223"/>
                      </a:lnTo>
                      <a:lnTo>
                        <a:pt x="727" y="24650"/>
                      </a:lnTo>
                      <a:lnTo>
                        <a:pt x="12378" y="1737"/>
                      </a:lnTo>
                      <a:cubicBezTo>
                        <a:pt x="8795" y="619"/>
                        <a:pt x="4857" y="0"/>
                        <a:pt x="72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61" name="Google Shape;8761;p75"/>
                <p:cNvSpPr/>
                <p:nvPr/>
              </p:nvSpPr>
              <p:spPr>
                <a:xfrm rot="-5400000">
                  <a:off x="6797058" y="1744962"/>
                  <a:ext cx="95046" cy="201912"/>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62" name="Google Shape;8762;p75"/>
              <p:cNvGrpSpPr/>
              <p:nvPr/>
            </p:nvGrpSpPr>
            <p:grpSpPr>
              <a:xfrm>
                <a:off x="6915505" y="1193063"/>
                <a:ext cx="284947" cy="589637"/>
                <a:chOff x="6915505" y="1193063"/>
                <a:chExt cx="284947" cy="589637"/>
              </a:xfrm>
            </p:grpSpPr>
            <p:sp>
              <p:nvSpPr>
                <p:cNvPr id="8763" name="Google Shape;8763;p75"/>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64" name="Google Shape;8764;p75"/>
                <p:cNvCxnSpPr/>
                <p:nvPr/>
              </p:nvCxnSpPr>
              <p:spPr>
                <a:xfrm rot="10800000">
                  <a:off x="6938275" y="1279600"/>
                  <a:ext cx="0" cy="503100"/>
                </a:xfrm>
                <a:prstGeom prst="straightConnector1">
                  <a:avLst/>
                </a:prstGeom>
                <a:noFill/>
                <a:ln w="9525" cap="flat" cmpd="sng">
                  <a:solidFill>
                    <a:srgbClr val="CFD9E0"/>
                  </a:solidFill>
                  <a:prstDash val="solid"/>
                  <a:round/>
                  <a:headEnd type="none" w="med" len="med"/>
                  <a:tailEnd type="oval" w="med" len="med"/>
                </a:ln>
              </p:spPr>
            </p:cxnSp>
          </p:grpSp>
        </p:grpSp>
        <p:grpSp>
          <p:nvGrpSpPr>
            <p:cNvPr id="8765" name="Google Shape;8765;p75"/>
            <p:cNvGrpSpPr/>
            <p:nvPr/>
          </p:nvGrpSpPr>
          <p:grpSpPr>
            <a:xfrm>
              <a:off x="6520337" y="1193063"/>
              <a:ext cx="341815" cy="801589"/>
              <a:chOff x="6520337" y="1193063"/>
              <a:chExt cx="341815" cy="801589"/>
            </a:xfrm>
          </p:grpSpPr>
          <p:grpSp>
            <p:nvGrpSpPr>
              <p:cNvPr id="8766" name="Google Shape;8766;p75"/>
              <p:cNvGrpSpPr/>
              <p:nvPr/>
            </p:nvGrpSpPr>
            <p:grpSpPr>
              <a:xfrm>
                <a:off x="6520337" y="1589527"/>
                <a:ext cx="213950" cy="405125"/>
                <a:chOff x="6520337" y="1589527"/>
                <a:chExt cx="213950" cy="405125"/>
              </a:xfrm>
            </p:grpSpPr>
            <p:sp>
              <p:nvSpPr>
                <p:cNvPr id="8767" name="Google Shape;8767;p75"/>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68" name="Google Shape;8768;p75"/>
                <p:cNvSpPr/>
                <p:nvPr/>
              </p:nvSpPr>
              <p:spPr>
                <a:xfrm rot="-5400000">
                  <a:off x="6529204" y="178956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69" name="Google Shape;8769;p75"/>
              <p:cNvGrpSpPr/>
              <p:nvPr/>
            </p:nvGrpSpPr>
            <p:grpSpPr>
              <a:xfrm>
                <a:off x="6577204" y="1193063"/>
                <a:ext cx="284947" cy="453562"/>
                <a:chOff x="6577204" y="1193063"/>
                <a:chExt cx="284947" cy="453562"/>
              </a:xfrm>
            </p:grpSpPr>
            <p:sp>
              <p:nvSpPr>
                <p:cNvPr id="8770" name="Google Shape;8770;p75"/>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71" name="Google Shape;8771;p75"/>
                <p:cNvCxnSpPr/>
                <p:nvPr/>
              </p:nvCxnSpPr>
              <p:spPr>
                <a:xfrm rot="10800000">
                  <a:off x="6677825" y="1279425"/>
                  <a:ext cx="0" cy="367200"/>
                </a:xfrm>
                <a:prstGeom prst="straightConnector1">
                  <a:avLst/>
                </a:prstGeom>
                <a:noFill/>
                <a:ln w="9525" cap="flat" cmpd="sng">
                  <a:solidFill>
                    <a:srgbClr val="A5B7C6"/>
                  </a:solidFill>
                  <a:prstDash val="solid"/>
                  <a:round/>
                  <a:headEnd type="none" w="med" len="med"/>
                  <a:tailEnd type="oval" w="med" len="med"/>
                </a:ln>
              </p:spPr>
            </p:cxnSp>
          </p:grpSp>
        </p:grpSp>
        <p:grpSp>
          <p:nvGrpSpPr>
            <p:cNvPr id="8772" name="Google Shape;8772;p75"/>
            <p:cNvGrpSpPr/>
            <p:nvPr/>
          </p:nvGrpSpPr>
          <p:grpSpPr>
            <a:xfrm>
              <a:off x="6238903" y="1193063"/>
              <a:ext cx="300475" cy="901782"/>
              <a:chOff x="6238903" y="1193063"/>
              <a:chExt cx="300475" cy="901782"/>
            </a:xfrm>
          </p:grpSpPr>
          <p:grpSp>
            <p:nvGrpSpPr>
              <p:cNvPr id="8773" name="Google Shape;8773;p75"/>
              <p:cNvGrpSpPr/>
              <p:nvPr/>
            </p:nvGrpSpPr>
            <p:grpSpPr>
              <a:xfrm>
                <a:off x="6290865" y="1489315"/>
                <a:ext cx="248514" cy="605530"/>
                <a:chOff x="6290865" y="1489315"/>
                <a:chExt cx="248514" cy="605530"/>
              </a:xfrm>
            </p:grpSpPr>
            <p:sp>
              <p:nvSpPr>
                <p:cNvPr id="8774" name="Google Shape;8774;p75"/>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75" name="Google Shape;8775;p75"/>
                <p:cNvSpPr/>
                <p:nvPr/>
              </p:nvSpPr>
              <p:spPr>
                <a:xfrm rot="-5400000">
                  <a:off x="6266916" y="1822383"/>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76" name="Google Shape;8776;p75"/>
              <p:cNvGrpSpPr/>
              <p:nvPr/>
            </p:nvGrpSpPr>
            <p:grpSpPr>
              <a:xfrm>
                <a:off x="6238903" y="1193063"/>
                <a:ext cx="284947" cy="327512"/>
                <a:chOff x="6238903" y="1193063"/>
                <a:chExt cx="284947" cy="327512"/>
              </a:xfrm>
            </p:grpSpPr>
            <p:sp>
              <p:nvSpPr>
                <p:cNvPr id="8777" name="Google Shape;8777;p75"/>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78" name="Google Shape;8778;p75"/>
                <p:cNvCxnSpPr/>
                <p:nvPr/>
              </p:nvCxnSpPr>
              <p:spPr>
                <a:xfrm rot="10800000">
                  <a:off x="6431250" y="1279375"/>
                  <a:ext cx="0" cy="241200"/>
                </a:xfrm>
                <a:prstGeom prst="straightConnector1">
                  <a:avLst/>
                </a:prstGeom>
                <a:noFill/>
                <a:ln w="9525" cap="flat" cmpd="sng">
                  <a:solidFill>
                    <a:srgbClr val="869FB2"/>
                  </a:solidFill>
                  <a:prstDash val="solid"/>
                  <a:round/>
                  <a:headEnd type="none" w="med" len="med"/>
                  <a:tailEnd type="oval" w="med" len="med"/>
                </a:ln>
              </p:spPr>
            </p:cxnSp>
          </p:grpSp>
        </p:grpSp>
        <p:grpSp>
          <p:nvGrpSpPr>
            <p:cNvPr id="8779" name="Google Shape;8779;p75"/>
            <p:cNvGrpSpPr/>
            <p:nvPr/>
          </p:nvGrpSpPr>
          <p:grpSpPr>
            <a:xfrm>
              <a:off x="5900602" y="1193063"/>
              <a:ext cx="444345" cy="1023338"/>
              <a:chOff x="5900602" y="1193063"/>
              <a:chExt cx="444345" cy="1023338"/>
            </a:xfrm>
          </p:grpSpPr>
          <p:grpSp>
            <p:nvGrpSpPr>
              <p:cNvPr id="8780" name="Google Shape;8780;p75"/>
              <p:cNvGrpSpPr/>
              <p:nvPr/>
            </p:nvGrpSpPr>
            <p:grpSpPr>
              <a:xfrm>
                <a:off x="6046501" y="1367785"/>
                <a:ext cx="298446" cy="848616"/>
                <a:chOff x="6046501" y="1367785"/>
                <a:chExt cx="298446" cy="848616"/>
              </a:xfrm>
            </p:grpSpPr>
            <p:sp>
              <p:nvSpPr>
                <p:cNvPr id="8781" name="Google Shape;8781;p75"/>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82" name="Google Shape;8782;p75"/>
                <p:cNvSpPr/>
                <p:nvPr/>
              </p:nvSpPr>
              <p:spPr>
                <a:xfrm rot="-5400000">
                  <a:off x="5986745" y="185819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83" name="Google Shape;8783;p75"/>
              <p:cNvGrpSpPr/>
              <p:nvPr/>
            </p:nvGrpSpPr>
            <p:grpSpPr>
              <a:xfrm>
                <a:off x="5900602" y="1193063"/>
                <a:ext cx="284947" cy="182312"/>
                <a:chOff x="5900602" y="1193063"/>
                <a:chExt cx="284947" cy="182312"/>
              </a:xfrm>
            </p:grpSpPr>
            <p:sp>
              <p:nvSpPr>
                <p:cNvPr id="8784" name="Google Shape;8784;p75"/>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85" name="Google Shape;8785;p75"/>
                <p:cNvCxnSpPr/>
                <p:nvPr/>
              </p:nvCxnSpPr>
              <p:spPr>
                <a:xfrm rot="10800000">
                  <a:off x="6156950" y="1279675"/>
                  <a:ext cx="0" cy="95700"/>
                </a:xfrm>
                <a:prstGeom prst="straightConnector1">
                  <a:avLst/>
                </a:prstGeom>
                <a:noFill/>
                <a:ln w="9525" cap="flat" cmpd="sng">
                  <a:solidFill>
                    <a:srgbClr val="657E93"/>
                  </a:solidFill>
                  <a:prstDash val="solid"/>
                  <a:round/>
                  <a:headEnd type="none" w="med" len="med"/>
                  <a:tailEnd type="oval" w="med" len="med"/>
                </a:ln>
              </p:spPr>
            </p:cxnSp>
          </p:grpSp>
        </p:grpSp>
      </p:grpSp>
      <p:grpSp>
        <p:nvGrpSpPr>
          <p:cNvPr id="8786" name="Google Shape;8786;p75"/>
          <p:cNvGrpSpPr/>
          <p:nvPr/>
        </p:nvGrpSpPr>
        <p:grpSpPr>
          <a:xfrm>
            <a:off x="7217825" y="979415"/>
            <a:ext cx="1219413" cy="1051365"/>
            <a:chOff x="7287122" y="1165658"/>
            <a:chExt cx="1219413" cy="1051365"/>
          </a:xfrm>
        </p:grpSpPr>
        <p:grpSp>
          <p:nvGrpSpPr>
            <p:cNvPr id="8787" name="Google Shape;8787;p75"/>
            <p:cNvGrpSpPr/>
            <p:nvPr/>
          </p:nvGrpSpPr>
          <p:grpSpPr>
            <a:xfrm>
              <a:off x="7287122" y="1969723"/>
              <a:ext cx="1219413" cy="247300"/>
              <a:chOff x="7287122" y="1969723"/>
              <a:chExt cx="1219413" cy="247300"/>
            </a:xfrm>
          </p:grpSpPr>
          <p:sp>
            <p:nvSpPr>
              <p:cNvPr id="8788" name="Google Shape;8788;p75"/>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789" name="Google Shape;8789;p75"/>
              <p:cNvGrpSpPr/>
              <p:nvPr/>
            </p:nvGrpSpPr>
            <p:grpSpPr>
              <a:xfrm>
                <a:off x="7287122" y="2063892"/>
                <a:ext cx="1151753" cy="73428"/>
                <a:chOff x="7287122" y="2063892"/>
                <a:chExt cx="1151753" cy="73428"/>
              </a:xfrm>
            </p:grpSpPr>
            <p:sp>
              <p:nvSpPr>
                <p:cNvPr id="8790" name="Google Shape;8790;p75"/>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91" name="Google Shape;8791;p75"/>
                <p:cNvCxnSpPr/>
                <p:nvPr/>
              </p:nvCxnSpPr>
              <p:spPr>
                <a:xfrm rot="10800000">
                  <a:off x="7818475" y="2100600"/>
                  <a:ext cx="620400" cy="0"/>
                </a:xfrm>
                <a:prstGeom prst="straightConnector1">
                  <a:avLst/>
                </a:prstGeom>
                <a:noFill/>
                <a:ln w="9525" cap="flat" cmpd="sng">
                  <a:solidFill>
                    <a:srgbClr val="CFD9E0"/>
                  </a:solidFill>
                  <a:prstDash val="solid"/>
                  <a:round/>
                  <a:headEnd type="none" w="med" len="med"/>
                  <a:tailEnd type="oval" w="med" len="med"/>
                </a:ln>
              </p:spPr>
            </p:cxnSp>
          </p:grpSp>
        </p:grpSp>
        <p:grpSp>
          <p:nvGrpSpPr>
            <p:cNvPr id="8792" name="Google Shape;8792;p75"/>
            <p:cNvGrpSpPr/>
            <p:nvPr/>
          </p:nvGrpSpPr>
          <p:grpSpPr>
            <a:xfrm>
              <a:off x="7287122" y="1712201"/>
              <a:ext cx="1219403" cy="246767"/>
              <a:chOff x="7287122" y="1712201"/>
              <a:chExt cx="1219403" cy="246767"/>
            </a:xfrm>
          </p:grpSpPr>
          <p:sp>
            <p:nvSpPr>
              <p:cNvPr id="8793" name="Google Shape;8793;p75"/>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794" name="Google Shape;8794;p75"/>
              <p:cNvGrpSpPr/>
              <p:nvPr/>
            </p:nvGrpSpPr>
            <p:grpSpPr>
              <a:xfrm>
                <a:off x="7287122" y="1842861"/>
                <a:ext cx="1005303" cy="73419"/>
                <a:chOff x="7287122" y="1842861"/>
                <a:chExt cx="1005303" cy="73419"/>
              </a:xfrm>
            </p:grpSpPr>
            <p:sp>
              <p:nvSpPr>
                <p:cNvPr id="8795" name="Google Shape;8795;p75"/>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96" name="Google Shape;8796;p75"/>
                <p:cNvCxnSpPr/>
                <p:nvPr/>
              </p:nvCxnSpPr>
              <p:spPr>
                <a:xfrm rot="10800000">
                  <a:off x="7818425" y="1879575"/>
                  <a:ext cx="474000" cy="0"/>
                </a:xfrm>
                <a:prstGeom prst="straightConnector1">
                  <a:avLst/>
                </a:prstGeom>
                <a:noFill/>
                <a:ln w="9525" cap="flat" cmpd="sng">
                  <a:solidFill>
                    <a:srgbClr val="A5B7C6"/>
                  </a:solidFill>
                  <a:prstDash val="solid"/>
                  <a:round/>
                  <a:headEnd type="none" w="med" len="med"/>
                  <a:tailEnd type="oval" w="med" len="med"/>
                </a:ln>
              </p:spPr>
            </p:cxnSp>
          </p:grpSp>
        </p:grpSp>
        <p:grpSp>
          <p:nvGrpSpPr>
            <p:cNvPr id="8797" name="Google Shape;8797;p75"/>
            <p:cNvGrpSpPr/>
            <p:nvPr/>
          </p:nvGrpSpPr>
          <p:grpSpPr>
            <a:xfrm>
              <a:off x="7287122" y="1447520"/>
              <a:ext cx="1219403" cy="286667"/>
              <a:chOff x="7287122" y="1447520"/>
              <a:chExt cx="1219403" cy="286667"/>
            </a:xfrm>
          </p:grpSpPr>
          <p:sp>
            <p:nvSpPr>
              <p:cNvPr id="8798" name="Google Shape;8798;p75"/>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799" name="Google Shape;8799;p75"/>
              <p:cNvGrpSpPr/>
              <p:nvPr/>
            </p:nvGrpSpPr>
            <p:grpSpPr>
              <a:xfrm>
                <a:off x="7287122" y="1581977"/>
                <a:ext cx="852803" cy="73428"/>
                <a:chOff x="7287122" y="1581977"/>
                <a:chExt cx="852803" cy="73428"/>
              </a:xfrm>
            </p:grpSpPr>
            <p:sp>
              <p:nvSpPr>
                <p:cNvPr id="8800" name="Google Shape;8800;p75"/>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801" name="Google Shape;8801;p75"/>
                <p:cNvCxnSpPr/>
                <p:nvPr/>
              </p:nvCxnSpPr>
              <p:spPr>
                <a:xfrm rot="10800000">
                  <a:off x="7818325" y="1618700"/>
                  <a:ext cx="321600" cy="0"/>
                </a:xfrm>
                <a:prstGeom prst="straightConnector1">
                  <a:avLst/>
                </a:prstGeom>
                <a:noFill/>
                <a:ln w="9525" cap="flat" cmpd="sng">
                  <a:solidFill>
                    <a:srgbClr val="869FB2"/>
                  </a:solidFill>
                  <a:prstDash val="solid"/>
                  <a:round/>
                  <a:headEnd type="none" w="med" len="med"/>
                  <a:tailEnd type="oval" w="med" len="med"/>
                </a:ln>
              </p:spPr>
            </p:cxnSp>
          </p:grpSp>
        </p:grpSp>
        <p:grpSp>
          <p:nvGrpSpPr>
            <p:cNvPr id="8802" name="Google Shape;8802;p75"/>
            <p:cNvGrpSpPr/>
            <p:nvPr/>
          </p:nvGrpSpPr>
          <p:grpSpPr>
            <a:xfrm>
              <a:off x="7287122" y="1165658"/>
              <a:ext cx="1219403" cy="344253"/>
              <a:chOff x="7287122" y="1165658"/>
              <a:chExt cx="1219403" cy="344253"/>
            </a:xfrm>
          </p:grpSpPr>
          <p:sp>
            <p:nvSpPr>
              <p:cNvPr id="8803" name="Google Shape;8803;p75"/>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804" name="Google Shape;8804;p75"/>
              <p:cNvGrpSpPr/>
              <p:nvPr/>
            </p:nvGrpSpPr>
            <p:grpSpPr>
              <a:xfrm>
                <a:off x="7287122" y="1341025"/>
                <a:ext cx="695703" cy="73419"/>
                <a:chOff x="7287122" y="1341025"/>
                <a:chExt cx="695703" cy="73419"/>
              </a:xfrm>
            </p:grpSpPr>
            <p:sp>
              <p:nvSpPr>
                <p:cNvPr id="8805" name="Google Shape;8805;p75"/>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806" name="Google Shape;8806;p75"/>
                <p:cNvCxnSpPr/>
                <p:nvPr/>
              </p:nvCxnSpPr>
              <p:spPr>
                <a:xfrm rot="10800000">
                  <a:off x="7818425" y="1377750"/>
                  <a:ext cx="164400" cy="0"/>
                </a:xfrm>
                <a:prstGeom prst="straightConnector1">
                  <a:avLst/>
                </a:prstGeom>
                <a:noFill/>
                <a:ln w="9525" cap="flat" cmpd="sng">
                  <a:solidFill>
                    <a:srgbClr val="869FB1"/>
                  </a:solidFill>
                  <a:prstDash val="solid"/>
                  <a:round/>
                  <a:headEnd type="none" w="med" len="med"/>
                  <a:tailEnd type="oval" w="med" len="med"/>
                </a:ln>
              </p:spPr>
            </p:cxnSp>
          </p:grpSp>
        </p:grpSp>
      </p:grpSp>
      <p:sp>
        <p:nvSpPr>
          <p:cNvPr id="2" name="Google Shape;1529;p70">
            <a:extLst>
              <a:ext uri="{FF2B5EF4-FFF2-40B4-BE49-F238E27FC236}">
                <a16:creationId xmlns:a16="http://schemas.microsoft.com/office/drawing/2014/main" id="{5487E090-3726-A1D2-31C4-F2C099393C4A}"/>
              </a:ext>
            </a:extLst>
          </p:cNvPr>
          <p:cNvSpPr txBox="1">
            <a:spLocks/>
          </p:cNvSpPr>
          <p:nvPr/>
        </p:nvSpPr>
        <p:spPr>
          <a:xfrm>
            <a:off x="714444" y="299998"/>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000" dirty="0">
                <a:solidFill>
                  <a:schemeClr val="tx1"/>
                </a:solidFill>
                <a:cs typeface="B Nazanin" panose="00000700000000000000" pitchFamily="2" charset="-78"/>
              </a:rPr>
              <a:t>انواع نمودارهای خلاقانه: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400050" y="683075"/>
            <a:ext cx="2314575" cy="2738475"/>
            <a:chOff x="884237" y="1516734"/>
            <a:chExt cx="6172200" cy="7302600"/>
          </a:xfrm>
        </p:grpSpPr>
        <p:grpSp>
          <p:nvGrpSpPr>
            <p:cNvPr id="5" name="กลุ่ม 4"/>
            <p:cNvGrpSpPr/>
            <p:nvPr/>
          </p:nvGrpSpPr>
          <p:grpSpPr>
            <a:xfrm>
              <a:off x="884237" y="1516734"/>
              <a:ext cx="5751224" cy="2902866"/>
              <a:chOff x="808037" y="1288134"/>
              <a:chExt cx="5751224" cy="2902866"/>
            </a:xfrm>
          </p:grpSpPr>
          <p:sp>
            <p:nvSpPr>
              <p:cNvPr id="494" name="TextBox 493"/>
              <p:cNvSpPr txBox="1"/>
              <p:nvPr/>
            </p:nvSpPr>
            <p:spPr>
              <a:xfrm>
                <a:off x="808037" y="1532659"/>
                <a:ext cx="3886200" cy="1600437"/>
              </a:xfrm>
              <a:prstGeom prst="rect">
                <a:avLst/>
              </a:prstGeom>
              <a:noFill/>
            </p:spPr>
            <p:txBody>
              <a:bodyPr wrap="square" rtlCol="0" anchor="t">
                <a:spAutoFit/>
              </a:bodyPr>
              <a:lstStyle/>
              <a:p>
                <a:pPr algn="r"/>
                <a:r>
                  <a:rPr lang="fa-IR" sz="3300" dirty="0">
                    <a:solidFill>
                      <a:schemeClr val="tx1"/>
                    </a:solidFill>
                    <a:latin typeface="Lato Black" pitchFamily="34" charset="0"/>
                    <a:ea typeface="Lato Black" pitchFamily="34" charset="0"/>
                    <a:cs typeface="Lato Black" pitchFamily="34" charset="0"/>
                  </a:rPr>
                  <a:t>نمادها</a:t>
                </a:r>
                <a:endParaRPr lang="en-US" sz="3300" dirty="0">
                  <a:solidFill>
                    <a:schemeClr val="tx1"/>
                  </a:solidFill>
                  <a:latin typeface="Lato Black" pitchFamily="34" charset="0"/>
                  <a:ea typeface="Lato Black" pitchFamily="34" charset="0"/>
                  <a:cs typeface="Lato Black" pitchFamily="34" charset="0"/>
                </a:endParaRPr>
              </a:p>
            </p:txBody>
          </p:sp>
          <p:grpSp>
            <p:nvGrpSpPr>
              <p:cNvPr id="18" name="กลุ่ม 17"/>
              <p:cNvGrpSpPr/>
              <p:nvPr/>
            </p:nvGrpSpPr>
            <p:grpSpPr>
              <a:xfrm>
                <a:off x="3656395" y="1288134"/>
                <a:ext cx="2902866" cy="2902866"/>
                <a:chOff x="13526171" y="7470804"/>
                <a:chExt cx="2902866" cy="2902866"/>
              </a:xfrm>
              <a:solidFill>
                <a:schemeClr val="tx1"/>
              </a:solidFill>
            </p:grpSpPr>
            <p:sp>
              <p:nvSpPr>
                <p:cNvPr id="498" name="Rectangle 35"/>
                <p:cNvSpPr/>
                <p:nvPr/>
              </p:nvSpPr>
              <p:spPr>
                <a:xfrm rot="16200000">
                  <a:off x="14507630" y="8851545"/>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52" tIns="17127" rIns="34252" bIns="17127" anchor="ctr"/>
                <a:lstStyle/>
                <a:p>
                  <a:pPr algn="ctr" defTabSz="407792">
                    <a:defRPr/>
                  </a:pPr>
                  <a:endParaRPr lang="en-US" sz="525" dirty="0">
                    <a:solidFill>
                      <a:schemeClr val="tx1"/>
                    </a:solidFill>
                    <a:latin typeface="Open Sans Light"/>
                  </a:endParaRPr>
                </a:p>
              </p:txBody>
            </p:sp>
            <p:sp>
              <p:nvSpPr>
                <p:cNvPr id="499" name="Rectangle 35"/>
                <p:cNvSpPr/>
                <p:nvPr/>
              </p:nvSpPr>
              <p:spPr>
                <a:xfrm>
                  <a:off x="13526171" y="9528204"/>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52" tIns="17127" rIns="34252" bIns="17127" anchor="ctr"/>
                <a:lstStyle/>
                <a:p>
                  <a:pPr algn="ctr" defTabSz="407792">
                    <a:defRPr/>
                  </a:pPr>
                  <a:endParaRPr lang="en-US" sz="525" dirty="0">
                    <a:solidFill>
                      <a:schemeClr val="tx1"/>
                    </a:solidFill>
                    <a:latin typeface="Open Sans Light"/>
                  </a:endParaRPr>
                </a:p>
              </p:txBody>
            </p:sp>
          </p:grpSp>
        </p:grpSp>
        <p:grpSp>
          <p:nvGrpSpPr>
            <p:cNvPr id="4" name="กลุ่ม 3"/>
            <p:cNvGrpSpPr/>
            <p:nvPr/>
          </p:nvGrpSpPr>
          <p:grpSpPr>
            <a:xfrm>
              <a:off x="1112837" y="6062993"/>
              <a:ext cx="5943600" cy="2756341"/>
              <a:chOff x="960437" y="4996193"/>
              <a:chExt cx="5943600" cy="2756341"/>
            </a:xfrm>
          </p:grpSpPr>
          <p:sp>
            <p:nvSpPr>
              <p:cNvPr id="273" name="Title 20"/>
              <p:cNvSpPr txBox="1">
                <a:spLocks/>
              </p:cNvSpPr>
              <p:nvPr/>
            </p:nvSpPr>
            <p:spPr bwMode="auto">
              <a:xfrm>
                <a:off x="960437" y="7080715"/>
                <a:ext cx="5943600" cy="6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5" tIns="45722" rIns="91445" bIns="45722"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algn="thaiDist" rtl="1">
                  <a:lnSpc>
                    <a:spcPct val="130000"/>
                  </a:lnSpc>
                </a:pPr>
                <a:endParaRPr lang="en-US" sz="900" dirty="0">
                  <a:latin typeface="Lato" pitchFamily="34" charset="0"/>
                  <a:ea typeface="Lato" pitchFamily="34" charset="0"/>
                  <a:cs typeface="B Nazanin" panose="00000700000000000000" pitchFamily="2" charset="-78"/>
                </a:endParaRPr>
              </a:p>
            </p:txBody>
          </p:sp>
          <p:sp>
            <p:nvSpPr>
              <p:cNvPr id="274" name="TextBox 273"/>
              <p:cNvSpPr txBox="1"/>
              <p:nvPr/>
            </p:nvSpPr>
            <p:spPr>
              <a:xfrm>
                <a:off x="1119402" y="4996193"/>
                <a:ext cx="5022024" cy="800218"/>
              </a:xfrm>
              <a:prstGeom prst="rect">
                <a:avLst/>
              </a:prstGeom>
              <a:noFill/>
            </p:spPr>
            <p:txBody>
              <a:bodyPr wrap="square" rtlCol="0">
                <a:spAutoFit/>
              </a:bodyPr>
              <a:lstStyle/>
              <a:p>
                <a:r>
                  <a:rPr lang="fa-IR" sz="1350" b="1" dirty="0">
                    <a:solidFill>
                      <a:schemeClr val="tx1"/>
                    </a:solidFill>
                    <a:latin typeface="Lato Black" charset="0"/>
                    <a:ea typeface="Lato Black" charset="0"/>
                    <a:cs typeface="Lato Black" charset="0"/>
                  </a:rPr>
                  <a:t>مجموعه آیکون های اجتماعی</a:t>
                </a:r>
                <a:endParaRPr lang="en-US" sz="1350" b="1" dirty="0">
                  <a:solidFill>
                    <a:schemeClr val="tx1"/>
                  </a:solidFill>
                  <a:latin typeface="Lato Black" charset="0"/>
                  <a:ea typeface="Lato Black" charset="0"/>
                  <a:cs typeface="Lato Black" charset="0"/>
                </a:endParaRPr>
              </a:p>
            </p:txBody>
          </p:sp>
        </p:grpSp>
      </p:grpSp>
      <p:grpSp>
        <p:nvGrpSpPr>
          <p:cNvPr id="661" name="กลุ่ม 660"/>
          <p:cNvGrpSpPr/>
          <p:nvPr/>
        </p:nvGrpSpPr>
        <p:grpSpPr>
          <a:xfrm>
            <a:off x="3686176" y="789385"/>
            <a:ext cx="493514" cy="488156"/>
            <a:chOff x="9799638" y="2105025"/>
            <a:chExt cx="1316037" cy="1301750"/>
          </a:xfrm>
        </p:grpSpPr>
        <p:sp>
          <p:nvSpPr>
            <p:cNvPr id="12" name="Oval 6"/>
            <p:cNvSpPr>
              <a:spLocks noChangeArrowheads="1"/>
            </p:cNvSpPr>
            <p:nvPr/>
          </p:nvSpPr>
          <p:spPr bwMode="auto">
            <a:xfrm>
              <a:off x="9799638" y="2105025"/>
              <a:ext cx="1316037" cy="1301750"/>
            </a:xfrm>
            <a:prstGeom prst="ellipse">
              <a:avLst/>
            </a:prstGeom>
            <a:solidFill>
              <a:srgbClr val="4F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13" name="Freeform 7"/>
            <p:cNvSpPr>
              <a:spLocks/>
            </p:cNvSpPr>
            <p:nvPr/>
          </p:nvSpPr>
          <p:spPr bwMode="auto">
            <a:xfrm>
              <a:off x="10304463" y="2473325"/>
              <a:ext cx="290512" cy="565150"/>
            </a:xfrm>
            <a:custGeom>
              <a:avLst/>
              <a:gdLst>
                <a:gd name="T0" fmla="*/ 16 w 19"/>
                <a:gd name="T1" fmla="*/ 6 h 37"/>
                <a:gd name="T2" fmla="*/ 19 w 19"/>
                <a:gd name="T3" fmla="*/ 6 h 37"/>
                <a:gd name="T4" fmla="*/ 19 w 19"/>
                <a:gd name="T5" fmla="*/ 6 h 37"/>
                <a:gd name="T6" fmla="*/ 19 w 19"/>
                <a:gd name="T7" fmla="*/ 0 h 37"/>
                <a:gd name="T8" fmla="*/ 18 w 19"/>
                <a:gd name="T9" fmla="*/ 0 h 37"/>
                <a:gd name="T10" fmla="*/ 14 w 19"/>
                <a:gd name="T11" fmla="*/ 0 h 37"/>
                <a:gd name="T12" fmla="*/ 9 w 19"/>
                <a:gd name="T13" fmla="*/ 2 h 37"/>
                <a:gd name="T14" fmla="*/ 6 w 19"/>
                <a:gd name="T15" fmla="*/ 7 h 37"/>
                <a:gd name="T16" fmla="*/ 6 w 19"/>
                <a:gd name="T17" fmla="*/ 9 h 37"/>
                <a:gd name="T18" fmla="*/ 6 w 19"/>
                <a:gd name="T19" fmla="*/ 13 h 37"/>
                <a:gd name="T20" fmla="*/ 6 w 19"/>
                <a:gd name="T21" fmla="*/ 14 h 37"/>
                <a:gd name="T22" fmla="*/ 0 w 19"/>
                <a:gd name="T23" fmla="*/ 14 h 37"/>
                <a:gd name="T24" fmla="*/ 0 w 19"/>
                <a:gd name="T25" fmla="*/ 20 h 37"/>
                <a:gd name="T26" fmla="*/ 6 w 19"/>
                <a:gd name="T27" fmla="*/ 20 h 37"/>
                <a:gd name="T28" fmla="*/ 6 w 19"/>
                <a:gd name="T29" fmla="*/ 37 h 37"/>
                <a:gd name="T30" fmla="*/ 13 w 19"/>
                <a:gd name="T31" fmla="*/ 37 h 37"/>
                <a:gd name="T32" fmla="*/ 13 w 19"/>
                <a:gd name="T33" fmla="*/ 20 h 37"/>
                <a:gd name="T34" fmla="*/ 18 w 19"/>
                <a:gd name="T35" fmla="*/ 20 h 37"/>
                <a:gd name="T36" fmla="*/ 19 w 19"/>
                <a:gd name="T37" fmla="*/ 14 h 37"/>
                <a:gd name="T38" fmla="*/ 18 w 19"/>
                <a:gd name="T39" fmla="*/ 14 h 37"/>
                <a:gd name="T40" fmla="*/ 13 w 19"/>
                <a:gd name="T41" fmla="*/ 14 h 37"/>
                <a:gd name="T42" fmla="*/ 13 w 19"/>
                <a:gd name="T43" fmla="*/ 9 h 37"/>
                <a:gd name="T44" fmla="*/ 16 w 19"/>
                <a:gd name="T4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7">
                  <a:moveTo>
                    <a:pt x="16" y="6"/>
                  </a:moveTo>
                  <a:cubicBezTo>
                    <a:pt x="17" y="6"/>
                    <a:pt x="18" y="6"/>
                    <a:pt x="19" y="6"/>
                  </a:cubicBezTo>
                  <a:cubicBezTo>
                    <a:pt x="19" y="6"/>
                    <a:pt x="19" y="6"/>
                    <a:pt x="19" y="6"/>
                  </a:cubicBezTo>
                  <a:cubicBezTo>
                    <a:pt x="19" y="0"/>
                    <a:pt x="19" y="0"/>
                    <a:pt x="19" y="0"/>
                  </a:cubicBezTo>
                  <a:cubicBezTo>
                    <a:pt x="19" y="0"/>
                    <a:pt x="18" y="0"/>
                    <a:pt x="18" y="0"/>
                  </a:cubicBezTo>
                  <a:cubicBezTo>
                    <a:pt x="16" y="0"/>
                    <a:pt x="15" y="0"/>
                    <a:pt x="14" y="0"/>
                  </a:cubicBezTo>
                  <a:cubicBezTo>
                    <a:pt x="12" y="0"/>
                    <a:pt x="10" y="1"/>
                    <a:pt x="9" y="2"/>
                  </a:cubicBezTo>
                  <a:cubicBezTo>
                    <a:pt x="7" y="3"/>
                    <a:pt x="6" y="5"/>
                    <a:pt x="6" y="7"/>
                  </a:cubicBezTo>
                  <a:cubicBezTo>
                    <a:pt x="6" y="8"/>
                    <a:pt x="6" y="8"/>
                    <a:pt x="6" y="9"/>
                  </a:cubicBezTo>
                  <a:cubicBezTo>
                    <a:pt x="6" y="11"/>
                    <a:pt x="6" y="12"/>
                    <a:pt x="6" y="13"/>
                  </a:cubicBezTo>
                  <a:cubicBezTo>
                    <a:pt x="6" y="14"/>
                    <a:pt x="6" y="14"/>
                    <a:pt x="6" y="14"/>
                  </a:cubicBezTo>
                  <a:cubicBezTo>
                    <a:pt x="0" y="14"/>
                    <a:pt x="0" y="14"/>
                    <a:pt x="0" y="14"/>
                  </a:cubicBezTo>
                  <a:cubicBezTo>
                    <a:pt x="0" y="20"/>
                    <a:pt x="0" y="20"/>
                    <a:pt x="0" y="20"/>
                  </a:cubicBezTo>
                  <a:cubicBezTo>
                    <a:pt x="6" y="20"/>
                    <a:pt x="6" y="20"/>
                    <a:pt x="6" y="20"/>
                  </a:cubicBezTo>
                  <a:cubicBezTo>
                    <a:pt x="6" y="37"/>
                    <a:pt x="6" y="37"/>
                    <a:pt x="6" y="37"/>
                  </a:cubicBezTo>
                  <a:cubicBezTo>
                    <a:pt x="13" y="37"/>
                    <a:pt x="13" y="37"/>
                    <a:pt x="13" y="37"/>
                  </a:cubicBezTo>
                  <a:cubicBezTo>
                    <a:pt x="13" y="20"/>
                    <a:pt x="13" y="20"/>
                    <a:pt x="13" y="20"/>
                  </a:cubicBezTo>
                  <a:cubicBezTo>
                    <a:pt x="18" y="20"/>
                    <a:pt x="18" y="20"/>
                    <a:pt x="18" y="20"/>
                  </a:cubicBezTo>
                  <a:cubicBezTo>
                    <a:pt x="19" y="18"/>
                    <a:pt x="19" y="16"/>
                    <a:pt x="19" y="14"/>
                  </a:cubicBezTo>
                  <a:cubicBezTo>
                    <a:pt x="19" y="14"/>
                    <a:pt x="18" y="14"/>
                    <a:pt x="18" y="14"/>
                  </a:cubicBezTo>
                  <a:cubicBezTo>
                    <a:pt x="16" y="14"/>
                    <a:pt x="13" y="14"/>
                    <a:pt x="13" y="14"/>
                  </a:cubicBezTo>
                  <a:cubicBezTo>
                    <a:pt x="13" y="14"/>
                    <a:pt x="13" y="10"/>
                    <a:pt x="13" y="9"/>
                  </a:cubicBezTo>
                  <a:cubicBezTo>
                    <a:pt x="13" y="7"/>
                    <a:pt x="14" y="6"/>
                    <a:pt x="1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2" name="กลุ่ม 661"/>
          <p:cNvGrpSpPr/>
          <p:nvPr/>
        </p:nvGrpSpPr>
        <p:grpSpPr>
          <a:xfrm>
            <a:off x="4472583" y="789385"/>
            <a:ext cx="494109" cy="488156"/>
            <a:chOff x="11896725" y="2105025"/>
            <a:chExt cx="1317625" cy="1301750"/>
          </a:xfrm>
        </p:grpSpPr>
        <p:sp>
          <p:nvSpPr>
            <p:cNvPr id="14" name="Oval 8"/>
            <p:cNvSpPr>
              <a:spLocks noChangeArrowheads="1"/>
            </p:cNvSpPr>
            <p:nvPr/>
          </p:nvSpPr>
          <p:spPr bwMode="auto">
            <a:xfrm>
              <a:off x="11896725" y="2105025"/>
              <a:ext cx="1317625" cy="1301750"/>
            </a:xfrm>
            <a:prstGeom prst="ellipse">
              <a:avLst/>
            </a:prstGeom>
            <a:solidFill>
              <a:srgbClr val="34C4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15" name="Freeform 9"/>
            <p:cNvSpPr>
              <a:spLocks/>
            </p:cNvSpPr>
            <p:nvPr/>
          </p:nvSpPr>
          <p:spPr bwMode="auto">
            <a:xfrm>
              <a:off x="12279313" y="2519363"/>
              <a:ext cx="582612" cy="474663"/>
            </a:xfrm>
            <a:custGeom>
              <a:avLst/>
              <a:gdLst>
                <a:gd name="T0" fmla="*/ 11 w 38"/>
                <a:gd name="T1" fmla="*/ 24 h 31"/>
                <a:gd name="T2" fmla="*/ 4 w 38"/>
                <a:gd name="T3" fmla="*/ 19 h 31"/>
                <a:gd name="T4" fmla="*/ 8 w 38"/>
                <a:gd name="T5" fmla="*/ 19 h 31"/>
                <a:gd name="T6" fmla="*/ 8 w 38"/>
                <a:gd name="T7" fmla="*/ 19 h 31"/>
                <a:gd name="T8" fmla="*/ 3 w 38"/>
                <a:gd name="T9" fmla="*/ 15 h 31"/>
                <a:gd name="T10" fmla="*/ 1 w 38"/>
                <a:gd name="T11" fmla="*/ 11 h 31"/>
                <a:gd name="T12" fmla="*/ 5 w 38"/>
                <a:gd name="T13" fmla="*/ 12 h 31"/>
                <a:gd name="T14" fmla="*/ 2 w 38"/>
                <a:gd name="T15" fmla="*/ 7 h 31"/>
                <a:gd name="T16" fmla="*/ 3 w 38"/>
                <a:gd name="T17" fmla="*/ 2 h 31"/>
                <a:gd name="T18" fmla="*/ 19 w 38"/>
                <a:gd name="T19" fmla="*/ 10 h 31"/>
                <a:gd name="T20" fmla="*/ 18 w 38"/>
                <a:gd name="T21" fmla="*/ 9 h 31"/>
                <a:gd name="T22" fmla="*/ 20 w 38"/>
                <a:gd name="T23" fmla="*/ 4 h 31"/>
                <a:gd name="T24" fmla="*/ 25 w 38"/>
                <a:gd name="T25" fmla="*/ 0 h 31"/>
                <a:gd name="T26" fmla="*/ 32 w 38"/>
                <a:gd name="T27" fmla="*/ 2 h 31"/>
                <a:gd name="T28" fmla="*/ 32 w 38"/>
                <a:gd name="T29" fmla="*/ 3 h 31"/>
                <a:gd name="T30" fmla="*/ 37 w 38"/>
                <a:gd name="T31" fmla="*/ 1 h 31"/>
                <a:gd name="T32" fmla="*/ 37 w 38"/>
                <a:gd name="T33" fmla="*/ 1 h 31"/>
                <a:gd name="T34" fmla="*/ 37 w 38"/>
                <a:gd name="T35" fmla="*/ 1 h 31"/>
                <a:gd name="T36" fmla="*/ 33 w 38"/>
                <a:gd name="T37" fmla="*/ 5 h 31"/>
                <a:gd name="T38" fmla="*/ 38 w 38"/>
                <a:gd name="T39" fmla="*/ 4 h 31"/>
                <a:gd name="T40" fmla="*/ 38 w 38"/>
                <a:gd name="T41" fmla="*/ 4 h 31"/>
                <a:gd name="T42" fmla="*/ 37 w 38"/>
                <a:gd name="T43" fmla="*/ 5 h 31"/>
                <a:gd name="T44" fmla="*/ 34 w 38"/>
                <a:gd name="T45" fmla="*/ 8 h 31"/>
                <a:gd name="T46" fmla="*/ 34 w 38"/>
                <a:gd name="T47" fmla="*/ 8 h 31"/>
                <a:gd name="T48" fmla="*/ 34 w 38"/>
                <a:gd name="T49" fmla="*/ 11 h 31"/>
                <a:gd name="T50" fmla="*/ 32 w 38"/>
                <a:gd name="T51" fmla="*/ 18 h 31"/>
                <a:gd name="T52" fmla="*/ 28 w 38"/>
                <a:gd name="T53" fmla="*/ 25 h 31"/>
                <a:gd name="T54" fmla="*/ 17 w 38"/>
                <a:gd name="T55" fmla="*/ 30 h 31"/>
                <a:gd name="T56" fmla="*/ 13 w 38"/>
                <a:gd name="T57" fmla="*/ 31 h 31"/>
                <a:gd name="T58" fmla="*/ 0 w 38"/>
                <a:gd name="T59" fmla="*/ 28 h 31"/>
                <a:gd name="T60" fmla="*/ 0 w 38"/>
                <a:gd name="T61" fmla="*/ 28 h 31"/>
                <a:gd name="T62" fmla="*/ 8 w 38"/>
                <a:gd name="T63" fmla="*/ 26 h 31"/>
                <a:gd name="T64" fmla="*/ 11 w 38"/>
                <a:gd name="T6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1">
                  <a:moveTo>
                    <a:pt x="11" y="24"/>
                  </a:moveTo>
                  <a:cubicBezTo>
                    <a:pt x="7" y="24"/>
                    <a:pt x="5" y="21"/>
                    <a:pt x="4" y="19"/>
                  </a:cubicBezTo>
                  <a:cubicBezTo>
                    <a:pt x="5" y="19"/>
                    <a:pt x="6" y="19"/>
                    <a:pt x="8" y="19"/>
                  </a:cubicBezTo>
                  <a:cubicBezTo>
                    <a:pt x="8" y="19"/>
                    <a:pt x="8" y="19"/>
                    <a:pt x="8" y="19"/>
                  </a:cubicBezTo>
                  <a:cubicBezTo>
                    <a:pt x="5" y="18"/>
                    <a:pt x="4" y="17"/>
                    <a:pt x="3" y="15"/>
                  </a:cubicBezTo>
                  <a:cubicBezTo>
                    <a:pt x="2" y="14"/>
                    <a:pt x="1" y="13"/>
                    <a:pt x="1" y="11"/>
                  </a:cubicBezTo>
                  <a:cubicBezTo>
                    <a:pt x="3" y="12"/>
                    <a:pt x="4" y="12"/>
                    <a:pt x="5" y="12"/>
                  </a:cubicBezTo>
                  <a:cubicBezTo>
                    <a:pt x="3" y="11"/>
                    <a:pt x="2" y="9"/>
                    <a:pt x="2" y="7"/>
                  </a:cubicBezTo>
                  <a:cubicBezTo>
                    <a:pt x="1" y="5"/>
                    <a:pt x="2" y="3"/>
                    <a:pt x="3" y="2"/>
                  </a:cubicBezTo>
                  <a:cubicBezTo>
                    <a:pt x="7" y="7"/>
                    <a:pt x="12" y="9"/>
                    <a:pt x="19" y="10"/>
                  </a:cubicBezTo>
                  <a:cubicBezTo>
                    <a:pt x="19" y="9"/>
                    <a:pt x="18" y="9"/>
                    <a:pt x="18" y="9"/>
                  </a:cubicBezTo>
                  <a:cubicBezTo>
                    <a:pt x="18" y="7"/>
                    <a:pt x="19" y="5"/>
                    <a:pt x="20" y="4"/>
                  </a:cubicBezTo>
                  <a:cubicBezTo>
                    <a:pt x="21" y="2"/>
                    <a:pt x="23" y="1"/>
                    <a:pt x="25" y="0"/>
                  </a:cubicBezTo>
                  <a:cubicBezTo>
                    <a:pt x="27" y="0"/>
                    <a:pt x="30" y="1"/>
                    <a:pt x="32" y="2"/>
                  </a:cubicBezTo>
                  <a:cubicBezTo>
                    <a:pt x="32" y="3"/>
                    <a:pt x="32" y="3"/>
                    <a:pt x="32" y="3"/>
                  </a:cubicBezTo>
                  <a:cubicBezTo>
                    <a:pt x="34" y="2"/>
                    <a:pt x="35" y="2"/>
                    <a:pt x="37" y="1"/>
                  </a:cubicBezTo>
                  <a:cubicBezTo>
                    <a:pt x="37" y="1"/>
                    <a:pt x="37" y="1"/>
                    <a:pt x="37" y="1"/>
                  </a:cubicBezTo>
                  <a:cubicBezTo>
                    <a:pt x="37" y="1"/>
                    <a:pt x="37" y="1"/>
                    <a:pt x="37" y="1"/>
                  </a:cubicBezTo>
                  <a:cubicBezTo>
                    <a:pt x="36" y="3"/>
                    <a:pt x="35" y="4"/>
                    <a:pt x="33" y="5"/>
                  </a:cubicBezTo>
                  <a:cubicBezTo>
                    <a:pt x="35" y="5"/>
                    <a:pt x="36" y="4"/>
                    <a:pt x="38" y="4"/>
                  </a:cubicBezTo>
                  <a:cubicBezTo>
                    <a:pt x="38" y="4"/>
                    <a:pt x="38" y="4"/>
                    <a:pt x="38" y="4"/>
                  </a:cubicBezTo>
                  <a:cubicBezTo>
                    <a:pt x="37" y="4"/>
                    <a:pt x="37" y="5"/>
                    <a:pt x="37" y="5"/>
                  </a:cubicBezTo>
                  <a:cubicBezTo>
                    <a:pt x="36" y="6"/>
                    <a:pt x="35" y="7"/>
                    <a:pt x="34" y="8"/>
                  </a:cubicBezTo>
                  <a:cubicBezTo>
                    <a:pt x="34" y="8"/>
                    <a:pt x="34" y="8"/>
                    <a:pt x="34" y="8"/>
                  </a:cubicBezTo>
                  <a:cubicBezTo>
                    <a:pt x="34" y="9"/>
                    <a:pt x="34" y="10"/>
                    <a:pt x="34" y="11"/>
                  </a:cubicBezTo>
                  <a:cubicBezTo>
                    <a:pt x="33" y="14"/>
                    <a:pt x="33" y="16"/>
                    <a:pt x="32" y="18"/>
                  </a:cubicBezTo>
                  <a:cubicBezTo>
                    <a:pt x="31" y="21"/>
                    <a:pt x="29" y="23"/>
                    <a:pt x="28" y="25"/>
                  </a:cubicBezTo>
                  <a:cubicBezTo>
                    <a:pt x="25" y="28"/>
                    <a:pt x="21" y="30"/>
                    <a:pt x="17" y="30"/>
                  </a:cubicBezTo>
                  <a:cubicBezTo>
                    <a:pt x="15" y="31"/>
                    <a:pt x="14" y="31"/>
                    <a:pt x="13" y="31"/>
                  </a:cubicBezTo>
                  <a:cubicBezTo>
                    <a:pt x="8" y="31"/>
                    <a:pt x="4" y="30"/>
                    <a:pt x="0" y="28"/>
                  </a:cubicBezTo>
                  <a:cubicBezTo>
                    <a:pt x="0" y="28"/>
                    <a:pt x="0" y="28"/>
                    <a:pt x="0" y="28"/>
                  </a:cubicBezTo>
                  <a:cubicBezTo>
                    <a:pt x="3" y="28"/>
                    <a:pt x="5" y="27"/>
                    <a:pt x="8" y="26"/>
                  </a:cubicBezTo>
                  <a:cubicBezTo>
                    <a:pt x="9" y="26"/>
                    <a:pt x="10" y="25"/>
                    <a:pt x="1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6" name="กลุ่ม 2085"/>
          <p:cNvGrpSpPr/>
          <p:nvPr/>
        </p:nvGrpSpPr>
        <p:grpSpPr>
          <a:xfrm>
            <a:off x="5259586" y="2977158"/>
            <a:ext cx="493514" cy="494109"/>
            <a:chOff x="13995400" y="7939088"/>
            <a:chExt cx="1316037" cy="1317625"/>
          </a:xfrm>
        </p:grpSpPr>
        <p:sp>
          <p:nvSpPr>
            <p:cNvPr id="16" name="Oval 10"/>
            <p:cNvSpPr>
              <a:spLocks noChangeArrowheads="1"/>
            </p:cNvSpPr>
            <p:nvPr/>
          </p:nvSpPr>
          <p:spPr bwMode="auto">
            <a:xfrm>
              <a:off x="13995400" y="7939088"/>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 name="Freeform 11"/>
            <p:cNvSpPr>
              <a:spLocks noEditPoints="1"/>
            </p:cNvSpPr>
            <p:nvPr/>
          </p:nvSpPr>
          <p:spPr bwMode="auto">
            <a:xfrm>
              <a:off x="14484350" y="8307388"/>
              <a:ext cx="306387" cy="214313"/>
            </a:xfrm>
            <a:custGeom>
              <a:avLst/>
              <a:gdLst>
                <a:gd name="T0" fmla="*/ 8 w 20"/>
                <a:gd name="T1" fmla="*/ 0 h 14"/>
                <a:gd name="T2" fmla="*/ 5 w 20"/>
                <a:gd name="T3" fmla="*/ 0 h 14"/>
                <a:gd name="T4" fmla="*/ 4 w 20"/>
                <a:gd name="T5" fmla="*/ 5 h 14"/>
                <a:gd name="T6" fmla="*/ 3 w 20"/>
                <a:gd name="T7" fmla="*/ 0 h 14"/>
                <a:gd name="T8" fmla="*/ 0 w 20"/>
                <a:gd name="T9" fmla="*/ 0 h 14"/>
                <a:gd name="T10" fmla="*/ 2 w 20"/>
                <a:gd name="T11" fmla="*/ 4 h 14"/>
                <a:gd name="T12" fmla="*/ 3 w 20"/>
                <a:gd name="T13" fmla="*/ 8 h 14"/>
                <a:gd name="T14" fmla="*/ 3 w 20"/>
                <a:gd name="T15" fmla="*/ 14 h 14"/>
                <a:gd name="T16" fmla="*/ 5 w 20"/>
                <a:gd name="T17" fmla="*/ 14 h 14"/>
                <a:gd name="T18" fmla="*/ 5 w 20"/>
                <a:gd name="T19" fmla="*/ 8 h 14"/>
                <a:gd name="T20" fmla="*/ 8 w 20"/>
                <a:gd name="T21" fmla="*/ 0 h 14"/>
                <a:gd name="T22" fmla="*/ 13 w 20"/>
                <a:gd name="T23" fmla="*/ 11 h 14"/>
                <a:gd name="T24" fmla="*/ 13 w 20"/>
                <a:gd name="T25" fmla="*/ 7 h 14"/>
                <a:gd name="T26" fmla="*/ 13 w 20"/>
                <a:gd name="T27" fmla="*/ 4 h 14"/>
                <a:gd name="T28" fmla="*/ 10 w 20"/>
                <a:gd name="T29" fmla="*/ 3 h 14"/>
                <a:gd name="T30" fmla="*/ 8 w 20"/>
                <a:gd name="T31" fmla="*/ 4 h 14"/>
                <a:gd name="T32" fmla="*/ 8 w 20"/>
                <a:gd name="T33" fmla="*/ 7 h 14"/>
                <a:gd name="T34" fmla="*/ 8 w 20"/>
                <a:gd name="T35" fmla="*/ 11 h 14"/>
                <a:gd name="T36" fmla="*/ 8 w 20"/>
                <a:gd name="T37" fmla="*/ 13 h 14"/>
                <a:gd name="T38" fmla="*/ 10 w 20"/>
                <a:gd name="T39" fmla="*/ 14 h 14"/>
                <a:gd name="T40" fmla="*/ 13 w 20"/>
                <a:gd name="T41" fmla="*/ 13 h 14"/>
                <a:gd name="T42" fmla="*/ 13 w 20"/>
                <a:gd name="T43" fmla="*/ 11 h 14"/>
                <a:gd name="T44" fmla="*/ 11 w 20"/>
                <a:gd name="T45" fmla="*/ 11 h 14"/>
                <a:gd name="T46" fmla="*/ 10 w 20"/>
                <a:gd name="T47" fmla="*/ 12 h 14"/>
                <a:gd name="T48" fmla="*/ 9 w 20"/>
                <a:gd name="T49" fmla="*/ 11 h 14"/>
                <a:gd name="T50" fmla="*/ 9 w 20"/>
                <a:gd name="T51" fmla="*/ 6 h 14"/>
                <a:gd name="T52" fmla="*/ 10 w 20"/>
                <a:gd name="T53" fmla="*/ 5 h 14"/>
                <a:gd name="T54" fmla="*/ 11 w 20"/>
                <a:gd name="T55" fmla="*/ 6 h 14"/>
                <a:gd name="T56" fmla="*/ 11 w 20"/>
                <a:gd name="T57" fmla="*/ 11 h 14"/>
                <a:gd name="T58" fmla="*/ 20 w 20"/>
                <a:gd name="T59" fmla="*/ 14 h 14"/>
                <a:gd name="T60" fmla="*/ 20 w 20"/>
                <a:gd name="T61" fmla="*/ 3 h 14"/>
                <a:gd name="T62" fmla="*/ 18 w 20"/>
                <a:gd name="T63" fmla="*/ 3 h 14"/>
                <a:gd name="T64" fmla="*/ 18 w 20"/>
                <a:gd name="T65" fmla="*/ 11 h 14"/>
                <a:gd name="T66" fmla="*/ 17 w 20"/>
                <a:gd name="T67" fmla="*/ 12 h 14"/>
                <a:gd name="T68" fmla="*/ 17 w 20"/>
                <a:gd name="T69" fmla="*/ 12 h 14"/>
                <a:gd name="T70" fmla="*/ 17 w 20"/>
                <a:gd name="T71" fmla="*/ 11 h 14"/>
                <a:gd name="T72" fmla="*/ 17 w 20"/>
                <a:gd name="T73" fmla="*/ 3 h 14"/>
                <a:gd name="T74" fmla="*/ 15 w 20"/>
                <a:gd name="T75" fmla="*/ 3 h 14"/>
                <a:gd name="T76" fmla="*/ 15 w 20"/>
                <a:gd name="T77" fmla="*/ 12 h 14"/>
                <a:gd name="T78" fmla="*/ 15 w 20"/>
                <a:gd name="T79" fmla="*/ 13 h 14"/>
                <a:gd name="T80" fmla="*/ 16 w 20"/>
                <a:gd name="T81" fmla="*/ 14 h 14"/>
                <a:gd name="T82" fmla="*/ 18 w 20"/>
                <a:gd name="T83" fmla="*/ 13 h 14"/>
                <a:gd name="T84" fmla="*/ 18 w 20"/>
                <a:gd name="T85" fmla="*/ 14 h 14"/>
                <a:gd name="T86" fmla="*/ 20 w 20"/>
                <a:gd name="T8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14">
                  <a:moveTo>
                    <a:pt x="8" y="0"/>
                  </a:moveTo>
                  <a:cubicBezTo>
                    <a:pt x="5" y="0"/>
                    <a:pt x="5" y="0"/>
                    <a:pt x="5" y="0"/>
                  </a:cubicBezTo>
                  <a:cubicBezTo>
                    <a:pt x="4" y="5"/>
                    <a:pt x="4" y="5"/>
                    <a:pt x="4" y="5"/>
                  </a:cubicBezTo>
                  <a:cubicBezTo>
                    <a:pt x="3" y="0"/>
                    <a:pt x="3" y="0"/>
                    <a:pt x="3" y="0"/>
                  </a:cubicBezTo>
                  <a:cubicBezTo>
                    <a:pt x="0" y="0"/>
                    <a:pt x="0" y="0"/>
                    <a:pt x="0" y="0"/>
                  </a:cubicBezTo>
                  <a:cubicBezTo>
                    <a:pt x="1" y="1"/>
                    <a:pt x="1" y="2"/>
                    <a:pt x="2" y="4"/>
                  </a:cubicBezTo>
                  <a:cubicBezTo>
                    <a:pt x="2" y="6"/>
                    <a:pt x="3" y="7"/>
                    <a:pt x="3" y="8"/>
                  </a:cubicBezTo>
                  <a:cubicBezTo>
                    <a:pt x="3" y="14"/>
                    <a:pt x="3" y="14"/>
                    <a:pt x="3" y="14"/>
                  </a:cubicBezTo>
                  <a:cubicBezTo>
                    <a:pt x="5" y="14"/>
                    <a:pt x="5" y="14"/>
                    <a:pt x="5" y="14"/>
                  </a:cubicBezTo>
                  <a:cubicBezTo>
                    <a:pt x="5" y="8"/>
                    <a:pt x="5" y="8"/>
                    <a:pt x="5" y="8"/>
                  </a:cubicBezTo>
                  <a:lnTo>
                    <a:pt x="8" y="0"/>
                  </a:lnTo>
                  <a:close/>
                  <a:moveTo>
                    <a:pt x="13" y="11"/>
                  </a:moveTo>
                  <a:cubicBezTo>
                    <a:pt x="13" y="7"/>
                    <a:pt x="13" y="7"/>
                    <a:pt x="13" y="7"/>
                  </a:cubicBezTo>
                  <a:cubicBezTo>
                    <a:pt x="13" y="6"/>
                    <a:pt x="13" y="5"/>
                    <a:pt x="13" y="4"/>
                  </a:cubicBezTo>
                  <a:cubicBezTo>
                    <a:pt x="12" y="4"/>
                    <a:pt x="11" y="3"/>
                    <a:pt x="10" y="3"/>
                  </a:cubicBezTo>
                  <a:cubicBezTo>
                    <a:pt x="9" y="3"/>
                    <a:pt x="9" y="4"/>
                    <a:pt x="8" y="4"/>
                  </a:cubicBezTo>
                  <a:cubicBezTo>
                    <a:pt x="8" y="5"/>
                    <a:pt x="8" y="6"/>
                    <a:pt x="8" y="7"/>
                  </a:cubicBezTo>
                  <a:cubicBezTo>
                    <a:pt x="8" y="11"/>
                    <a:pt x="8" y="11"/>
                    <a:pt x="8" y="11"/>
                  </a:cubicBezTo>
                  <a:cubicBezTo>
                    <a:pt x="8" y="12"/>
                    <a:pt x="8" y="12"/>
                    <a:pt x="8" y="13"/>
                  </a:cubicBezTo>
                  <a:cubicBezTo>
                    <a:pt x="9" y="14"/>
                    <a:pt x="9" y="14"/>
                    <a:pt x="10" y="14"/>
                  </a:cubicBezTo>
                  <a:cubicBezTo>
                    <a:pt x="11" y="14"/>
                    <a:pt x="12" y="14"/>
                    <a:pt x="13" y="13"/>
                  </a:cubicBezTo>
                  <a:cubicBezTo>
                    <a:pt x="13" y="12"/>
                    <a:pt x="13" y="12"/>
                    <a:pt x="13" y="11"/>
                  </a:cubicBezTo>
                  <a:close/>
                  <a:moveTo>
                    <a:pt x="11" y="11"/>
                  </a:moveTo>
                  <a:cubicBezTo>
                    <a:pt x="11" y="12"/>
                    <a:pt x="11" y="12"/>
                    <a:pt x="10" y="12"/>
                  </a:cubicBezTo>
                  <a:cubicBezTo>
                    <a:pt x="10" y="12"/>
                    <a:pt x="9" y="12"/>
                    <a:pt x="9" y="11"/>
                  </a:cubicBezTo>
                  <a:cubicBezTo>
                    <a:pt x="9" y="6"/>
                    <a:pt x="9" y="6"/>
                    <a:pt x="9" y="6"/>
                  </a:cubicBezTo>
                  <a:cubicBezTo>
                    <a:pt x="9" y="6"/>
                    <a:pt x="10" y="5"/>
                    <a:pt x="10" y="5"/>
                  </a:cubicBezTo>
                  <a:cubicBezTo>
                    <a:pt x="11" y="5"/>
                    <a:pt x="11" y="6"/>
                    <a:pt x="11" y="6"/>
                  </a:cubicBezTo>
                  <a:lnTo>
                    <a:pt x="11" y="11"/>
                  </a:lnTo>
                  <a:close/>
                  <a:moveTo>
                    <a:pt x="20" y="14"/>
                  </a:moveTo>
                  <a:cubicBezTo>
                    <a:pt x="20" y="3"/>
                    <a:pt x="20" y="3"/>
                    <a:pt x="20" y="3"/>
                  </a:cubicBezTo>
                  <a:cubicBezTo>
                    <a:pt x="18" y="3"/>
                    <a:pt x="18" y="3"/>
                    <a:pt x="18" y="3"/>
                  </a:cubicBezTo>
                  <a:cubicBezTo>
                    <a:pt x="18" y="11"/>
                    <a:pt x="18" y="11"/>
                    <a:pt x="18" y="11"/>
                  </a:cubicBezTo>
                  <a:cubicBezTo>
                    <a:pt x="18" y="12"/>
                    <a:pt x="17" y="12"/>
                    <a:pt x="17" y="12"/>
                  </a:cubicBezTo>
                  <a:cubicBezTo>
                    <a:pt x="17" y="12"/>
                    <a:pt x="17" y="12"/>
                    <a:pt x="17" y="12"/>
                  </a:cubicBezTo>
                  <a:cubicBezTo>
                    <a:pt x="17" y="12"/>
                    <a:pt x="17" y="12"/>
                    <a:pt x="17" y="11"/>
                  </a:cubicBezTo>
                  <a:cubicBezTo>
                    <a:pt x="17" y="3"/>
                    <a:pt x="17" y="3"/>
                    <a:pt x="17" y="3"/>
                  </a:cubicBezTo>
                  <a:cubicBezTo>
                    <a:pt x="15" y="3"/>
                    <a:pt x="15" y="3"/>
                    <a:pt x="15" y="3"/>
                  </a:cubicBezTo>
                  <a:cubicBezTo>
                    <a:pt x="15" y="12"/>
                    <a:pt x="15" y="12"/>
                    <a:pt x="15" y="12"/>
                  </a:cubicBezTo>
                  <a:cubicBezTo>
                    <a:pt x="15" y="12"/>
                    <a:pt x="15" y="13"/>
                    <a:pt x="15" y="13"/>
                  </a:cubicBezTo>
                  <a:cubicBezTo>
                    <a:pt x="15" y="14"/>
                    <a:pt x="16" y="14"/>
                    <a:pt x="16" y="14"/>
                  </a:cubicBezTo>
                  <a:cubicBezTo>
                    <a:pt x="17" y="14"/>
                    <a:pt x="18" y="14"/>
                    <a:pt x="18" y="13"/>
                  </a:cubicBezTo>
                  <a:cubicBezTo>
                    <a:pt x="18" y="14"/>
                    <a:pt x="18" y="14"/>
                    <a:pt x="18" y="14"/>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1" name="Freeform 12"/>
            <p:cNvSpPr>
              <a:spLocks/>
            </p:cNvSpPr>
            <p:nvPr/>
          </p:nvSpPr>
          <p:spPr bwMode="auto">
            <a:xfrm>
              <a:off x="14684375" y="8674100"/>
              <a:ext cx="30162" cy="122238"/>
            </a:xfrm>
            <a:custGeom>
              <a:avLst/>
              <a:gdLst>
                <a:gd name="T0" fmla="*/ 1 w 2"/>
                <a:gd name="T1" fmla="*/ 0 h 8"/>
                <a:gd name="T2" fmla="*/ 0 w 2"/>
                <a:gd name="T3" fmla="*/ 1 h 8"/>
                <a:gd name="T4" fmla="*/ 0 w 2"/>
                <a:gd name="T5" fmla="*/ 7 h 8"/>
                <a:gd name="T6" fmla="*/ 1 w 2"/>
                <a:gd name="T7" fmla="*/ 8 h 8"/>
                <a:gd name="T8" fmla="*/ 2 w 2"/>
                <a:gd name="T9" fmla="*/ 6 h 8"/>
                <a:gd name="T10" fmla="*/ 2 w 2"/>
                <a:gd name="T11" fmla="*/ 2 h 8"/>
                <a:gd name="T12" fmla="*/ 1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1" y="0"/>
                  </a:moveTo>
                  <a:cubicBezTo>
                    <a:pt x="1" y="0"/>
                    <a:pt x="1" y="1"/>
                    <a:pt x="0" y="1"/>
                  </a:cubicBezTo>
                  <a:cubicBezTo>
                    <a:pt x="0" y="7"/>
                    <a:pt x="0" y="7"/>
                    <a:pt x="0" y="7"/>
                  </a:cubicBezTo>
                  <a:cubicBezTo>
                    <a:pt x="1" y="8"/>
                    <a:pt x="1" y="8"/>
                    <a:pt x="1" y="8"/>
                  </a:cubicBezTo>
                  <a:cubicBezTo>
                    <a:pt x="2" y="8"/>
                    <a:pt x="2" y="7"/>
                    <a:pt x="2" y="6"/>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2" name="Freeform 13"/>
            <p:cNvSpPr>
              <a:spLocks/>
            </p:cNvSpPr>
            <p:nvPr/>
          </p:nvSpPr>
          <p:spPr bwMode="auto">
            <a:xfrm>
              <a:off x="14790738" y="8674100"/>
              <a:ext cx="31750" cy="46038"/>
            </a:xfrm>
            <a:custGeom>
              <a:avLst/>
              <a:gdLst>
                <a:gd name="T0" fmla="*/ 1 w 2"/>
                <a:gd name="T1" fmla="*/ 0 h 3"/>
                <a:gd name="T2" fmla="*/ 0 w 2"/>
                <a:gd name="T3" fmla="*/ 2 h 3"/>
                <a:gd name="T4" fmla="*/ 0 w 2"/>
                <a:gd name="T5" fmla="*/ 3 h 3"/>
                <a:gd name="T6" fmla="*/ 2 w 2"/>
                <a:gd name="T7" fmla="*/ 3 h 3"/>
                <a:gd name="T8" fmla="*/ 2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3"/>
                    <a:pt x="0" y="3"/>
                    <a:pt x="0" y="3"/>
                  </a:cubicBezTo>
                  <a:cubicBezTo>
                    <a:pt x="2" y="3"/>
                    <a:pt x="2" y="3"/>
                    <a:pt x="2" y="3"/>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3" name="Freeform 14"/>
            <p:cNvSpPr>
              <a:spLocks noEditPoints="1"/>
            </p:cNvSpPr>
            <p:nvPr/>
          </p:nvSpPr>
          <p:spPr bwMode="auto">
            <a:xfrm>
              <a:off x="14408150" y="8551863"/>
              <a:ext cx="474662" cy="322263"/>
            </a:xfrm>
            <a:custGeom>
              <a:avLst/>
              <a:gdLst>
                <a:gd name="T0" fmla="*/ 27 w 31"/>
                <a:gd name="T1" fmla="*/ 0 h 21"/>
                <a:gd name="T2" fmla="*/ 4 w 31"/>
                <a:gd name="T3" fmla="*/ 0 h 21"/>
                <a:gd name="T4" fmla="*/ 0 w 31"/>
                <a:gd name="T5" fmla="*/ 11 h 21"/>
                <a:gd name="T6" fmla="*/ 4 w 31"/>
                <a:gd name="T7" fmla="*/ 21 h 21"/>
                <a:gd name="T8" fmla="*/ 27 w 31"/>
                <a:gd name="T9" fmla="*/ 21 h 21"/>
                <a:gd name="T10" fmla="*/ 31 w 31"/>
                <a:gd name="T11" fmla="*/ 11 h 21"/>
                <a:gd name="T12" fmla="*/ 9 w 31"/>
                <a:gd name="T13" fmla="*/ 5 h 21"/>
                <a:gd name="T14" fmla="*/ 7 w 31"/>
                <a:gd name="T15" fmla="*/ 17 h 21"/>
                <a:gd name="T16" fmla="*/ 5 w 31"/>
                <a:gd name="T17" fmla="*/ 5 h 21"/>
                <a:gd name="T18" fmla="*/ 3 w 31"/>
                <a:gd name="T19" fmla="*/ 3 h 21"/>
                <a:gd name="T20" fmla="*/ 9 w 31"/>
                <a:gd name="T21" fmla="*/ 5 h 21"/>
                <a:gd name="T22" fmla="*/ 13 w 31"/>
                <a:gd name="T23" fmla="*/ 17 h 21"/>
                <a:gd name="T24" fmla="*/ 11 w 31"/>
                <a:gd name="T25" fmla="*/ 17 h 21"/>
                <a:gd name="T26" fmla="*/ 9 w 31"/>
                <a:gd name="T27" fmla="*/ 15 h 21"/>
                <a:gd name="T28" fmla="*/ 11 w 31"/>
                <a:gd name="T29" fmla="*/ 7 h 21"/>
                <a:gd name="T30" fmla="*/ 11 w 31"/>
                <a:gd name="T31" fmla="*/ 15 h 21"/>
                <a:gd name="T32" fmla="*/ 13 w 31"/>
                <a:gd name="T33" fmla="*/ 15 h 21"/>
                <a:gd name="T34" fmla="*/ 15 w 31"/>
                <a:gd name="T35" fmla="*/ 7 h 21"/>
                <a:gd name="T36" fmla="*/ 22 w 31"/>
                <a:gd name="T37" fmla="*/ 14 h 21"/>
                <a:gd name="T38" fmla="*/ 20 w 31"/>
                <a:gd name="T39" fmla="*/ 17 h 21"/>
                <a:gd name="T40" fmla="*/ 18 w 31"/>
                <a:gd name="T41" fmla="*/ 17 h 21"/>
                <a:gd name="T42" fmla="*/ 16 w 31"/>
                <a:gd name="T43" fmla="*/ 3 h 21"/>
                <a:gd name="T44" fmla="*/ 18 w 31"/>
                <a:gd name="T45" fmla="*/ 8 h 21"/>
                <a:gd name="T46" fmla="*/ 22 w 31"/>
                <a:gd name="T47" fmla="*/ 8 h 21"/>
                <a:gd name="T48" fmla="*/ 22 w 31"/>
                <a:gd name="T49" fmla="*/ 14 h 21"/>
                <a:gd name="T50" fmla="*/ 25 w 31"/>
                <a:gd name="T51" fmla="*/ 12 h 21"/>
                <a:gd name="T52" fmla="*/ 26 w 31"/>
                <a:gd name="T53" fmla="*/ 16 h 21"/>
                <a:gd name="T54" fmla="*/ 27 w 31"/>
                <a:gd name="T55" fmla="*/ 14 h 21"/>
                <a:gd name="T56" fmla="*/ 29 w 31"/>
                <a:gd name="T57" fmla="*/ 14 h 21"/>
                <a:gd name="T58" fmla="*/ 29 w 31"/>
                <a:gd name="T59" fmla="*/ 16 h 21"/>
                <a:gd name="T60" fmla="*/ 24 w 31"/>
                <a:gd name="T61" fmla="*/ 16 h 21"/>
                <a:gd name="T62" fmla="*/ 23 w 31"/>
                <a:gd name="T63" fmla="*/ 10 h 21"/>
                <a:gd name="T64" fmla="*/ 26 w 31"/>
                <a:gd name="T65" fmla="*/ 7 h 21"/>
                <a:gd name="T66" fmla="*/ 29 w 31"/>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21">
                  <a:moveTo>
                    <a:pt x="31" y="3"/>
                  </a:moveTo>
                  <a:cubicBezTo>
                    <a:pt x="30" y="2"/>
                    <a:pt x="29" y="0"/>
                    <a:pt x="27" y="0"/>
                  </a:cubicBezTo>
                  <a:cubicBezTo>
                    <a:pt x="24" y="0"/>
                    <a:pt x="20" y="0"/>
                    <a:pt x="16" y="0"/>
                  </a:cubicBezTo>
                  <a:cubicBezTo>
                    <a:pt x="12" y="0"/>
                    <a:pt x="8" y="0"/>
                    <a:pt x="4" y="0"/>
                  </a:cubicBezTo>
                  <a:cubicBezTo>
                    <a:pt x="3" y="0"/>
                    <a:pt x="1" y="2"/>
                    <a:pt x="1" y="3"/>
                  </a:cubicBezTo>
                  <a:cubicBezTo>
                    <a:pt x="0" y="6"/>
                    <a:pt x="0" y="8"/>
                    <a:pt x="0" y="11"/>
                  </a:cubicBezTo>
                  <a:cubicBezTo>
                    <a:pt x="0" y="13"/>
                    <a:pt x="0" y="16"/>
                    <a:pt x="1" y="18"/>
                  </a:cubicBezTo>
                  <a:cubicBezTo>
                    <a:pt x="1" y="20"/>
                    <a:pt x="3" y="21"/>
                    <a:pt x="4" y="21"/>
                  </a:cubicBezTo>
                  <a:cubicBezTo>
                    <a:pt x="8" y="21"/>
                    <a:pt x="12" y="21"/>
                    <a:pt x="16" y="21"/>
                  </a:cubicBezTo>
                  <a:cubicBezTo>
                    <a:pt x="20" y="21"/>
                    <a:pt x="24" y="21"/>
                    <a:pt x="27" y="21"/>
                  </a:cubicBezTo>
                  <a:cubicBezTo>
                    <a:pt x="29" y="21"/>
                    <a:pt x="30" y="20"/>
                    <a:pt x="31" y="18"/>
                  </a:cubicBezTo>
                  <a:cubicBezTo>
                    <a:pt x="31" y="16"/>
                    <a:pt x="31" y="13"/>
                    <a:pt x="31" y="11"/>
                  </a:cubicBezTo>
                  <a:cubicBezTo>
                    <a:pt x="31" y="8"/>
                    <a:pt x="31" y="6"/>
                    <a:pt x="31" y="3"/>
                  </a:cubicBezTo>
                  <a:close/>
                  <a:moveTo>
                    <a:pt x="9" y="5"/>
                  </a:moveTo>
                  <a:cubicBezTo>
                    <a:pt x="7" y="5"/>
                    <a:pt x="7" y="5"/>
                    <a:pt x="7" y="5"/>
                  </a:cubicBezTo>
                  <a:cubicBezTo>
                    <a:pt x="7" y="17"/>
                    <a:pt x="7" y="17"/>
                    <a:pt x="7" y="17"/>
                  </a:cubicBezTo>
                  <a:cubicBezTo>
                    <a:pt x="5" y="17"/>
                    <a:pt x="5" y="17"/>
                    <a:pt x="5" y="17"/>
                  </a:cubicBezTo>
                  <a:cubicBezTo>
                    <a:pt x="5" y="5"/>
                    <a:pt x="5" y="5"/>
                    <a:pt x="5" y="5"/>
                  </a:cubicBezTo>
                  <a:cubicBezTo>
                    <a:pt x="3" y="5"/>
                    <a:pt x="3" y="5"/>
                    <a:pt x="3" y="5"/>
                  </a:cubicBezTo>
                  <a:cubicBezTo>
                    <a:pt x="3" y="3"/>
                    <a:pt x="3" y="3"/>
                    <a:pt x="3" y="3"/>
                  </a:cubicBezTo>
                  <a:cubicBezTo>
                    <a:pt x="9" y="3"/>
                    <a:pt x="9" y="3"/>
                    <a:pt x="9" y="3"/>
                  </a:cubicBezTo>
                  <a:lnTo>
                    <a:pt x="9" y="5"/>
                  </a:lnTo>
                  <a:close/>
                  <a:moveTo>
                    <a:pt x="15" y="17"/>
                  </a:moveTo>
                  <a:cubicBezTo>
                    <a:pt x="13" y="17"/>
                    <a:pt x="13" y="17"/>
                    <a:pt x="13" y="17"/>
                  </a:cubicBezTo>
                  <a:cubicBezTo>
                    <a:pt x="13" y="16"/>
                    <a:pt x="13" y="16"/>
                    <a:pt x="13" y="16"/>
                  </a:cubicBezTo>
                  <a:cubicBezTo>
                    <a:pt x="12" y="17"/>
                    <a:pt x="11" y="17"/>
                    <a:pt x="11" y="17"/>
                  </a:cubicBezTo>
                  <a:cubicBezTo>
                    <a:pt x="10" y="17"/>
                    <a:pt x="10" y="17"/>
                    <a:pt x="10" y="17"/>
                  </a:cubicBezTo>
                  <a:cubicBezTo>
                    <a:pt x="9" y="16"/>
                    <a:pt x="9" y="16"/>
                    <a:pt x="9" y="15"/>
                  </a:cubicBezTo>
                  <a:cubicBezTo>
                    <a:pt x="9" y="7"/>
                    <a:pt x="9" y="7"/>
                    <a:pt x="9" y="7"/>
                  </a:cubicBezTo>
                  <a:cubicBezTo>
                    <a:pt x="11" y="7"/>
                    <a:pt x="11" y="7"/>
                    <a:pt x="11" y="7"/>
                  </a:cubicBezTo>
                  <a:cubicBezTo>
                    <a:pt x="11" y="15"/>
                    <a:pt x="11" y="15"/>
                    <a:pt x="11" y="15"/>
                  </a:cubicBezTo>
                  <a:cubicBezTo>
                    <a:pt x="11" y="15"/>
                    <a:pt x="11" y="15"/>
                    <a:pt x="11" y="15"/>
                  </a:cubicBezTo>
                  <a:cubicBezTo>
                    <a:pt x="11" y="16"/>
                    <a:pt x="12" y="16"/>
                    <a:pt x="12" y="16"/>
                  </a:cubicBezTo>
                  <a:cubicBezTo>
                    <a:pt x="12" y="16"/>
                    <a:pt x="13" y="15"/>
                    <a:pt x="13" y="15"/>
                  </a:cubicBezTo>
                  <a:cubicBezTo>
                    <a:pt x="13" y="7"/>
                    <a:pt x="13" y="7"/>
                    <a:pt x="13" y="7"/>
                  </a:cubicBezTo>
                  <a:cubicBezTo>
                    <a:pt x="15" y="7"/>
                    <a:pt x="15" y="7"/>
                    <a:pt x="15" y="7"/>
                  </a:cubicBezTo>
                  <a:lnTo>
                    <a:pt x="15" y="17"/>
                  </a:lnTo>
                  <a:close/>
                  <a:moveTo>
                    <a:pt x="22" y="14"/>
                  </a:moveTo>
                  <a:cubicBezTo>
                    <a:pt x="22" y="15"/>
                    <a:pt x="22" y="16"/>
                    <a:pt x="22" y="16"/>
                  </a:cubicBezTo>
                  <a:cubicBezTo>
                    <a:pt x="22" y="17"/>
                    <a:pt x="21" y="17"/>
                    <a:pt x="20" y="17"/>
                  </a:cubicBezTo>
                  <a:cubicBezTo>
                    <a:pt x="20" y="17"/>
                    <a:pt x="19" y="17"/>
                    <a:pt x="18" y="16"/>
                  </a:cubicBezTo>
                  <a:cubicBezTo>
                    <a:pt x="18" y="17"/>
                    <a:pt x="18" y="17"/>
                    <a:pt x="18" y="17"/>
                  </a:cubicBezTo>
                  <a:cubicBezTo>
                    <a:pt x="16" y="17"/>
                    <a:pt x="16" y="17"/>
                    <a:pt x="16" y="17"/>
                  </a:cubicBezTo>
                  <a:cubicBezTo>
                    <a:pt x="16" y="3"/>
                    <a:pt x="16" y="3"/>
                    <a:pt x="16" y="3"/>
                  </a:cubicBezTo>
                  <a:cubicBezTo>
                    <a:pt x="18" y="3"/>
                    <a:pt x="18" y="3"/>
                    <a:pt x="18" y="3"/>
                  </a:cubicBezTo>
                  <a:cubicBezTo>
                    <a:pt x="18" y="8"/>
                    <a:pt x="18" y="8"/>
                    <a:pt x="18" y="8"/>
                  </a:cubicBezTo>
                  <a:cubicBezTo>
                    <a:pt x="19" y="7"/>
                    <a:pt x="20" y="7"/>
                    <a:pt x="20" y="7"/>
                  </a:cubicBezTo>
                  <a:cubicBezTo>
                    <a:pt x="21" y="7"/>
                    <a:pt x="22" y="7"/>
                    <a:pt x="22" y="8"/>
                  </a:cubicBezTo>
                  <a:cubicBezTo>
                    <a:pt x="22" y="8"/>
                    <a:pt x="22" y="9"/>
                    <a:pt x="22" y="10"/>
                  </a:cubicBezTo>
                  <a:lnTo>
                    <a:pt x="22" y="14"/>
                  </a:lnTo>
                  <a:close/>
                  <a:moveTo>
                    <a:pt x="29" y="12"/>
                  </a:moveTo>
                  <a:cubicBezTo>
                    <a:pt x="25" y="12"/>
                    <a:pt x="25" y="12"/>
                    <a:pt x="25" y="12"/>
                  </a:cubicBezTo>
                  <a:cubicBezTo>
                    <a:pt x="25" y="14"/>
                    <a:pt x="25" y="14"/>
                    <a:pt x="25" y="14"/>
                  </a:cubicBezTo>
                  <a:cubicBezTo>
                    <a:pt x="25" y="15"/>
                    <a:pt x="26" y="16"/>
                    <a:pt x="26" y="16"/>
                  </a:cubicBezTo>
                  <a:cubicBezTo>
                    <a:pt x="27" y="16"/>
                    <a:pt x="27" y="15"/>
                    <a:pt x="27" y="15"/>
                  </a:cubicBezTo>
                  <a:cubicBezTo>
                    <a:pt x="27" y="15"/>
                    <a:pt x="27" y="14"/>
                    <a:pt x="27" y="14"/>
                  </a:cubicBezTo>
                  <a:cubicBezTo>
                    <a:pt x="29" y="14"/>
                    <a:pt x="29" y="14"/>
                    <a:pt x="29" y="14"/>
                  </a:cubicBezTo>
                  <a:cubicBezTo>
                    <a:pt x="29" y="14"/>
                    <a:pt x="29" y="14"/>
                    <a:pt x="29" y="14"/>
                  </a:cubicBezTo>
                  <a:cubicBezTo>
                    <a:pt x="29" y="15"/>
                    <a:pt x="29" y="15"/>
                    <a:pt x="29" y="15"/>
                  </a:cubicBezTo>
                  <a:cubicBezTo>
                    <a:pt x="29" y="16"/>
                    <a:pt x="29" y="16"/>
                    <a:pt x="29" y="16"/>
                  </a:cubicBezTo>
                  <a:cubicBezTo>
                    <a:pt x="28" y="17"/>
                    <a:pt x="27" y="17"/>
                    <a:pt x="26" y="17"/>
                  </a:cubicBezTo>
                  <a:cubicBezTo>
                    <a:pt x="25" y="17"/>
                    <a:pt x="25" y="17"/>
                    <a:pt x="24" y="16"/>
                  </a:cubicBezTo>
                  <a:cubicBezTo>
                    <a:pt x="24" y="16"/>
                    <a:pt x="23" y="15"/>
                    <a:pt x="23" y="14"/>
                  </a:cubicBezTo>
                  <a:cubicBezTo>
                    <a:pt x="23" y="10"/>
                    <a:pt x="23" y="10"/>
                    <a:pt x="23" y="10"/>
                  </a:cubicBezTo>
                  <a:cubicBezTo>
                    <a:pt x="23" y="9"/>
                    <a:pt x="24" y="8"/>
                    <a:pt x="24" y="8"/>
                  </a:cubicBezTo>
                  <a:cubicBezTo>
                    <a:pt x="25" y="7"/>
                    <a:pt x="25" y="7"/>
                    <a:pt x="26" y="7"/>
                  </a:cubicBezTo>
                  <a:cubicBezTo>
                    <a:pt x="27" y="7"/>
                    <a:pt x="28" y="7"/>
                    <a:pt x="28" y="8"/>
                  </a:cubicBezTo>
                  <a:cubicBezTo>
                    <a:pt x="29" y="8"/>
                    <a:pt x="29" y="9"/>
                    <a:pt x="29" y="10"/>
                  </a:cubicBez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3" name="กลุ่ม 662"/>
          <p:cNvGrpSpPr/>
          <p:nvPr/>
        </p:nvGrpSpPr>
        <p:grpSpPr>
          <a:xfrm>
            <a:off x="5259586" y="789385"/>
            <a:ext cx="493514" cy="488156"/>
            <a:chOff x="13995400" y="2105025"/>
            <a:chExt cx="1316037" cy="1301750"/>
          </a:xfrm>
        </p:grpSpPr>
        <p:sp>
          <p:nvSpPr>
            <p:cNvPr id="24" name="Oval 15"/>
            <p:cNvSpPr>
              <a:spLocks noChangeArrowheads="1"/>
            </p:cNvSpPr>
            <p:nvPr/>
          </p:nvSpPr>
          <p:spPr bwMode="auto">
            <a:xfrm>
              <a:off x="13995400" y="2105025"/>
              <a:ext cx="1316037" cy="1301750"/>
            </a:xfrm>
            <a:prstGeom prst="ellipse">
              <a:avLst/>
            </a:prstGeom>
            <a:solidFill>
              <a:srgbClr val="F15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5" name="Freeform 16"/>
            <p:cNvSpPr>
              <a:spLocks/>
            </p:cNvSpPr>
            <p:nvPr/>
          </p:nvSpPr>
          <p:spPr bwMode="auto">
            <a:xfrm>
              <a:off x="14347825" y="2533650"/>
              <a:ext cx="442912" cy="444500"/>
            </a:xfrm>
            <a:custGeom>
              <a:avLst/>
              <a:gdLst>
                <a:gd name="T0" fmla="*/ 15 w 29"/>
                <a:gd name="T1" fmla="*/ 12 h 29"/>
                <a:gd name="T2" fmla="*/ 14 w 29"/>
                <a:gd name="T3" fmla="*/ 12 h 29"/>
                <a:gd name="T4" fmla="*/ 15 w 29"/>
                <a:gd name="T5" fmla="*/ 18 h 29"/>
                <a:gd name="T6" fmla="*/ 22 w 29"/>
                <a:gd name="T7" fmla="*/ 18 h 29"/>
                <a:gd name="T8" fmla="*/ 19 w 29"/>
                <a:gd name="T9" fmla="*/ 22 h 29"/>
                <a:gd name="T10" fmla="*/ 15 w 29"/>
                <a:gd name="T11" fmla="*/ 23 h 29"/>
                <a:gd name="T12" fmla="*/ 12 w 29"/>
                <a:gd name="T13" fmla="*/ 23 h 29"/>
                <a:gd name="T14" fmla="*/ 6 w 29"/>
                <a:gd name="T15" fmla="*/ 16 h 29"/>
                <a:gd name="T16" fmla="*/ 6 w 29"/>
                <a:gd name="T17" fmla="*/ 13 h 29"/>
                <a:gd name="T18" fmla="*/ 16 w 29"/>
                <a:gd name="T19" fmla="*/ 6 h 29"/>
                <a:gd name="T20" fmla="*/ 20 w 29"/>
                <a:gd name="T21" fmla="*/ 8 h 29"/>
                <a:gd name="T22" fmla="*/ 24 w 29"/>
                <a:gd name="T23" fmla="*/ 4 h 29"/>
                <a:gd name="T24" fmla="*/ 22 w 29"/>
                <a:gd name="T25" fmla="*/ 2 h 29"/>
                <a:gd name="T26" fmla="*/ 15 w 29"/>
                <a:gd name="T27" fmla="*/ 0 h 29"/>
                <a:gd name="T28" fmla="*/ 13 w 29"/>
                <a:gd name="T29" fmla="*/ 0 h 29"/>
                <a:gd name="T30" fmla="*/ 11 w 29"/>
                <a:gd name="T31" fmla="*/ 1 h 29"/>
                <a:gd name="T32" fmla="*/ 3 w 29"/>
                <a:gd name="T33" fmla="*/ 6 h 29"/>
                <a:gd name="T34" fmla="*/ 0 w 29"/>
                <a:gd name="T35" fmla="*/ 14 h 29"/>
                <a:gd name="T36" fmla="*/ 0 w 29"/>
                <a:gd name="T37" fmla="*/ 18 h 29"/>
                <a:gd name="T38" fmla="*/ 6 w 29"/>
                <a:gd name="T39" fmla="*/ 27 h 29"/>
                <a:gd name="T40" fmla="*/ 14 w 29"/>
                <a:gd name="T41" fmla="*/ 29 h 29"/>
                <a:gd name="T42" fmla="*/ 19 w 29"/>
                <a:gd name="T43" fmla="*/ 29 h 29"/>
                <a:gd name="T44" fmla="*/ 26 w 29"/>
                <a:gd name="T45" fmla="*/ 24 h 29"/>
                <a:gd name="T46" fmla="*/ 28 w 29"/>
                <a:gd name="T47" fmla="*/ 12 h 29"/>
                <a:gd name="T48" fmla="*/ 15 w 29"/>
                <a:gd name="T4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15" y="12"/>
                  </a:moveTo>
                  <a:cubicBezTo>
                    <a:pt x="15" y="12"/>
                    <a:pt x="14" y="12"/>
                    <a:pt x="14" y="12"/>
                  </a:cubicBezTo>
                  <a:cubicBezTo>
                    <a:pt x="14" y="14"/>
                    <a:pt x="15" y="18"/>
                    <a:pt x="15" y="18"/>
                  </a:cubicBezTo>
                  <a:cubicBezTo>
                    <a:pt x="15" y="18"/>
                    <a:pt x="22" y="18"/>
                    <a:pt x="22" y="18"/>
                  </a:cubicBezTo>
                  <a:cubicBezTo>
                    <a:pt x="22" y="18"/>
                    <a:pt x="22" y="21"/>
                    <a:pt x="19" y="22"/>
                  </a:cubicBezTo>
                  <a:cubicBezTo>
                    <a:pt x="18" y="23"/>
                    <a:pt x="17" y="23"/>
                    <a:pt x="15" y="23"/>
                  </a:cubicBezTo>
                  <a:cubicBezTo>
                    <a:pt x="14" y="24"/>
                    <a:pt x="13" y="23"/>
                    <a:pt x="12" y="23"/>
                  </a:cubicBezTo>
                  <a:cubicBezTo>
                    <a:pt x="9" y="22"/>
                    <a:pt x="6" y="19"/>
                    <a:pt x="6" y="16"/>
                  </a:cubicBezTo>
                  <a:cubicBezTo>
                    <a:pt x="6" y="15"/>
                    <a:pt x="6" y="14"/>
                    <a:pt x="6" y="13"/>
                  </a:cubicBezTo>
                  <a:cubicBezTo>
                    <a:pt x="7" y="9"/>
                    <a:pt x="11" y="6"/>
                    <a:pt x="16" y="6"/>
                  </a:cubicBezTo>
                  <a:cubicBezTo>
                    <a:pt x="18" y="7"/>
                    <a:pt x="19" y="7"/>
                    <a:pt x="20" y="8"/>
                  </a:cubicBezTo>
                  <a:cubicBezTo>
                    <a:pt x="21" y="7"/>
                    <a:pt x="23" y="6"/>
                    <a:pt x="24" y="4"/>
                  </a:cubicBezTo>
                  <a:cubicBezTo>
                    <a:pt x="24" y="4"/>
                    <a:pt x="23" y="3"/>
                    <a:pt x="22" y="2"/>
                  </a:cubicBezTo>
                  <a:cubicBezTo>
                    <a:pt x="20" y="1"/>
                    <a:pt x="17" y="0"/>
                    <a:pt x="15" y="0"/>
                  </a:cubicBezTo>
                  <a:cubicBezTo>
                    <a:pt x="14" y="0"/>
                    <a:pt x="14" y="0"/>
                    <a:pt x="13" y="0"/>
                  </a:cubicBezTo>
                  <a:cubicBezTo>
                    <a:pt x="13" y="0"/>
                    <a:pt x="12" y="1"/>
                    <a:pt x="11" y="1"/>
                  </a:cubicBezTo>
                  <a:cubicBezTo>
                    <a:pt x="8" y="2"/>
                    <a:pt x="5" y="3"/>
                    <a:pt x="3" y="6"/>
                  </a:cubicBezTo>
                  <a:cubicBezTo>
                    <a:pt x="1" y="8"/>
                    <a:pt x="0" y="11"/>
                    <a:pt x="0" y="14"/>
                  </a:cubicBezTo>
                  <a:cubicBezTo>
                    <a:pt x="0" y="15"/>
                    <a:pt x="0" y="17"/>
                    <a:pt x="0" y="18"/>
                  </a:cubicBezTo>
                  <a:cubicBezTo>
                    <a:pt x="1" y="22"/>
                    <a:pt x="3" y="24"/>
                    <a:pt x="6" y="27"/>
                  </a:cubicBezTo>
                  <a:cubicBezTo>
                    <a:pt x="8" y="28"/>
                    <a:pt x="11" y="29"/>
                    <a:pt x="14" y="29"/>
                  </a:cubicBezTo>
                  <a:cubicBezTo>
                    <a:pt x="15" y="29"/>
                    <a:pt x="17" y="29"/>
                    <a:pt x="19" y="29"/>
                  </a:cubicBezTo>
                  <a:cubicBezTo>
                    <a:pt x="21" y="28"/>
                    <a:pt x="24" y="27"/>
                    <a:pt x="26" y="24"/>
                  </a:cubicBezTo>
                  <a:cubicBezTo>
                    <a:pt x="28" y="21"/>
                    <a:pt x="29" y="16"/>
                    <a:pt x="28" y="12"/>
                  </a:cubicBezTo>
                  <a:cubicBezTo>
                    <a:pt x="24" y="12"/>
                    <a:pt x="19" y="12"/>
                    <a:pt x="1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 name="Freeform 17"/>
            <p:cNvSpPr>
              <a:spLocks/>
            </p:cNvSpPr>
            <p:nvPr/>
          </p:nvSpPr>
          <p:spPr bwMode="auto">
            <a:xfrm>
              <a:off x="14836775" y="2641600"/>
              <a:ext cx="214312" cy="214313"/>
            </a:xfrm>
            <a:custGeom>
              <a:avLst/>
              <a:gdLst>
                <a:gd name="T0" fmla="*/ 135 w 135"/>
                <a:gd name="T1" fmla="*/ 48 h 135"/>
                <a:gd name="T2" fmla="*/ 87 w 135"/>
                <a:gd name="T3" fmla="*/ 48 h 135"/>
                <a:gd name="T4" fmla="*/ 87 w 135"/>
                <a:gd name="T5" fmla="*/ 0 h 135"/>
                <a:gd name="T6" fmla="*/ 87 w 135"/>
                <a:gd name="T7" fmla="*/ 0 h 135"/>
                <a:gd name="T8" fmla="*/ 87 w 135"/>
                <a:gd name="T9" fmla="*/ 0 h 135"/>
                <a:gd name="T10" fmla="*/ 48 w 135"/>
                <a:gd name="T11" fmla="*/ 0 h 135"/>
                <a:gd name="T12" fmla="*/ 48 w 135"/>
                <a:gd name="T13" fmla="*/ 0 h 135"/>
                <a:gd name="T14" fmla="*/ 48 w 135"/>
                <a:gd name="T15" fmla="*/ 0 h 135"/>
                <a:gd name="T16" fmla="*/ 48 w 135"/>
                <a:gd name="T17" fmla="*/ 48 h 135"/>
                <a:gd name="T18" fmla="*/ 0 w 135"/>
                <a:gd name="T19" fmla="*/ 48 h 135"/>
                <a:gd name="T20" fmla="*/ 0 w 135"/>
                <a:gd name="T21" fmla="*/ 48 h 135"/>
                <a:gd name="T22" fmla="*/ 0 w 135"/>
                <a:gd name="T23" fmla="*/ 48 h 135"/>
                <a:gd name="T24" fmla="*/ 0 w 135"/>
                <a:gd name="T25" fmla="*/ 87 h 135"/>
                <a:gd name="T26" fmla="*/ 0 w 135"/>
                <a:gd name="T27" fmla="*/ 87 h 135"/>
                <a:gd name="T28" fmla="*/ 0 w 135"/>
                <a:gd name="T29" fmla="*/ 87 h 135"/>
                <a:gd name="T30" fmla="*/ 48 w 135"/>
                <a:gd name="T31" fmla="*/ 87 h 135"/>
                <a:gd name="T32" fmla="*/ 48 w 135"/>
                <a:gd name="T33" fmla="*/ 135 h 135"/>
                <a:gd name="T34" fmla="*/ 48 w 135"/>
                <a:gd name="T35" fmla="*/ 135 h 135"/>
                <a:gd name="T36" fmla="*/ 48 w 135"/>
                <a:gd name="T37" fmla="*/ 135 h 135"/>
                <a:gd name="T38" fmla="*/ 87 w 135"/>
                <a:gd name="T39" fmla="*/ 135 h 135"/>
                <a:gd name="T40" fmla="*/ 87 w 135"/>
                <a:gd name="T41" fmla="*/ 135 h 135"/>
                <a:gd name="T42" fmla="*/ 87 w 135"/>
                <a:gd name="T43" fmla="*/ 135 h 135"/>
                <a:gd name="T44" fmla="*/ 87 w 135"/>
                <a:gd name="T45" fmla="*/ 87 h 135"/>
                <a:gd name="T46" fmla="*/ 135 w 135"/>
                <a:gd name="T47" fmla="*/ 87 h 135"/>
                <a:gd name="T48" fmla="*/ 135 w 135"/>
                <a:gd name="T49" fmla="*/ 87 h 135"/>
                <a:gd name="T50" fmla="*/ 135 w 135"/>
                <a:gd name="T51" fmla="*/ 87 h 135"/>
                <a:gd name="T52" fmla="*/ 135 w 135"/>
                <a:gd name="T53" fmla="*/ 48 h 135"/>
                <a:gd name="T54" fmla="*/ 135 w 135"/>
                <a:gd name="T55" fmla="*/ 48 h 135"/>
                <a:gd name="T56" fmla="*/ 135 w 135"/>
                <a:gd name="T57" fmla="*/ 4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35">
                  <a:moveTo>
                    <a:pt x="135" y="48"/>
                  </a:moveTo>
                  <a:lnTo>
                    <a:pt x="87" y="48"/>
                  </a:lnTo>
                  <a:lnTo>
                    <a:pt x="87" y="0"/>
                  </a:lnTo>
                  <a:lnTo>
                    <a:pt x="87" y="0"/>
                  </a:lnTo>
                  <a:lnTo>
                    <a:pt x="87" y="0"/>
                  </a:lnTo>
                  <a:lnTo>
                    <a:pt x="48" y="0"/>
                  </a:lnTo>
                  <a:lnTo>
                    <a:pt x="48" y="0"/>
                  </a:lnTo>
                  <a:lnTo>
                    <a:pt x="48" y="0"/>
                  </a:lnTo>
                  <a:lnTo>
                    <a:pt x="48" y="48"/>
                  </a:lnTo>
                  <a:lnTo>
                    <a:pt x="0" y="48"/>
                  </a:lnTo>
                  <a:lnTo>
                    <a:pt x="0" y="48"/>
                  </a:lnTo>
                  <a:lnTo>
                    <a:pt x="0" y="48"/>
                  </a:lnTo>
                  <a:lnTo>
                    <a:pt x="0" y="87"/>
                  </a:lnTo>
                  <a:lnTo>
                    <a:pt x="0" y="87"/>
                  </a:lnTo>
                  <a:lnTo>
                    <a:pt x="0" y="87"/>
                  </a:lnTo>
                  <a:lnTo>
                    <a:pt x="48" y="87"/>
                  </a:lnTo>
                  <a:lnTo>
                    <a:pt x="48" y="135"/>
                  </a:lnTo>
                  <a:lnTo>
                    <a:pt x="48" y="135"/>
                  </a:lnTo>
                  <a:lnTo>
                    <a:pt x="48" y="135"/>
                  </a:lnTo>
                  <a:lnTo>
                    <a:pt x="87" y="135"/>
                  </a:lnTo>
                  <a:lnTo>
                    <a:pt x="87" y="135"/>
                  </a:lnTo>
                  <a:lnTo>
                    <a:pt x="87" y="135"/>
                  </a:lnTo>
                  <a:lnTo>
                    <a:pt x="87" y="87"/>
                  </a:lnTo>
                  <a:lnTo>
                    <a:pt x="135" y="87"/>
                  </a:lnTo>
                  <a:lnTo>
                    <a:pt x="135" y="87"/>
                  </a:lnTo>
                  <a:lnTo>
                    <a:pt x="135" y="87"/>
                  </a:lnTo>
                  <a:lnTo>
                    <a:pt x="135" y="48"/>
                  </a:lnTo>
                  <a:lnTo>
                    <a:pt x="135" y="48"/>
                  </a:lnTo>
                  <a:lnTo>
                    <a:pt x="13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4" name="กลุ่ม 663"/>
          <p:cNvGrpSpPr/>
          <p:nvPr/>
        </p:nvGrpSpPr>
        <p:grpSpPr>
          <a:xfrm>
            <a:off x="6045995" y="789385"/>
            <a:ext cx="494109" cy="488156"/>
            <a:chOff x="16092488" y="2105025"/>
            <a:chExt cx="1317625" cy="1301750"/>
          </a:xfrm>
        </p:grpSpPr>
        <p:sp>
          <p:nvSpPr>
            <p:cNvPr id="27" name="Oval 18"/>
            <p:cNvSpPr>
              <a:spLocks noChangeArrowheads="1"/>
            </p:cNvSpPr>
            <p:nvPr/>
          </p:nvSpPr>
          <p:spPr bwMode="auto">
            <a:xfrm>
              <a:off x="16092488" y="2105025"/>
              <a:ext cx="1317625" cy="1301750"/>
            </a:xfrm>
            <a:prstGeom prst="ellipse">
              <a:avLst/>
            </a:prstGeom>
            <a:solidFill>
              <a:srgbClr val="138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8" name="Freeform 19"/>
            <p:cNvSpPr>
              <a:spLocks noEditPoints="1"/>
            </p:cNvSpPr>
            <p:nvPr/>
          </p:nvSpPr>
          <p:spPr bwMode="auto">
            <a:xfrm>
              <a:off x="16506825" y="2487613"/>
              <a:ext cx="122237" cy="536575"/>
            </a:xfrm>
            <a:custGeom>
              <a:avLst/>
              <a:gdLst>
                <a:gd name="T0" fmla="*/ 1 w 8"/>
                <a:gd name="T1" fmla="*/ 12 h 35"/>
                <a:gd name="T2" fmla="*/ 8 w 8"/>
                <a:gd name="T3" fmla="*/ 12 h 35"/>
                <a:gd name="T4" fmla="*/ 8 w 8"/>
                <a:gd name="T5" fmla="*/ 35 h 35"/>
                <a:gd name="T6" fmla="*/ 1 w 8"/>
                <a:gd name="T7" fmla="*/ 35 h 35"/>
                <a:gd name="T8" fmla="*/ 1 w 8"/>
                <a:gd name="T9" fmla="*/ 12 h 35"/>
                <a:gd name="T10" fmla="*/ 4 w 8"/>
                <a:gd name="T11" fmla="*/ 0 h 35"/>
                <a:gd name="T12" fmla="*/ 8 w 8"/>
                <a:gd name="T13" fmla="*/ 5 h 35"/>
                <a:gd name="T14" fmla="*/ 4 w 8"/>
                <a:gd name="T15" fmla="*/ 9 h 35"/>
                <a:gd name="T16" fmla="*/ 0 w 8"/>
                <a:gd name="T17" fmla="*/ 5 h 35"/>
                <a:gd name="T18" fmla="*/ 4 w 8"/>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12"/>
                  </a:moveTo>
                  <a:cubicBezTo>
                    <a:pt x="8" y="12"/>
                    <a:pt x="8" y="12"/>
                    <a:pt x="8" y="12"/>
                  </a:cubicBezTo>
                  <a:cubicBezTo>
                    <a:pt x="8" y="35"/>
                    <a:pt x="8" y="35"/>
                    <a:pt x="8" y="35"/>
                  </a:cubicBezTo>
                  <a:cubicBezTo>
                    <a:pt x="1" y="35"/>
                    <a:pt x="1" y="35"/>
                    <a:pt x="1" y="35"/>
                  </a:cubicBezTo>
                  <a:lnTo>
                    <a:pt x="1" y="12"/>
                  </a:lnTo>
                  <a:close/>
                  <a:moveTo>
                    <a:pt x="4" y="0"/>
                  </a:moveTo>
                  <a:cubicBezTo>
                    <a:pt x="7" y="0"/>
                    <a:pt x="8" y="2"/>
                    <a:pt x="8" y="5"/>
                  </a:cubicBezTo>
                  <a:cubicBezTo>
                    <a:pt x="8" y="7"/>
                    <a:pt x="7" y="9"/>
                    <a:pt x="4" y="9"/>
                  </a:cubicBezTo>
                  <a:cubicBezTo>
                    <a:pt x="2" y="9"/>
                    <a:pt x="0" y="7"/>
                    <a:pt x="0" y="5"/>
                  </a:cubicBezTo>
                  <a:cubicBezTo>
                    <a:pt x="0" y="2"/>
                    <a:pt x="2"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9" name="Freeform 20"/>
            <p:cNvSpPr>
              <a:spLocks/>
            </p:cNvSpPr>
            <p:nvPr/>
          </p:nvSpPr>
          <p:spPr bwMode="auto">
            <a:xfrm>
              <a:off x="16689388" y="2655888"/>
              <a:ext cx="336550" cy="368300"/>
            </a:xfrm>
            <a:custGeom>
              <a:avLst/>
              <a:gdLst>
                <a:gd name="T0" fmla="*/ 0 w 22"/>
                <a:gd name="T1" fmla="*/ 1 h 24"/>
                <a:gd name="T2" fmla="*/ 7 w 22"/>
                <a:gd name="T3" fmla="*/ 1 h 24"/>
                <a:gd name="T4" fmla="*/ 7 w 22"/>
                <a:gd name="T5" fmla="*/ 4 h 24"/>
                <a:gd name="T6" fmla="*/ 7 w 22"/>
                <a:gd name="T7" fmla="*/ 4 h 24"/>
                <a:gd name="T8" fmla="*/ 14 w 22"/>
                <a:gd name="T9" fmla="*/ 0 h 24"/>
                <a:gd name="T10" fmla="*/ 22 w 22"/>
                <a:gd name="T11" fmla="*/ 11 h 24"/>
                <a:gd name="T12" fmla="*/ 22 w 22"/>
                <a:gd name="T13" fmla="*/ 24 h 24"/>
                <a:gd name="T14" fmla="*/ 15 w 22"/>
                <a:gd name="T15" fmla="*/ 24 h 24"/>
                <a:gd name="T16" fmla="*/ 15 w 22"/>
                <a:gd name="T17" fmla="*/ 13 h 24"/>
                <a:gd name="T18" fmla="*/ 12 w 22"/>
                <a:gd name="T19" fmla="*/ 7 h 24"/>
                <a:gd name="T20" fmla="*/ 7 w 22"/>
                <a:gd name="T21" fmla="*/ 12 h 24"/>
                <a:gd name="T22" fmla="*/ 7 w 22"/>
                <a:gd name="T23" fmla="*/ 24 h 24"/>
                <a:gd name="T24" fmla="*/ 0 w 22"/>
                <a:gd name="T25" fmla="*/ 24 h 24"/>
                <a:gd name="T26" fmla="*/ 0 w 22"/>
                <a:gd name="T2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0" y="1"/>
                  </a:moveTo>
                  <a:cubicBezTo>
                    <a:pt x="7" y="1"/>
                    <a:pt x="7" y="1"/>
                    <a:pt x="7" y="1"/>
                  </a:cubicBezTo>
                  <a:cubicBezTo>
                    <a:pt x="7" y="4"/>
                    <a:pt x="7" y="4"/>
                    <a:pt x="7" y="4"/>
                  </a:cubicBezTo>
                  <a:cubicBezTo>
                    <a:pt x="7" y="4"/>
                    <a:pt x="7" y="4"/>
                    <a:pt x="7" y="4"/>
                  </a:cubicBezTo>
                  <a:cubicBezTo>
                    <a:pt x="8" y="2"/>
                    <a:pt x="10" y="0"/>
                    <a:pt x="14" y="0"/>
                  </a:cubicBezTo>
                  <a:cubicBezTo>
                    <a:pt x="21" y="0"/>
                    <a:pt x="22" y="5"/>
                    <a:pt x="22" y="11"/>
                  </a:cubicBezTo>
                  <a:cubicBezTo>
                    <a:pt x="22" y="24"/>
                    <a:pt x="22" y="24"/>
                    <a:pt x="22" y="24"/>
                  </a:cubicBezTo>
                  <a:cubicBezTo>
                    <a:pt x="15" y="24"/>
                    <a:pt x="15" y="24"/>
                    <a:pt x="15" y="24"/>
                  </a:cubicBezTo>
                  <a:cubicBezTo>
                    <a:pt x="15" y="13"/>
                    <a:pt x="15" y="13"/>
                    <a:pt x="15" y="13"/>
                  </a:cubicBezTo>
                  <a:cubicBezTo>
                    <a:pt x="15" y="10"/>
                    <a:pt x="15" y="7"/>
                    <a:pt x="12" y="7"/>
                  </a:cubicBezTo>
                  <a:cubicBezTo>
                    <a:pt x="8" y="7"/>
                    <a:pt x="7" y="9"/>
                    <a:pt x="7" y="12"/>
                  </a:cubicBezTo>
                  <a:cubicBezTo>
                    <a:pt x="7" y="24"/>
                    <a:pt x="7" y="24"/>
                    <a:pt x="7" y="24"/>
                  </a:cubicBezTo>
                  <a:cubicBezTo>
                    <a:pt x="0" y="24"/>
                    <a:pt x="0" y="24"/>
                    <a:pt x="0" y="24"/>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5" name="กลุ่ม 2084"/>
          <p:cNvGrpSpPr/>
          <p:nvPr/>
        </p:nvGrpSpPr>
        <p:grpSpPr>
          <a:xfrm>
            <a:off x="6045995" y="2977158"/>
            <a:ext cx="494109" cy="494109"/>
            <a:chOff x="16092488" y="7939088"/>
            <a:chExt cx="1317625" cy="1317625"/>
          </a:xfrm>
        </p:grpSpPr>
        <p:sp>
          <p:nvSpPr>
            <p:cNvPr id="30" name="Oval 21"/>
            <p:cNvSpPr>
              <a:spLocks noChangeArrowheads="1"/>
            </p:cNvSpPr>
            <p:nvPr/>
          </p:nvSpPr>
          <p:spPr bwMode="auto">
            <a:xfrm>
              <a:off x="16092488" y="7939088"/>
              <a:ext cx="1317625" cy="1317625"/>
            </a:xfrm>
            <a:prstGeom prst="ellipse">
              <a:avLst/>
            </a:prstGeom>
            <a:solidFill>
              <a:srgbClr val="486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31" name="Freeform 22"/>
            <p:cNvSpPr>
              <a:spLocks noEditPoints="1"/>
            </p:cNvSpPr>
            <p:nvPr/>
          </p:nvSpPr>
          <p:spPr bwMode="auto">
            <a:xfrm>
              <a:off x="16460788" y="8399463"/>
              <a:ext cx="304800" cy="382588"/>
            </a:xfrm>
            <a:custGeom>
              <a:avLst/>
              <a:gdLst>
                <a:gd name="T0" fmla="*/ 0 w 20"/>
                <a:gd name="T1" fmla="*/ 25 h 25"/>
                <a:gd name="T2" fmla="*/ 0 w 20"/>
                <a:gd name="T3" fmla="*/ 0 h 25"/>
                <a:gd name="T4" fmla="*/ 0 w 20"/>
                <a:gd name="T5" fmla="*/ 0 h 25"/>
                <a:gd name="T6" fmla="*/ 12 w 20"/>
                <a:gd name="T7" fmla="*/ 0 h 25"/>
                <a:gd name="T8" fmla="*/ 16 w 20"/>
                <a:gd name="T9" fmla="*/ 1 h 25"/>
                <a:gd name="T10" fmla="*/ 19 w 20"/>
                <a:gd name="T11" fmla="*/ 6 h 25"/>
                <a:gd name="T12" fmla="*/ 19 w 20"/>
                <a:gd name="T13" fmla="*/ 9 h 25"/>
                <a:gd name="T14" fmla="*/ 17 w 20"/>
                <a:gd name="T15" fmla="*/ 11 h 25"/>
                <a:gd name="T16" fmla="*/ 16 w 20"/>
                <a:gd name="T17" fmla="*/ 12 h 25"/>
                <a:gd name="T18" fmla="*/ 16 w 20"/>
                <a:gd name="T19" fmla="*/ 12 h 25"/>
                <a:gd name="T20" fmla="*/ 20 w 20"/>
                <a:gd name="T21" fmla="*/ 16 h 25"/>
                <a:gd name="T22" fmla="*/ 19 w 20"/>
                <a:gd name="T23" fmla="*/ 21 h 25"/>
                <a:gd name="T24" fmla="*/ 14 w 20"/>
                <a:gd name="T25" fmla="*/ 25 h 25"/>
                <a:gd name="T26" fmla="*/ 11 w 20"/>
                <a:gd name="T27" fmla="*/ 25 h 25"/>
                <a:gd name="T28" fmla="*/ 0 w 20"/>
                <a:gd name="T29" fmla="*/ 25 h 25"/>
                <a:gd name="T30" fmla="*/ 0 w 20"/>
                <a:gd name="T31" fmla="*/ 25 h 25"/>
                <a:gd name="T32" fmla="*/ 6 w 20"/>
                <a:gd name="T33" fmla="*/ 21 h 25"/>
                <a:gd name="T34" fmla="*/ 6 w 20"/>
                <a:gd name="T35" fmla="*/ 21 h 25"/>
                <a:gd name="T36" fmla="*/ 11 w 20"/>
                <a:gd name="T37" fmla="*/ 21 h 25"/>
                <a:gd name="T38" fmla="*/ 12 w 20"/>
                <a:gd name="T39" fmla="*/ 20 h 25"/>
                <a:gd name="T40" fmla="*/ 15 w 20"/>
                <a:gd name="T41" fmla="*/ 18 h 25"/>
                <a:gd name="T42" fmla="*/ 15 w 20"/>
                <a:gd name="T43" fmla="*/ 17 h 25"/>
                <a:gd name="T44" fmla="*/ 13 w 20"/>
                <a:gd name="T45" fmla="*/ 14 h 25"/>
                <a:gd name="T46" fmla="*/ 11 w 20"/>
                <a:gd name="T47" fmla="*/ 14 h 25"/>
                <a:gd name="T48" fmla="*/ 6 w 20"/>
                <a:gd name="T49" fmla="*/ 14 h 25"/>
                <a:gd name="T50" fmla="*/ 6 w 20"/>
                <a:gd name="T51" fmla="*/ 14 h 25"/>
                <a:gd name="T52" fmla="*/ 6 w 20"/>
                <a:gd name="T53" fmla="*/ 21 h 25"/>
                <a:gd name="T54" fmla="*/ 6 w 20"/>
                <a:gd name="T55" fmla="*/ 10 h 25"/>
                <a:gd name="T56" fmla="*/ 6 w 20"/>
                <a:gd name="T57" fmla="*/ 10 h 25"/>
                <a:gd name="T58" fmla="*/ 11 w 20"/>
                <a:gd name="T59" fmla="*/ 10 h 25"/>
                <a:gd name="T60" fmla="*/ 13 w 20"/>
                <a:gd name="T61" fmla="*/ 10 h 25"/>
                <a:gd name="T62" fmla="*/ 14 w 20"/>
                <a:gd name="T63" fmla="*/ 8 h 25"/>
                <a:gd name="T64" fmla="*/ 14 w 20"/>
                <a:gd name="T65" fmla="*/ 7 h 25"/>
                <a:gd name="T66" fmla="*/ 13 w 20"/>
                <a:gd name="T67" fmla="*/ 5 h 25"/>
                <a:gd name="T68" fmla="*/ 10 w 20"/>
                <a:gd name="T69" fmla="*/ 5 h 25"/>
                <a:gd name="T70" fmla="*/ 6 w 20"/>
                <a:gd name="T71" fmla="*/ 5 h 25"/>
                <a:gd name="T72" fmla="*/ 6 w 20"/>
                <a:gd name="T73" fmla="*/ 5 h 25"/>
                <a:gd name="T74" fmla="*/ 6 w 20"/>
                <a:gd name="T7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5">
                  <a:moveTo>
                    <a:pt x="0" y="25"/>
                  </a:moveTo>
                  <a:cubicBezTo>
                    <a:pt x="0" y="17"/>
                    <a:pt x="0" y="9"/>
                    <a:pt x="0" y="0"/>
                  </a:cubicBezTo>
                  <a:cubicBezTo>
                    <a:pt x="0" y="0"/>
                    <a:pt x="0" y="0"/>
                    <a:pt x="0" y="0"/>
                  </a:cubicBezTo>
                  <a:cubicBezTo>
                    <a:pt x="4" y="0"/>
                    <a:pt x="8" y="0"/>
                    <a:pt x="12" y="0"/>
                  </a:cubicBezTo>
                  <a:cubicBezTo>
                    <a:pt x="13" y="0"/>
                    <a:pt x="15" y="1"/>
                    <a:pt x="16" y="1"/>
                  </a:cubicBezTo>
                  <a:cubicBezTo>
                    <a:pt x="18" y="2"/>
                    <a:pt x="19" y="4"/>
                    <a:pt x="19" y="6"/>
                  </a:cubicBezTo>
                  <a:cubicBezTo>
                    <a:pt x="19" y="7"/>
                    <a:pt x="19" y="8"/>
                    <a:pt x="19" y="9"/>
                  </a:cubicBezTo>
                  <a:cubicBezTo>
                    <a:pt x="19" y="10"/>
                    <a:pt x="18" y="11"/>
                    <a:pt x="17" y="11"/>
                  </a:cubicBezTo>
                  <a:cubicBezTo>
                    <a:pt x="17" y="12"/>
                    <a:pt x="16" y="12"/>
                    <a:pt x="16" y="12"/>
                  </a:cubicBezTo>
                  <a:cubicBezTo>
                    <a:pt x="16" y="12"/>
                    <a:pt x="16" y="12"/>
                    <a:pt x="16" y="12"/>
                  </a:cubicBezTo>
                  <a:cubicBezTo>
                    <a:pt x="18" y="13"/>
                    <a:pt x="20" y="14"/>
                    <a:pt x="20" y="16"/>
                  </a:cubicBezTo>
                  <a:cubicBezTo>
                    <a:pt x="20" y="18"/>
                    <a:pt x="20" y="19"/>
                    <a:pt x="19" y="21"/>
                  </a:cubicBezTo>
                  <a:cubicBezTo>
                    <a:pt x="18" y="23"/>
                    <a:pt x="16" y="24"/>
                    <a:pt x="14" y="25"/>
                  </a:cubicBezTo>
                  <a:cubicBezTo>
                    <a:pt x="13" y="25"/>
                    <a:pt x="12" y="25"/>
                    <a:pt x="11" y="25"/>
                  </a:cubicBezTo>
                  <a:cubicBezTo>
                    <a:pt x="7" y="25"/>
                    <a:pt x="4" y="25"/>
                    <a:pt x="0" y="25"/>
                  </a:cubicBezTo>
                  <a:cubicBezTo>
                    <a:pt x="0" y="25"/>
                    <a:pt x="0" y="25"/>
                    <a:pt x="0" y="25"/>
                  </a:cubicBezTo>
                  <a:close/>
                  <a:moveTo>
                    <a:pt x="6" y="21"/>
                  </a:moveTo>
                  <a:cubicBezTo>
                    <a:pt x="6" y="21"/>
                    <a:pt x="6" y="21"/>
                    <a:pt x="6" y="21"/>
                  </a:cubicBezTo>
                  <a:cubicBezTo>
                    <a:pt x="7" y="21"/>
                    <a:pt x="9" y="21"/>
                    <a:pt x="11" y="21"/>
                  </a:cubicBezTo>
                  <a:cubicBezTo>
                    <a:pt x="11" y="21"/>
                    <a:pt x="12" y="21"/>
                    <a:pt x="12" y="20"/>
                  </a:cubicBezTo>
                  <a:cubicBezTo>
                    <a:pt x="14" y="20"/>
                    <a:pt x="14" y="19"/>
                    <a:pt x="15" y="18"/>
                  </a:cubicBezTo>
                  <a:cubicBezTo>
                    <a:pt x="15" y="18"/>
                    <a:pt x="15" y="17"/>
                    <a:pt x="15" y="17"/>
                  </a:cubicBezTo>
                  <a:cubicBezTo>
                    <a:pt x="15" y="16"/>
                    <a:pt x="14" y="15"/>
                    <a:pt x="13" y="14"/>
                  </a:cubicBezTo>
                  <a:cubicBezTo>
                    <a:pt x="13" y="14"/>
                    <a:pt x="12" y="14"/>
                    <a:pt x="11" y="14"/>
                  </a:cubicBezTo>
                  <a:cubicBezTo>
                    <a:pt x="9" y="14"/>
                    <a:pt x="8" y="14"/>
                    <a:pt x="6" y="14"/>
                  </a:cubicBezTo>
                  <a:cubicBezTo>
                    <a:pt x="6" y="14"/>
                    <a:pt x="6" y="14"/>
                    <a:pt x="6" y="14"/>
                  </a:cubicBezTo>
                  <a:cubicBezTo>
                    <a:pt x="6" y="16"/>
                    <a:pt x="6" y="18"/>
                    <a:pt x="6" y="21"/>
                  </a:cubicBezTo>
                  <a:close/>
                  <a:moveTo>
                    <a:pt x="6" y="10"/>
                  </a:moveTo>
                  <a:cubicBezTo>
                    <a:pt x="6" y="10"/>
                    <a:pt x="6" y="10"/>
                    <a:pt x="6" y="10"/>
                  </a:cubicBezTo>
                  <a:cubicBezTo>
                    <a:pt x="7" y="10"/>
                    <a:pt x="9" y="10"/>
                    <a:pt x="11" y="10"/>
                  </a:cubicBezTo>
                  <a:cubicBezTo>
                    <a:pt x="12" y="10"/>
                    <a:pt x="13" y="10"/>
                    <a:pt x="13" y="10"/>
                  </a:cubicBezTo>
                  <a:cubicBezTo>
                    <a:pt x="14" y="9"/>
                    <a:pt x="14" y="9"/>
                    <a:pt x="14" y="8"/>
                  </a:cubicBezTo>
                  <a:cubicBezTo>
                    <a:pt x="14" y="8"/>
                    <a:pt x="14" y="7"/>
                    <a:pt x="14" y="7"/>
                  </a:cubicBezTo>
                  <a:cubicBezTo>
                    <a:pt x="14" y="6"/>
                    <a:pt x="14" y="5"/>
                    <a:pt x="13" y="5"/>
                  </a:cubicBezTo>
                  <a:cubicBezTo>
                    <a:pt x="12" y="5"/>
                    <a:pt x="11" y="5"/>
                    <a:pt x="10" y="5"/>
                  </a:cubicBezTo>
                  <a:cubicBezTo>
                    <a:pt x="9" y="5"/>
                    <a:pt x="7" y="5"/>
                    <a:pt x="6" y="5"/>
                  </a:cubicBezTo>
                  <a:cubicBezTo>
                    <a:pt x="6" y="5"/>
                    <a:pt x="6" y="5"/>
                    <a:pt x="6" y="5"/>
                  </a:cubicBezTo>
                  <a:cubicBezTo>
                    <a:pt x="6" y="6"/>
                    <a:pt x="6" y="8"/>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48" name="Freeform 23"/>
            <p:cNvSpPr>
              <a:spLocks noEditPoints="1"/>
            </p:cNvSpPr>
            <p:nvPr/>
          </p:nvSpPr>
          <p:spPr bwMode="auto">
            <a:xfrm>
              <a:off x="16797338" y="8491538"/>
              <a:ext cx="260350" cy="290513"/>
            </a:xfrm>
            <a:custGeom>
              <a:avLst/>
              <a:gdLst>
                <a:gd name="T0" fmla="*/ 17 w 17"/>
                <a:gd name="T1" fmla="*/ 11 h 19"/>
                <a:gd name="T2" fmla="*/ 5 w 17"/>
                <a:gd name="T3" fmla="*/ 11 h 19"/>
                <a:gd name="T4" fmla="*/ 5 w 17"/>
                <a:gd name="T5" fmla="*/ 11 h 19"/>
                <a:gd name="T6" fmla="*/ 5 w 17"/>
                <a:gd name="T7" fmla="*/ 13 h 19"/>
                <a:gd name="T8" fmla="*/ 8 w 17"/>
                <a:gd name="T9" fmla="*/ 15 h 19"/>
                <a:gd name="T10" fmla="*/ 10 w 17"/>
                <a:gd name="T11" fmla="*/ 15 h 19"/>
                <a:gd name="T12" fmla="*/ 12 w 17"/>
                <a:gd name="T13" fmla="*/ 13 h 19"/>
                <a:gd name="T14" fmla="*/ 13 w 17"/>
                <a:gd name="T15" fmla="*/ 13 h 19"/>
                <a:gd name="T16" fmla="*/ 17 w 17"/>
                <a:gd name="T17" fmla="*/ 13 h 19"/>
                <a:gd name="T18" fmla="*/ 17 w 17"/>
                <a:gd name="T19" fmla="*/ 13 h 19"/>
                <a:gd name="T20" fmla="*/ 17 w 17"/>
                <a:gd name="T21" fmla="*/ 14 h 19"/>
                <a:gd name="T22" fmla="*/ 16 w 17"/>
                <a:gd name="T23" fmla="*/ 16 h 19"/>
                <a:gd name="T24" fmla="*/ 11 w 17"/>
                <a:gd name="T25" fmla="*/ 19 h 19"/>
                <a:gd name="T26" fmla="*/ 6 w 17"/>
                <a:gd name="T27" fmla="*/ 18 h 19"/>
                <a:gd name="T28" fmla="*/ 2 w 17"/>
                <a:gd name="T29" fmla="*/ 16 h 19"/>
                <a:gd name="T30" fmla="*/ 0 w 17"/>
                <a:gd name="T31" fmla="*/ 13 h 19"/>
                <a:gd name="T32" fmla="*/ 0 w 17"/>
                <a:gd name="T33" fmla="*/ 6 h 19"/>
                <a:gd name="T34" fmla="*/ 7 w 17"/>
                <a:gd name="T35" fmla="*/ 0 h 19"/>
                <a:gd name="T36" fmla="*/ 13 w 17"/>
                <a:gd name="T37" fmla="*/ 1 h 19"/>
                <a:gd name="T38" fmla="*/ 16 w 17"/>
                <a:gd name="T39" fmla="*/ 4 h 19"/>
                <a:gd name="T40" fmla="*/ 17 w 17"/>
                <a:gd name="T41" fmla="*/ 8 h 19"/>
                <a:gd name="T42" fmla="*/ 17 w 17"/>
                <a:gd name="T43" fmla="*/ 11 h 19"/>
                <a:gd name="T44" fmla="*/ 17 w 17"/>
                <a:gd name="T45" fmla="*/ 11 h 19"/>
                <a:gd name="T46" fmla="*/ 13 w 17"/>
                <a:gd name="T47" fmla="*/ 8 h 19"/>
                <a:gd name="T48" fmla="*/ 13 w 17"/>
                <a:gd name="T49" fmla="*/ 8 h 19"/>
                <a:gd name="T50" fmla="*/ 13 w 17"/>
                <a:gd name="T51" fmla="*/ 7 h 19"/>
                <a:gd name="T52" fmla="*/ 10 w 17"/>
                <a:gd name="T53" fmla="*/ 4 h 19"/>
                <a:gd name="T54" fmla="*/ 8 w 17"/>
                <a:gd name="T55" fmla="*/ 4 h 19"/>
                <a:gd name="T56" fmla="*/ 5 w 17"/>
                <a:gd name="T57" fmla="*/ 6 h 19"/>
                <a:gd name="T58" fmla="*/ 5 w 17"/>
                <a:gd name="T59" fmla="*/ 7 h 19"/>
                <a:gd name="T60" fmla="*/ 5 w 17"/>
                <a:gd name="T61" fmla="*/ 8 h 19"/>
                <a:gd name="T62" fmla="*/ 13 w 17"/>
                <a:gd name="T6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9">
                  <a:moveTo>
                    <a:pt x="17" y="11"/>
                  </a:moveTo>
                  <a:cubicBezTo>
                    <a:pt x="13" y="11"/>
                    <a:pt x="9" y="11"/>
                    <a:pt x="5" y="11"/>
                  </a:cubicBezTo>
                  <a:cubicBezTo>
                    <a:pt x="5" y="11"/>
                    <a:pt x="5" y="11"/>
                    <a:pt x="5" y="11"/>
                  </a:cubicBezTo>
                  <a:cubicBezTo>
                    <a:pt x="5" y="12"/>
                    <a:pt x="5" y="12"/>
                    <a:pt x="5" y="13"/>
                  </a:cubicBezTo>
                  <a:cubicBezTo>
                    <a:pt x="6" y="14"/>
                    <a:pt x="7" y="15"/>
                    <a:pt x="8" y="15"/>
                  </a:cubicBezTo>
                  <a:cubicBezTo>
                    <a:pt x="9" y="15"/>
                    <a:pt x="9" y="15"/>
                    <a:pt x="10" y="15"/>
                  </a:cubicBezTo>
                  <a:cubicBezTo>
                    <a:pt x="11" y="15"/>
                    <a:pt x="12" y="14"/>
                    <a:pt x="12" y="13"/>
                  </a:cubicBezTo>
                  <a:cubicBezTo>
                    <a:pt x="12" y="13"/>
                    <a:pt x="12" y="13"/>
                    <a:pt x="13" y="13"/>
                  </a:cubicBezTo>
                  <a:cubicBezTo>
                    <a:pt x="14" y="13"/>
                    <a:pt x="15" y="13"/>
                    <a:pt x="17" y="13"/>
                  </a:cubicBezTo>
                  <a:cubicBezTo>
                    <a:pt x="17" y="13"/>
                    <a:pt x="17" y="13"/>
                    <a:pt x="17" y="13"/>
                  </a:cubicBezTo>
                  <a:cubicBezTo>
                    <a:pt x="17" y="13"/>
                    <a:pt x="17" y="13"/>
                    <a:pt x="17" y="14"/>
                  </a:cubicBezTo>
                  <a:cubicBezTo>
                    <a:pt x="17" y="15"/>
                    <a:pt x="16" y="15"/>
                    <a:pt x="16" y="16"/>
                  </a:cubicBezTo>
                  <a:cubicBezTo>
                    <a:pt x="14" y="18"/>
                    <a:pt x="13" y="18"/>
                    <a:pt x="11" y="19"/>
                  </a:cubicBezTo>
                  <a:cubicBezTo>
                    <a:pt x="9" y="19"/>
                    <a:pt x="8" y="19"/>
                    <a:pt x="6" y="18"/>
                  </a:cubicBezTo>
                  <a:cubicBezTo>
                    <a:pt x="4" y="18"/>
                    <a:pt x="3" y="17"/>
                    <a:pt x="2" y="16"/>
                  </a:cubicBezTo>
                  <a:cubicBezTo>
                    <a:pt x="1" y="15"/>
                    <a:pt x="1" y="14"/>
                    <a:pt x="0" y="13"/>
                  </a:cubicBezTo>
                  <a:cubicBezTo>
                    <a:pt x="0" y="10"/>
                    <a:pt x="0" y="8"/>
                    <a:pt x="0" y="6"/>
                  </a:cubicBezTo>
                  <a:cubicBezTo>
                    <a:pt x="1" y="3"/>
                    <a:pt x="4" y="1"/>
                    <a:pt x="7" y="0"/>
                  </a:cubicBezTo>
                  <a:cubicBezTo>
                    <a:pt x="9" y="0"/>
                    <a:pt x="11" y="0"/>
                    <a:pt x="13" y="1"/>
                  </a:cubicBezTo>
                  <a:cubicBezTo>
                    <a:pt x="14" y="2"/>
                    <a:pt x="16" y="3"/>
                    <a:pt x="16" y="4"/>
                  </a:cubicBezTo>
                  <a:cubicBezTo>
                    <a:pt x="17" y="6"/>
                    <a:pt x="17" y="7"/>
                    <a:pt x="17" y="8"/>
                  </a:cubicBezTo>
                  <a:cubicBezTo>
                    <a:pt x="17" y="9"/>
                    <a:pt x="17" y="10"/>
                    <a:pt x="17" y="11"/>
                  </a:cubicBezTo>
                  <a:cubicBezTo>
                    <a:pt x="17" y="11"/>
                    <a:pt x="17" y="11"/>
                    <a:pt x="17" y="11"/>
                  </a:cubicBezTo>
                  <a:close/>
                  <a:moveTo>
                    <a:pt x="13" y="8"/>
                  </a:moveTo>
                  <a:cubicBezTo>
                    <a:pt x="13" y="8"/>
                    <a:pt x="13" y="8"/>
                    <a:pt x="13" y="8"/>
                  </a:cubicBezTo>
                  <a:cubicBezTo>
                    <a:pt x="13" y="7"/>
                    <a:pt x="13" y="7"/>
                    <a:pt x="13" y="7"/>
                  </a:cubicBezTo>
                  <a:cubicBezTo>
                    <a:pt x="12" y="6"/>
                    <a:pt x="12" y="5"/>
                    <a:pt x="10" y="4"/>
                  </a:cubicBezTo>
                  <a:cubicBezTo>
                    <a:pt x="10" y="4"/>
                    <a:pt x="9" y="4"/>
                    <a:pt x="8" y="4"/>
                  </a:cubicBezTo>
                  <a:cubicBezTo>
                    <a:pt x="7" y="4"/>
                    <a:pt x="6" y="5"/>
                    <a:pt x="5" y="6"/>
                  </a:cubicBezTo>
                  <a:cubicBezTo>
                    <a:pt x="5" y="6"/>
                    <a:pt x="5" y="7"/>
                    <a:pt x="5" y="7"/>
                  </a:cubicBezTo>
                  <a:cubicBezTo>
                    <a:pt x="5" y="7"/>
                    <a:pt x="5" y="7"/>
                    <a:pt x="5" y="8"/>
                  </a:cubicBezTo>
                  <a:cubicBezTo>
                    <a:pt x="7" y="8"/>
                    <a:pt x="10" y="8"/>
                    <a:pt x="1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49" name="Freeform 24"/>
            <p:cNvSpPr>
              <a:spLocks/>
            </p:cNvSpPr>
            <p:nvPr/>
          </p:nvSpPr>
          <p:spPr bwMode="auto">
            <a:xfrm>
              <a:off x="16857663" y="8413750"/>
              <a:ext cx="153987" cy="46038"/>
            </a:xfrm>
            <a:custGeom>
              <a:avLst/>
              <a:gdLst>
                <a:gd name="T0" fmla="*/ 0 w 10"/>
                <a:gd name="T1" fmla="*/ 3 h 3"/>
                <a:gd name="T2" fmla="*/ 0 w 10"/>
                <a:gd name="T3" fmla="*/ 0 h 3"/>
                <a:gd name="T4" fmla="*/ 10 w 10"/>
                <a:gd name="T5" fmla="*/ 0 h 3"/>
                <a:gd name="T6" fmla="*/ 10 w 10"/>
                <a:gd name="T7" fmla="*/ 3 h 3"/>
                <a:gd name="T8" fmla="*/ 0 w 10"/>
                <a:gd name="T9" fmla="*/ 3 h 3"/>
              </a:gdLst>
              <a:ahLst/>
              <a:cxnLst>
                <a:cxn ang="0">
                  <a:pos x="T0" y="T1"/>
                </a:cxn>
                <a:cxn ang="0">
                  <a:pos x="T2" y="T3"/>
                </a:cxn>
                <a:cxn ang="0">
                  <a:pos x="T4" y="T5"/>
                </a:cxn>
                <a:cxn ang="0">
                  <a:pos x="T6" y="T7"/>
                </a:cxn>
                <a:cxn ang="0">
                  <a:pos x="T8" y="T9"/>
                </a:cxn>
              </a:cxnLst>
              <a:rect l="0" t="0" r="r" b="b"/>
              <a:pathLst>
                <a:path w="10" h="3">
                  <a:moveTo>
                    <a:pt x="0" y="3"/>
                  </a:moveTo>
                  <a:cubicBezTo>
                    <a:pt x="0" y="2"/>
                    <a:pt x="0" y="1"/>
                    <a:pt x="0" y="0"/>
                  </a:cubicBezTo>
                  <a:cubicBezTo>
                    <a:pt x="3" y="0"/>
                    <a:pt x="6" y="0"/>
                    <a:pt x="10" y="0"/>
                  </a:cubicBezTo>
                  <a:cubicBezTo>
                    <a:pt x="10" y="1"/>
                    <a:pt x="10" y="2"/>
                    <a:pt x="10" y="3"/>
                  </a:cubicBezTo>
                  <a:cubicBezTo>
                    <a:pt x="6" y="3"/>
                    <a:pt x="3"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9" name="กลุ่ม 668"/>
          <p:cNvGrpSpPr/>
          <p:nvPr/>
        </p:nvGrpSpPr>
        <p:grpSpPr>
          <a:xfrm>
            <a:off x="6045995" y="1518643"/>
            <a:ext cx="494109" cy="494109"/>
            <a:chOff x="16092488" y="4049713"/>
            <a:chExt cx="1317625" cy="1317625"/>
          </a:xfrm>
        </p:grpSpPr>
        <p:sp>
          <p:nvSpPr>
            <p:cNvPr id="2051" name="Oval 25"/>
            <p:cNvSpPr>
              <a:spLocks noChangeArrowheads="1"/>
            </p:cNvSpPr>
            <p:nvPr/>
          </p:nvSpPr>
          <p:spPr bwMode="auto">
            <a:xfrm>
              <a:off x="16092488" y="4049713"/>
              <a:ext cx="1317625" cy="1317625"/>
            </a:xfrm>
            <a:prstGeom prst="ellipse">
              <a:avLst/>
            </a:prstGeom>
            <a:solidFill>
              <a:srgbClr val="F05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52" name="Freeform 26"/>
            <p:cNvSpPr>
              <a:spLocks noEditPoints="1"/>
            </p:cNvSpPr>
            <p:nvPr/>
          </p:nvSpPr>
          <p:spPr bwMode="auto">
            <a:xfrm>
              <a:off x="16460788" y="4418013"/>
              <a:ext cx="565150" cy="566738"/>
            </a:xfrm>
            <a:custGeom>
              <a:avLst/>
              <a:gdLst>
                <a:gd name="T0" fmla="*/ 19 w 37"/>
                <a:gd name="T1" fmla="*/ 0 h 37"/>
                <a:gd name="T2" fmla="*/ 0 w 37"/>
                <a:gd name="T3" fmla="*/ 19 h 37"/>
                <a:gd name="T4" fmla="*/ 19 w 37"/>
                <a:gd name="T5" fmla="*/ 37 h 37"/>
                <a:gd name="T6" fmla="*/ 37 w 37"/>
                <a:gd name="T7" fmla="*/ 19 h 37"/>
                <a:gd name="T8" fmla="*/ 19 w 37"/>
                <a:gd name="T9" fmla="*/ 0 h 37"/>
                <a:gd name="T10" fmla="*/ 31 w 37"/>
                <a:gd name="T11" fmla="*/ 9 h 37"/>
                <a:gd name="T12" fmla="*/ 34 w 37"/>
                <a:gd name="T13" fmla="*/ 18 h 37"/>
                <a:gd name="T14" fmla="*/ 24 w 37"/>
                <a:gd name="T15" fmla="*/ 18 h 37"/>
                <a:gd name="T16" fmla="*/ 22 w 37"/>
                <a:gd name="T17" fmla="*/ 15 h 37"/>
                <a:gd name="T18" fmla="*/ 31 w 37"/>
                <a:gd name="T19" fmla="*/ 9 h 37"/>
                <a:gd name="T20" fmla="*/ 28 w 37"/>
                <a:gd name="T21" fmla="*/ 7 h 37"/>
                <a:gd name="T22" fmla="*/ 21 w 37"/>
                <a:gd name="T23" fmla="*/ 12 h 37"/>
                <a:gd name="T24" fmla="*/ 20 w 37"/>
                <a:gd name="T25" fmla="*/ 10 h 37"/>
                <a:gd name="T26" fmla="*/ 15 w 37"/>
                <a:gd name="T27" fmla="*/ 4 h 37"/>
                <a:gd name="T28" fmla="*/ 19 w 37"/>
                <a:gd name="T29" fmla="*/ 3 h 37"/>
                <a:gd name="T30" fmla="*/ 28 w 37"/>
                <a:gd name="T31" fmla="*/ 7 h 37"/>
                <a:gd name="T32" fmla="*/ 12 w 37"/>
                <a:gd name="T33" fmla="*/ 5 h 37"/>
                <a:gd name="T34" fmla="*/ 18 w 37"/>
                <a:gd name="T35" fmla="*/ 13 h 37"/>
                <a:gd name="T36" fmla="*/ 4 w 37"/>
                <a:gd name="T37" fmla="*/ 15 h 37"/>
                <a:gd name="T38" fmla="*/ 12 w 37"/>
                <a:gd name="T39" fmla="*/ 5 h 37"/>
                <a:gd name="T40" fmla="*/ 4 w 37"/>
                <a:gd name="T41" fmla="*/ 19 h 37"/>
                <a:gd name="T42" fmla="*/ 4 w 37"/>
                <a:gd name="T43" fmla="*/ 18 h 37"/>
                <a:gd name="T44" fmla="*/ 5 w 37"/>
                <a:gd name="T45" fmla="*/ 18 h 37"/>
                <a:gd name="T46" fmla="*/ 14 w 37"/>
                <a:gd name="T47" fmla="*/ 17 h 37"/>
                <a:gd name="T48" fmla="*/ 19 w 37"/>
                <a:gd name="T49" fmla="*/ 16 h 37"/>
                <a:gd name="T50" fmla="*/ 20 w 37"/>
                <a:gd name="T51" fmla="*/ 18 h 37"/>
                <a:gd name="T52" fmla="*/ 13 w 37"/>
                <a:gd name="T53" fmla="*/ 22 h 37"/>
                <a:gd name="T54" fmla="*/ 7 w 37"/>
                <a:gd name="T55" fmla="*/ 29 h 37"/>
                <a:gd name="T56" fmla="*/ 4 w 37"/>
                <a:gd name="T57" fmla="*/ 19 h 37"/>
                <a:gd name="T58" fmla="*/ 10 w 37"/>
                <a:gd name="T59" fmla="*/ 31 h 37"/>
                <a:gd name="T60" fmla="*/ 15 w 37"/>
                <a:gd name="T61" fmla="*/ 25 h 37"/>
                <a:gd name="T62" fmla="*/ 22 w 37"/>
                <a:gd name="T63" fmla="*/ 21 h 37"/>
                <a:gd name="T64" fmla="*/ 24 w 37"/>
                <a:gd name="T65" fmla="*/ 33 h 37"/>
                <a:gd name="T66" fmla="*/ 19 w 37"/>
                <a:gd name="T67" fmla="*/ 34 h 37"/>
                <a:gd name="T68" fmla="*/ 10 w 37"/>
                <a:gd name="T69" fmla="*/ 31 h 37"/>
                <a:gd name="T70" fmla="*/ 27 w 37"/>
                <a:gd name="T71" fmla="*/ 31 h 37"/>
                <a:gd name="T72" fmla="*/ 25 w 37"/>
                <a:gd name="T73" fmla="*/ 21 h 37"/>
                <a:gd name="T74" fmla="*/ 34 w 37"/>
                <a:gd name="T75" fmla="*/ 21 h 37"/>
                <a:gd name="T76" fmla="*/ 27 w 37"/>
                <a:gd name="T7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7">
                  <a:moveTo>
                    <a:pt x="19" y="0"/>
                  </a:moveTo>
                  <a:cubicBezTo>
                    <a:pt x="9" y="0"/>
                    <a:pt x="0" y="8"/>
                    <a:pt x="0" y="19"/>
                  </a:cubicBezTo>
                  <a:cubicBezTo>
                    <a:pt x="0" y="29"/>
                    <a:pt x="9" y="37"/>
                    <a:pt x="19" y="37"/>
                  </a:cubicBezTo>
                  <a:cubicBezTo>
                    <a:pt x="29" y="37"/>
                    <a:pt x="37" y="29"/>
                    <a:pt x="37" y="19"/>
                  </a:cubicBezTo>
                  <a:cubicBezTo>
                    <a:pt x="37" y="8"/>
                    <a:pt x="29" y="0"/>
                    <a:pt x="19" y="0"/>
                  </a:cubicBezTo>
                  <a:close/>
                  <a:moveTo>
                    <a:pt x="31" y="9"/>
                  </a:moveTo>
                  <a:cubicBezTo>
                    <a:pt x="33" y="12"/>
                    <a:pt x="34" y="14"/>
                    <a:pt x="34" y="18"/>
                  </a:cubicBezTo>
                  <a:cubicBezTo>
                    <a:pt x="30" y="17"/>
                    <a:pt x="27" y="17"/>
                    <a:pt x="24" y="18"/>
                  </a:cubicBezTo>
                  <a:cubicBezTo>
                    <a:pt x="23" y="17"/>
                    <a:pt x="23" y="16"/>
                    <a:pt x="22" y="15"/>
                  </a:cubicBezTo>
                  <a:cubicBezTo>
                    <a:pt x="26" y="14"/>
                    <a:pt x="29" y="12"/>
                    <a:pt x="31" y="9"/>
                  </a:cubicBezTo>
                  <a:close/>
                  <a:moveTo>
                    <a:pt x="28" y="7"/>
                  </a:moveTo>
                  <a:cubicBezTo>
                    <a:pt x="26" y="9"/>
                    <a:pt x="24" y="11"/>
                    <a:pt x="21" y="12"/>
                  </a:cubicBezTo>
                  <a:cubicBezTo>
                    <a:pt x="21" y="12"/>
                    <a:pt x="20" y="11"/>
                    <a:pt x="20" y="10"/>
                  </a:cubicBezTo>
                  <a:cubicBezTo>
                    <a:pt x="18" y="8"/>
                    <a:pt x="17" y="5"/>
                    <a:pt x="15" y="4"/>
                  </a:cubicBezTo>
                  <a:cubicBezTo>
                    <a:pt x="16" y="4"/>
                    <a:pt x="18" y="3"/>
                    <a:pt x="19" y="3"/>
                  </a:cubicBezTo>
                  <a:cubicBezTo>
                    <a:pt x="22" y="3"/>
                    <a:pt x="26" y="5"/>
                    <a:pt x="28" y="7"/>
                  </a:cubicBezTo>
                  <a:close/>
                  <a:moveTo>
                    <a:pt x="12" y="5"/>
                  </a:moveTo>
                  <a:cubicBezTo>
                    <a:pt x="13" y="6"/>
                    <a:pt x="16" y="9"/>
                    <a:pt x="18" y="13"/>
                  </a:cubicBezTo>
                  <a:cubicBezTo>
                    <a:pt x="13" y="15"/>
                    <a:pt x="7" y="15"/>
                    <a:pt x="4" y="15"/>
                  </a:cubicBezTo>
                  <a:cubicBezTo>
                    <a:pt x="5" y="11"/>
                    <a:pt x="8" y="7"/>
                    <a:pt x="12" y="5"/>
                  </a:cubicBezTo>
                  <a:close/>
                  <a:moveTo>
                    <a:pt x="4" y="19"/>
                  </a:moveTo>
                  <a:cubicBezTo>
                    <a:pt x="4" y="18"/>
                    <a:pt x="4" y="18"/>
                    <a:pt x="4" y="18"/>
                  </a:cubicBezTo>
                  <a:cubicBezTo>
                    <a:pt x="4" y="18"/>
                    <a:pt x="5" y="18"/>
                    <a:pt x="5" y="18"/>
                  </a:cubicBezTo>
                  <a:cubicBezTo>
                    <a:pt x="7" y="18"/>
                    <a:pt x="11" y="18"/>
                    <a:pt x="14" y="17"/>
                  </a:cubicBezTo>
                  <a:cubicBezTo>
                    <a:pt x="16" y="17"/>
                    <a:pt x="18" y="17"/>
                    <a:pt x="19" y="16"/>
                  </a:cubicBezTo>
                  <a:cubicBezTo>
                    <a:pt x="20" y="17"/>
                    <a:pt x="20" y="18"/>
                    <a:pt x="20" y="18"/>
                  </a:cubicBezTo>
                  <a:cubicBezTo>
                    <a:pt x="17" y="19"/>
                    <a:pt x="15" y="21"/>
                    <a:pt x="13" y="22"/>
                  </a:cubicBezTo>
                  <a:cubicBezTo>
                    <a:pt x="10" y="24"/>
                    <a:pt x="9" y="27"/>
                    <a:pt x="7" y="29"/>
                  </a:cubicBezTo>
                  <a:cubicBezTo>
                    <a:pt x="5" y="26"/>
                    <a:pt x="4" y="22"/>
                    <a:pt x="4" y="19"/>
                  </a:cubicBezTo>
                  <a:close/>
                  <a:moveTo>
                    <a:pt x="10" y="31"/>
                  </a:moveTo>
                  <a:cubicBezTo>
                    <a:pt x="11" y="29"/>
                    <a:pt x="12" y="27"/>
                    <a:pt x="15" y="25"/>
                  </a:cubicBezTo>
                  <a:cubicBezTo>
                    <a:pt x="17" y="23"/>
                    <a:pt x="19" y="22"/>
                    <a:pt x="22" y="21"/>
                  </a:cubicBezTo>
                  <a:cubicBezTo>
                    <a:pt x="23" y="25"/>
                    <a:pt x="24" y="28"/>
                    <a:pt x="24" y="33"/>
                  </a:cubicBezTo>
                  <a:cubicBezTo>
                    <a:pt x="23" y="33"/>
                    <a:pt x="21" y="34"/>
                    <a:pt x="19" y="34"/>
                  </a:cubicBezTo>
                  <a:cubicBezTo>
                    <a:pt x="16" y="34"/>
                    <a:pt x="12" y="33"/>
                    <a:pt x="10" y="31"/>
                  </a:cubicBezTo>
                  <a:close/>
                  <a:moveTo>
                    <a:pt x="27" y="31"/>
                  </a:moveTo>
                  <a:cubicBezTo>
                    <a:pt x="27" y="27"/>
                    <a:pt x="26" y="24"/>
                    <a:pt x="25" y="21"/>
                  </a:cubicBezTo>
                  <a:cubicBezTo>
                    <a:pt x="28" y="20"/>
                    <a:pt x="31" y="20"/>
                    <a:pt x="34" y="21"/>
                  </a:cubicBezTo>
                  <a:cubicBezTo>
                    <a:pt x="33" y="25"/>
                    <a:pt x="31" y="29"/>
                    <a:pt x="2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5" name="กลุ่ม 664"/>
          <p:cNvGrpSpPr/>
          <p:nvPr/>
        </p:nvGrpSpPr>
        <p:grpSpPr>
          <a:xfrm>
            <a:off x="6832997" y="789385"/>
            <a:ext cx="493514" cy="488156"/>
            <a:chOff x="18191163" y="2105025"/>
            <a:chExt cx="1316037" cy="1301750"/>
          </a:xfrm>
        </p:grpSpPr>
        <p:sp>
          <p:nvSpPr>
            <p:cNvPr id="2053" name="Oval 27"/>
            <p:cNvSpPr>
              <a:spLocks noChangeArrowheads="1"/>
            </p:cNvSpPr>
            <p:nvPr/>
          </p:nvSpPr>
          <p:spPr bwMode="auto">
            <a:xfrm>
              <a:off x="18191163" y="2105025"/>
              <a:ext cx="1316037" cy="1301750"/>
            </a:xfrm>
            <a:prstGeom prst="ellipse">
              <a:avLst/>
            </a:prstGeom>
            <a:solidFill>
              <a:srgbClr val="EF3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54" name="Freeform 28"/>
            <p:cNvSpPr>
              <a:spLocks/>
            </p:cNvSpPr>
            <p:nvPr/>
          </p:nvSpPr>
          <p:spPr bwMode="auto">
            <a:xfrm>
              <a:off x="18619788" y="2473325"/>
              <a:ext cx="442912" cy="565150"/>
            </a:xfrm>
            <a:custGeom>
              <a:avLst/>
              <a:gdLst>
                <a:gd name="T0" fmla="*/ 13 w 29"/>
                <a:gd name="T1" fmla="*/ 24 h 37"/>
                <a:gd name="T2" fmla="*/ 12 w 29"/>
                <a:gd name="T3" fmla="*/ 25 h 37"/>
                <a:gd name="T4" fmla="*/ 10 w 29"/>
                <a:gd name="T5" fmla="*/ 33 h 37"/>
                <a:gd name="T6" fmla="*/ 7 w 29"/>
                <a:gd name="T7" fmla="*/ 37 h 37"/>
                <a:gd name="T8" fmla="*/ 7 w 29"/>
                <a:gd name="T9" fmla="*/ 37 h 37"/>
                <a:gd name="T10" fmla="*/ 7 w 29"/>
                <a:gd name="T11" fmla="*/ 37 h 37"/>
                <a:gd name="T12" fmla="*/ 6 w 29"/>
                <a:gd name="T13" fmla="*/ 32 h 37"/>
                <a:gd name="T14" fmla="*/ 9 w 29"/>
                <a:gd name="T15" fmla="*/ 17 h 37"/>
                <a:gd name="T16" fmla="*/ 9 w 29"/>
                <a:gd name="T17" fmla="*/ 17 h 37"/>
                <a:gd name="T18" fmla="*/ 9 w 29"/>
                <a:gd name="T19" fmla="*/ 12 h 37"/>
                <a:gd name="T20" fmla="*/ 16 w 29"/>
                <a:gd name="T21" fmla="*/ 11 h 37"/>
                <a:gd name="T22" fmla="*/ 14 w 29"/>
                <a:gd name="T23" fmla="*/ 19 h 37"/>
                <a:gd name="T24" fmla="*/ 20 w 29"/>
                <a:gd name="T25" fmla="*/ 22 h 37"/>
                <a:gd name="T26" fmla="*/ 24 w 29"/>
                <a:gd name="T27" fmla="*/ 11 h 37"/>
                <a:gd name="T28" fmla="*/ 10 w 29"/>
                <a:gd name="T29" fmla="*/ 5 h 37"/>
                <a:gd name="T30" fmla="*/ 6 w 29"/>
                <a:gd name="T31" fmla="*/ 18 h 37"/>
                <a:gd name="T32" fmla="*/ 6 w 29"/>
                <a:gd name="T33" fmla="*/ 19 h 37"/>
                <a:gd name="T34" fmla="*/ 6 w 29"/>
                <a:gd name="T35" fmla="*/ 21 h 37"/>
                <a:gd name="T36" fmla="*/ 5 w 29"/>
                <a:gd name="T37" fmla="*/ 21 h 37"/>
                <a:gd name="T38" fmla="*/ 2 w 29"/>
                <a:gd name="T39" fmla="*/ 20 h 37"/>
                <a:gd name="T40" fmla="*/ 3 w 29"/>
                <a:gd name="T41" fmla="*/ 7 h 37"/>
                <a:gd name="T42" fmla="*/ 17 w 29"/>
                <a:gd name="T43" fmla="*/ 0 h 37"/>
                <a:gd name="T44" fmla="*/ 29 w 29"/>
                <a:gd name="T45" fmla="*/ 11 h 37"/>
                <a:gd name="T46" fmla="*/ 26 w 29"/>
                <a:gd name="T47" fmla="*/ 23 h 37"/>
                <a:gd name="T48" fmla="*/ 13 w 29"/>
                <a:gd name="T49" fmla="*/ 25 h 37"/>
                <a:gd name="T50" fmla="*/ 13 w 29"/>
                <a:gd name="T5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7">
                  <a:moveTo>
                    <a:pt x="13" y="24"/>
                  </a:moveTo>
                  <a:cubicBezTo>
                    <a:pt x="13" y="24"/>
                    <a:pt x="12" y="24"/>
                    <a:pt x="12" y="25"/>
                  </a:cubicBezTo>
                  <a:cubicBezTo>
                    <a:pt x="11" y="30"/>
                    <a:pt x="11" y="31"/>
                    <a:pt x="10" y="33"/>
                  </a:cubicBezTo>
                  <a:cubicBezTo>
                    <a:pt x="9" y="35"/>
                    <a:pt x="8" y="36"/>
                    <a:pt x="7" y="37"/>
                  </a:cubicBezTo>
                  <a:cubicBezTo>
                    <a:pt x="7" y="37"/>
                    <a:pt x="7" y="37"/>
                    <a:pt x="7" y="37"/>
                  </a:cubicBezTo>
                  <a:cubicBezTo>
                    <a:pt x="7" y="37"/>
                    <a:pt x="7" y="37"/>
                    <a:pt x="7" y="37"/>
                  </a:cubicBezTo>
                  <a:cubicBezTo>
                    <a:pt x="6" y="35"/>
                    <a:pt x="6" y="33"/>
                    <a:pt x="6" y="32"/>
                  </a:cubicBezTo>
                  <a:cubicBezTo>
                    <a:pt x="6" y="30"/>
                    <a:pt x="7" y="29"/>
                    <a:pt x="9" y="17"/>
                  </a:cubicBezTo>
                  <a:cubicBezTo>
                    <a:pt x="10" y="17"/>
                    <a:pt x="9" y="17"/>
                    <a:pt x="9" y="17"/>
                  </a:cubicBezTo>
                  <a:cubicBezTo>
                    <a:pt x="9" y="15"/>
                    <a:pt x="9" y="13"/>
                    <a:pt x="9" y="12"/>
                  </a:cubicBezTo>
                  <a:cubicBezTo>
                    <a:pt x="10" y="8"/>
                    <a:pt x="15" y="7"/>
                    <a:pt x="16" y="11"/>
                  </a:cubicBezTo>
                  <a:cubicBezTo>
                    <a:pt x="16" y="13"/>
                    <a:pt x="15" y="15"/>
                    <a:pt x="14" y="19"/>
                  </a:cubicBezTo>
                  <a:cubicBezTo>
                    <a:pt x="13" y="22"/>
                    <a:pt x="17" y="25"/>
                    <a:pt x="20" y="22"/>
                  </a:cubicBezTo>
                  <a:cubicBezTo>
                    <a:pt x="23" y="20"/>
                    <a:pt x="24" y="15"/>
                    <a:pt x="24" y="11"/>
                  </a:cubicBezTo>
                  <a:cubicBezTo>
                    <a:pt x="24" y="4"/>
                    <a:pt x="16" y="2"/>
                    <a:pt x="10" y="5"/>
                  </a:cubicBezTo>
                  <a:cubicBezTo>
                    <a:pt x="5" y="7"/>
                    <a:pt x="3" y="15"/>
                    <a:pt x="6" y="18"/>
                  </a:cubicBezTo>
                  <a:cubicBezTo>
                    <a:pt x="6" y="18"/>
                    <a:pt x="7" y="19"/>
                    <a:pt x="6" y="19"/>
                  </a:cubicBezTo>
                  <a:cubicBezTo>
                    <a:pt x="6" y="20"/>
                    <a:pt x="6" y="20"/>
                    <a:pt x="6" y="21"/>
                  </a:cubicBezTo>
                  <a:cubicBezTo>
                    <a:pt x="6" y="21"/>
                    <a:pt x="5" y="22"/>
                    <a:pt x="5" y="21"/>
                  </a:cubicBezTo>
                  <a:cubicBezTo>
                    <a:pt x="4" y="21"/>
                    <a:pt x="3" y="20"/>
                    <a:pt x="2" y="20"/>
                  </a:cubicBezTo>
                  <a:cubicBezTo>
                    <a:pt x="0" y="17"/>
                    <a:pt x="0" y="11"/>
                    <a:pt x="3" y="7"/>
                  </a:cubicBezTo>
                  <a:cubicBezTo>
                    <a:pt x="6" y="2"/>
                    <a:pt x="12" y="0"/>
                    <a:pt x="17" y="0"/>
                  </a:cubicBezTo>
                  <a:cubicBezTo>
                    <a:pt x="24" y="1"/>
                    <a:pt x="28" y="5"/>
                    <a:pt x="29" y="11"/>
                  </a:cubicBezTo>
                  <a:cubicBezTo>
                    <a:pt x="29" y="13"/>
                    <a:pt x="29" y="19"/>
                    <a:pt x="26" y="23"/>
                  </a:cubicBezTo>
                  <a:cubicBezTo>
                    <a:pt x="22" y="28"/>
                    <a:pt x="16" y="28"/>
                    <a:pt x="13" y="25"/>
                  </a:cubicBezTo>
                  <a:cubicBezTo>
                    <a:pt x="13" y="25"/>
                    <a:pt x="13" y="24"/>
                    <a:pt x="13"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4" name="กลุ่ม 2083"/>
          <p:cNvGrpSpPr/>
          <p:nvPr/>
        </p:nvGrpSpPr>
        <p:grpSpPr>
          <a:xfrm>
            <a:off x="6832997" y="2977158"/>
            <a:ext cx="493514" cy="494109"/>
            <a:chOff x="18191163" y="7939088"/>
            <a:chExt cx="1316037" cy="1317625"/>
          </a:xfrm>
        </p:grpSpPr>
        <p:sp>
          <p:nvSpPr>
            <p:cNvPr id="2055" name="Oval 29"/>
            <p:cNvSpPr>
              <a:spLocks noChangeArrowheads="1"/>
            </p:cNvSpPr>
            <p:nvPr/>
          </p:nvSpPr>
          <p:spPr bwMode="auto">
            <a:xfrm>
              <a:off x="18191163" y="7939088"/>
              <a:ext cx="1316037" cy="1317625"/>
            </a:xfrm>
            <a:prstGeom prst="ellipse">
              <a:avLst/>
            </a:prstGeom>
            <a:solidFill>
              <a:srgbClr val="39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56" name="Freeform 30"/>
            <p:cNvSpPr>
              <a:spLocks/>
            </p:cNvSpPr>
            <p:nvPr/>
          </p:nvSpPr>
          <p:spPr bwMode="auto">
            <a:xfrm>
              <a:off x="18557875" y="8337550"/>
              <a:ext cx="290512" cy="198438"/>
            </a:xfrm>
            <a:custGeom>
              <a:avLst/>
              <a:gdLst>
                <a:gd name="T0" fmla="*/ 106 w 183"/>
                <a:gd name="T1" fmla="*/ 0 h 125"/>
                <a:gd name="T2" fmla="*/ 0 w 183"/>
                <a:gd name="T3" fmla="*/ 68 h 125"/>
                <a:gd name="T4" fmla="*/ 77 w 183"/>
                <a:gd name="T5" fmla="*/ 125 h 125"/>
                <a:gd name="T6" fmla="*/ 183 w 183"/>
                <a:gd name="T7" fmla="*/ 68 h 125"/>
                <a:gd name="T8" fmla="*/ 106 w 183"/>
                <a:gd name="T9" fmla="*/ 0 h 125"/>
              </a:gdLst>
              <a:ahLst/>
              <a:cxnLst>
                <a:cxn ang="0">
                  <a:pos x="T0" y="T1"/>
                </a:cxn>
                <a:cxn ang="0">
                  <a:pos x="T2" y="T3"/>
                </a:cxn>
                <a:cxn ang="0">
                  <a:pos x="T4" y="T5"/>
                </a:cxn>
                <a:cxn ang="0">
                  <a:pos x="T6" y="T7"/>
                </a:cxn>
                <a:cxn ang="0">
                  <a:pos x="T8" y="T9"/>
                </a:cxn>
              </a:cxnLst>
              <a:rect l="0" t="0" r="r" b="b"/>
              <a:pathLst>
                <a:path w="183" h="125">
                  <a:moveTo>
                    <a:pt x="106" y="0"/>
                  </a:moveTo>
                  <a:lnTo>
                    <a:pt x="0" y="68"/>
                  </a:lnTo>
                  <a:lnTo>
                    <a:pt x="77" y="125"/>
                  </a:lnTo>
                  <a:lnTo>
                    <a:pt x="183" y="6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57" name="Freeform 31"/>
            <p:cNvSpPr>
              <a:spLocks/>
            </p:cNvSpPr>
            <p:nvPr/>
          </p:nvSpPr>
          <p:spPr bwMode="auto">
            <a:xfrm>
              <a:off x="18848388" y="8337550"/>
              <a:ext cx="276225" cy="198438"/>
            </a:xfrm>
            <a:custGeom>
              <a:avLst/>
              <a:gdLst>
                <a:gd name="T0" fmla="*/ 174 w 174"/>
                <a:gd name="T1" fmla="*/ 68 h 125"/>
                <a:gd name="T2" fmla="*/ 77 w 174"/>
                <a:gd name="T3" fmla="*/ 0 h 125"/>
                <a:gd name="T4" fmla="*/ 0 w 174"/>
                <a:gd name="T5" fmla="*/ 68 h 125"/>
                <a:gd name="T6" fmla="*/ 106 w 174"/>
                <a:gd name="T7" fmla="*/ 125 h 125"/>
                <a:gd name="T8" fmla="*/ 174 w 174"/>
                <a:gd name="T9" fmla="*/ 68 h 125"/>
              </a:gdLst>
              <a:ahLst/>
              <a:cxnLst>
                <a:cxn ang="0">
                  <a:pos x="T0" y="T1"/>
                </a:cxn>
                <a:cxn ang="0">
                  <a:pos x="T2" y="T3"/>
                </a:cxn>
                <a:cxn ang="0">
                  <a:pos x="T4" y="T5"/>
                </a:cxn>
                <a:cxn ang="0">
                  <a:pos x="T6" y="T7"/>
                </a:cxn>
                <a:cxn ang="0">
                  <a:pos x="T8" y="T9"/>
                </a:cxn>
              </a:cxnLst>
              <a:rect l="0" t="0" r="r" b="b"/>
              <a:pathLst>
                <a:path w="174" h="125">
                  <a:moveTo>
                    <a:pt x="174" y="68"/>
                  </a:moveTo>
                  <a:lnTo>
                    <a:pt x="77" y="0"/>
                  </a:lnTo>
                  <a:lnTo>
                    <a:pt x="0" y="68"/>
                  </a:lnTo>
                  <a:lnTo>
                    <a:pt x="106" y="125"/>
                  </a:lnTo>
                  <a:lnTo>
                    <a:pt x="17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58" name="Freeform 32"/>
            <p:cNvSpPr>
              <a:spLocks/>
            </p:cNvSpPr>
            <p:nvPr/>
          </p:nvSpPr>
          <p:spPr bwMode="auto">
            <a:xfrm>
              <a:off x="18848388" y="8535988"/>
              <a:ext cx="276225" cy="215900"/>
            </a:xfrm>
            <a:custGeom>
              <a:avLst/>
              <a:gdLst>
                <a:gd name="T0" fmla="*/ 0 w 174"/>
                <a:gd name="T1" fmla="*/ 68 h 136"/>
                <a:gd name="T2" fmla="*/ 77 w 174"/>
                <a:gd name="T3" fmla="*/ 136 h 136"/>
                <a:gd name="T4" fmla="*/ 174 w 174"/>
                <a:gd name="T5" fmla="*/ 68 h 136"/>
                <a:gd name="T6" fmla="*/ 106 w 174"/>
                <a:gd name="T7" fmla="*/ 0 h 136"/>
                <a:gd name="T8" fmla="*/ 0 w 174"/>
                <a:gd name="T9" fmla="*/ 68 h 136"/>
              </a:gdLst>
              <a:ahLst/>
              <a:cxnLst>
                <a:cxn ang="0">
                  <a:pos x="T0" y="T1"/>
                </a:cxn>
                <a:cxn ang="0">
                  <a:pos x="T2" y="T3"/>
                </a:cxn>
                <a:cxn ang="0">
                  <a:pos x="T4" y="T5"/>
                </a:cxn>
                <a:cxn ang="0">
                  <a:pos x="T6" y="T7"/>
                </a:cxn>
                <a:cxn ang="0">
                  <a:pos x="T8" y="T9"/>
                </a:cxn>
              </a:cxnLst>
              <a:rect l="0" t="0" r="r" b="b"/>
              <a:pathLst>
                <a:path w="174" h="136">
                  <a:moveTo>
                    <a:pt x="0" y="68"/>
                  </a:moveTo>
                  <a:lnTo>
                    <a:pt x="77" y="136"/>
                  </a:lnTo>
                  <a:lnTo>
                    <a:pt x="174" y="68"/>
                  </a:lnTo>
                  <a:lnTo>
                    <a:pt x="106"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59" name="Freeform 33"/>
            <p:cNvSpPr>
              <a:spLocks/>
            </p:cNvSpPr>
            <p:nvPr/>
          </p:nvSpPr>
          <p:spPr bwMode="auto">
            <a:xfrm>
              <a:off x="18557875" y="8535988"/>
              <a:ext cx="290512" cy="215900"/>
            </a:xfrm>
            <a:custGeom>
              <a:avLst/>
              <a:gdLst>
                <a:gd name="T0" fmla="*/ 0 w 183"/>
                <a:gd name="T1" fmla="*/ 68 h 136"/>
                <a:gd name="T2" fmla="*/ 106 w 183"/>
                <a:gd name="T3" fmla="*/ 136 h 136"/>
                <a:gd name="T4" fmla="*/ 183 w 183"/>
                <a:gd name="T5" fmla="*/ 68 h 136"/>
                <a:gd name="T6" fmla="*/ 77 w 183"/>
                <a:gd name="T7" fmla="*/ 0 h 136"/>
                <a:gd name="T8" fmla="*/ 0 w 183"/>
                <a:gd name="T9" fmla="*/ 68 h 136"/>
              </a:gdLst>
              <a:ahLst/>
              <a:cxnLst>
                <a:cxn ang="0">
                  <a:pos x="T0" y="T1"/>
                </a:cxn>
                <a:cxn ang="0">
                  <a:pos x="T2" y="T3"/>
                </a:cxn>
                <a:cxn ang="0">
                  <a:pos x="T4" y="T5"/>
                </a:cxn>
                <a:cxn ang="0">
                  <a:pos x="T6" y="T7"/>
                </a:cxn>
                <a:cxn ang="0">
                  <a:pos x="T8" y="T9"/>
                </a:cxn>
              </a:cxnLst>
              <a:rect l="0" t="0" r="r" b="b"/>
              <a:pathLst>
                <a:path w="183" h="136">
                  <a:moveTo>
                    <a:pt x="0" y="68"/>
                  </a:moveTo>
                  <a:lnTo>
                    <a:pt x="106" y="136"/>
                  </a:lnTo>
                  <a:lnTo>
                    <a:pt x="183" y="68"/>
                  </a:lnTo>
                  <a:lnTo>
                    <a:pt x="77"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60" name="Freeform 34"/>
            <p:cNvSpPr>
              <a:spLocks/>
            </p:cNvSpPr>
            <p:nvPr/>
          </p:nvSpPr>
          <p:spPr bwMode="auto">
            <a:xfrm>
              <a:off x="18680113" y="8674100"/>
              <a:ext cx="336550" cy="200025"/>
            </a:xfrm>
            <a:custGeom>
              <a:avLst/>
              <a:gdLst>
                <a:gd name="T0" fmla="*/ 106 w 212"/>
                <a:gd name="T1" fmla="*/ 0 h 126"/>
                <a:gd name="T2" fmla="*/ 29 w 212"/>
                <a:gd name="T3" fmla="*/ 58 h 126"/>
                <a:gd name="T4" fmla="*/ 0 w 212"/>
                <a:gd name="T5" fmla="*/ 39 h 126"/>
                <a:gd name="T6" fmla="*/ 0 w 212"/>
                <a:gd name="T7" fmla="*/ 58 h 126"/>
                <a:gd name="T8" fmla="*/ 106 w 212"/>
                <a:gd name="T9" fmla="*/ 126 h 126"/>
                <a:gd name="T10" fmla="*/ 212 w 212"/>
                <a:gd name="T11" fmla="*/ 58 h 126"/>
                <a:gd name="T12" fmla="*/ 212 w 212"/>
                <a:gd name="T13" fmla="*/ 39 h 126"/>
                <a:gd name="T14" fmla="*/ 183 w 212"/>
                <a:gd name="T15" fmla="*/ 58 h 126"/>
                <a:gd name="T16" fmla="*/ 106 w 212"/>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6">
                  <a:moveTo>
                    <a:pt x="106" y="0"/>
                  </a:moveTo>
                  <a:lnTo>
                    <a:pt x="29" y="58"/>
                  </a:lnTo>
                  <a:lnTo>
                    <a:pt x="0" y="39"/>
                  </a:lnTo>
                  <a:lnTo>
                    <a:pt x="0" y="58"/>
                  </a:lnTo>
                  <a:lnTo>
                    <a:pt x="106" y="126"/>
                  </a:lnTo>
                  <a:lnTo>
                    <a:pt x="212" y="58"/>
                  </a:lnTo>
                  <a:lnTo>
                    <a:pt x="212" y="39"/>
                  </a:lnTo>
                  <a:lnTo>
                    <a:pt x="183" y="5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0" name="กลุ่ม 2079"/>
          <p:cNvGrpSpPr/>
          <p:nvPr/>
        </p:nvGrpSpPr>
        <p:grpSpPr>
          <a:xfrm>
            <a:off x="4472583" y="2247900"/>
            <a:ext cx="494109" cy="494109"/>
            <a:chOff x="11896725" y="5994400"/>
            <a:chExt cx="1317625" cy="1317625"/>
          </a:xfrm>
        </p:grpSpPr>
        <p:sp>
          <p:nvSpPr>
            <p:cNvPr id="2061" name="Oval 35"/>
            <p:cNvSpPr>
              <a:spLocks noChangeArrowheads="1"/>
            </p:cNvSpPr>
            <p:nvPr/>
          </p:nvSpPr>
          <p:spPr bwMode="auto">
            <a:xfrm>
              <a:off x="11896725" y="5994400"/>
              <a:ext cx="1317625" cy="1317625"/>
            </a:xfrm>
            <a:prstGeom prst="ellipse">
              <a:avLst/>
            </a:prstGeom>
            <a:solidFill>
              <a:srgbClr val="FFC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62" name="Freeform 36"/>
            <p:cNvSpPr>
              <a:spLocks noEditPoints="1"/>
            </p:cNvSpPr>
            <p:nvPr/>
          </p:nvSpPr>
          <p:spPr bwMode="auto">
            <a:xfrm>
              <a:off x="12311063" y="6392863"/>
              <a:ext cx="488950" cy="504825"/>
            </a:xfrm>
            <a:custGeom>
              <a:avLst/>
              <a:gdLst>
                <a:gd name="T0" fmla="*/ 9 w 32"/>
                <a:gd name="T1" fmla="*/ 33 h 33"/>
                <a:gd name="T2" fmla="*/ 6 w 32"/>
                <a:gd name="T3" fmla="*/ 32 h 33"/>
                <a:gd name="T4" fmla="*/ 0 w 32"/>
                <a:gd name="T5" fmla="*/ 23 h 33"/>
                <a:gd name="T6" fmla="*/ 0 w 32"/>
                <a:gd name="T7" fmla="*/ 11 h 33"/>
                <a:gd name="T8" fmla="*/ 7 w 32"/>
                <a:gd name="T9" fmla="*/ 1 h 33"/>
                <a:gd name="T10" fmla="*/ 19 w 32"/>
                <a:gd name="T11" fmla="*/ 1 h 33"/>
                <a:gd name="T12" fmla="*/ 26 w 32"/>
                <a:gd name="T13" fmla="*/ 8 h 33"/>
                <a:gd name="T14" fmla="*/ 27 w 32"/>
                <a:gd name="T15" fmla="*/ 13 h 33"/>
                <a:gd name="T16" fmla="*/ 31 w 32"/>
                <a:gd name="T17" fmla="*/ 13 h 33"/>
                <a:gd name="T18" fmla="*/ 32 w 32"/>
                <a:gd name="T19" fmla="*/ 15 h 33"/>
                <a:gd name="T20" fmla="*/ 31 w 32"/>
                <a:gd name="T21" fmla="*/ 27 h 33"/>
                <a:gd name="T22" fmla="*/ 23 w 32"/>
                <a:gd name="T23" fmla="*/ 33 h 33"/>
                <a:gd name="T24" fmla="*/ 21 w 32"/>
                <a:gd name="T25" fmla="*/ 33 h 33"/>
                <a:gd name="T26" fmla="*/ 9 w 32"/>
                <a:gd name="T27" fmla="*/ 33 h 33"/>
                <a:gd name="T28" fmla="*/ 21 w 32"/>
                <a:gd name="T29" fmla="*/ 24 h 33"/>
                <a:gd name="T30" fmla="*/ 21 w 32"/>
                <a:gd name="T31" fmla="*/ 21 h 33"/>
                <a:gd name="T32" fmla="*/ 10 w 32"/>
                <a:gd name="T33" fmla="*/ 21 h 33"/>
                <a:gd name="T34" fmla="*/ 10 w 32"/>
                <a:gd name="T35" fmla="*/ 24 h 33"/>
                <a:gd name="T36" fmla="*/ 21 w 32"/>
                <a:gd name="T37" fmla="*/ 24 h 33"/>
                <a:gd name="T38" fmla="*/ 16 w 32"/>
                <a:gd name="T39" fmla="*/ 13 h 33"/>
                <a:gd name="T40" fmla="*/ 15 w 32"/>
                <a:gd name="T41" fmla="*/ 9 h 33"/>
                <a:gd name="T42" fmla="*/ 10 w 32"/>
                <a:gd name="T43" fmla="*/ 9 h 33"/>
                <a:gd name="T44" fmla="*/ 10 w 32"/>
                <a:gd name="T45" fmla="*/ 13 h 33"/>
                <a:gd name="T46" fmla="*/ 16 w 32"/>
                <a:gd name="T4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3">
                  <a:moveTo>
                    <a:pt x="9" y="33"/>
                  </a:moveTo>
                  <a:cubicBezTo>
                    <a:pt x="8" y="33"/>
                    <a:pt x="7" y="32"/>
                    <a:pt x="6" y="32"/>
                  </a:cubicBezTo>
                  <a:cubicBezTo>
                    <a:pt x="2" y="30"/>
                    <a:pt x="0" y="27"/>
                    <a:pt x="0" y="23"/>
                  </a:cubicBezTo>
                  <a:cubicBezTo>
                    <a:pt x="0" y="21"/>
                    <a:pt x="0" y="12"/>
                    <a:pt x="0" y="11"/>
                  </a:cubicBezTo>
                  <a:cubicBezTo>
                    <a:pt x="0" y="6"/>
                    <a:pt x="3" y="2"/>
                    <a:pt x="7" y="1"/>
                  </a:cubicBezTo>
                  <a:cubicBezTo>
                    <a:pt x="9" y="0"/>
                    <a:pt x="17" y="0"/>
                    <a:pt x="19" y="1"/>
                  </a:cubicBezTo>
                  <a:cubicBezTo>
                    <a:pt x="22" y="2"/>
                    <a:pt x="25" y="4"/>
                    <a:pt x="26" y="8"/>
                  </a:cubicBezTo>
                  <a:cubicBezTo>
                    <a:pt x="26" y="10"/>
                    <a:pt x="26" y="12"/>
                    <a:pt x="27" y="13"/>
                  </a:cubicBezTo>
                  <a:cubicBezTo>
                    <a:pt x="29" y="13"/>
                    <a:pt x="30" y="13"/>
                    <a:pt x="31" y="13"/>
                  </a:cubicBezTo>
                  <a:cubicBezTo>
                    <a:pt x="31" y="13"/>
                    <a:pt x="32" y="14"/>
                    <a:pt x="32" y="15"/>
                  </a:cubicBezTo>
                  <a:cubicBezTo>
                    <a:pt x="32" y="24"/>
                    <a:pt x="32" y="25"/>
                    <a:pt x="31" y="27"/>
                  </a:cubicBezTo>
                  <a:cubicBezTo>
                    <a:pt x="29" y="30"/>
                    <a:pt x="26" y="33"/>
                    <a:pt x="23" y="33"/>
                  </a:cubicBezTo>
                  <a:cubicBezTo>
                    <a:pt x="22" y="33"/>
                    <a:pt x="22" y="33"/>
                    <a:pt x="21" y="33"/>
                  </a:cubicBezTo>
                  <a:cubicBezTo>
                    <a:pt x="21" y="33"/>
                    <a:pt x="11" y="33"/>
                    <a:pt x="9" y="33"/>
                  </a:cubicBezTo>
                  <a:close/>
                  <a:moveTo>
                    <a:pt x="21" y="24"/>
                  </a:moveTo>
                  <a:cubicBezTo>
                    <a:pt x="24" y="24"/>
                    <a:pt x="24" y="21"/>
                    <a:pt x="21" y="21"/>
                  </a:cubicBezTo>
                  <a:cubicBezTo>
                    <a:pt x="18" y="21"/>
                    <a:pt x="14" y="21"/>
                    <a:pt x="10" y="21"/>
                  </a:cubicBezTo>
                  <a:cubicBezTo>
                    <a:pt x="7" y="21"/>
                    <a:pt x="8" y="24"/>
                    <a:pt x="10" y="24"/>
                  </a:cubicBezTo>
                  <a:cubicBezTo>
                    <a:pt x="12" y="24"/>
                    <a:pt x="21" y="24"/>
                    <a:pt x="21" y="24"/>
                  </a:cubicBezTo>
                  <a:close/>
                  <a:moveTo>
                    <a:pt x="16" y="13"/>
                  </a:moveTo>
                  <a:cubicBezTo>
                    <a:pt x="18" y="12"/>
                    <a:pt x="18" y="9"/>
                    <a:pt x="15" y="9"/>
                  </a:cubicBezTo>
                  <a:cubicBezTo>
                    <a:pt x="15" y="9"/>
                    <a:pt x="10" y="9"/>
                    <a:pt x="10" y="9"/>
                  </a:cubicBezTo>
                  <a:cubicBezTo>
                    <a:pt x="7" y="9"/>
                    <a:pt x="8" y="13"/>
                    <a:pt x="10" y="13"/>
                  </a:cubicBezTo>
                  <a:cubicBezTo>
                    <a:pt x="10" y="13"/>
                    <a:pt x="15" y="13"/>
                    <a:pt x="1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7" name="กลุ่ม 666"/>
          <p:cNvGrpSpPr/>
          <p:nvPr/>
        </p:nvGrpSpPr>
        <p:grpSpPr>
          <a:xfrm>
            <a:off x="4472583" y="1518643"/>
            <a:ext cx="494109" cy="494109"/>
            <a:chOff x="11896725" y="4049713"/>
            <a:chExt cx="1317625" cy="1317625"/>
          </a:xfrm>
        </p:grpSpPr>
        <p:sp>
          <p:nvSpPr>
            <p:cNvPr id="2063" name="Oval 37"/>
            <p:cNvSpPr>
              <a:spLocks noChangeArrowheads="1"/>
            </p:cNvSpPr>
            <p:nvPr/>
          </p:nvSpPr>
          <p:spPr bwMode="auto">
            <a:xfrm>
              <a:off x="11896725" y="4049713"/>
              <a:ext cx="1317625" cy="1317625"/>
            </a:xfrm>
            <a:prstGeom prst="ellipse">
              <a:avLst/>
            </a:prstGeom>
            <a:solidFill>
              <a:srgbClr val="1F9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64" name="Freeform 38"/>
            <p:cNvSpPr>
              <a:spLocks noEditPoints="1"/>
            </p:cNvSpPr>
            <p:nvPr/>
          </p:nvSpPr>
          <p:spPr bwMode="auto">
            <a:xfrm>
              <a:off x="12295188" y="4432300"/>
              <a:ext cx="520700" cy="536575"/>
            </a:xfrm>
            <a:custGeom>
              <a:avLst/>
              <a:gdLst>
                <a:gd name="T0" fmla="*/ 32 w 34"/>
                <a:gd name="T1" fmla="*/ 20 h 35"/>
                <a:gd name="T2" fmla="*/ 33 w 34"/>
                <a:gd name="T3" fmla="*/ 18 h 35"/>
                <a:gd name="T4" fmla="*/ 17 w 34"/>
                <a:gd name="T5" fmla="*/ 2 h 35"/>
                <a:gd name="T6" fmla="*/ 14 w 34"/>
                <a:gd name="T7" fmla="*/ 2 h 35"/>
                <a:gd name="T8" fmla="*/ 9 w 34"/>
                <a:gd name="T9" fmla="*/ 0 h 35"/>
                <a:gd name="T10" fmla="*/ 0 w 34"/>
                <a:gd name="T11" fmla="*/ 10 h 35"/>
                <a:gd name="T12" fmla="*/ 1 w 34"/>
                <a:gd name="T13" fmla="*/ 14 h 35"/>
                <a:gd name="T14" fmla="*/ 1 w 34"/>
                <a:gd name="T15" fmla="*/ 18 h 35"/>
                <a:gd name="T16" fmla="*/ 17 w 34"/>
                <a:gd name="T17" fmla="*/ 34 h 35"/>
                <a:gd name="T18" fmla="*/ 20 w 34"/>
                <a:gd name="T19" fmla="*/ 34 h 35"/>
                <a:gd name="T20" fmla="*/ 25 w 34"/>
                <a:gd name="T21" fmla="*/ 35 h 35"/>
                <a:gd name="T22" fmla="*/ 34 w 34"/>
                <a:gd name="T23" fmla="*/ 26 h 35"/>
                <a:gd name="T24" fmla="*/ 32 w 34"/>
                <a:gd name="T25" fmla="*/ 20 h 35"/>
                <a:gd name="T26" fmla="*/ 21 w 34"/>
                <a:gd name="T27" fmla="*/ 27 h 35"/>
                <a:gd name="T28" fmla="*/ 14 w 34"/>
                <a:gd name="T29" fmla="*/ 27 h 35"/>
                <a:gd name="T30" fmla="*/ 9 w 34"/>
                <a:gd name="T31" fmla="*/ 23 h 35"/>
                <a:gd name="T32" fmla="*/ 12 w 34"/>
                <a:gd name="T33" fmla="*/ 22 h 35"/>
                <a:gd name="T34" fmla="*/ 13 w 34"/>
                <a:gd name="T35" fmla="*/ 23 h 35"/>
                <a:gd name="T36" fmla="*/ 20 w 34"/>
                <a:gd name="T37" fmla="*/ 23 h 35"/>
                <a:gd name="T38" fmla="*/ 20 w 34"/>
                <a:gd name="T39" fmla="*/ 21 h 35"/>
                <a:gd name="T40" fmla="*/ 13 w 34"/>
                <a:gd name="T41" fmla="*/ 19 h 35"/>
                <a:gd name="T42" fmla="*/ 10 w 34"/>
                <a:gd name="T43" fmla="*/ 10 h 35"/>
                <a:gd name="T44" fmla="*/ 16 w 34"/>
                <a:gd name="T45" fmla="*/ 7 h 35"/>
                <a:gd name="T46" fmla="*/ 24 w 34"/>
                <a:gd name="T47" fmla="*/ 12 h 35"/>
                <a:gd name="T48" fmla="*/ 23 w 34"/>
                <a:gd name="T49" fmla="*/ 14 h 35"/>
                <a:gd name="T50" fmla="*/ 20 w 34"/>
                <a:gd name="T51" fmla="*/ 12 h 35"/>
                <a:gd name="T52" fmla="*/ 14 w 34"/>
                <a:gd name="T53" fmla="*/ 11 h 35"/>
                <a:gd name="T54" fmla="*/ 14 w 34"/>
                <a:gd name="T55" fmla="*/ 14 h 35"/>
                <a:gd name="T56" fmla="*/ 22 w 34"/>
                <a:gd name="T57" fmla="*/ 17 h 35"/>
                <a:gd name="T58" fmla="*/ 25 w 34"/>
                <a:gd name="T59" fmla="*/ 22 h 35"/>
                <a:gd name="T60" fmla="*/ 21 w 34"/>
                <a:gd name="T61"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35">
                  <a:moveTo>
                    <a:pt x="32" y="20"/>
                  </a:moveTo>
                  <a:cubicBezTo>
                    <a:pt x="33" y="20"/>
                    <a:pt x="33" y="19"/>
                    <a:pt x="33" y="18"/>
                  </a:cubicBezTo>
                  <a:cubicBezTo>
                    <a:pt x="33" y="9"/>
                    <a:pt x="25" y="2"/>
                    <a:pt x="17" y="2"/>
                  </a:cubicBezTo>
                  <a:cubicBezTo>
                    <a:pt x="16" y="2"/>
                    <a:pt x="15" y="2"/>
                    <a:pt x="14" y="2"/>
                  </a:cubicBezTo>
                  <a:cubicBezTo>
                    <a:pt x="13" y="1"/>
                    <a:pt x="11" y="0"/>
                    <a:pt x="9" y="0"/>
                  </a:cubicBezTo>
                  <a:cubicBezTo>
                    <a:pt x="4" y="0"/>
                    <a:pt x="0" y="5"/>
                    <a:pt x="0" y="10"/>
                  </a:cubicBezTo>
                  <a:cubicBezTo>
                    <a:pt x="0" y="11"/>
                    <a:pt x="0" y="13"/>
                    <a:pt x="1" y="14"/>
                  </a:cubicBezTo>
                  <a:cubicBezTo>
                    <a:pt x="1" y="16"/>
                    <a:pt x="1" y="17"/>
                    <a:pt x="1" y="18"/>
                  </a:cubicBezTo>
                  <a:cubicBezTo>
                    <a:pt x="1" y="27"/>
                    <a:pt x="8" y="34"/>
                    <a:pt x="17" y="34"/>
                  </a:cubicBezTo>
                  <a:cubicBezTo>
                    <a:pt x="18" y="34"/>
                    <a:pt x="19" y="34"/>
                    <a:pt x="20" y="34"/>
                  </a:cubicBezTo>
                  <a:cubicBezTo>
                    <a:pt x="21" y="34"/>
                    <a:pt x="23" y="35"/>
                    <a:pt x="25" y="35"/>
                  </a:cubicBezTo>
                  <a:cubicBezTo>
                    <a:pt x="30" y="35"/>
                    <a:pt x="34" y="31"/>
                    <a:pt x="34" y="26"/>
                  </a:cubicBezTo>
                  <a:cubicBezTo>
                    <a:pt x="34" y="24"/>
                    <a:pt x="33" y="22"/>
                    <a:pt x="32" y="20"/>
                  </a:cubicBezTo>
                  <a:close/>
                  <a:moveTo>
                    <a:pt x="21" y="27"/>
                  </a:moveTo>
                  <a:cubicBezTo>
                    <a:pt x="19" y="28"/>
                    <a:pt x="16" y="28"/>
                    <a:pt x="14" y="27"/>
                  </a:cubicBezTo>
                  <a:cubicBezTo>
                    <a:pt x="10" y="27"/>
                    <a:pt x="9" y="25"/>
                    <a:pt x="9" y="23"/>
                  </a:cubicBezTo>
                  <a:cubicBezTo>
                    <a:pt x="8" y="21"/>
                    <a:pt x="11" y="20"/>
                    <a:pt x="12" y="22"/>
                  </a:cubicBezTo>
                  <a:cubicBezTo>
                    <a:pt x="13" y="22"/>
                    <a:pt x="13" y="23"/>
                    <a:pt x="13" y="23"/>
                  </a:cubicBezTo>
                  <a:cubicBezTo>
                    <a:pt x="15" y="25"/>
                    <a:pt x="19" y="25"/>
                    <a:pt x="20" y="23"/>
                  </a:cubicBezTo>
                  <a:cubicBezTo>
                    <a:pt x="21" y="22"/>
                    <a:pt x="21" y="22"/>
                    <a:pt x="20" y="21"/>
                  </a:cubicBezTo>
                  <a:cubicBezTo>
                    <a:pt x="19" y="20"/>
                    <a:pt x="19" y="20"/>
                    <a:pt x="13" y="19"/>
                  </a:cubicBezTo>
                  <a:cubicBezTo>
                    <a:pt x="8" y="17"/>
                    <a:pt x="8" y="13"/>
                    <a:pt x="10" y="10"/>
                  </a:cubicBezTo>
                  <a:cubicBezTo>
                    <a:pt x="11" y="8"/>
                    <a:pt x="13" y="8"/>
                    <a:pt x="16" y="7"/>
                  </a:cubicBezTo>
                  <a:cubicBezTo>
                    <a:pt x="20" y="7"/>
                    <a:pt x="24" y="9"/>
                    <a:pt x="24" y="12"/>
                  </a:cubicBezTo>
                  <a:cubicBezTo>
                    <a:pt x="24" y="13"/>
                    <a:pt x="24" y="13"/>
                    <a:pt x="23" y="14"/>
                  </a:cubicBezTo>
                  <a:cubicBezTo>
                    <a:pt x="21" y="14"/>
                    <a:pt x="21" y="13"/>
                    <a:pt x="20" y="12"/>
                  </a:cubicBezTo>
                  <a:cubicBezTo>
                    <a:pt x="18" y="10"/>
                    <a:pt x="15" y="11"/>
                    <a:pt x="14" y="11"/>
                  </a:cubicBezTo>
                  <a:cubicBezTo>
                    <a:pt x="13" y="12"/>
                    <a:pt x="13" y="14"/>
                    <a:pt x="14" y="14"/>
                  </a:cubicBezTo>
                  <a:cubicBezTo>
                    <a:pt x="15" y="15"/>
                    <a:pt x="20" y="16"/>
                    <a:pt x="22" y="17"/>
                  </a:cubicBezTo>
                  <a:cubicBezTo>
                    <a:pt x="24" y="18"/>
                    <a:pt x="25" y="19"/>
                    <a:pt x="25" y="22"/>
                  </a:cubicBezTo>
                  <a:cubicBezTo>
                    <a:pt x="25" y="24"/>
                    <a:pt x="24" y="26"/>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1" name="กลุ่ม 2080"/>
          <p:cNvGrpSpPr/>
          <p:nvPr/>
        </p:nvGrpSpPr>
        <p:grpSpPr>
          <a:xfrm>
            <a:off x="5259586" y="2247900"/>
            <a:ext cx="493514" cy="494109"/>
            <a:chOff x="13995400" y="5994400"/>
            <a:chExt cx="1316037" cy="1317625"/>
          </a:xfrm>
        </p:grpSpPr>
        <p:sp>
          <p:nvSpPr>
            <p:cNvPr id="2065" name="Oval 39"/>
            <p:cNvSpPr>
              <a:spLocks noChangeArrowheads="1"/>
            </p:cNvSpPr>
            <p:nvPr/>
          </p:nvSpPr>
          <p:spPr bwMode="auto">
            <a:xfrm>
              <a:off x="13995400" y="5994400"/>
              <a:ext cx="1316037" cy="1317625"/>
            </a:xfrm>
            <a:prstGeom prst="ellipse">
              <a:avLst/>
            </a:prstGeom>
            <a:solidFill>
              <a:srgbClr val="7D5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66" name="Freeform 40"/>
            <p:cNvSpPr>
              <a:spLocks noEditPoints="1"/>
            </p:cNvSpPr>
            <p:nvPr/>
          </p:nvSpPr>
          <p:spPr bwMode="auto">
            <a:xfrm>
              <a:off x="14392275" y="6392863"/>
              <a:ext cx="520700" cy="504825"/>
            </a:xfrm>
            <a:custGeom>
              <a:avLst/>
              <a:gdLst>
                <a:gd name="T0" fmla="*/ 28 w 34"/>
                <a:gd name="T1" fmla="*/ 0 h 33"/>
                <a:gd name="T2" fmla="*/ 5 w 34"/>
                <a:gd name="T3" fmla="*/ 0 h 33"/>
                <a:gd name="T4" fmla="*/ 0 w 34"/>
                <a:gd name="T5" fmla="*/ 5 h 33"/>
                <a:gd name="T6" fmla="*/ 0 w 34"/>
                <a:gd name="T7" fmla="*/ 28 h 33"/>
                <a:gd name="T8" fmla="*/ 5 w 34"/>
                <a:gd name="T9" fmla="*/ 33 h 33"/>
                <a:gd name="T10" fmla="*/ 28 w 34"/>
                <a:gd name="T11" fmla="*/ 33 h 33"/>
                <a:gd name="T12" fmla="*/ 34 w 34"/>
                <a:gd name="T13" fmla="*/ 28 h 33"/>
                <a:gd name="T14" fmla="*/ 34 w 34"/>
                <a:gd name="T15" fmla="*/ 5 h 33"/>
                <a:gd name="T16" fmla="*/ 28 w 34"/>
                <a:gd name="T17" fmla="*/ 0 h 33"/>
                <a:gd name="T18" fmla="*/ 24 w 34"/>
                <a:gd name="T19" fmla="*/ 4 h 33"/>
                <a:gd name="T20" fmla="*/ 25 w 34"/>
                <a:gd name="T21" fmla="*/ 3 h 33"/>
                <a:gd name="T22" fmla="*/ 29 w 34"/>
                <a:gd name="T23" fmla="*/ 3 h 33"/>
                <a:gd name="T24" fmla="*/ 30 w 34"/>
                <a:gd name="T25" fmla="*/ 4 h 33"/>
                <a:gd name="T26" fmla="*/ 30 w 34"/>
                <a:gd name="T27" fmla="*/ 8 h 33"/>
                <a:gd name="T28" fmla="*/ 29 w 34"/>
                <a:gd name="T29" fmla="*/ 9 h 33"/>
                <a:gd name="T30" fmla="*/ 25 w 34"/>
                <a:gd name="T31" fmla="*/ 9 h 33"/>
                <a:gd name="T32" fmla="*/ 24 w 34"/>
                <a:gd name="T33" fmla="*/ 8 h 33"/>
                <a:gd name="T34" fmla="*/ 24 w 34"/>
                <a:gd name="T35" fmla="*/ 4 h 33"/>
                <a:gd name="T36" fmla="*/ 11 w 34"/>
                <a:gd name="T37" fmla="*/ 14 h 33"/>
                <a:gd name="T38" fmla="*/ 17 w 34"/>
                <a:gd name="T39" fmla="*/ 10 h 33"/>
                <a:gd name="T40" fmla="*/ 23 w 34"/>
                <a:gd name="T41" fmla="*/ 14 h 33"/>
                <a:gd name="T42" fmla="*/ 24 w 34"/>
                <a:gd name="T43" fmla="*/ 17 h 33"/>
                <a:gd name="T44" fmla="*/ 17 w 34"/>
                <a:gd name="T45" fmla="*/ 23 h 33"/>
                <a:gd name="T46" fmla="*/ 10 w 34"/>
                <a:gd name="T47" fmla="*/ 17 h 33"/>
                <a:gd name="T48" fmla="*/ 11 w 34"/>
                <a:gd name="T49" fmla="*/ 14 h 33"/>
                <a:gd name="T50" fmla="*/ 30 w 34"/>
                <a:gd name="T51" fmla="*/ 28 h 33"/>
                <a:gd name="T52" fmla="*/ 28 w 34"/>
                <a:gd name="T53" fmla="*/ 30 h 33"/>
                <a:gd name="T54" fmla="*/ 5 w 34"/>
                <a:gd name="T55" fmla="*/ 30 h 33"/>
                <a:gd name="T56" fmla="*/ 4 w 34"/>
                <a:gd name="T57" fmla="*/ 28 h 33"/>
                <a:gd name="T58" fmla="*/ 4 w 34"/>
                <a:gd name="T59" fmla="*/ 14 h 33"/>
                <a:gd name="T60" fmla="*/ 7 w 34"/>
                <a:gd name="T61" fmla="*/ 14 h 33"/>
                <a:gd name="T62" fmla="*/ 7 w 34"/>
                <a:gd name="T63" fmla="*/ 17 h 33"/>
                <a:gd name="T64" fmla="*/ 17 w 34"/>
                <a:gd name="T65" fmla="*/ 27 h 33"/>
                <a:gd name="T66" fmla="*/ 27 w 34"/>
                <a:gd name="T67" fmla="*/ 17 h 33"/>
                <a:gd name="T68" fmla="*/ 27 w 34"/>
                <a:gd name="T69" fmla="*/ 14 h 33"/>
                <a:gd name="T70" fmla="*/ 30 w 34"/>
                <a:gd name="T71" fmla="*/ 14 h 33"/>
                <a:gd name="T72" fmla="*/ 30 w 34"/>
                <a:gd name="T7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3">
                  <a:moveTo>
                    <a:pt x="28" y="0"/>
                  </a:moveTo>
                  <a:cubicBezTo>
                    <a:pt x="5" y="0"/>
                    <a:pt x="5" y="0"/>
                    <a:pt x="5" y="0"/>
                  </a:cubicBezTo>
                  <a:cubicBezTo>
                    <a:pt x="2" y="0"/>
                    <a:pt x="0" y="2"/>
                    <a:pt x="0" y="5"/>
                  </a:cubicBezTo>
                  <a:cubicBezTo>
                    <a:pt x="0" y="28"/>
                    <a:pt x="0" y="28"/>
                    <a:pt x="0" y="28"/>
                  </a:cubicBezTo>
                  <a:cubicBezTo>
                    <a:pt x="0" y="31"/>
                    <a:pt x="2" y="33"/>
                    <a:pt x="5" y="33"/>
                  </a:cubicBezTo>
                  <a:cubicBezTo>
                    <a:pt x="28" y="33"/>
                    <a:pt x="28" y="33"/>
                    <a:pt x="28" y="33"/>
                  </a:cubicBezTo>
                  <a:cubicBezTo>
                    <a:pt x="31" y="33"/>
                    <a:pt x="34" y="31"/>
                    <a:pt x="34" y="28"/>
                  </a:cubicBezTo>
                  <a:cubicBezTo>
                    <a:pt x="34" y="5"/>
                    <a:pt x="34" y="5"/>
                    <a:pt x="34" y="5"/>
                  </a:cubicBezTo>
                  <a:cubicBezTo>
                    <a:pt x="34" y="2"/>
                    <a:pt x="31" y="0"/>
                    <a:pt x="28" y="0"/>
                  </a:cubicBezTo>
                  <a:close/>
                  <a:moveTo>
                    <a:pt x="24" y="4"/>
                  </a:moveTo>
                  <a:cubicBezTo>
                    <a:pt x="24" y="4"/>
                    <a:pt x="24" y="3"/>
                    <a:pt x="25" y="3"/>
                  </a:cubicBezTo>
                  <a:cubicBezTo>
                    <a:pt x="29" y="3"/>
                    <a:pt x="29" y="3"/>
                    <a:pt x="29" y="3"/>
                  </a:cubicBezTo>
                  <a:cubicBezTo>
                    <a:pt x="30" y="3"/>
                    <a:pt x="30" y="4"/>
                    <a:pt x="30" y="4"/>
                  </a:cubicBezTo>
                  <a:cubicBezTo>
                    <a:pt x="30" y="8"/>
                    <a:pt x="30" y="8"/>
                    <a:pt x="30" y="8"/>
                  </a:cubicBezTo>
                  <a:cubicBezTo>
                    <a:pt x="30" y="9"/>
                    <a:pt x="30" y="9"/>
                    <a:pt x="29" y="9"/>
                  </a:cubicBezTo>
                  <a:cubicBezTo>
                    <a:pt x="25" y="9"/>
                    <a:pt x="25" y="9"/>
                    <a:pt x="25" y="9"/>
                  </a:cubicBezTo>
                  <a:cubicBezTo>
                    <a:pt x="24" y="9"/>
                    <a:pt x="24" y="9"/>
                    <a:pt x="24" y="8"/>
                  </a:cubicBezTo>
                  <a:lnTo>
                    <a:pt x="24" y="4"/>
                  </a:lnTo>
                  <a:close/>
                  <a:moveTo>
                    <a:pt x="11" y="14"/>
                  </a:moveTo>
                  <a:cubicBezTo>
                    <a:pt x="12" y="12"/>
                    <a:pt x="14" y="10"/>
                    <a:pt x="17" y="10"/>
                  </a:cubicBezTo>
                  <a:cubicBezTo>
                    <a:pt x="20" y="10"/>
                    <a:pt x="22" y="12"/>
                    <a:pt x="23" y="14"/>
                  </a:cubicBezTo>
                  <a:cubicBezTo>
                    <a:pt x="23" y="15"/>
                    <a:pt x="24" y="16"/>
                    <a:pt x="24" y="17"/>
                  </a:cubicBezTo>
                  <a:cubicBezTo>
                    <a:pt x="24" y="20"/>
                    <a:pt x="21" y="23"/>
                    <a:pt x="17" y="23"/>
                  </a:cubicBezTo>
                  <a:cubicBezTo>
                    <a:pt x="13" y="23"/>
                    <a:pt x="10" y="20"/>
                    <a:pt x="10" y="17"/>
                  </a:cubicBezTo>
                  <a:cubicBezTo>
                    <a:pt x="10" y="16"/>
                    <a:pt x="10" y="15"/>
                    <a:pt x="11" y="14"/>
                  </a:cubicBezTo>
                  <a:close/>
                  <a:moveTo>
                    <a:pt x="30" y="28"/>
                  </a:moveTo>
                  <a:cubicBezTo>
                    <a:pt x="30" y="29"/>
                    <a:pt x="29" y="30"/>
                    <a:pt x="28" y="30"/>
                  </a:cubicBezTo>
                  <a:cubicBezTo>
                    <a:pt x="5" y="30"/>
                    <a:pt x="5" y="30"/>
                    <a:pt x="5" y="30"/>
                  </a:cubicBezTo>
                  <a:cubicBezTo>
                    <a:pt x="4" y="30"/>
                    <a:pt x="4" y="29"/>
                    <a:pt x="4" y="28"/>
                  </a:cubicBezTo>
                  <a:cubicBezTo>
                    <a:pt x="4" y="14"/>
                    <a:pt x="4" y="14"/>
                    <a:pt x="4" y="14"/>
                  </a:cubicBezTo>
                  <a:cubicBezTo>
                    <a:pt x="7" y="14"/>
                    <a:pt x="7" y="14"/>
                    <a:pt x="7" y="14"/>
                  </a:cubicBezTo>
                  <a:cubicBezTo>
                    <a:pt x="7" y="15"/>
                    <a:pt x="7" y="16"/>
                    <a:pt x="7" y="17"/>
                  </a:cubicBezTo>
                  <a:cubicBezTo>
                    <a:pt x="7" y="22"/>
                    <a:pt x="11" y="27"/>
                    <a:pt x="17" y="27"/>
                  </a:cubicBezTo>
                  <a:cubicBezTo>
                    <a:pt x="22" y="27"/>
                    <a:pt x="27" y="22"/>
                    <a:pt x="27" y="17"/>
                  </a:cubicBezTo>
                  <a:cubicBezTo>
                    <a:pt x="27" y="16"/>
                    <a:pt x="27" y="15"/>
                    <a:pt x="27" y="14"/>
                  </a:cubicBezTo>
                  <a:cubicBezTo>
                    <a:pt x="30" y="14"/>
                    <a:pt x="30" y="14"/>
                    <a:pt x="30" y="14"/>
                  </a:cubicBez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8" name="กลุ่ม 2087"/>
          <p:cNvGrpSpPr/>
          <p:nvPr/>
        </p:nvGrpSpPr>
        <p:grpSpPr>
          <a:xfrm>
            <a:off x="3686176" y="2977158"/>
            <a:ext cx="493514" cy="494109"/>
            <a:chOff x="9799638" y="7939088"/>
            <a:chExt cx="1316037" cy="1317625"/>
          </a:xfrm>
        </p:grpSpPr>
        <p:sp>
          <p:nvSpPr>
            <p:cNvPr id="2067" name="Oval 41"/>
            <p:cNvSpPr>
              <a:spLocks noChangeArrowheads="1"/>
            </p:cNvSpPr>
            <p:nvPr/>
          </p:nvSpPr>
          <p:spPr bwMode="auto">
            <a:xfrm>
              <a:off x="9799638" y="7939088"/>
              <a:ext cx="1316037" cy="1317625"/>
            </a:xfrm>
            <a:prstGeom prst="ellipse">
              <a:avLst/>
            </a:prstGeom>
            <a:solidFill>
              <a:srgbClr val="28B6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68" name="Freeform 42"/>
            <p:cNvSpPr>
              <a:spLocks/>
            </p:cNvSpPr>
            <p:nvPr/>
          </p:nvSpPr>
          <p:spPr bwMode="auto">
            <a:xfrm>
              <a:off x="10182225" y="8353425"/>
              <a:ext cx="550862" cy="474663"/>
            </a:xfrm>
            <a:custGeom>
              <a:avLst/>
              <a:gdLst>
                <a:gd name="T0" fmla="*/ 35 w 36"/>
                <a:gd name="T1" fmla="*/ 7 h 31"/>
                <a:gd name="T2" fmla="*/ 16 w 36"/>
                <a:gd name="T3" fmla="*/ 31 h 31"/>
                <a:gd name="T4" fmla="*/ 11 w 36"/>
                <a:gd name="T5" fmla="*/ 25 h 31"/>
                <a:gd name="T6" fmla="*/ 5 w 36"/>
                <a:gd name="T7" fmla="*/ 9 h 31"/>
                <a:gd name="T8" fmla="*/ 2 w 36"/>
                <a:gd name="T9" fmla="*/ 11 h 31"/>
                <a:gd name="T10" fmla="*/ 0 w 36"/>
                <a:gd name="T11" fmla="*/ 9 h 31"/>
                <a:gd name="T12" fmla="*/ 10 w 36"/>
                <a:gd name="T13" fmla="*/ 1 h 31"/>
                <a:gd name="T14" fmla="*/ 16 w 36"/>
                <a:gd name="T15" fmla="*/ 6 h 31"/>
                <a:gd name="T16" fmla="*/ 20 w 36"/>
                <a:gd name="T17" fmla="*/ 20 h 31"/>
                <a:gd name="T18" fmla="*/ 25 w 36"/>
                <a:gd name="T19" fmla="*/ 11 h 31"/>
                <a:gd name="T20" fmla="*/ 20 w 36"/>
                <a:gd name="T21" fmla="*/ 9 h 31"/>
                <a:gd name="T22" fmla="*/ 30 w 36"/>
                <a:gd name="T23" fmla="*/ 0 h 31"/>
                <a:gd name="T24" fmla="*/ 35 w 36"/>
                <a:gd name="T2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1">
                  <a:moveTo>
                    <a:pt x="35" y="7"/>
                  </a:moveTo>
                  <a:cubicBezTo>
                    <a:pt x="35" y="14"/>
                    <a:pt x="23" y="31"/>
                    <a:pt x="16" y="31"/>
                  </a:cubicBezTo>
                  <a:cubicBezTo>
                    <a:pt x="14" y="31"/>
                    <a:pt x="12" y="29"/>
                    <a:pt x="11" y="25"/>
                  </a:cubicBezTo>
                  <a:cubicBezTo>
                    <a:pt x="8" y="15"/>
                    <a:pt x="7" y="9"/>
                    <a:pt x="5" y="9"/>
                  </a:cubicBezTo>
                  <a:cubicBezTo>
                    <a:pt x="4" y="9"/>
                    <a:pt x="3" y="10"/>
                    <a:pt x="2" y="11"/>
                  </a:cubicBezTo>
                  <a:cubicBezTo>
                    <a:pt x="0" y="9"/>
                    <a:pt x="0" y="9"/>
                    <a:pt x="0" y="9"/>
                  </a:cubicBezTo>
                  <a:cubicBezTo>
                    <a:pt x="5" y="5"/>
                    <a:pt x="8" y="1"/>
                    <a:pt x="10" y="1"/>
                  </a:cubicBezTo>
                  <a:cubicBezTo>
                    <a:pt x="13" y="1"/>
                    <a:pt x="15" y="2"/>
                    <a:pt x="16" y="6"/>
                  </a:cubicBezTo>
                  <a:cubicBezTo>
                    <a:pt x="16" y="12"/>
                    <a:pt x="18" y="20"/>
                    <a:pt x="20" y="20"/>
                  </a:cubicBezTo>
                  <a:cubicBezTo>
                    <a:pt x="21" y="20"/>
                    <a:pt x="25" y="13"/>
                    <a:pt x="25" y="11"/>
                  </a:cubicBezTo>
                  <a:cubicBezTo>
                    <a:pt x="26" y="8"/>
                    <a:pt x="23" y="8"/>
                    <a:pt x="20" y="9"/>
                  </a:cubicBezTo>
                  <a:cubicBezTo>
                    <a:pt x="22" y="3"/>
                    <a:pt x="25" y="0"/>
                    <a:pt x="30" y="0"/>
                  </a:cubicBezTo>
                  <a:cubicBezTo>
                    <a:pt x="34" y="1"/>
                    <a:pt x="36" y="3"/>
                    <a:pt x="3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8" name="กลุ่ม 667"/>
          <p:cNvGrpSpPr/>
          <p:nvPr/>
        </p:nvGrpSpPr>
        <p:grpSpPr>
          <a:xfrm>
            <a:off x="5259586" y="1518643"/>
            <a:ext cx="493514" cy="494109"/>
            <a:chOff x="13995400" y="4049713"/>
            <a:chExt cx="1316037" cy="1317625"/>
          </a:xfrm>
        </p:grpSpPr>
        <p:sp>
          <p:nvSpPr>
            <p:cNvPr id="2069" name="Oval 43"/>
            <p:cNvSpPr>
              <a:spLocks noChangeArrowheads="1"/>
            </p:cNvSpPr>
            <p:nvPr/>
          </p:nvSpPr>
          <p:spPr bwMode="auto">
            <a:xfrm>
              <a:off x="13995400" y="4049713"/>
              <a:ext cx="1316037" cy="1317625"/>
            </a:xfrm>
            <a:prstGeom prst="ellipse">
              <a:avLst/>
            </a:prstGeom>
            <a:solidFill>
              <a:srgbClr val="209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70" name="Freeform 44"/>
            <p:cNvSpPr>
              <a:spLocks noEditPoints="1"/>
            </p:cNvSpPr>
            <p:nvPr/>
          </p:nvSpPr>
          <p:spPr bwMode="auto">
            <a:xfrm>
              <a:off x="14331950" y="4402138"/>
              <a:ext cx="612775" cy="566738"/>
            </a:xfrm>
            <a:custGeom>
              <a:avLst/>
              <a:gdLst>
                <a:gd name="T0" fmla="*/ 3 w 40"/>
                <a:gd name="T1" fmla="*/ 37 h 37"/>
                <a:gd name="T2" fmla="*/ 4 w 40"/>
                <a:gd name="T3" fmla="*/ 35 h 37"/>
                <a:gd name="T4" fmla="*/ 6 w 40"/>
                <a:gd name="T5" fmla="*/ 29 h 37"/>
                <a:gd name="T6" fmla="*/ 6 w 40"/>
                <a:gd name="T7" fmla="*/ 28 h 37"/>
                <a:gd name="T8" fmla="*/ 17 w 40"/>
                <a:gd name="T9" fmla="*/ 3 h 37"/>
                <a:gd name="T10" fmla="*/ 38 w 40"/>
                <a:gd name="T11" fmla="*/ 16 h 37"/>
                <a:gd name="T12" fmla="*/ 24 w 40"/>
                <a:gd name="T13" fmla="*/ 37 h 37"/>
                <a:gd name="T14" fmla="*/ 13 w 40"/>
                <a:gd name="T15" fmla="*/ 35 h 37"/>
                <a:gd name="T16" fmla="*/ 12 w 40"/>
                <a:gd name="T17" fmla="*/ 35 h 37"/>
                <a:gd name="T18" fmla="*/ 3 w 40"/>
                <a:gd name="T19" fmla="*/ 37 h 37"/>
                <a:gd name="T20" fmla="*/ 7 w 40"/>
                <a:gd name="T21" fmla="*/ 33 h 37"/>
                <a:gd name="T22" fmla="*/ 12 w 40"/>
                <a:gd name="T23" fmla="*/ 32 h 37"/>
                <a:gd name="T24" fmla="*/ 14 w 40"/>
                <a:gd name="T25" fmla="*/ 32 h 37"/>
                <a:gd name="T26" fmla="*/ 23 w 40"/>
                <a:gd name="T27" fmla="*/ 34 h 37"/>
                <a:gd name="T28" fmla="*/ 35 w 40"/>
                <a:gd name="T29" fmla="*/ 17 h 37"/>
                <a:gd name="T30" fmla="*/ 18 w 40"/>
                <a:gd name="T31" fmla="*/ 5 h 37"/>
                <a:gd name="T32" fmla="*/ 8 w 40"/>
                <a:gd name="T33" fmla="*/ 26 h 37"/>
                <a:gd name="T34" fmla="*/ 9 w 40"/>
                <a:gd name="T35" fmla="*/ 29 h 37"/>
                <a:gd name="T36" fmla="*/ 7 w 40"/>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7">
                  <a:moveTo>
                    <a:pt x="3" y="37"/>
                  </a:moveTo>
                  <a:cubicBezTo>
                    <a:pt x="4" y="36"/>
                    <a:pt x="4" y="36"/>
                    <a:pt x="4" y="35"/>
                  </a:cubicBezTo>
                  <a:cubicBezTo>
                    <a:pt x="5" y="33"/>
                    <a:pt x="5" y="31"/>
                    <a:pt x="6" y="29"/>
                  </a:cubicBezTo>
                  <a:cubicBezTo>
                    <a:pt x="6" y="28"/>
                    <a:pt x="6" y="28"/>
                    <a:pt x="6" y="28"/>
                  </a:cubicBezTo>
                  <a:cubicBezTo>
                    <a:pt x="0" y="18"/>
                    <a:pt x="6" y="5"/>
                    <a:pt x="17" y="3"/>
                  </a:cubicBezTo>
                  <a:cubicBezTo>
                    <a:pt x="27" y="0"/>
                    <a:pt x="36" y="7"/>
                    <a:pt x="38" y="16"/>
                  </a:cubicBezTo>
                  <a:cubicBezTo>
                    <a:pt x="40" y="26"/>
                    <a:pt x="33" y="35"/>
                    <a:pt x="24" y="37"/>
                  </a:cubicBezTo>
                  <a:cubicBezTo>
                    <a:pt x="20" y="37"/>
                    <a:pt x="17" y="37"/>
                    <a:pt x="13" y="35"/>
                  </a:cubicBezTo>
                  <a:cubicBezTo>
                    <a:pt x="13" y="35"/>
                    <a:pt x="12" y="35"/>
                    <a:pt x="12" y="35"/>
                  </a:cubicBezTo>
                  <a:cubicBezTo>
                    <a:pt x="7" y="36"/>
                    <a:pt x="4" y="37"/>
                    <a:pt x="3" y="37"/>
                  </a:cubicBezTo>
                  <a:close/>
                  <a:moveTo>
                    <a:pt x="7" y="33"/>
                  </a:moveTo>
                  <a:cubicBezTo>
                    <a:pt x="9" y="33"/>
                    <a:pt x="11" y="32"/>
                    <a:pt x="12" y="32"/>
                  </a:cubicBezTo>
                  <a:cubicBezTo>
                    <a:pt x="13" y="32"/>
                    <a:pt x="13" y="32"/>
                    <a:pt x="14" y="32"/>
                  </a:cubicBezTo>
                  <a:cubicBezTo>
                    <a:pt x="17" y="34"/>
                    <a:pt x="20" y="34"/>
                    <a:pt x="23" y="34"/>
                  </a:cubicBezTo>
                  <a:cubicBezTo>
                    <a:pt x="31" y="33"/>
                    <a:pt x="36" y="25"/>
                    <a:pt x="35" y="17"/>
                  </a:cubicBezTo>
                  <a:cubicBezTo>
                    <a:pt x="34" y="9"/>
                    <a:pt x="26" y="4"/>
                    <a:pt x="18" y="5"/>
                  </a:cubicBezTo>
                  <a:cubicBezTo>
                    <a:pt x="9" y="7"/>
                    <a:pt x="3" y="18"/>
                    <a:pt x="8" y="26"/>
                  </a:cubicBezTo>
                  <a:cubicBezTo>
                    <a:pt x="9" y="27"/>
                    <a:pt x="9" y="28"/>
                    <a:pt x="9" y="29"/>
                  </a:cubicBezTo>
                  <a:cubicBezTo>
                    <a:pt x="8" y="30"/>
                    <a:pt x="8" y="32"/>
                    <a:pt x="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71" name="Freeform 45"/>
            <p:cNvSpPr>
              <a:spLocks/>
            </p:cNvSpPr>
            <p:nvPr/>
          </p:nvSpPr>
          <p:spPr bwMode="auto">
            <a:xfrm>
              <a:off x="14516100" y="4570413"/>
              <a:ext cx="274637" cy="260350"/>
            </a:xfrm>
            <a:custGeom>
              <a:avLst/>
              <a:gdLst>
                <a:gd name="T0" fmla="*/ 13 w 18"/>
                <a:gd name="T1" fmla="*/ 17 h 17"/>
                <a:gd name="T2" fmla="*/ 1 w 18"/>
                <a:gd name="T3" fmla="*/ 8 h 17"/>
                <a:gd name="T4" fmla="*/ 2 w 18"/>
                <a:gd name="T5" fmla="*/ 1 h 17"/>
                <a:gd name="T6" fmla="*/ 4 w 18"/>
                <a:gd name="T7" fmla="*/ 1 h 17"/>
                <a:gd name="T8" fmla="*/ 4 w 18"/>
                <a:gd name="T9" fmla="*/ 1 h 17"/>
                <a:gd name="T10" fmla="*/ 6 w 18"/>
                <a:gd name="T11" fmla="*/ 4 h 17"/>
                <a:gd name="T12" fmla="*/ 5 w 18"/>
                <a:gd name="T13" fmla="*/ 7 h 17"/>
                <a:gd name="T14" fmla="*/ 5 w 18"/>
                <a:gd name="T15" fmla="*/ 8 h 17"/>
                <a:gd name="T16" fmla="*/ 11 w 18"/>
                <a:gd name="T17" fmla="*/ 13 h 17"/>
                <a:gd name="T18" fmla="*/ 12 w 18"/>
                <a:gd name="T19" fmla="*/ 13 h 17"/>
                <a:gd name="T20" fmla="*/ 14 w 18"/>
                <a:gd name="T21" fmla="*/ 11 h 17"/>
                <a:gd name="T22" fmla="*/ 18 w 18"/>
                <a:gd name="T23" fmla="*/ 13 h 17"/>
                <a:gd name="T24" fmla="*/ 13 w 18"/>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13" y="17"/>
                  </a:moveTo>
                  <a:cubicBezTo>
                    <a:pt x="10" y="17"/>
                    <a:pt x="5" y="14"/>
                    <a:pt x="1" y="8"/>
                  </a:cubicBezTo>
                  <a:cubicBezTo>
                    <a:pt x="0" y="5"/>
                    <a:pt x="0" y="3"/>
                    <a:pt x="2" y="1"/>
                  </a:cubicBezTo>
                  <a:cubicBezTo>
                    <a:pt x="2" y="0"/>
                    <a:pt x="3" y="0"/>
                    <a:pt x="4" y="1"/>
                  </a:cubicBezTo>
                  <a:cubicBezTo>
                    <a:pt x="4" y="1"/>
                    <a:pt x="4" y="1"/>
                    <a:pt x="4" y="1"/>
                  </a:cubicBezTo>
                  <a:cubicBezTo>
                    <a:pt x="5" y="2"/>
                    <a:pt x="5" y="3"/>
                    <a:pt x="6" y="4"/>
                  </a:cubicBezTo>
                  <a:cubicBezTo>
                    <a:pt x="6" y="5"/>
                    <a:pt x="6" y="6"/>
                    <a:pt x="5" y="7"/>
                  </a:cubicBezTo>
                  <a:cubicBezTo>
                    <a:pt x="4" y="7"/>
                    <a:pt x="4" y="7"/>
                    <a:pt x="5" y="8"/>
                  </a:cubicBezTo>
                  <a:cubicBezTo>
                    <a:pt x="6" y="10"/>
                    <a:pt x="8" y="12"/>
                    <a:pt x="11" y="13"/>
                  </a:cubicBezTo>
                  <a:cubicBezTo>
                    <a:pt x="11" y="13"/>
                    <a:pt x="11" y="13"/>
                    <a:pt x="12" y="13"/>
                  </a:cubicBezTo>
                  <a:cubicBezTo>
                    <a:pt x="13" y="11"/>
                    <a:pt x="13" y="10"/>
                    <a:pt x="14" y="11"/>
                  </a:cubicBezTo>
                  <a:cubicBezTo>
                    <a:pt x="17" y="12"/>
                    <a:pt x="18" y="12"/>
                    <a:pt x="18" y="13"/>
                  </a:cubicBezTo>
                  <a:cubicBezTo>
                    <a:pt x="18" y="16"/>
                    <a:pt x="15" y="17"/>
                    <a:pt x="1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3" name="กลุ่ม 2082"/>
          <p:cNvGrpSpPr/>
          <p:nvPr/>
        </p:nvGrpSpPr>
        <p:grpSpPr>
          <a:xfrm>
            <a:off x="6832997" y="2247900"/>
            <a:ext cx="493514" cy="494109"/>
            <a:chOff x="18191163" y="5994400"/>
            <a:chExt cx="1316037" cy="1317625"/>
          </a:xfrm>
        </p:grpSpPr>
        <p:sp>
          <p:nvSpPr>
            <p:cNvPr id="2072" name="Oval 46"/>
            <p:cNvSpPr>
              <a:spLocks noChangeArrowheads="1"/>
            </p:cNvSpPr>
            <p:nvPr/>
          </p:nvSpPr>
          <p:spPr bwMode="auto">
            <a:xfrm>
              <a:off x="18191163" y="5994400"/>
              <a:ext cx="1316037" cy="1317625"/>
            </a:xfrm>
            <a:prstGeom prst="ellipse">
              <a:avLst/>
            </a:prstGeom>
            <a:solidFill>
              <a:srgbClr val="4C7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73" name="Freeform 47"/>
            <p:cNvSpPr>
              <a:spLocks/>
            </p:cNvSpPr>
            <p:nvPr/>
          </p:nvSpPr>
          <p:spPr bwMode="auto">
            <a:xfrm>
              <a:off x="18680113" y="6362700"/>
              <a:ext cx="336550" cy="566738"/>
            </a:xfrm>
            <a:custGeom>
              <a:avLst/>
              <a:gdLst>
                <a:gd name="T0" fmla="*/ 22 w 22"/>
                <a:gd name="T1" fmla="*/ 29 h 37"/>
                <a:gd name="T2" fmla="*/ 22 w 22"/>
                <a:gd name="T3" fmla="*/ 29 h 37"/>
                <a:gd name="T4" fmla="*/ 13 w 22"/>
                <a:gd name="T5" fmla="*/ 30 h 37"/>
                <a:gd name="T6" fmla="*/ 12 w 22"/>
                <a:gd name="T7" fmla="*/ 22 h 37"/>
                <a:gd name="T8" fmla="*/ 12 w 22"/>
                <a:gd name="T9" fmla="*/ 15 h 37"/>
                <a:gd name="T10" fmla="*/ 21 w 22"/>
                <a:gd name="T11" fmla="*/ 15 h 37"/>
                <a:gd name="T12" fmla="*/ 21 w 22"/>
                <a:gd name="T13" fmla="*/ 10 h 37"/>
                <a:gd name="T14" fmla="*/ 12 w 22"/>
                <a:gd name="T15" fmla="*/ 10 h 37"/>
                <a:gd name="T16" fmla="*/ 12 w 22"/>
                <a:gd name="T17" fmla="*/ 0 h 37"/>
                <a:gd name="T18" fmla="*/ 7 w 22"/>
                <a:gd name="T19" fmla="*/ 0 h 37"/>
                <a:gd name="T20" fmla="*/ 7 w 22"/>
                <a:gd name="T21" fmla="*/ 0 h 37"/>
                <a:gd name="T22" fmla="*/ 0 w 22"/>
                <a:gd name="T23" fmla="*/ 10 h 37"/>
                <a:gd name="T24" fmla="*/ 0 w 22"/>
                <a:gd name="T25" fmla="*/ 15 h 37"/>
                <a:gd name="T26" fmla="*/ 4 w 22"/>
                <a:gd name="T27" fmla="*/ 15 h 37"/>
                <a:gd name="T28" fmla="*/ 4 w 22"/>
                <a:gd name="T29" fmla="*/ 28 h 37"/>
                <a:gd name="T30" fmla="*/ 6 w 22"/>
                <a:gd name="T31" fmla="*/ 35 h 37"/>
                <a:gd name="T32" fmla="*/ 18 w 22"/>
                <a:gd name="T33" fmla="*/ 36 h 37"/>
                <a:gd name="T34" fmla="*/ 22 w 22"/>
                <a:gd name="T35" fmla="*/ 35 h 37"/>
                <a:gd name="T36" fmla="*/ 22 w 22"/>
                <a:gd name="T3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7">
                  <a:moveTo>
                    <a:pt x="22" y="29"/>
                  </a:moveTo>
                  <a:cubicBezTo>
                    <a:pt x="22" y="29"/>
                    <a:pt x="22" y="29"/>
                    <a:pt x="22" y="29"/>
                  </a:cubicBezTo>
                  <a:cubicBezTo>
                    <a:pt x="22" y="29"/>
                    <a:pt x="17" y="33"/>
                    <a:pt x="13" y="30"/>
                  </a:cubicBezTo>
                  <a:cubicBezTo>
                    <a:pt x="12" y="29"/>
                    <a:pt x="12" y="28"/>
                    <a:pt x="12" y="22"/>
                  </a:cubicBezTo>
                  <a:cubicBezTo>
                    <a:pt x="12" y="21"/>
                    <a:pt x="12" y="16"/>
                    <a:pt x="12" y="15"/>
                  </a:cubicBezTo>
                  <a:cubicBezTo>
                    <a:pt x="12" y="15"/>
                    <a:pt x="12" y="15"/>
                    <a:pt x="21" y="15"/>
                  </a:cubicBezTo>
                  <a:cubicBezTo>
                    <a:pt x="21" y="10"/>
                    <a:pt x="21" y="10"/>
                    <a:pt x="21" y="10"/>
                  </a:cubicBezTo>
                  <a:cubicBezTo>
                    <a:pt x="19" y="10"/>
                    <a:pt x="12" y="10"/>
                    <a:pt x="12" y="10"/>
                  </a:cubicBezTo>
                  <a:cubicBezTo>
                    <a:pt x="12" y="0"/>
                    <a:pt x="12" y="1"/>
                    <a:pt x="12" y="0"/>
                  </a:cubicBezTo>
                  <a:cubicBezTo>
                    <a:pt x="7" y="0"/>
                    <a:pt x="7" y="0"/>
                    <a:pt x="7" y="0"/>
                  </a:cubicBezTo>
                  <a:cubicBezTo>
                    <a:pt x="7" y="0"/>
                    <a:pt x="7" y="0"/>
                    <a:pt x="7" y="0"/>
                  </a:cubicBezTo>
                  <a:cubicBezTo>
                    <a:pt x="6" y="5"/>
                    <a:pt x="5" y="9"/>
                    <a:pt x="0" y="10"/>
                  </a:cubicBezTo>
                  <a:cubicBezTo>
                    <a:pt x="0" y="15"/>
                    <a:pt x="0" y="15"/>
                    <a:pt x="0" y="15"/>
                  </a:cubicBezTo>
                  <a:cubicBezTo>
                    <a:pt x="1" y="15"/>
                    <a:pt x="2" y="15"/>
                    <a:pt x="4" y="15"/>
                  </a:cubicBezTo>
                  <a:cubicBezTo>
                    <a:pt x="4" y="16"/>
                    <a:pt x="4" y="14"/>
                    <a:pt x="4" y="28"/>
                  </a:cubicBezTo>
                  <a:cubicBezTo>
                    <a:pt x="4" y="31"/>
                    <a:pt x="4" y="33"/>
                    <a:pt x="6" y="35"/>
                  </a:cubicBezTo>
                  <a:cubicBezTo>
                    <a:pt x="9" y="37"/>
                    <a:pt x="15" y="37"/>
                    <a:pt x="18" y="36"/>
                  </a:cubicBezTo>
                  <a:cubicBezTo>
                    <a:pt x="20" y="36"/>
                    <a:pt x="22" y="35"/>
                    <a:pt x="22" y="35"/>
                  </a:cubicBezTo>
                  <a:cubicBezTo>
                    <a:pt x="22" y="35"/>
                    <a:pt x="22" y="35"/>
                    <a:pt x="22"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2" name="กลุ่ม 2081"/>
          <p:cNvGrpSpPr/>
          <p:nvPr/>
        </p:nvGrpSpPr>
        <p:grpSpPr>
          <a:xfrm>
            <a:off x="6045995" y="2247900"/>
            <a:ext cx="494109" cy="494109"/>
            <a:chOff x="16092488" y="5994400"/>
            <a:chExt cx="1317625" cy="1317625"/>
          </a:xfrm>
        </p:grpSpPr>
        <p:sp>
          <p:nvSpPr>
            <p:cNvPr id="2074" name="Oval 48"/>
            <p:cNvSpPr>
              <a:spLocks noChangeArrowheads="1"/>
            </p:cNvSpPr>
            <p:nvPr/>
          </p:nvSpPr>
          <p:spPr bwMode="auto">
            <a:xfrm>
              <a:off x="16092488" y="5994400"/>
              <a:ext cx="1317625" cy="1317625"/>
            </a:xfrm>
            <a:prstGeom prst="ellipse">
              <a:avLst/>
            </a:prstGeom>
            <a:solidFill>
              <a:srgbClr val="00B4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75" name="Freeform 49"/>
            <p:cNvSpPr>
              <a:spLocks/>
            </p:cNvSpPr>
            <p:nvPr/>
          </p:nvSpPr>
          <p:spPr bwMode="auto">
            <a:xfrm>
              <a:off x="16506825" y="6362700"/>
              <a:ext cx="488950" cy="566738"/>
            </a:xfrm>
            <a:custGeom>
              <a:avLst/>
              <a:gdLst>
                <a:gd name="T0" fmla="*/ 31 w 32"/>
                <a:gd name="T1" fmla="*/ 19 h 37"/>
                <a:gd name="T2" fmla="*/ 21 w 32"/>
                <a:gd name="T3" fmla="*/ 11 h 37"/>
                <a:gd name="T4" fmla="*/ 26 w 32"/>
                <a:gd name="T5" fmla="*/ 7 h 37"/>
                <a:gd name="T6" fmla="*/ 25 w 32"/>
                <a:gd name="T7" fmla="*/ 14 h 37"/>
                <a:gd name="T8" fmla="*/ 25 w 32"/>
                <a:gd name="T9" fmla="*/ 14 h 37"/>
                <a:gd name="T10" fmla="*/ 31 w 32"/>
                <a:gd name="T11" fmla="*/ 15 h 37"/>
                <a:gd name="T12" fmla="*/ 32 w 32"/>
                <a:gd name="T13" fmla="*/ 10 h 37"/>
                <a:gd name="T14" fmla="*/ 23 w 32"/>
                <a:gd name="T15" fmla="*/ 0 h 37"/>
                <a:gd name="T16" fmla="*/ 16 w 32"/>
                <a:gd name="T17" fmla="*/ 7 h 37"/>
                <a:gd name="T18" fmla="*/ 17 w 32"/>
                <a:gd name="T19" fmla="*/ 17 h 37"/>
                <a:gd name="T20" fmla="*/ 22 w 32"/>
                <a:gd name="T21" fmla="*/ 22 h 37"/>
                <a:gd name="T22" fmla="*/ 22 w 32"/>
                <a:gd name="T23" fmla="*/ 22 h 37"/>
                <a:gd name="T24" fmla="*/ 16 w 32"/>
                <a:gd name="T25" fmla="*/ 31 h 37"/>
                <a:gd name="T26" fmla="*/ 15 w 32"/>
                <a:gd name="T27" fmla="*/ 31 h 37"/>
                <a:gd name="T28" fmla="*/ 6 w 32"/>
                <a:gd name="T29" fmla="*/ 6 h 37"/>
                <a:gd name="T30" fmla="*/ 0 w 32"/>
                <a:gd name="T31" fmla="*/ 6 h 37"/>
                <a:gd name="T32" fmla="*/ 13 w 32"/>
                <a:gd name="T33" fmla="*/ 36 h 37"/>
                <a:gd name="T34" fmla="*/ 14 w 32"/>
                <a:gd name="T35" fmla="*/ 37 h 37"/>
                <a:gd name="T36" fmla="*/ 17 w 32"/>
                <a:gd name="T37" fmla="*/ 36 h 37"/>
                <a:gd name="T38" fmla="*/ 27 w 32"/>
                <a:gd name="T39" fmla="*/ 24 h 37"/>
                <a:gd name="T40" fmla="*/ 28 w 32"/>
                <a:gd name="T41" fmla="*/ 23 h 37"/>
                <a:gd name="T42" fmla="*/ 31 w 32"/>
                <a:gd name="T43" fmla="*/ 23 h 37"/>
                <a:gd name="T44" fmla="*/ 31 w 32"/>
                <a:gd name="T4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7">
                  <a:moveTo>
                    <a:pt x="31" y="19"/>
                  </a:moveTo>
                  <a:cubicBezTo>
                    <a:pt x="26" y="20"/>
                    <a:pt x="21" y="17"/>
                    <a:pt x="21" y="11"/>
                  </a:cubicBezTo>
                  <a:cubicBezTo>
                    <a:pt x="21" y="5"/>
                    <a:pt x="25" y="5"/>
                    <a:pt x="26" y="7"/>
                  </a:cubicBezTo>
                  <a:cubicBezTo>
                    <a:pt x="26" y="10"/>
                    <a:pt x="26" y="12"/>
                    <a:pt x="25" y="14"/>
                  </a:cubicBezTo>
                  <a:cubicBezTo>
                    <a:pt x="25" y="14"/>
                    <a:pt x="25" y="14"/>
                    <a:pt x="25" y="14"/>
                  </a:cubicBezTo>
                  <a:cubicBezTo>
                    <a:pt x="27" y="16"/>
                    <a:pt x="30" y="16"/>
                    <a:pt x="31" y="15"/>
                  </a:cubicBezTo>
                  <a:cubicBezTo>
                    <a:pt x="31" y="14"/>
                    <a:pt x="32" y="12"/>
                    <a:pt x="32" y="10"/>
                  </a:cubicBezTo>
                  <a:cubicBezTo>
                    <a:pt x="32" y="3"/>
                    <a:pt x="28" y="0"/>
                    <a:pt x="23" y="0"/>
                  </a:cubicBezTo>
                  <a:cubicBezTo>
                    <a:pt x="19" y="1"/>
                    <a:pt x="16" y="4"/>
                    <a:pt x="16" y="7"/>
                  </a:cubicBezTo>
                  <a:cubicBezTo>
                    <a:pt x="15" y="10"/>
                    <a:pt x="15" y="14"/>
                    <a:pt x="17" y="17"/>
                  </a:cubicBezTo>
                  <a:cubicBezTo>
                    <a:pt x="18" y="19"/>
                    <a:pt x="20" y="21"/>
                    <a:pt x="22" y="22"/>
                  </a:cubicBezTo>
                  <a:cubicBezTo>
                    <a:pt x="22" y="22"/>
                    <a:pt x="22" y="22"/>
                    <a:pt x="22" y="22"/>
                  </a:cubicBezTo>
                  <a:cubicBezTo>
                    <a:pt x="20" y="25"/>
                    <a:pt x="18" y="28"/>
                    <a:pt x="16" y="31"/>
                  </a:cubicBezTo>
                  <a:cubicBezTo>
                    <a:pt x="16" y="31"/>
                    <a:pt x="16" y="31"/>
                    <a:pt x="15" y="31"/>
                  </a:cubicBezTo>
                  <a:cubicBezTo>
                    <a:pt x="9" y="23"/>
                    <a:pt x="7" y="15"/>
                    <a:pt x="6" y="6"/>
                  </a:cubicBezTo>
                  <a:cubicBezTo>
                    <a:pt x="0" y="6"/>
                    <a:pt x="0" y="6"/>
                    <a:pt x="0" y="6"/>
                  </a:cubicBezTo>
                  <a:cubicBezTo>
                    <a:pt x="0" y="8"/>
                    <a:pt x="2" y="28"/>
                    <a:pt x="13" y="36"/>
                  </a:cubicBezTo>
                  <a:cubicBezTo>
                    <a:pt x="13" y="36"/>
                    <a:pt x="14" y="36"/>
                    <a:pt x="14" y="37"/>
                  </a:cubicBezTo>
                  <a:cubicBezTo>
                    <a:pt x="15" y="37"/>
                    <a:pt x="16" y="37"/>
                    <a:pt x="17" y="36"/>
                  </a:cubicBezTo>
                  <a:cubicBezTo>
                    <a:pt x="19" y="35"/>
                    <a:pt x="24" y="30"/>
                    <a:pt x="27" y="24"/>
                  </a:cubicBezTo>
                  <a:cubicBezTo>
                    <a:pt x="27" y="23"/>
                    <a:pt x="28" y="23"/>
                    <a:pt x="28" y="23"/>
                  </a:cubicBezTo>
                  <a:cubicBezTo>
                    <a:pt x="29" y="23"/>
                    <a:pt x="30" y="23"/>
                    <a:pt x="31" y="23"/>
                  </a:cubicBez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7" name="กลุ่ม 2086"/>
          <p:cNvGrpSpPr/>
          <p:nvPr/>
        </p:nvGrpSpPr>
        <p:grpSpPr>
          <a:xfrm>
            <a:off x="4472583" y="2977158"/>
            <a:ext cx="494109" cy="494109"/>
            <a:chOff x="11896725" y="7939088"/>
            <a:chExt cx="1317625" cy="1317625"/>
          </a:xfrm>
        </p:grpSpPr>
        <p:sp>
          <p:nvSpPr>
            <p:cNvPr id="2076" name="Oval 50"/>
            <p:cNvSpPr>
              <a:spLocks noChangeArrowheads="1"/>
            </p:cNvSpPr>
            <p:nvPr/>
          </p:nvSpPr>
          <p:spPr bwMode="auto">
            <a:xfrm>
              <a:off x="11896725" y="7939088"/>
              <a:ext cx="1317625" cy="1317625"/>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77" name="Oval 51"/>
            <p:cNvSpPr>
              <a:spLocks noChangeArrowheads="1"/>
            </p:cNvSpPr>
            <p:nvPr/>
          </p:nvSpPr>
          <p:spPr bwMode="auto">
            <a:xfrm>
              <a:off x="12279313" y="8475663"/>
              <a:ext cx="246062" cy="230188"/>
            </a:xfrm>
            <a:prstGeom prst="ellipse">
              <a:avLst/>
            </a:prstGeom>
            <a:solidFill>
              <a:srgbClr val="38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78" name="Oval 52"/>
            <p:cNvSpPr>
              <a:spLocks noChangeArrowheads="1"/>
            </p:cNvSpPr>
            <p:nvPr/>
          </p:nvSpPr>
          <p:spPr bwMode="auto">
            <a:xfrm>
              <a:off x="12585700" y="8475663"/>
              <a:ext cx="246062" cy="230188"/>
            </a:xfrm>
            <a:prstGeom prst="ellipse">
              <a:avLst/>
            </a:prstGeom>
            <a:solidFill>
              <a:srgbClr val="ED21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6" name="กลุ่ม 665"/>
          <p:cNvGrpSpPr/>
          <p:nvPr/>
        </p:nvGrpSpPr>
        <p:grpSpPr>
          <a:xfrm>
            <a:off x="3686176" y="1518643"/>
            <a:ext cx="493514" cy="494109"/>
            <a:chOff x="9799638" y="4049713"/>
            <a:chExt cx="1316037" cy="1317625"/>
          </a:xfrm>
        </p:grpSpPr>
        <p:sp>
          <p:nvSpPr>
            <p:cNvPr id="2079" name="Oval 53"/>
            <p:cNvSpPr>
              <a:spLocks noChangeArrowheads="1"/>
            </p:cNvSpPr>
            <p:nvPr/>
          </p:nvSpPr>
          <p:spPr bwMode="auto">
            <a:xfrm>
              <a:off x="9799638" y="4049713"/>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56" name="Freeform 54"/>
            <p:cNvSpPr>
              <a:spLocks noEditPoints="1"/>
            </p:cNvSpPr>
            <p:nvPr/>
          </p:nvSpPr>
          <p:spPr bwMode="auto">
            <a:xfrm>
              <a:off x="10152063" y="4494213"/>
              <a:ext cx="596900" cy="412750"/>
            </a:xfrm>
            <a:custGeom>
              <a:avLst/>
              <a:gdLst>
                <a:gd name="T0" fmla="*/ 5 w 39"/>
                <a:gd name="T1" fmla="*/ 26 h 27"/>
                <a:gd name="T2" fmla="*/ 2 w 39"/>
                <a:gd name="T3" fmla="*/ 23 h 27"/>
                <a:gd name="T4" fmla="*/ 2 w 39"/>
                <a:gd name="T5" fmla="*/ 2 h 27"/>
                <a:gd name="T6" fmla="*/ 6 w 39"/>
                <a:gd name="T7" fmla="*/ 1 h 27"/>
                <a:gd name="T8" fmla="*/ 35 w 39"/>
                <a:gd name="T9" fmla="*/ 1 h 27"/>
                <a:gd name="T10" fmla="*/ 38 w 39"/>
                <a:gd name="T11" fmla="*/ 4 h 27"/>
                <a:gd name="T12" fmla="*/ 38 w 39"/>
                <a:gd name="T13" fmla="*/ 24 h 27"/>
                <a:gd name="T14" fmla="*/ 36 w 39"/>
                <a:gd name="T15" fmla="*/ 26 h 27"/>
                <a:gd name="T16" fmla="*/ 5 w 39"/>
                <a:gd name="T17" fmla="*/ 26 h 27"/>
                <a:gd name="T18" fmla="*/ 15 w 39"/>
                <a:gd name="T19" fmla="*/ 19 h 27"/>
                <a:gd name="T20" fmla="*/ 27 w 39"/>
                <a:gd name="T21" fmla="*/ 13 h 27"/>
                <a:gd name="T22" fmla="*/ 15 w 39"/>
                <a:gd name="T23" fmla="*/ 7 h 27"/>
                <a:gd name="T24" fmla="*/ 15 w 39"/>
                <a:gd name="T2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7">
                  <a:moveTo>
                    <a:pt x="5" y="26"/>
                  </a:moveTo>
                  <a:cubicBezTo>
                    <a:pt x="3" y="26"/>
                    <a:pt x="2" y="25"/>
                    <a:pt x="2" y="23"/>
                  </a:cubicBezTo>
                  <a:cubicBezTo>
                    <a:pt x="0" y="20"/>
                    <a:pt x="0" y="5"/>
                    <a:pt x="2" y="2"/>
                  </a:cubicBezTo>
                  <a:cubicBezTo>
                    <a:pt x="3" y="1"/>
                    <a:pt x="4" y="1"/>
                    <a:pt x="6" y="1"/>
                  </a:cubicBezTo>
                  <a:cubicBezTo>
                    <a:pt x="12" y="0"/>
                    <a:pt x="33" y="0"/>
                    <a:pt x="35" y="1"/>
                  </a:cubicBezTo>
                  <a:cubicBezTo>
                    <a:pt x="36" y="1"/>
                    <a:pt x="37" y="2"/>
                    <a:pt x="38" y="4"/>
                  </a:cubicBezTo>
                  <a:cubicBezTo>
                    <a:pt x="39" y="7"/>
                    <a:pt x="39" y="20"/>
                    <a:pt x="38" y="24"/>
                  </a:cubicBezTo>
                  <a:cubicBezTo>
                    <a:pt x="37" y="25"/>
                    <a:pt x="37" y="26"/>
                    <a:pt x="36" y="26"/>
                  </a:cubicBezTo>
                  <a:cubicBezTo>
                    <a:pt x="33" y="27"/>
                    <a:pt x="8" y="27"/>
                    <a:pt x="5" y="26"/>
                  </a:cubicBezTo>
                  <a:close/>
                  <a:moveTo>
                    <a:pt x="15" y="19"/>
                  </a:moveTo>
                  <a:cubicBezTo>
                    <a:pt x="19" y="17"/>
                    <a:pt x="23" y="15"/>
                    <a:pt x="27" y="13"/>
                  </a:cubicBezTo>
                  <a:cubicBezTo>
                    <a:pt x="23" y="11"/>
                    <a:pt x="19" y="9"/>
                    <a:pt x="15" y="7"/>
                  </a:cubicBezTo>
                  <a:cubicBezTo>
                    <a:pt x="15" y="11"/>
                    <a:pt x="15" y="15"/>
                    <a:pt x="15"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70" name="กลุ่ม 669"/>
          <p:cNvGrpSpPr/>
          <p:nvPr/>
        </p:nvGrpSpPr>
        <p:grpSpPr>
          <a:xfrm>
            <a:off x="6832997" y="1518643"/>
            <a:ext cx="493514" cy="494109"/>
            <a:chOff x="18191163" y="4049713"/>
            <a:chExt cx="1316037" cy="1317625"/>
          </a:xfrm>
        </p:grpSpPr>
        <p:sp>
          <p:nvSpPr>
            <p:cNvPr id="257" name="Oval 55"/>
            <p:cNvSpPr>
              <a:spLocks noChangeArrowheads="1"/>
            </p:cNvSpPr>
            <p:nvPr/>
          </p:nvSpPr>
          <p:spPr bwMode="auto">
            <a:xfrm>
              <a:off x="18191163" y="4049713"/>
              <a:ext cx="1316037" cy="1317625"/>
            </a:xfrm>
            <a:prstGeom prst="ellipse">
              <a:avLst/>
            </a:prstGeom>
            <a:solidFill>
              <a:srgbClr val="FBC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58" name="Oval 56"/>
            <p:cNvSpPr>
              <a:spLocks noChangeArrowheads="1"/>
            </p:cNvSpPr>
            <p:nvPr/>
          </p:nvSpPr>
          <p:spPr bwMode="auto">
            <a:xfrm>
              <a:off x="18603913" y="4800600"/>
              <a:ext cx="138112" cy="138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59" name="Freeform 57"/>
            <p:cNvSpPr>
              <a:spLocks/>
            </p:cNvSpPr>
            <p:nvPr/>
          </p:nvSpPr>
          <p:spPr bwMode="auto">
            <a:xfrm>
              <a:off x="18603913" y="4616450"/>
              <a:ext cx="320675" cy="322263"/>
            </a:xfrm>
            <a:custGeom>
              <a:avLst/>
              <a:gdLst>
                <a:gd name="T0" fmla="*/ 0 w 21"/>
                <a:gd name="T1" fmla="*/ 6 h 21"/>
                <a:gd name="T2" fmla="*/ 15 w 21"/>
                <a:gd name="T3" fmla="*/ 21 h 21"/>
                <a:gd name="T4" fmla="*/ 21 w 21"/>
                <a:gd name="T5" fmla="*/ 21 h 21"/>
                <a:gd name="T6" fmla="*/ 0 w 21"/>
                <a:gd name="T7" fmla="*/ 0 h 21"/>
                <a:gd name="T8" fmla="*/ 0 w 21"/>
                <a:gd name="T9" fmla="*/ 6 h 21"/>
              </a:gdLst>
              <a:ahLst/>
              <a:cxnLst>
                <a:cxn ang="0">
                  <a:pos x="T0" y="T1"/>
                </a:cxn>
                <a:cxn ang="0">
                  <a:pos x="T2" y="T3"/>
                </a:cxn>
                <a:cxn ang="0">
                  <a:pos x="T4" y="T5"/>
                </a:cxn>
                <a:cxn ang="0">
                  <a:pos x="T6" y="T7"/>
                </a:cxn>
                <a:cxn ang="0">
                  <a:pos x="T8" y="T9"/>
                </a:cxn>
              </a:cxnLst>
              <a:rect l="0" t="0" r="r" b="b"/>
              <a:pathLst>
                <a:path w="21" h="21">
                  <a:moveTo>
                    <a:pt x="0" y="6"/>
                  </a:moveTo>
                  <a:cubicBezTo>
                    <a:pt x="8" y="6"/>
                    <a:pt x="15" y="13"/>
                    <a:pt x="15" y="21"/>
                  </a:cubicBezTo>
                  <a:cubicBezTo>
                    <a:pt x="21" y="21"/>
                    <a:pt x="21" y="21"/>
                    <a:pt x="21" y="21"/>
                  </a:cubicBezTo>
                  <a:cubicBezTo>
                    <a:pt x="21" y="9"/>
                    <a:pt x="11"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0" name="Freeform 58"/>
            <p:cNvSpPr>
              <a:spLocks/>
            </p:cNvSpPr>
            <p:nvPr/>
          </p:nvSpPr>
          <p:spPr bwMode="auto">
            <a:xfrm>
              <a:off x="18603913" y="4432300"/>
              <a:ext cx="490537" cy="506413"/>
            </a:xfrm>
            <a:custGeom>
              <a:avLst/>
              <a:gdLst>
                <a:gd name="T0" fmla="*/ 0 w 32"/>
                <a:gd name="T1" fmla="*/ 7 h 33"/>
                <a:gd name="T2" fmla="*/ 26 w 32"/>
                <a:gd name="T3" fmla="*/ 33 h 33"/>
                <a:gd name="T4" fmla="*/ 32 w 32"/>
                <a:gd name="T5" fmla="*/ 33 h 33"/>
                <a:gd name="T6" fmla="*/ 0 w 32"/>
                <a:gd name="T7" fmla="*/ 0 h 33"/>
                <a:gd name="T8" fmla="*/ 0 w 32"/>
                <a:gd name="T9" fmla="*/ 7 h 33"/>
              </a:gdLst>
              <a:ahLst/>
              <a:cxnLst>
                <a:cxn ang="0">
                  <a:pos x="T0" y="T1"/>
                </a:cxn>
                <a:cxn ang="0">
                  <a:pos x="T2" y="T3"/>
                </a:cxn>
                <a:cxn ang="0">
                  <a:pos x="T4" y="T5"/>
                </a:cxn>
                <a:cxn ang="0">
                  <a:pos x="T6" y="T7"/>
                </a:cxn>
                <a:cxn ang="0">
                  <a:pos x="T8" y="T9"/>
                </a:cxn>
              </a:cxnLst>
              <a:rect l="0" t="0" r="r" b="b"/>
              <a:pathLst>
                <a:path w="32" h="33">
                  <a:moveTo>
                    <a:pt x="0" y="7"/>
                  </a:moveTo>
                  <a:cubicBezTo>
                    <a:pt x="14" y="7"/>
                    <a:pt x="26" y="19"/>
                    <a:pt x="26" y="33"/>
                  </a:cubicBezTo>
                  <a:cubicBezTo>
                    <a:pt x="32" y="33"/>
                    <a:pt x="32" y="33"/>
                    <a:pt x="32" y="33"/>
                  </a:cubicBezTo>
                  <a:cubicBezTo>
                    <a:pt x="32" y="15"/>
                    <a:pt x="18" y="0"/>
                    <a:pt x="0"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71" name="กลุ่ม 670"/>
          <p:cNvGrpSpPr/>
          <p:nvPr/>
        </p:nvGrpSpPr>
        <p:grpSpPr>
          <a:xfrm>
            <a:off x="3686176" y="2247900"/>
            <a:ext cx="493514" cy="494109"/>
            <a:chOff x="9799638" y="5994400"/>
            <a:chExt cx="1316037" cy="1317625"/>
          </a:xfrm>
        </p:grpSpPr>
        <p:sp>
          <p:nvSpPr>
            <p:cNvPr id="261" name="Oval 59"/>
            <p:cNvSpPr>
              <a:spLocks noChangeArrowheads="1"/>
            </p:cNvSpPr>
            <p:nvPr/>
          </p:nvSpPr>
          <p:spPr bwMode="auto">
            <a:xfrm>
              <a:off x="9799638" y="5994400"/>
              <a:ext cx="1316037" cy="1317625"/>
            </a:xfrm>
            <a:prstGeom prst="ellipse">
              <a:avLst/>
            </a:prstGeom>
            <a:solidFill>
              <a:srgbClr val="49B7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2" name="Freeform 60"/>
            <p:cNvSpPr>
              <a:spLocks/>
            </p:cNvSpPr>
            <p:nvPr/>
          </p:nvSpPr>
          <p:spPr bwMode="auto">
            <a:xfrm>
              <a:off x="10304463" y="6408738"/>
              <a:ext cx="306387" cy="488950"/>
            </a:xfrm>
            <a:custGeom>
              <a:avLst/>
              <a:gdLst>
                <a:gd name="T0" fmla="*/ 193 w 193"/>
                <a:gd name="T1" fmla="*/ 0 h 308"/>
                <a:gd name="T2" fmla="*/ 135 w 193"/>
                <a:gd name="T3" fmla="*/ 0 h 308"/>
                <a:gd name="T4" fmla="*/ 97 w 193"/>
                <a:gd name="T5" fmla="*/ 58 h 308"/>
                <a:gd name="T6" fmla="*/ 0 w 193"/>
                <a:gd name="T7" fmla="*/ 58 h 308"/>
                <a:gd name="T8" fmla="*/ 0 w 193"/>
                <a:gd name="T9" fmla="*/ 135 h 308"/>
                <a:gd name="T10" fmla="*/ 58 w 193"/>
                <a:gd name="T11" fmla="*/ 135 h 308"/>
                <a:gd name="T12" fmla="*/ 0 w 193"/>
                <a:gd name="T13" fmla="*/ 250 h 308"/>
                <a:gd name="T14" fmla="*/ 0 w 193"/>
                <a:gd name="T15" fmla="*/ 308 h 308"/>
                <a:gd name="T16" fmla="*/ 58 w 193"/>
                <a:gd name="T17" fmla="*/ 308 h 308"/>
                <a:gd name="T18" fmla="*/ 87 w 193"/>
                <a:gd name="T19" fmla="*/ 241 h 308"/>
                <a:gd name="T20" fmla="*/ 193 w 193"/>
                <a:gd name="T21" fmla="*/ 241 h 308"/>
                <a:gd name="T22" fmla="*/ 193 w 193"/>
                <a:gd name="T23" fmla="*/ 164 h 308"/>
                <a:gd name="T24" fmla="*/ 135 w 193"/>
                <a:gd name="T25" fmla="*/ 164 h 308"/>
                <a:gd name="T26" fmla="*/ 193 w 193"/>
                <a:gd name="T27" fmla="*/ 48 h 308"/>
                <a:gd name="T28" fmla="*/ 193 w 193"/>
                <a:gd name="T2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308">
                  <a:moveTo>
                    <a:pt x="193" y="0"/>
                  </a:moveTo>
                  <a:lnTo>
                    <a:pt x="135" y="0"/>
                  </a:lnTo>
                  <a:lnTo>
                    <a:pt x="97" y="58"/>
                  </a:lnTo>
                  <a:lnTo>
                    <a:pt x="0" y="58"/>
                  </a:lnTo>
                  <a:lnTo>
                    <a:pt x="0" y="135"/>
                  </a:lnTo>
                  <a:lnTo>
                    <a:pt x="58" y="135"/>
                  </a:lnTo>
                  <a:lnTo>
                    <a:pt x="0" y="250"/>
                  </a:lnTo>
                  <a:lnTo>
                    <a:pt x="0" y="308"/>
                  </a:lnTo>
                  <a:lnTo>
                    <a:pt x="58" y="308"/>
                  </a:lnTo>
                  <a:lnTo>
                    <a:pt x="87" y="241"/>
                  </a:lnTo>
                  <a:lnTo>
                    <a:pt x="193" y="241"/>
                  </a:lnTo>
                  <a:lnTo>
                    <a:pt x="193" y="164"/>
                  </a:lnTo>
                  <a:lnTo>
                    <a:pt x="135" y="164"/>
                  </a:lnTo>
                  <a:lnTo>
                    <a:pt x="193" y="48"/>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91" name="กลุ่ม 2090"/>
          <p:cNvGrpSpPr/>
          <p:nvPr/>
        </p:nvGrpSpPr>
        <p:grpSpPr>
          <a:xfrm>
            <a:off x="5259586" y="3706416"/>
            <a:ext cx="493514" cy="494109"/>
            <a:chOff x="13995400" y="9883775"/>
            <a:chExt cx="1316037" cy="1317625"/>
          </a:xfrm>
        </p:grpSpPr>
        <p:sp>
          <p:nvSpPr>
            <p:cNvPr id="263" name="Oval 61"/>
            <p:cNvSpPr>
              <a:spLocks noChangeArrowheads="1"/>
            </p:cNvSpPr>
            <p:nvPr/>
          </p:nvSpPr>
          <p:spPr bwMode="auto">
            <a:xfrm>
              <a:off x="13995400" y="9883775"/>
              <a:ext cx="1316037" cy="1317625"/>
            </a:xfrm>
            <a:prstGeom prst="ellipse">
              <a:avLst/>
            </a:prstGeom>
            <a:solidFill>
              <a:srgbClr val="F04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4" name="Freeform 62"/>
            <p:cNvSpPr>
              <a:spLocks noEditPoints="1"/>
            </p:cNvSpPr>
            <p:nvPr/>
          </p:nvSpPr>
          <p:spPr bwMode="auto">
            <a:xfrm>
              <a:off x="14377988" y="10328275"/>
              <a:ext cx="550862" cy="428625"/>
            </a:xfrm>
            <a:custGeom>
              <a:avLst/>
              <a:gdLst>
                <a:gd name="T0" fmla="*/ 18 w 36"/>
                <a:gd name="T1" fmla="*/ 0 h 28"/>
                <a:gd name="T2" fmla="*/ 10 w 36"/>
                <a:gd name="T3" fmla="*/ 8 h 28"/>
                <a:gd name="T4" fmla="*/ 10 w 36"/>
                <a:gd name="T5" fmla="*/ 19 h 28"/>
                <a:gd name="T6" fmla="*/ 8 w 36"/>
                <a:gd name="T7" fmla="*/ 21 h 28"/>
                <a:gd name="T8" fmla="*/ 6 w 36"/>
                <a:gd name="T9" fmla="*/ 19 h 28"/>
                <a:gd name="T10" fmla="*/ 6 w 36"/>
                <a:gd name="T11" fmla="*/ 14 h 28"/>
                <a:gd name="T12" fmla="*/ 0 w 36"/>
                <a:gd name="T13" fmla="*/ 14 h 28"/>
                <a:gd name="T14" fmla="*/ 0 w 36"/>
                <a:gd name="T15" fmla="*/ 19 h 28"/>
                <a:gd name="T16" fmla="*/ 8 w 36"/>
                <a:gd name="T17" fmla="*/ 28 h 28"/>
                <a:gd name="T18" fmla="*/ 16 w 36"/>
                <a:gd name="T19" fmla="*/ 19 h 28"/>
                <a:gd name="T20" fmla="*/ 16 w 36"/>
                <a:gd name="T21" fmla="*/ 8 h 28"/>
                <a:gd name="T22" fmla="*/ 18 w 36"/>
                <a:gd name="T23" fmla="*/ 6 h 28"/>
                <a:gd name="T24" fmla="*/ 20 w 36"/>
                <a:gd name="T25" fmla="*/ 8 h 28"/>
                <a:gd name="T26" fmla="*/ 20 w 36"/>
                <a:gd name="T27" fmla="*/ 10 h 28"/>
                <a:gd name="T28" fmla="*/ 22 w 36"/>
                <a:gd name="T29" fmla="*/ 11 h 28"/>
                <a:gd name="T30" fmla="*/ 26 w 36"/>
                <a:gd name="T31" fmla="*/ 10 h 28"/>
                <a:gd name="T32" fmla="*/ 26 w 36"/>
                <a:gd name="T33" fmla="*/ 8 h 28"/>
                <a:gd name="T34" fmla="*/ 18 w 36"/>
                <a:gd name="T35" fmla="*/ 0 h 28"/>
                <a:gd name="T36" fmla="*/ 20 w 36"/>
                <a:gd name="T37" fmla="*/ 14 h 28"/>
                <a:gd name="T38" fmla="*/ 20 w 36"/>
                <a:gd name="T39" fmla="*/ 19 h 28"/>
                <a:gd name="T40" fmla="*/ 28 w 36"/>
                <a:gd name="T41" fmla="*/ 28 h 28"/>
                <a:gd name="T42" fmla="*/ 36 w 36"/>
                <a:gd name="T43" fmla="*/ 19 h 28"/>
                <a:gd name="T44" fmla="*/ 36 w 36"/>
                <a:gd name="T45" fmla="*/ 14 h 28"/>
                <a:gd name="T46" fmla="*/ 30 w 36"/>
                <a:gd name="T47" fmla="*/ 14 h 28"/>
                <a:gd name="T48" fmla="*/ 30 w 36"/>
                <a:gd name="T49" fmla="*/ 19 h 28"/>
                <a:gd name="T50" fmla="*/ 28 w 36"/>
                <a:gd name="T51" fmla="*/ 21 h 28"/>
                <a:gd name="T52" fmla="*/ 26 w 36"/>
                <a:gd name="T53" fmla="*/ 19 h 28"/>
                <a:gd name="T54" fmla="*/ 26 w 36"/>
                <a:gd name="T55" fmla="*/ 14 h 28"/>
                <a:gd name="T56" fmla="*/ 22 w 36"/>
                <a:gd name="T57" fmla="*/ 15 h 28"/>
                <a:gd name="T58" fmla="*/ 20 w 36"/>
                <a:gd name="T5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8">
                  <a:moveTo>
                    <a:pt x="18" y="0"/>
                  </a:moveTo>
                  <a:cubicBezTo>
                    <a:pt x="13" y="0"/>
                    <a:pt x="10" y="3"/>
                    <a:pt x="10" y="8"/>
                  </a:cubicBezTo>
                  <a:cubicBezTo>
                    <a:pt x="10" y="19"/>
                    <a:pt x="10" y="19"/>
                    <a:pt x="10" y="19"/>
                  </a:cubicBezTo>
                  <a:cubicBezTo>
                    <a:pt x="10" y="20"/>
                    <a:pt x="9" y="21"/>
                    <a:pt x="8" y="21"/>
                  </a:cubicBezTo>
                  <a:cubicBezTo>
                    <a:pt x="7" y="21"/>
                    <a:pt x="6" y="20"/>
                    <a:pt x="6" y="19"/>
                  </a:cubicBezTo>
                  <a:cubicBezTo>
                    <a:pt x="6" y="14"/>
                    <a:pt x="6" y="14"/>
                    <a:pt x="6" y="14"/>
                  </a:cubicBezTo>
                  <a:cubicBezTo>
                    <a:pt x="0" y="14"/>
                    <a:pt x="0" y="14"/>
                    <a:pt x="0" y="14"/>
                  </a:cubicBezTo>
                  <a:cubicBezTo>
                    <a:pt x="0" y="19"/>
                    <a:pt x="0" y="19"/>
                    <a:pt x="0" y="19"/>
                  </a:cubicBezTo>
                  <a:cubicBezTo>
                    <a:pt x="0" y="24"/>
                    <a:pt x="3" y="28"/>
                    <a:pt x="8" y="28"/>
                  </a:cubicBezTo>
                  <a:cubicBezTo>
                    <a:pt x="12" y="28"/>
                    <a:pt x="16" y="24"/>
                    <a:pt x="16" y="19"/>
                  </a:cubicBezTo>
                  <a:cubicBezTo>
                    <a:pt x="16" y="8"/>
                    <a:pt x="16" y="8"/>
                    <a:pt x="16" y="8"/>
                  </a:cubicBezTo>
                  <a:cubicBezTo>
                    <a:pt x="16" y="7"/>
                    <a:pt x="17" y="6"/>
                    <a:pt x="18" y="6"/>
                  </a:cubicBezTo>
                  <a:cubicBezTo>
                    <a:pt x="19" y="6"/>
                    <a:pt x="20" y="7"/>
                    <a:pt x="20" y="8"/>
                  </a:cubicBezTo>
                  <a:cubicBezTo>
                    <a:pt x="20" y="10"/>
                    <a:pt x="20" y="10"/>
                    <a:pt x="20" y="10"/>
                  </a:cubicBezTo>
                  <a:cubicBezTo>
                    <a:pt x="22" y="11"/>
                    <a:pt x="22" y="11"/>
                    <a:pt x="22" y="11"/>
                  </a:cubicBezTo>
                  <a:cubicBezTo>
                    <a:pt x="26" y="10"/>
                    <a:pt x="26" y="10"/>
                    <a:pt x="26" y="10"/>
                  </a:cubicBezTo>
                  <a:cubicBezTo>
                    <a:pt x="26" y="8"/>
                    <a:pt x="26" y="8"/>
                    <a:pt x="26" y="8"/>
                  </a:cubicBezTo>
                  <a:cubicBezTo>
                    <a:pt x="26" y="3"/>
                    <a:pt x="22" y="0"/>
                    <a:pt x="18" y="0"/>
                  </a:cubicBezTo>
                  <a:close/>
                  <a:moveTo>
                    <a:pt x="20" y="14"/>
                  </a:moveTo>
                  <a:cubicBezTo>
                    <a:pt x="20" y="19"/>
                    <a:pt x="20" y="19"/>
                    <a:pt x="20" y="19"/>
                  </a:cubicBezTo>
                  <a:cubicBezTo>
                    <a:pt x="20" y="24"/>
                    <a:pt x="23" y="28"/>
                    <a:pt x="28" y="28"/>
                  </a:cubicBezTo>
                  <a:cubicBezTo>
                    <a:pt x="32" y="28"/>
                    <a:pt x="36" y="24"/>
                    <a:pt x="36" y="19"/>
                  </a:cubicBezTo>
                  <a:cubicBezTo>
                    <a:pt x="36" y="14"/>
                    <a:pt x="36" y="14"/>
                    <a:pt x="36" y="14"/>
                  </a:cubicBezTo>
                  <a:cubicBezTo>
                    <a:pt x="30" y="14"/>
                    <a:pt x="30" y="14"/>
                    <a:pt x="30" y="14"/>
                  </a:cubicBezTo>
                  <a:cubicBezTo>
                    <a:pt x="30" y="19"/>
                    <a:pt x="30" y="19"/>
                    <a:pt x="30" y="19"/>
                  </a:cubicBezTo>
                  <a:cubicBezTo>
                    <a:pt x="30" y="21"/>
                    <a:pt x="29" y="21"/>
                    <a:pt x="28" y="21"/>
                  </a:cubicBezTo>
                  <a:cubicBezTo>
                    <a:pt x="27" y="21"/>
                    <a:pt x="26" y="21"/>
                    <a:pt x="26" y="19"/>
                  </a:cubicBezTo>
                  <a:cubicBezTo>
                    <a:pt x="26" y="14"/>
                    <a:pt x="26" y="14"/>
                    <a:pt x="26" y="14"/>
                  </a:cubicBezTo>
                  <a:cubicBezTo>
                    <a:pt x="22" y="15"/>
                    <a:pt x="22" y="15"/>
                    <a:pt x="22" y="15"/>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90" name="กลุ่ม 2089"/>
          <p:cNvGrpSpPr/>
          <p:nvPr/>
        </p:nvGrpSpPr>
        <p:grpSpPr>
          <a:xfrm>
            <a:off x="4472583" y="3706416"/>
            <a:ext cx="494109" cy="494109"/>
            <a:chOff x="11896725" y="9883775"/>
            <a:chExt cx="1317625" cy="1317625"/>
          </a:xfrm>
        </p:grpSpPr>
        <p:sp>
          <p:nvSpPr>
            <p:cNvPr id="265" name="Oval 63"/>
            <p:cNvSpPr>
              <a:spLocks noChangeArrowheads="1"/>
            </p:cNvSpPr>
            <p:nvPr/>
          </p:nvSpPr>
          <p:spPr bwMode="auto">
            <a:xfrm>
              <a:off x="11896725" y="9883775"/>
              <a:ext cx="1317625" cy="1317625"/>
            </a:xfrm>
            <a:prstGeom prst="ellipse">
              <a:avLst/>
            </a:prstGeom>
            <a:solidFill>
              <a:srgbClr val="38A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6" name="Freeform 64"/>
            <p:cNvSpPr>
              <a:spLocks/>
            </p:cNvSpPr>
            <p:nvPr/>
          </p:nvSpPr>
          <p:spPr bwMode="auto">
            <a:xfrm>
              <a:off x="12311063" y="10344150"/>
              <a:ext cx="198437" cy="182563"/>
            </a:xfrm>
            <a:custGeom>
              <a:avLst/>
              <a:gdLst>
                <a:gd name="T0" fmla="*/ 125 w 125"/>
                <a:gd name="T1" fmla="*/ 115 h 115"/>
                <a:gd name="T2" fmla="*/ 125 w 125"/>
                <a:gd name="T3" fmla="*/ 0 h 115"/>
                <a:gd name="T4" fmla="*/ 0 w 125"/>
                <a:gd name="T5" fmla="*/ 9 h 115"/>
                <a:gd name="T6" fmla="*/ 0 w 125"/>
                <a:gd name="T7" fmla="*/ 115 h 115"/>
                <a:gd name="T8" fmla="*/ 125 w 125"/>
                <a:gd name="T9" fmla="*/ 115 h 115"/>
              </a:gdLst>
              <a:ahLst/>
              <a:cxnLst>
                <a:cxn ang="0">
                  <a:pos x="T0" y="T1"/>
                </a:cxn>
                <a:cxn ang="0">
                  <a:pos x="T2" y="T3"/>
                </a:cxn>
                <a:cxn ang="0">
                  <a:pos x="T4" y="T5"/>
                </a:cxn>
                <a:cxn ang="0">
                  <a:pos x="T6" y="T7"/>
                </a:cxn>
                <a:cxn ang="0">
                  <a:pos x="T8" y="T9"/>
                </a:cxn>
              </a:cxnLst>
              <a:rect l="0" t="0" r="r" b="b"/>
              <a:pathLst>
                <a:path w="125" h="115">
                  <a:moveTo>
                    <a:pt x="125" y="115"/>
                  </a:moveTo>
                  <a:lnTo>
                    <a:pt x="125" y="0"/>
                  </a:lnTo>
                  <a:lnTo>
                    <a:pt x="0" y="9"/>
                  </a:lnTo>
                  <a:lnTo>
                    <a:pt x="0" y="115"/>
                  </a:lnTo>
                  <a:lnTo>
                    <a:pt x="125"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7" name="Freeform 65"/>
            <p:cNvSpPr>
              <a:spLocks/>
            </p:cNvSpPr>
            <p:nvPr/>
          </p:nvSpPr>
          <p:spPr bwMode="auto">
            <a:xfrm>
              <a:off x="12311063" y="10542588"/>
              <a:ext cx="198437" cy="200025"/>
            </a:xfrm>
            <a:custGeom>
              <a:avLst/>
              <a:gdLst>
                <a:gd name="T0" fmla="*/ 0 w 125"/>
                <a:gd name="T1" fmla="*/ 0 h 126"/>
                <a:gd name="T2" fmla="*/ 0 w 125"/>
                <a:gd name="T3" fmla="*/ 106 h 126"/>
                <a:gd name="T4" fmla="*/ 125 w 125"/>
                <a:gd name="T5" fmla="*/ 126 h 126"/>
                <a:gd name="T6" fmla="*/ 125 w 125"/>
                <a:gd name="T7" fmla="*/ 0 h 126"/>
                <a:gd name="T8" fmla="*/ 0 w 125"/>
                <a:gd name="T9" fmla="*/ 0 h 126"/>
              </a:gdLst>
              <a:ahLst/>
              <a:cxnLst>
                <a:cxn ang="0">
                  <a:pos x="T0" y="T1"/>
                </a:cxn>
                <a:cxn ang="0">
                  <a:pos x="T2" y="T3"/>
                </a:cxn>
                <a:cxn ang="0">
                  <a:pos x="T4" y="T5"/>
                </a:cxn>
                <a:cxn ang="0">
                  <a:pos x="T6" y="T7"/>
                </a:cxn>
                <a:cxn ang="0">
                  <a:pos x="T8" y="T9"/>
                </a:cxn>
              </a:cxnLst>
              <a:rect l="0" t="0" r="r" b="b"/>
              <a:pathLst>
                <a:path w="125" h="126">
                  <a:moveTo>
                    <a:pt x="0" y="0"/>
                  </a:moveTo>
                  <a:lnTo>
                    <a:pt x="0" y="106"/>
                  </a:lnTo>
                  <a:lnTo>
                    <a:pt x="125" y="126"/>
                  </a:lnTo>
                  <a:lnTo>
                    <a:pt x="1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8" name="Freeform 66"/>
            <p:cNvSpPr>
              <a:spLocks/>
            </p:cNvSpPr>
            <p:nvPr/>
          </p:nvSpPr>
          <p:spPr bwMode="auto">
            <a:xfrm>
              <a:off x="12525375" y="10542588"/>
              <a:ext cx="260350" cy="230188"/>
            </a:xfrm>
            <a:custGeom>
              <a:avLst/>
              <a:gdLst>
                <a:gd name="T0" fmla="*/ 0 w 164"/>
                <a:gd name="T1" fmla="*/ 0 h 145"/>
                <a:gd name="T2" fmla="*/ 0 w 164"/>
                <a:gd name="T3" fmla="*/ 126 h 145"/>
                <a:gd name="T4" fmla="*/ 164 w 164"/>
                <a:gd name="T5" fmla="*/ 145 h 145"/>
                <a:gd name="T6" fmla="*/ 164 w 164"/>
                <a:gd name="T7" fmla="*/ 0 h 145"/>
                <a:gd name="T8" fmla="*/ 0 w 164"/>
                <a:gd name="T9" fmla="*/ 0 h 145"/>
              </a:gdLst>
              <a:ahLst/>
              <a:cxnLst>
                <a:cxn ang="0">
                  <a:pos x="T0" y="T1"/>
                </a:cxn>
                <a:cxn ang="0">
                  <a:pos x="T2" y="T3"/>
                </a:cxn>
                <a:cxn ang="0">
                  <a:pos x="T4" y="T5"/>
                </a:cxn>
                <a:cxn ang="0">
                  <a:pos x="T6" y="T7"/>
                </a:cxn>
                <a:cxn ang="0">
                  <a:pos x="T8" y="T9"/>
                </a:cxn>
              </a:cxnLst>
              <a:rect l="0" t="0" r="r" b="b"/>
              <a:pathLst>
                <a:path w="164" h="145">
                  <a:moveTo>
                    <a:pt x="0" y="0"/>
                  </a:moveTo>
                  <a:lnTo>
                    <a:pt x="0" y="126"/>
                  </a:lnTo>
                  <a:lnTo>
                    <a:pt x="164" y="145"/>
                  </a:lnTo>
                  <a:lnTo>
                    <a:pt x="16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9" name="Freeform 67"/>
            <p:cNvSpPr>
              <a:spLocks/>
            </p:cNvSpPr>
            <p:nvPr/>
          </p:nvSpPr>
          <p:spPr bwMode="auto">
            <a:xfrm>
              <a:off x="12525375" y="10298113"/>
              <a:ext cx="260350" cy="228600"/>
            </a:xfrm>
            <a:custGeom>
              <a:avLst/>
              <a:gdLst>
                <a:gd name="T0" fmla="*/ 164 w 164"/>
                <a:gd name="T1" fmla="*/ 144 h 144"/>
                <a:gd name="T2" fmla="*/ 164 w 164"/>
                <a:gd name="T3" fmla="*/ 0 h 144"/>
                <a:gd name="T4" fmla="*/ 0 w 164"/>
                <a:gd name="T5" fmla="*/ 19 h 144"/>
                <a:gd name="T6" fmla="*/ 0 w 164"/>
                <a:gd name="T7" fmla="*/ 144 h 144"/>
                <a:gd name="T8" fmla="*/ 164 w 164"/>
                <a:gd name="T9" fmla="*/ 144 h 144"/>
              </a:gdLst>
              <a:ahLst/>
              <a:cxnLst>
                <a:cxn ang="0">
                  <a:pos x="T0" y="T1"/>
                </a:cxn>
                <a:cxn ang="0">
                  <a:pos x="T2" y="T3"/>
                </a:cxn>
                <a:cxn ang="0">
                  <a:pos x="T4" y="T5"/>
                </a:cxn>
                <a:cxn ang="0">
                  <a:pos x="T6" y="T7"/>
                </a:cxn>
                <a:cxn ang="0">
                  <a:pos x="T8" y="T9"/>
                </a:cxn>
              </a:cxnLst>
              <a:rect l="0" t="0" r="r" b="b"/>
              <a:pathLst>
                <a:path w="164" h="144">
                  <a:moveTo>
                    <a:pt x="164" y="144"/>
                  </a:moveTo>
                  <a:lnTo>
                    <a:pt x="164" y="0"/>
                  </a:lnTo>
                  <a:lnTo>
                    <a:pt x="0" y="19"/>
                  </a:lnTo>
                  <a:lnTo>
                    <a:pt x="0" y="144"/>
                  </a:lnTo>
                  <a:lnTo>
                    <a:pt x="164"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9" name="กลุ่ม 2088"/>
          <p:cNvGrpSpPr/>
          <p:nvPr/>
        </p:nvGrpSpPr>
        <p:grpSpPr>
          <a:xfrm>
            <a:off x="3686176" y="3706416"/>
            <a:ext cx="493514" cy="494109"/>
            <a:chOff x="9799638" y="9883775"/>
            <a:chExt cx="1316037" cy="1317625"/>
          </a:xfrm>
        </p:grpSpPr>
        <p:sp>
          <p:nvSpPr>
            <p:cNvPr id="270" name="Oval 68"/>
            <p:cNvSpPr>
              <a:spLocks noChangeArrowheads="1"/>
            </p:cNvSpPr>
            <p:nvPr/>
          </p:nvSpPr>
          <p:spPr bwMode="auto">
            <a:xfrm>
              <a:off x="9799638" y="9883775"/>
              <a:ext cx="1316037" cy="1317625"/>
            </a:xfrm>
            <a:prstGeom prst="ellipse">
              <a:avLst/>
            </a:pr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71" name="Freeform 69"/>
            <p:cNvSpPr>
              <a:spLocks/>
            </p:cNvSpPr>
            <p:nvPr/>
          </p:nvSpPr>
          <p:spPr bwMode="auto">
            <a:xfrm>
              <a:off x="10212388" y="10374313"/>
              <a:ext cx="474662" cy="444500"/>
            </a:xfrm>
            <a:custGeom>
              <a:avLst/>
              <a:gdLst>
                <a:gd name="T0" fmla="*/ 31 w 31"/>
                <a:gd name="T1" fmla="*/ 19 h 29"/>
                <a:gd name="T2" fmla="*/ 22 w 31"/>
                <a:gd name="T3" fmla="*/ 28 h 29"/>
                <a:gd name="T4" fmla="*/ 15 w 31"/>
                <a:gd name="T5" fmla="*/ 27 h 29"/>
                <a:gd name="T6" fmla="*/ 11 w 31"/>
                <a:gd name="T7" fmla="*/ 28 h 29"/>
                <a:gd name="T8" fmla="*/ 5 w 31"/>
                <a:gd name="T9" fmla="*/ 24 h 29"/>
                <a:gd name="T10" fmla="*/ 2 w 31"/>
                <a:gd name="T11" fmla="*/ 20 h 29"/>
                <a:gd name="T12" fmla="*/ 1 w 31"/>
                <a:gd name="T13" fmla="*/ 8 h 29"/>
                <a:gd name="T14" fmla="*/ 7 w 31"/>
                <a:gd name="T15" fmla="*/ 2 h 29"/>
                <a:gd name="T16" fmla="*/ 15 w 31"/>
                <a:gd name="T17" fmla="*/ 3 h 29"/>
                <a:gd name="T18" fmla="*/ 19 w 31"/>
                <a:gd name="T19" fmla="*/ 2 h 29"/>
                <a:gd name="T20" fmla="*/ 30 w 31"/>
                <a:gd name="T21" fmla="*/ 5 h 29"/>
                <a:gd name="T22" fmla="*/ 30 w 31"/>
                <a:gd name="T23" fmla="*/ 5 h 29"/>
                <a:gd name="T24" fmla="*/ 31 w 31"/>
                <a:gd name="T25" fmla="*/ 19 h 29"/>
                <a:gd name="T26" fmla="*/ 31 w 31"/>
                <a:gd name="T2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9">
                  <a:moveTo>
                    <a:pt x="31" y="19"/>
                  </a:moveTo>
                  <a:cubicBezTo>
                    <a:pt x="29" y="23"/>
                    <a:pt x="26" y="29"/>
                    <a:pt x="22" y="28"/>
                  </a:cubicBezTo>
                  <a:cubicBezTo>
                    <a:pt x="19" y="28"/>
                    <a:pt x="18" y="26"/>
                    <a:pt x="15" y="27"/>
                  </a:cubicBezTo>
                  <a:cubicBezTo>
                    <a:pt x="13" y="27"/>
                    <a:pt x="12" y="28"/>
                    <a:pt x="11" y="28"/>
                  </a:cubicBezTo>
                  <a:cubicBezTo>
                    <a:pt x="8" y="28"/>
                    <a:pt x="6" y="26"/>
                    <a:pt x="5" y="24"/>
                  </a:cubicBezTo>
                  <a:cubicBezTo>
                    <a:pt x="4" y="23"/>
                    <a:pt x="3" y="21"/>
                    <a:pt x="2" y="20"/>
                  </a:cubicBezTo>
                  <a:cubicBezTo>
                    <a:pt x="1" y="16"/>
                    <a:pt x="0" y="12"/>
                    <a:pt x="1" y="8"/>
                  </a:cubicBezTo>
                  <a:cubicBezTo>
                    <a:pt x="2" y="5"/>
                    <a:pt x="4" y="3"/>
                    <a:pt x="7" y="2"/>
                  </a:cubicBezTo>
                  <a:cubicBezTo>
                    <a:pt x="11" y="0"/>
                    <a:pt x="14" y="2"/>
                    <a:pt x="15" y="3"/>
                  </a:cubicBezTo>
                  <a:cubicBezTo>
                    <a:pt x="17" y="3"/>
                    <a:pt x="17" y="2"/>
                    <a:pt x="19" y="2"/>
                  </a:cubicBezTo>
                  <a:cubicBezTo>
                    <a:pt x="22" y="1"/>
                    <a:pt x="27" y="1"/>
                    <a:pt x="30" y="5"/>
                  </a:cubicBezTo>
                  <a:cubicBezTo>
                    <a:pt x="30" y="5"/>
                    <a:pt x="30" y="5"/>
                    <a:pt x="30" y="5"/>
                  </a:cubicBezTo>
                  <a:cubicBezTo>
                    <a:pt x="24" y="9"/>
                    <a:pt x="25" y="15"/>
                    <a:pt x="31" y="19"/>
                  </a:cubicBezTo>
                  <a:cubicBezTo>
                    <a:pt x="31" y="19"/>
                    <a:pt x="31" y="19"/>
                    <a:pt x="3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72" name="Freeform 70"/>
            <p:cNvSpPr>
              <a:spLocks/>
            </p:cNvSpPr>
            <p:nvPr/>
          </p:nvSpPr>
          <p:spPr bwMode="auto">
            <a:xfrm>
              <a:off x="10442575" y="10266363"/>
              <a:ext cx="122237" cy="138113"/>
            </a:xfrm>
            <a:custGeom>
              <a:avLst/>
              <a:gdLst>
                <a:gd name="T0" fmla="*/ 8 w 8"/>
                <a:gd name="T1" fmla="*/ 0 h 9"/>
                <a:gd name="T2" fmla="*/ 8 w 8"/>
                <a:gd name="T3" fmla="*/ 2 h 9"/>
                <a:gd name="T4" fmla="*/ 1 w 8"/>
                <a:gd name="T5" fmla="*/ 9 h 9"/>
                <a:gd name="T6" fmla="*/ 1 w 8"/>
                <a:gd name="T7" fmla="*/ 9 h 9"/>
                <a:gd name="T8" fmla="*/ 0 w 8"/>
                <a:gd name="T9" fmla="*/ 7 h 9"/>
                <a:gd name="T10" fmla="*/ 7 w 8"/>
                <a:gd name="T11" fmla="*/ 0 h 9"/>
                <a:gd name="T12" fmla="*/ 8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0"/>
                  </a:moveTo>
                  <a:cubicBezTo>
                    <a:pt x="8" y="0"/>
                    <a:pt x="8" y="1"/>
                    <a:pt x="8" y="2"/>
                  </a:cubicBezTo>
                  <a:cubicBezTo>
                    <a:pt x="8" y="5"/>
                    <a:pt x="4" y="9"/>
                    <a:pt x="1" y="9"/>
                  </a:cubicBezTo>
                  <a:cubicBezTo>
                    <a:pt x="1" y="9"/>
                    <a:pt x="1" y="9"/>
                    <a:pt x="1" y="9"/>
                  </a:cubicBezTo>
                  <a:cubicBezTo>
                    <a:pt x="0" y="8"/>
                    <a:pt x="0" y="8"/>
                    <a:pt x="0" y="7"/>
                  </a:cubicBezTo>
                  <a:cubicBezTo>
                    <a:pt x="1" y="4"/>
                    <a:pt x="4" y="1"/>
                    <a:pt x="7" y="0"/>
                  </a:cubicBezTo>
                  <a:cubicBezTo>
                    <a:pt x="7" y="0"/>
                    <a:pt x="8"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92" name="กลุ่ม 2091"/>
          <p:cNvGrpSpPr/>
          <p:nvPr/>
        </p:nvGrpSpPr>
        <p:grpSpPr>
          <a:xfrm>
            <a:off x="6045995" y="3706416"/>
            <a:ext cx="494109" cy="494109"/>
            <a:chOff x="16092488" y="9883775"/>
            <a:chExt cx="1317625" cy="1317625"/>
          </a:xfrm>
        </p:grpSpPr>
        <p:sp>
          <p:nvSpPr>
            <p:cNvPr id="275" name="Oval 71"/>
            <p:cNvSpPr>
              <a:spLocks noChangeArrowheads="1"/>
            </p:cNvSpPr>
            <p:nvPr/>
          </p:nvSpPr>
          <p:spPr bwMode="auto">
            <a:xfrm>
              <a:off x="16092488" y="9883775"/>
              <a:ext cx="1317625" cy="1317625"/>
            </a:xfrm>
            <a:prstGeom prst="ellipse">
              <a:avLst/>
            </a:prstGeom>
            <a:solidFill>
              <a:srgbClr val="82B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656" name="Freeform 72"/>
            <p:cNvSpPr>
              <a:spLocks/>
            </p:cNvSpPr>
            <p:nvPr/>
          </p:nvSpPr>
          <p:spPr bwMode="auto">
            <a:xfrm>
              <a:off x="16475075" y="10282238"/>
              <a:ext cx="582612" cy="550863"/>
            </a:xfrm>
            <a:custGeom>
              <a:avLst/>
              <a:gdLst>
                <a:gd name="T0" fmla="*/ 10 w 38"/>
                <a:gd name="T1" fmla="*/ 21 h 36"/>
                <a:gd name="T2" fmla="*/ 10 w 38"/>
                <a:gd name="T3" fmla="*/ 18 h 36"/>
                <a:gd name="T4" fmla="*/ 18 w 38"/>
                <a:gd name="T5" fmla="*/ 3 h 36"/>
                <a:gd name="T6" fmla="*/ 25 w 38"/>
                <a:gd name="T7" fmla="*/ 0 h 36"/>
                <a:gd name="T8" fmla="*/ 29 w 38"/>
                <a:gd name="T9" fmla="*/ 1 h 36"/>
                <a:gd name="T10" fmla="*/ 31 w 38"/>
                <a:gd name="T11" fmla="*/ 5 h 36"/>
                <a:gd name="T12" fmla="*/ 13 w 38"/>
                <a:gd name="T13" fmla="*/ 32 h 36"/>
                <a:gd name="T14" fmla="*/ 7 w 38"/>
                <a:gd name="T15" fmla="*/ 9 h 36"/>
                <a:gd name="T16" fmla="*/ 8 w 38"/>
                <a:gd name="T17" fmla="*/ 10 h 36"/>
                <a:gd name="T18" fmla="*/ 10 w 38"/>
                <a:gd name="T19" fmla="*/ 21 h 36"/>
                <a:gd name="T20" fmla="*/ 10 w 38"/>
                <a:gd name="T21"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6">
                  <a:moveTo>
                    <a:pt x="10" y="21"/>
                  </a:moveTo>
                  <a:cubicBezTo>
                    <a:pt x="10" y="20"/>
                    <a:pt x="10" y="19"/>
                    <a:pt x="10" y="18"/>
                  </a:cubicBezTo>
                  <a:cubicBezTo>
                    <a:pt x="11" y="12"/>
                    <a:pt x="13" y="7"/>
                    <a:pt x="18" y="3"/>
                  </a:cubicBezTo>
                  <a:cubicBezTo>
                    <a:pt x="20" y="1"/>
                    <a:pt x="21" y="1"/>
                    <a:pt x="25" y="0"/>
                  </a:cubicBezTo>
                  <a:cubicBezTo>
                    <a:pt x="27" y="0"/>
                    <a:pt x="28" y="0"/>
                    <a:pt x="29" y="1"/>
                  </a:cubicBezTo>
                  <a:cubicBezTo>
                    <a:pt x="30" y="2"/>
                    <a:pt x="30" y="4"/>
                    <a:pt x="31" y="5"/>
                  </a:cubicBezTo>
                  <a:cubicBezTo>
                    <a:pt x="38" y="27"/>
                    <a:pt x="24" y="36"/>
                    <a:pt x="13" y="32"/>
                  </a:cubicBezTo>
                  <a:cubicBezTo>
                    <a:pt x="3" y="29"/>
                    <a:pt x="0" y="16"/>
                    <a:pt x="7" y="9"/>
                  </a:cubicBezTo>
                  <a:cubicBezTo>
                    <a:pt x="8" y="8"/>
                    <a:pt x="8" y="9"/>
                    <a:pt x="8" y="10"/>
                  </a:cubicBezTo>
                  <a:cubicBezTo>
                    <a:pt x="8" y="11"/>
                    <a:pt x="6" y="17"/>
                    <a:pt x="10" y="21"/>
                  </a:cubicBezTo>
                  <a:cubicBezTo>
                    <a:pt x="10" y="21"/>
                    <a:pt x="10" y="21"/>
                    <a:pt x="1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93" name="กลุ่ม 2092"/>
          <p:cNvGrpSpPr/>
          <p:nvPr/>
        </p:nvGrpSpPr>
        <p:grpSpPr>
          <a:xfrm>
            <a:off x="6832997" y="3706416"/>
            <a:ext cx="493514" cy="494109"/>
            <a:chOff x="18191163" y="9883775"/>
            <a:chExt cx="1316037" cy="1317625"/>
          </a:xfrm>
        </p:grpSpPr>
        <p:sp>
          <p:nvSpPr>
            <p:cNvPr id="657" name="Oval 73"/>
            <p:cNvSpPr>
              <a:spLocks noChangeArrowheads="1"/>
            </p:cNvSpPr>
            <p:nvPr/>
          </p:nvSpPr>
          <p:spPr bwMode="auto">
            <a:xfrm>
              <a:off x="18191163" y="9883775"/>
              <a:ext cx="1316037" cy="1317625"/>
            </a:xfrm>
            <a:prstGeom prst="ellipse">
              <a:avLst/>
            </a:prstGeom>
            <a:solidFill>
              <a:srgbClr val="53A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658" name="Freeform 74"/>
            <p:cNvSpPr>
              <a:spLocks/>
            </p:cNvSpPr>
            <p:nvPr/>
          </p:nvSpPr>
          <p:spPr bwMode="auto">
            <a:xfrm>
              <a:off x="18542000" y="10282238"/>
              <a:ext cx="292100" cy="520700"/>
            </a:xfrm>
            <a:custGeom>
              <a:avLst/>
              <a:gdLst>
                <a:gd name="T0" fmla="*/ 184 w 184"/>
                <a:gd name="T1" fmla="*/ 106 h 328"/>
                <a:gd name="T2" fmla="*/ 58 w 184"/>
                <a:gd name="T3" fmla="*/ 328 h 328"/>
                <a:gd name="T4" fmla="*/ 0 w 184"/>
                <a:gd name="T5" fmla="*/ 212 h 328"/>
                <a:gd name="T6" fmla="*/ 126 w 184"/>
                <a:gd name="T7" fmla="*/ 0 h 328"/>
                <a:gd name="T8" fmla="*/ 184 w 184"/>
                <a:gd name="T9" fmla="*/ 106 h 328"/>
              </a:gdLst>
              <a:ahLst/>
              <a:cxnLst>
                <a:cxn ang="0">
                  <a:pos x="T0" y="T1"/>
                </a:cxn>
                <a:cxn ang="0">
                  <a:pos x="T2" y="T3"/>
                </a:cxn>
                <a:cxn ang="0">
                  <a:pos x="T4" y="T5"/>
                </a:cxn>
                <a:cxn ang="0">
                  <a:pos x="T6" y="T7"/>
                </a:cxn>
                <a:cxn ang="0">
                  <a:pos x="T8" y="T9"/>
                </a:cxn>
              </a:cxnLst>
              <a:rect l="0" t="0" r="r" b="b"/>
              <a:pathLst>
                <a:path w="184" h="328">
                  <a:moveTo>
                    <a:pt x="184" y="106"/>
                  </a:moveTo>
                  <a:lnTo>
                    <a:pt x="58" y="328"/>
                  </a:lnTo>
                  <a:lnTo>
                    <a:pt x="0" y="212"/>
                  </a:lnTo>
                  <a:lnTo>
                    <a:pt x="126" y="0"/>
                  </a:lnTo>
                  <a:lnTo>
                    <a:pt x="18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659" name="Freeform 75"/>
            <p:cNvSpPr>
              <a:spLocks/>
            </p:cNvSpPr>
            <p:nvPr/>
          </p:nvSpPr>
          <p:spPr bwMode="auto">
            <a:xfrm>
              <a:off x="18756313" y="10266363"/>
              <a:ext cx="398462" cy="352425"/>
            </a:xfrm>
            <a:custGeom>
              <a:avLst/>
              <a:gdLst>
                <a:gd name="T0" fmla="*/ 251 w 251"/>
                <a:gd name="T1" fmla="*/ 222 h 222"/>
                <a:gd name="T2" fmla="*/ 126 w 251"/>
                <a:gd name="T3" fmla="*/ 222 h 222"/>
                <a:gd name="T4" fmla="*/ 0 w 251"/>
                <a:gd name="T5" fmla="*/ 0 h 222"/>
                <a:gd name="T6" fmla="*/ 126 w 251"/>
                <a:gd name="T7" fmla="*/ 0 h 222"/>
                <a:gd name="T8" fmla="*/ 251 w 251"/>
                <a:gd name="T9" fmla="*/ 222 h 222"/>
              </a:gdLst>
              <a:ahLst/>
              <a:cxnLst>
                <a:cxn ang="0">
                  <a:pos x="T0" y="T1"/>
                </a:cxn>
                <a:cxn ang="0">
                  <a:pos x="T2" y="T3"/>
                </a:cxn>
                <a:cxn ang="0">
                  <a:pos x="T4" y="T5"/>
                </a:cxn>
                <a:cxn ang="0">
                  <a:pos x="T6" y="T7"/>
                </a:cxn>
                <a:cxn ang="0">
                  <a:pos x="T8" y="T9"/>
                </a:cxn>
              </a:cxnLst>
              <a:rect l="0" t="0" r="r" b="b"/>
              <a:pathLst>
                <a:path w="251" h="222">
                  <a:moveTo>
                    <a:pt x="251" y="222"/>
                  </a:moveTo>
                  <a:lnTo>
                    <a:pt x="126" y="222"/>
                  </a:lnTo>
                  <a:lnTo>
                    <a:pt x="0" y="0"/>
                  </a:lnTo>
                  <a:lnTo>
                    <a:pt x="126" y="0"/>
                  </a:lnTo>
                  <a:lnTo>
                    <a:pt x="251"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660" name="Freeform 76"/>
            <p:cNvSpPr>
              <a:spLocks/>
            </p:cNvSpPr>
            <p:nvPr/>
          </p:nvSpPr>
          <p:spPr bwMode="auto">
            <a:xfrm>
              <a:off x="18649950" y="10634663"/>
              <a:ext cx="504825" cy="168275"/>
            </a:xfrm>
            <a:custGeom>
              <a:avLst/>
              <a:gdLst>
                <a:gd name="T0" fmla="*/ 318 w 318"/>
                <a:gd name="T1" fmla="*/ 0 h 106"/>
                <a:gd name="T2" fmla="*/ 260 w 318"/>
                <a:gd name="T3" fmla="*/ 106 h 106"/>
                <a:gd name="T4" fmla="*/ 0 w 318"/>
                <a:gd name="T5" fmla="*/ 106 h 106"/>
                <a:gd name="T6" fmla="*/ 67 w 318"/>
                <a:gd name="T7" fmla="*/ 0 h 106"/>
                <a:gd name="T8" fmla="*/ 318 w 318"/>
                <a:gd name="T9" fmla="*/ 0 h 106"/>
              </a:gdLst>
              <a:ahLst/>
              <a:cxnLst>
                <a:cxn ang="0">
                  <a:pos x="T0" y="T1"/>
                </a:cxn>
                <a:cxn ang="0">
                  <a:pos x="T2" y="T3"/>
                </a:cxn>
                <a:cxn ang="0">
                  <a:pos x="T4" y="T5"/>
                </a:cxn>
                <a:cxn ang="0">
                  <a:pos x="T6" y="T7"/>
                </a:cxn>
                <a:cxn ang="0">
                  <a:pos x="T8" y="T9"/>
                </a:cxn>
              </a:cxnLst>
              <a:rect l="0" t="0" r="r" b="b"/>
              <a:pathLst>
                <a:path w="318" h="106">
                  <a:moveTo>
                    <a:pt x="318" y="0"/>
                  </a:moveTo>
                  <a:lnTo>
                    <a:pt x="260" y="106"/>
                  </a:lnTo>
                  <a:lnTo>
                    <a:pt x="0" y="106"/>
                  </a:lnTo>
                  <a:lnTo>
                    <a:pt x="67" y="0"/>
                  </a:lnTo>
                  <a:lnTo>
                    <a:pt x="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spTree>
    <p:extLst>
      <p:ext uri="{BB962C8B-B14F-4D97-AF65-F5344CB8AC3E}">
        <p14:creationId xmlns:p14="http://schemas.microsoft.com/office/powerpoint/2010/main" val="1985625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883"/>
        <p:cNvGrpSpPr/>
        <p:nvPr/>
      </p:nvGrpSpPr>
      <p:grpSpPr>
        <a:xfrm>
          <a:off x="0" y="0"/>
          <a:ext cx="0" cy="0"/>
          <a:chOff x="0" y="0"/>
          <a:chExt cx="0" cy="0"/>
        </a:xfrm>
      </p:grpSpPr>
      <p:sp>
        <p:nvSpPr>
          <p:cNvPr id="13884" name="Google Shape;13884;p27"/>
          <p:cNvSpPr/>
          <p:nvPr/>
        </p:nvSpPr>
        <p:spPr>
          <a:xfrm>
            <a:off x="1042813" y="1767791"/>
            <a:ext cx="362447" cy="354614"/>
          </a:xfrm>
          <a:custGeom>
            <a:avLst/>
            <a:gdLst/>
            <a:ahLst/>
            <a:cxnLst/>
            <a:rect l="l" t="t" r="r" b="b"/>
            <a:pathLst>
              <a:path w="12123" h="11861" extrusionOk="0">
                <a:moveTo>
                  <a:pt x="5740" y="334"/>
                </a:moveTo>
                <a:lnTo>
                  <a:pt x="5740" y="1596"/>
                </a:lnTo>
                <a:cubicBezTo>
                  <a:pt x="5621" y="1596"/>
                  <a:pt x="5502" y="1596"/>
                  <a:pt x="5383" y="1644"/>
                </a:cubicBezTo>
                <a:cubicBezTo>
                  <a:pt x="4382" y="1763"/>
                  <a:pt x="3478" y="2192"/>
                  <a:pt x="2811" y="2906"/>
                </a:cubicBezTo>
                <a:lnTo>
                  <a:pt x="2644" y="3073"/>
                </a:lnTo>
                <a:lnTo>
                  <a:pt x="1668" y="2263"/>
                </a:lnTo>
                <a:cubicBezTo>
                  <a:pt x="1668" y="2263"/>
                  <a:pt x="1930" y="1953"/>
                  <a:pt x="1977" y="1953"/>
                </a:cubicBezTo>
                <a:cubicBezTo>
                  <a:pt x="2858" y="1072"/>
                  <a:pt x="4001" y="501"/>
                  <a:pt x="5240" y="358"/>
                </a:cubicBezTo>
                <a:cubicBezTo>
                  <a:pt x="5383" y="334"/>
                  <a:pt x="5549" y="334"/>
                  <a:pt x="5692" y="334"/>
                </a:cubicBezTo>
                <a:close/>
                <a:moveTo>
                  <a:pt x="6073" y="382"/>
                </a:moveTo>
                <a:cubicBezTo>
                  <a:pt x="7502" y="405"/>
                  <a:pt x="8836" y="1001"/>
                  <a:pt x="9860" y="2025"/>
                </a:cubicBezTo>
                <a:cubicBezTo>
                  <a:pt x="10860" y="3025"/>
                  <a:pt x="11432" y="4382"/>
                  <a:pt x="11479" y="5811"/>
                </a:cubicBezTo>
                <a:lnTo>
                  <a:pt x="10217" y="5811"/>
                </a:lnTo>
                <a:cubicBezTo>
                  <a:pt x="10146" y="4406"/>
                  <a:pt x="9431" y="3144"/>
                  <a:pt x="8264" y="2382"/>
                </a:cubicBezTo>
                <a:cubicBezTo>
                  <a:pt x="8239" y="2357"/>
                  <a:pt x="8212" y="2347"/>
                  <a:pt x="8183" y="2347"/>
                </a:cubicBezTo>
                <a:cubicBezTo>
                  <a:pt x="8129" y="2347"/>
                  <a:pt x="8073" y="2383"/>
                  <a:pt x="8026" y="2430"/>
                </a:cubicBezTo>
                <a:cubicBezTo>
                  <a:pt x="7978" y="2525"/>
                  <a:pt x="8002" y="2620"/>
                  <a:pt x="8098" y="2668"/>
                </a:cubicBezTo>
                <a:cubicBezTo>
                  <a:pt x="9217" y="3430"/>
                  <a:pt x="9884" y="4644"/>
                  <a:pt x="9884" y="5978"/>
                </a:cubicBezTo>
                <a:cubicBezTo>
                  <a:pt x="9884" y="8098"/>
                  <a:pt x="8098" y="9884"/>
                  <a:pt x="5930" y="9884"/>
                </a:cubicBezTo>
                <a:cubicBezTo>
                  <a:pt x="3763" y="9884"/>
                  <a:pt x="1977" y="8098"/>
                  <a:pt x="1977" y="5930"/>
                </a:cubicBezTo>
                <a:cubicBezTo>
                  <a:pt x="1977" y="5049"/>
                  <a:pt x="2263" y="4192"/>
                  <a:pt x="2763" y="3501"/>
                </a:cubicBezTo>
                <a:cubicBezTo>
                  <a:pt x="3263" y="2835"/>
                  <a:pt x="4025" y="2311"/>
                  <a:pt x="4835" y="2120"/>
                </a:cubicBezTo>
                <a:cubicBezTo>
                  <a:pt x="5168" y="2025"/>
                  <a:pt x="5549" y="1953"/>
                  <a:pt x="5930" y="1953"/>
                </a:cubicBezTo>
                <a:cubicBezTo>
                  <a:pt x="6431" y="1953"/>
                  <a:pt x="6931" y="2049"/>
                  <a:pt x="7407" y="2263"/>
                </a:cubicBezTo>
                <a:cubicBezTo>
                  <a:pt x="7423" y="2267"/>
                  <a:pt x="7440" y="2269"/>
                  <a:pt x="7457" y="2269"/>
                </a:cubicBezTo>
                <a:cubicBezTo>
                  <a:pt x="7540" y="2269"/>
                  <a:pt x="7625" y="2223"/>
                  <a:pt x="7645" y="2144"/>
                </a:cubicBezTo>
                <a:cubicBezTo>
                  <a:pt x="7645" y="2049"/>
                  <a:pt x="7621" y="2001"/>
                  <a:pt x="7526" y="1953"/>
                </a:cubicBezTo>
                <a:cubicBezTo>
                  <a:pt x="7050" y="1787"/>
                  <a:pt x="6573" y="1668"/>
                  <a:pt x="6073" y="1668"/>
                </a:cubicBezTo>
                <a:lnTo>
                  <a:pt x="6073" y="382"/>
                </a:lnTo>
                <a:close/>
                <a:moveTo>
                  <a:pt x="5502" y="1"/>
                </a:moveTo>
                <a:cubicBezTo>
                  <a:pt x="5264" y="24"/>
                  <a:pt x="5002" y="48"/>
                  <a:pt x="4764" y="96"/>
                </a:cubicBezTo>
                <a:cubicBezTo>
                  <a:pt x="4478" y="144"/>
                  <a:pt x="4144" y="239"/>
                  <a:pt x="3835" y="358"/>
                </a:cubicBezTo>
                <a:cubicBezTo>
                  <a:pt x="3073" y="644"/>
                  <a:pt x="2334" y="1120"/>
                  <a:pt x="1739" y="1715"/>
                </a:cubicBezTo>
                <a:cubicBezTo>
                  <a:pt x="596" y="2858"/>
                  <a:pt x="1" y="4335"/>
                  <a:pt x="1" y="5930"/>
                </a:cubicBezTo>
                <a:cubicBezTo>
                  <a:pt x="1" y="7431"/>
                  <a:pt x="572" y="8860"/>
                  <a:pt x="1572" y="9979"/>
                </a:cubicBezTo>
                <a:cubicBezTo>
                  <a:pt x="1612" y="10005"/>
                  <a:pt x="1665" y="10024"/>
                  <a:pt x="1713" y="10024"/>
                </a:cubicBezTo>
                <a:cubicBezTo>
                  <a:pt x="1753" y="10024"/>
                  <a:pt x="1789" y="10011"/>
                  <a:pt x="1811" y="9979"/>
                </a:cubicBezTo>
                <a:cubicBezTo>
                  <a:pt x="1882" y="9907"/>
                  <a:pt x="1906" y="9788"/>
                  <a:pt x="1811" y="9717"/>
                </a:cubicBezTo>
                <a:cubicBezTo>
                  <a:pt x="858" y="8693"/>
                  <a:pt x="334" y="7335"/>
                  <a:pt x="334" y="5907"/>
                </a:cubicBezTo>
                <a:cubicBezTo>
                  <a:pt x="334" y="4692"/>
                  <a:pt x="715" y="3501"/>
                  <a:pt x="1453" y="2549"/>
                </a:cubicBezTo>
                <a:lnTo>
                  <a:pt x="2477" y="3358"/>
                </a:lnTo>
                <a:cubicBezTo>
                  <a:pt x="1930" y="4097"/>
                  <a:pt x="1620" y="5025"/>
                  <a:pt x="1620" y="6002"/>
                </a:cubicBezTo>
                <a:cubicBezTo>
                  <a:pt x="1644" y="8336"/>
                  <a:pt x="3549" y="10193"/>
                  <a:pt x="5859" y="10241"/>
                </a:cubicBezTo>
                <a:cubicBezTo>
                  <a:pt x="5874" y="10241"/>
                  <a:pt x="5889" y="10241"/>
                  <a:pt x="5904" y="10241"/>
                </a:cubicBezTo>
                <a:cubicBezTo>
                  <a:pt x="8241" y="10241"/>
                  <a:pt x="10146" y="8392"/>
                  <a:pt x="10241" y="6097"/>
                </a:cubicBezTo>
                <a:lnTo>
                  <a:pt x="11527" y="6097"/>
                </a:lnTo>
                <a:cubicBezTo>
                  <a:pt x="11503" y="7526"/>
                  <a:pt x="10908" y="8860"/>
                  <a:pt x="9884" y="9884"/>
                </a:cubicBezTo>
                <a:cubicBezTo>
                  <a:pt x="8836" y="10908"/>
                  <a:pt x="7407" y="11503"/>
                  <a:pt x="5930" y="11503"/>
                </a:cubicBezTo>
                <a:cubicBezTo>
                  <a:pt x="4644" y="11503"/>
                  <a:pt x="3406" y="11074"/>
                  <a:pt x="2382" y="10265"/>
                </a:cubicBezTo>
                <a:cubicBezTo>
                  <a:pt x="2338" y="10231"/>
                  <a:pt x="2299" y="10214"/>
                  <a:pt x="2262" y="10214"/>
                </a:cubicBezTo>
                <a:cubicBezTo>
                  <a:pt x="2220" y="10214"/>
                  <a:pt x="2182" y="10237"/>
                  <a:pt x="2144" y="10288"/>
                </a:cubicBezTo>
                <a:cubicBezTo>
                  <a:pt x="2096" y="10384"/>
                  <a:pt x="2096" y="10479"/>
                  <a:pt x="2168" y="10527"/>
                </a:cubicBezTo>
                <a:cubicBezTo>
                  <a:pt x="3216" y="11384"/>
                  <a:pt x="4549" y="11860"/>
                  <a:pt x="5930" y="11860"/>
                </a:cubicBezTo>
                <a:cubicBezTo>
                  <a:pt x="7931" y="11860"/>
                  <a:pt x="9741" y="10908"/>
                  <a:pt x="10908" y="9193"/>
                </a:cubicBezTo>
                <a:cubicBezTo>
                  <a:pt x="11312" y="8574"/>
                  <a:pt x="11622" y="7859"/>
                  <a:pt x="11765" y="7097"/>
                </a:cubicBezTo>
                <a:cubicBezTo>
                  <a:pt x="12122" y="5097"/>
                  <a:pt x="11527" y="3120"/>
                  <a:pt x="10122" y="1715"/>
                </a:cubicBezTo>
                <a:cubicBezTo>
                  <a:pt x="9002" y="596"/>
                  <a:pt x="7502" y="1"/>
                  <a:pt x="5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3885" name="Google Shape;13885;p27"/>
          <p:cNvGrpSpPr/>
          <p:nvPr/>
        </p:nvGrpSpPr>
        <p:grpSpPr>
          <a:xfrm>
            <a:off x="2541658" y="1767756"/>
            <a:ext cx="356737" cy="353239"/>
            <a:chOff x="3192838" y="1931233"/>
            <a:chExt cx="298300" cy="295375"/>
          </a:xfrm>
        </p:grpSpPr>
        <p:sp>
          <p:nvSpPr>
            <p:cNvPr id="13886" name="Google Shape;13886;p27"/>
            <p:cNvSpPr/>
            <p:nvPr/>
          </p:nvSpPr>
          <p:spPr>
            <a:xfrm>
              <a:off x="3192838" y="1931233"/>
              <a:ext cx="91700" cy="295375"/>
            </a:xfrm>
            <a:custGeom>
              <a:avLst/>
              <a:gdLst/>
              <a:ahLst/>
              <a:cxnLst/>
              <a:rect l="l" t="t" r="r" b="b"/>
              <a:pathLst>
                <a:path w="3668" h="11815" extrusionOk="0">
                  <a:moveTo>
                    <a:pt x="1858" y="336"/>
                  </a:moveTo>
                  <a:cubicBezTo>
                    <a:pt x="2239" y="336"/>
                    <a:pt x="2596" y="479"/>
                    <a:pt x="2882" y="741"/>
                  </a:cubicBezTo>
                  <a:cubicBezTo>
                    <a:pt x="3168" y="1003"/>
                    <a:pt x="3311" y="1384"/>
                    <a:pt x="3311" y="1789"/>
                  </a:cubicBezTo>
                  <a:cubicBezTo>
                    <a:pt x="3311" y="2479"/>
                    <a:pt x="2930" y="3003"/>
                    <a:pt x="2311" y="3218"/>
                  </a:cubicBezTo>
                  <a:cubicBezTo>
                    <a:pt x="2263" y="3218"/>
                    <a:pt x="2239" y="3241"/>
                    <a:pt x="2215" y="3265"/>
                  </a:cubicBezTo>
                  <a:lnTo>
                    <a:pt x="1858" y="3765"/>
                  </a:lnTo>
                  <a:lnTo>
                    <a:pt x="1501" y="3265"/>
                  </a:lnTo>
                  <a:cubicBezTo>
                    <a:pt x="1477" y="3241"/>
                    <a:pt x="1453" y="3218"/>
                    <a:pt x="1406" y="3218"/>
                  </a:cubicBezTo>
                  <a:cubicBezTo>
                    <a:pt x="786" y="3003"/>
                    <a:pt x="358" y="2408"/>
                    <a:pt x="405" y="1765"/>
                  </a:cubicBezTo>
                  <a:cubicBezTo>
                    <a:pt x="429" y="979"/>
                    <a:pt x="1048" y="360"/>
                    <a:pt x="1834" y="336"/>
                  </a:cubicBezTo>
                  <a:close/>
                  <a:moveTo>
                    <a:pt x="1923" y="0"/>
                  </a:moveTo>
                  <a:cubicBezTo>
                    <a:pt x="1894" y="0"/>
                    <a:pt x="1864" y="1"/>
                    <a:pt x="1834" y="3"/>
                  </a:cubicBezTo>
                  <a:cubicBezTo>
                    <a:pt x="882" y="26"/>
                    <a:pt x="72" y="812"/>
                    <a:pt x="48" y="1765"/>
                  </a:cubicBezTo>
                  <a:lnTo>
                    <a:pt x="48" y="1813"/>
                  </a:lnTo>
                  <a:lnTo>
                    <a:pt x="48" y="5766"/>
                  </a:lnTo>
                  <a:cubicBezTo>
                    <a:pt x="48" y="5861"/>
                    <a:pt x="96" y="5956"/>
                    <a:pt x="191" y="5956"/>
                  </a:cubicBezTo>
                  <a:cubicBezTo>
                    <a:pt x="310" y="5956"/>
                    <a:pt x="405" y="5885"/>
                    <a:pt x="405" y="5766"/>
                  </a:cubicBezTo>
                  <a:lnTo>
                    <a:pt x="405" y="2884"/>
                  </a:lnTo>
                  <a:cubicBezTo>
                    <a:pt x="620" y="3194"/>
                    <a:pt x="905" y="3432"/>
                    <a:pt x="1263" y="3551"/>
                  </a:cubicBezTo>
                  <a:lnTo>
                    <a:pt x="1668" y="4099"/>
                  </a:lnTo>
                  <a:cubicBezTo>
                    <a:pt x="1722" y="4171"/>
                    <a:pt x="1818" y="4203"/>
                    <a:pt x="1903" y="4203"/>
                  </a:cubicBezTo>
                  <a:cubicBezTo>
                    <a:pt x="1929" y="4203"/>
                    <a:pt x="1955" y="4200"/>
                    <a:pt x="1977" y="4194"/>
                  </a:cubicBezTo>
                  <a:lnTo>
                    <a:pt x="2072" y="4099"/>
                  </a:lnTo>
                  <a:lnTo>
                    <a:pt x="2477" y="3551"/>
                  </a:lnTo>
                  <a:cubicBezTo>
                    <a:pt x="2834" y="3432"/>
                    <a:pt x="3144" y="3194"/>
                    <a:pt x="3335" y="2884"/>
                  </a:cubicBezTo>
                  <a:lnTo>
                    <a:pt x="3335" y="11434"/>
                  </a:lnTo>
                  <a:cubicBezTo>
                    <a:pt x="3335" y="11457"/>
                    <a:pt x="3311" y="11481"/>
                    <a:pt x="3287" y="11481"/>
                  </a:cubicBezTo>
                  <a:lnTo>
                    <a:pt x="429" y="11481"/>
                  </a:lnTo>
                  <a:cubicBezTo>
                    <a:pt x="405" y="11481"/>
                    <a:pt x="358" y="11457"/>
                    <a:pt x="358" y="11434"/>
                  </a:cubicBezTo>
                  <a:lnTo>
                    <a:pt x="358" y="6575"/>
                  </a:lnTo>
                  <a:cubicBezTo>
                    <a:pt x="358" y="6480"/>
                    <a:pt x="310" y="6409"/>
                    <a:pt x="215" y="6409"/>
                  </a:cubicBezTo>
                  <a:cubicBezTo>
                    <a:pt x="96" y="6409"/>
                    <a:pt x="1" y="6456"/>
                    <a:pt x="1" y="6575"/>
                  </a:cubicBezTo>
                  <a:lnTo>
                    <a:pt x="1" y="11434"/>
                  </a:lnTo>
                  <a:cubicBezTo>
                    <a:pt x="1" y="11648"/>
                    <a:pt x="191" y="11815"/>
                    <a:pt x="405" y="11815"/>
                  </a:cubicBezTo>
                  <a:lnTo>
                    <a:pt x="3263" y="11815"/>
                  </a:lnTo>
                  <a:cubicBezTo>
                    <a:pt x="3454" y="11815"/>
                    <a:pt x="3644" y="11648"/>
                    <a:pt x="3644" y="11434"/>
                  </a:cubicBezTo>
                  <a:lnTo>
                    <a:pt x="3644" y="1813"/>
                  </a:lnTo>
                  <a:cubicBezTo>
                    <a:pt x="3668" y="1312"/>
                    <a:pt x="3501" y="860"/>
                    <a:pt x="3144" y="503"/>
                  </a:cubicBezTo>
                  <a:cubicBezTo>
                    <a:pt x="2809" y="168"/>
                    <a:pt x="2370" y="0"/>
                    <a:pt x="19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87" name="Google Shape;13887;p27"/>
            <p:cNvSpPr/>
            <p:nvPr/>
          </p:nvSpPr>
          <p:spPr>
            <a:xfrm>
              <a:off x="3222013" y="1955483"/>
              <a:ext cx="32175" cy="37850"/>
            </a:xfrm>
            <a:custGeom>
              <a:avLst/>
              <a:gdLst/>
              <a:ahLst/>
              <a:cxnLst/>
              <a:rect l="l" t="t" r="r" b="b"/>
              <a:pathLst>
                <a:path w="1287" h="1514" extrusionOk="0">
                  <a:moveTo>
                    <a:pt x="691" y="604"/>
                  </a:moveTo>
                  <a:lnTo>
                    <a:pt x="786" y="866"/>
                  </a:lnTo>
                  <a:lnTo>
                    <a:pt x="596" y="866"/>
                  </a:lnTo>
                  <a:lnTo>
                    <a:pt x="691" y="604"/>
                  </a:lnTo>
                  <a:close/>
                  <a:moveTo>
                    <a:pt x="686" y="1"/>
                  </a:moveTo>
                  <a:cubicBezTo>
                    <a:pt x="602" y="1"/>
                    <a:pt x="532" y="36"/>
                    <a:pt x="477" y="128"/>
                  </a:cubicBezTo>
                  <a:lnTo>
                    <a:pt x="48" y="1271"/>
                  </a:lnTo>
                  <a:cubicBezTo>
                    <a:pt x="0" y="1343"/>
                    <a:pt x="72" y="1462"/>
                    <a:pt x="167" y="1509"/>
                  </a:cubicBezTo>
                  <a:cubicBezTo>
                    <a:pt x="177" y="1513"/>
                    <a:pt x="187" y="1514"/>
                    <a:pt x="197" y="1514"/>
                  </a:cubicBezTo>
                  <a:cubicBezTo>
                    <a:pt x="263" y="1514"/>
                    <a:pt x="337" y="1452"/>
                    <a:pt x="358" y="1390"/>
                  </a:cubicBezTo>
                  <a:lnTo>
                    <a:pt x="429" y="1200"/>
                  </a:lnTo>
                  <a:lnTo>
                    <a:pt x="882" y="1200"/>
                  </a:lnTo>
                  <a:lnTo>
                    <a:pt x="929" y="1390"/>
                  </a:lnTo>
                  <a:cubicBezTo>
                    <a:pt x="953" y="1462"/>
                    <a:pt x="1048" y="1509"/>
                    <a:pt x="1120" y="1509"/>
                  </a:cubicBezTo>
                  <a:cubicBezTo>
                    <a:pt x="1239" y="1462"/>
                    <a:pt x="1286" y="1390"/>
                    <a:pt x="1263" y="1271"/>
                  </a:cubicBezTo>
                  <a:lnTo>
                    <a:pt x="882" y="128"/>
                  </a:lnTo>
                  <a:cubicBezTo>
                    <a:pt x="834" y="80"/>
                    <a:pt x="810" y="33"/>
                    <a:pt x="762" y="9"/>
                  </a:cubicBezTo>
                  <a:cubicBezTo>
                    <a:pt x="736" y="4"/>
                    <a:pt x="710" y="1"/>
                    <a:pt x="68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88" name="Google Shape;13888;p27"/>
            <p:cNvSpPr/>
            <p:nvPr/>
          </p:nvSpPr>
          <p:spPr>
            <a:xfrm>
              <a:off x="3212488" y="2073583"/>
              <a:ext cx="53000" cy="8950"/>
            </a:xfrm>
            <a:custGeom>
              <a:avLst/>
              <a:gdLst/>
              <a:ahLst/>
              <a:cxnLst/>
              <a:rect l="l" t="t" r="r" b="b"/>
              <a:pathLst>
                <a:path w="2120" h="358" extrusionOk="0">
                  <a:moveTo>
                    <a:pt x="167" y="0"/>
                  </a:moveTo>
                  <a:cubicBezTo>
                    <a:pt x="96" y="0"/>
                    <a:pt x="0" y="48"/>
                    <a:pt x="0" y="143"/>
                  </a:cubicBezTo>
                  <a:cubicBezTo>
                    <a:pt x="0" y="262"/>
                    <a:pt x="96" y="357"/>
                    <a:pt x="167" y="357"/>
                  </a:cubicBezTo>
                  <a:lnTo>
                    <a:pt x="1929" y="357"/>
                  </a:lnTo>
                  <a:cubicBezTo>
                    <a:pt x="2025" y="357"/>
                    <a:pt x="2120" y="286"/>
                    <a:pt x="2120" y="191"/>
                  </a:cubicBezTo>
                  <a:cubicBezTo>
                    <a:pt x="2120" y="72"/>
                    <a:pt x="2048" y="0"/>
                    <a:pt x="1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89" name="Google Shape;13889;p27"/>
            <p:cNvSpPr/>
            <p:nvPr/>
          </p:nvSpPr>
          <p:spPr>
            <a:xfrm>
              <a:off x="3212488" y="2093233"/>
              <a:ext cx="53000" cy="8950"/>
            </a:xfrm>
            <a:custGeom>
              <a:avLst/>
              <a:gdLst/>
              <a:ahLst/>
              <a:cxnLst/>
              <a:rect l="l" t="t" r="r" b="b"/>
              <a:pathLst>
                <a:path w="2120" h="358" extrusionOk="0">
                  <a:moveTo>
                    <a:pt x="167" y="0"/>
                  </a:moveTo>
                  <a:cubicBezTo>
                    <a:pt x="96" y="0"/>
                    <a:pt x="0" y="72"/>
                    <a:pt x="0" y="167"/>
                  </a:cubicBezTo>
                  <a:cubicBezTo>
                    <a:pt x="0" y="286"/>
                    <a:pt x="96" y="357"/>
                    <a:pt x="167" y="357"/>
                  </a:cubicBezTo>
                  <a:lnTo>
                    <a:pt x="1929" y="357"/>
                  </a:lnTo>
                  <a:cubicBezTo>
                    <a:pt x="2025" y="357"/>
                    <a:pt x="2120" y="310"/>
                    <a:pt x="2120" y="214"/>
                  </a:cubicBezTo>
                  <a:cubicBezTo>
                    <a:pt x="2120" y="95"/>
                    <a:pt x="2048" y="0"/>
                    <a:pt x="1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0" name="Google Shape;13890;p27"/>
            <p:cNvSpPr/>
            <p:nvPr/>
          </p:nvSpPr>
          <p:spPr>
            <a:xfrm>
              <a:off x="3212488" y="2113458"/>
              <a:ext cx="53000" cy="8975"/>
            </a:xfrm>
            <a:custGeom>
              <a:avLst/>
              <a:gdLst/>
              <a:ahLst/>
              <a:cxnLst/>
              <a:rect l="l" t="t" r="r" b="b"/>
              <a:pathLst>
                <a:path w="2120" h="359" extrusionOk="0">
                  <a:moveTo>
                    <a:pt x="167" y="1"/>
                  </a:moveTo>
                  <a:cubicBezTo>
                    <a:pt x="96" y="1"/>
                    <a:pt x="0" y="72"/>
                    <a:pt x="0" y="144"/>
                  </a:cubicBezTo>
                  <a:cubicBezTo>
                    <a:pt x="0" y="263"/>
                    <a:pt x="96" y="358"/>
                    <a:pt x="167" y="358"/>
                  </a:cubicBezTo>
                  <a:lnTo>
                    <a:pt x="1929" y="358"/>
                  </a:lnTo>
                  <a:cubicBezTo>
                    <a:pt x="2025" y="358"/>
                    <a:pt x="2120" y="310"/>
                    <a:pt x="2120" y="215"/>
                  </a:cubicBezTo>
                  <a:cubicBezTo>
                    <a:pt x="2120" y="96"/>
                    <a:pt x="2048" y="1"/>
                    <a:pt x="19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1" name="Google Shape;13891;p27"/>
            <p:cNvSpPr/>
            <p:nvPr/>
          </p:nvSpPr>
          <p:spPr>
            <a:xfrm>
              <a:off x="3212488" y="2133708"/>
              <a:ext cx="53000" cy="8950"/>
            </a:xfrm>
            <a:custGeom>
              <a:avLst/>
              <a:gdLst/>
              <a:ahLst/>
              <a:cxnLst/>
              <a:rect l="l" t="t" r="r" b="b"/>
              <a:pathLst>
                <a:path w="2120" h="358" extrusionOk="0">
                  <a:moveTo>
                    <a:pt x="167" y="1"/>
                  </a:moveTo>
                  <a:cubicBezTo>
                    <a:pt x="96" y="1"/>
                    <a:pt x="0" y="48"/>
                    <a:pt x="0" y="143"/>
                  </a:cubicBezTo>
                  <a:cubicBezTo>
                    <a:pt x="0" y="262"/>
                    <a:pt x="96" y="358"/>
                    <a:pt x="167" y="358"/>
                  </a:cubicBezTo>
                  <a:lnTo>
                    <a:pt x="1929" y="358"/>
                  </a:lnTo>
                  <a:cubicBezTo>
                    <a:pt x="2025" y="358"/>
                    <a:pt x="2120" y="286"/>
                    <a:pt x="2120" y="215"/>
                  </a:cubicBezTo>
                  <a:cubicBezTo>
                    <a:pt x="2120" y="96"/>
                    <a:pt x="2048" y="1"/>
                    <a:pt x="19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2" name="Google Shape;13892;p27"/>
            <p:cNvSpPr/>
            <p:nvPr/>
          </p:nvSpPr>
          <p:spPr>
            <a:xfrm>
              <a:off x="3212488" y="2152758"/>
              <a:ext cx="53000" cy="8950"/>
            </a:xfrm>
            <a:custGeom>
              <a:avLst/>
              <a:gdLst/>
              <a:ahLst/>
              <a:cxnLst/>
              <a:rect l="l" t="t" r="r" b="b"/>
              <a:pathLst>
                <a:path w="2120" h="358" extrusionOk="0">
                  <a:moveTo>
                    <a:pt x="167" y="1"/>
                  </a:moveTo>
                  <a:cubicBezTo>
                    <a:pt x="96" y="1"/>
                    <a:pt x="0" y="72"/>
                    <a:pt x="0" y="167"/>
                  </a:cubicBezTo>
                  <a:cubicBezTo>
                    <a:pt x="0" y="286"/>
                    <a:pt x="96" y="358"/>
                    <a:pt x="167" y="358"/>
                  </a:cubicBezTo>
                  <a:lnTo>
                    <a:pt x="1929" y="358"/>
                  </a:lnTo>
                  <a:cubicBezTo>
                    <a:pt x="2025" y="358"/>
                    <a:pt x="2120" y="310"/>
                    <a:pt x="2120" y="215"/>
                  </a:cubicBezTo>
                  <a:cubicBezTo>
                    <a:pt x="2120" y="96"/>
                    <a:pt x="2048" y="1"/>
                    <a:pt x="19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3" name="Google Shape;13893;p27"/>
            <p:cNvSpPr/>
            <p:nvPr/>
          </p:nvSpPr>
          <p:spPr>
            <a:xfrm>
              <a:off x="3212488" y="2173008"/>
              <a:ext cx="26825" cy="8950"/>
            </a:xfrm>
            <a:custGeom>
              <a:avLst/>
              <a:gdLst/>
              <a:ahLst/>
              <a:cxnLst/>
              <a:rect l="l" t="t" r="r" b="b"/>
              <a:pathLst>
                <a:path w="1073" h="358" extrusionOk="0">
                  <a:moveTo>
                    <a:pt x="167" y="0"/>
                  </a:moveTo>
                  <a:cubicBezTo>
                    <a:pt x="96" y="0"/>
                    <a:pt x="0" y="72"/>
                    <a:pt x="0" y="143"/>
                  </a:cubicBezTo>
                  <a:cubicBezTo>
                    <a:pt x="0" y="262"/>
                    <a:pt x="96" y="357"/>
                    <a:pt x="167" y="357"/>
                  </a:cubicBezTo>
                  <a:lnTo>
                    <a:pt x="882" y="357"/>
                  </a:lnTo>
                  <a:cubicBezTo>
                    <a:pt x="977" y="357"/>
                    <a:pt x="1072" y="310"/>
                    <a:pt x="1072" y="215"/>
                  </a:cubicBezTo>
                  <a:cubicBezTo>
                    <a:pt x="1072" y="96"/>
                    <a:pt x="1024" y="0"/>
                    <a:pt x="88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4" name="Google Shape;13894;p27"/>
            <p:cNvSpPr/>
            <p:nvPr/>
          </p:nvSpPr>
          <p:spPr>
            <a:xfrm>
              <a:off x="3400013" y="1931233"/>
              <a:ext cx="91125" cy="295375"/>
            </a:xfrm>
            <a:custGeom>
              <a:avLst/>
              <a:gdLst/>
              <a:ahLst/>
              <a:cxnLst/>
              <a:rect l="l" t="t" r="r" b="b"/>
              <a:pathLst>
                <a:path w="3645" h="11815" extrusionOk="0">
                  <a:moveTo>
                    <a:pt x="1811" y="336"/>
                  </a:moveTo>
                  <a:cubicBezTo>
                    <a:pt x="2216" y="336"/>
                    <a:pt x="2573" y="479"/>
                    <a:pt x="2835" y="741"/>
                  </a:cubicBezTo>
                  <a:cubicBezTo>
                    <a:pt x="3121" y="1003"/>
                    <a:pt x="3287" y="1384"/>
                    <a:pt x="3287" y="1789"/>
                  </a:cubicBezTo>
                  <a:cubicBezTo>
                    <a:pt x="3311" y="2479"/>
                    <a:pt x="2882" y="3003"/>
                    <a:pt x="2263" y="3218"/>
                  </a:cubicBezTo>
                  <a:cubicBezTo>
                    <a:pt x="2240" y="3218"/>
                    <a:pt x="2216" y="3241"/>
                    <a:pt x="2168" y="3265"/>
                  </a:cubicBezTo>
                  <a:lnTo>
                    <a:pt x="1811" y="3765"/>
                  </a:lnTo>
                  <a:lnTo>
                    <a:pt x="1454" y="3265"/>
                  </a:lnTo>
                  <a:cubicBezTo>
                    <a:pt x="1430" y="3241"/>
                    <a:pt x="1406" y="3218"/>
                    <a:pt x="1382" y="3218"/>
                  </a:cubicBezTo>
                  <a:cubicBezTo>
                    <a:pt x="739" y="3003"/>
                    <a:pt x="334" y="2408"/>
                    <a:pt x="358" y="1765"/>
                  </a:cubicBezTo>
                  <a:cubicBezTo>
                    <a:pt x="382" y="979"/>
                    <a:pt x="1025" y="360"/>
                    <a:pt x="1787" y="336"/>
                  </a:cubicBezTo>
                  <a:close/>
                  <a:moveTo>
                    <a:pt x="3311" y="2884"/>
                  </a:moveTo>
                  <a:lnTo>
                    <a:pt x="3311" y="11434"/>
                  </a:lnTo>
                  <a:cubicBezTo>
                    <a:pt x="3311" y="11457"/>
                    <a:pt x="3287" y="11481"/>
                    <a:pt x="3240" y="11481"/>
                  </a:cubicBezTo>
                  <a:lnTo>
                    <a:pt x="382" y="11481"/>
                  </a:lnTo>
                  <a:cubicBezTo>
                    <a:pt x="358" y="11481"/>
                    <a:pt x="334" y="11457"/>
                    <a:pt x="334" y="11434"/>
                  </a:cubicBezTo>
                  <a:lnTo>
                    <a:pt x="334" y="2884"/>
                  </a:lnTo>
                  <a:cubicBezTo>
                    <a:pt x="525" y="3194"/>
                    <a:pt x="834" y="3432"/>
                    <a:pt x="1192" y="3551"/>
                  </a:cubicBezTo>
                  <a:lnTo>
                    <a:pt x="1597" y="4099"/>
                  </a:lnTo>
                  <a:cubicBezTo>
                    <a:pt x="1668" y="4170"/>
                    <a:pt x="1716" y="4194"/>
                    <a:pt x="1811" y="4194"/>
                  </a:cubicBezTo>
                  <a:cubicBezTo>
                    <a:pt x="1906" y="4194"/>
                    <a:pt x="1954" y="4170"/>
                    <a:pt x="2025" y="4099"/>
                  </a:cubicBezTo>
                  <a:lnTo>
                    <a:pt x="2430" y="3551"/>
                  </a:lnTo>
                  <a:cubicBezTo>
                    <a:pt x="2787" y="3432"/>
                    <a:pt x="3097" y="3194"/>
                    <a:pt x="3311" y="2884"/>
                  </a:cubicBezTo>
                  <a:close/>
                  <a:moveTo>
                    <a:pt x="1876" y="0"/>
                  </a:moveTo>
                  <a:cubicBezTo>
                    <a:pt x="1847" y="0"/>
                    <a:pt x="1817" y="1"/>
                    <a:pt x="1787" y="3"/>
                  </a:cubicBezTo>
                  <a:cubicBezTo>
                    <a:pt x="834" y="26"/>
                    <a:pt x="25" y="812"/>
                    <a:pt x="1" y="1765"/>
                  </a:cubicBezTo>
                  <a:lnTo>
                    <a:pt x="1" y="1813"/>
                  </a:lnTo>
                  <a:lnTo>
                    <a:pt x="1" y="11434"/>
                  </a:lnTo>
                  <a:cubicBezTo>
                    <a:pt x="1" y="11648"/>
                    <a:pt x="191" y="11815"/>
                    <a:pt x="382" y="11815"/>
                  </a:cubicBezTo>
                  <a:lnTo>
                    <a:pt x="3240" y="11815"/>
                  </a:lnTo>
                  <a:cubicBezTo>
                    <a:pt x="3454" y="11815"/>
                    <a:pt x="3645" y="11648"/>
                    <a:pt x="3645" y="11434"/>
                  </a:cubicBezTo>
                  <a:lnTo>
                    <a:pt x="3645" y="1813"/>
                  </a:lnTo>
                  <a:cubicBezTo>
                    <a:pt x="3645" y="1312"/>
                    <a:pt x="3454" y="860"/>
                    <a:pt x="3097" y="503"/>
                  </a:cubicBezTo>
                  <a:cubicBezTo>
                    <a:pt x="2762" y="168"/>
                    <a:pt x="2322" y="0"/>
                    <a:pt x="187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5" name="Google Shape;13895;p27"/>
            <p:cNvSpPr/>
            <p:nvPr/>
          </p:nvSpPr>
          <p:spPr>
            <a:xfrm>
              <a:off x="3429788" y="1955108"/>
              <a:ext cx="32775" cy="36925"/>
            </a:xfrm>
            <a:custGeom>
              <a:avLst/>
              <a:gdLst/>
              <a:ahLst/>
              <a:cxnLst/>
              <a:rect l="l" t="t" r="r" b="b"/>
              <a:pathLst>
                <a:path w="1311" h="1477" extrusionOk="0">
                  <a:moveTo>
                    <a:pt x="739" y="0"/>
                  </a:moveTo>
                  <a:cubicBezTo>
                    <a:pt x="334" y="0"/>
                    <a:pt x="1" y="310"/>
                    <a:pt x="1" y="738"/>
                  </a:cubicBezTo>
                  <a:cubicBezTo>
                    <a:pt x="1" y="1143"/>
                    <a:pt x="334" y="1477"/>
                    <a:pt x="739" y="1477"/>
                  </a:cubicBezTo>
                  <a:cubicBezTo>
                    <a:pt x="929" y="1477"/>
                    <a:pt x="1072" y="1429"/>
                    <a:pt x="1191" y="1334"/>
                  </a:cubicBezTo>
                  <a:lnTo>
                    <a:pt x="1263" y="1262"/>
                  </a:lnTo>
                  <a:cubicBezTo>
                    <a:pt x="1310" y="1215"/>
                    <a:pt x="1287" y="1119"/>
                    <a:pt x="1215" y="1072"/>
                  </a:cubicBezTo>
                  <a:cubicBezTo>
                    <a:pt x="1193" y="1039"/>
                    <a:pt x="1156" y="1021"/>
                    <a:pt x="1115" y="1021"/>
                  </a:cubicBezTo>
                  <a:cubicBezTo>
                    <a:pt x="1067" y="1021"/>
                    <a:pt x="1015" y="1045"/>
                    <a:pt x="977" y="1096"/>
                  </a:cubicBezTo>
                  <a:lnTo>
                    <a:pt x="953" y="1119"/>
                  </a:lnTo>
                  <a:cubicBezTo>
                    <a:pt x="906" y="1191"/>
                    <a:pt x="834" y="1191"/>
                    <a:pt x="739" y="1191"/>
                  </a:cubicBezTo>
                  <a:cubicBezTo>
                    <a:pt x="501" y="1191"/>
                    <a:pt x="334" y="1000"/>
                    <a:pt x="334" y="762"/>
                  </a:cubicBezTo>
                  <a:cubicBezTo>
                    <a:pt x="334" y="524"/>
                    <a:pt x="501" y="357"/>
                    <a:pt x="739" y="357"/>
                  </a:cubicBezTo>
                  <a:cubicBezTo>
                    <a:pt x="834" y="357"/>
                    <a:pt x="906" y="381"/>
                    <a:pt x="977" y="405"/>
                  </a:cubicBezTo>
                  <a:cubicBezTo>
                    <a:pt x="1010" y="430"/>
                    <a:pt x="1043" y="440"/>
                    <a:pt x="1075" y="440"/>
                  </a:cubicBezTo>
                  <a:cubicBezTo>
                    <a:pt x="1133" y="440"/>
                    <a:pt x="1184" y="404"/>
                    <a:pt x="1215" y="357"/>
                  </a:cubicBezTo>
                  <a:cubicBezTo>
                    <a:pt x="1287" y="262"/>
                    <a:pt x="1263" y="167"/>
                    <a:pt x="1168" y="119"/>
                  </a:cubicBezTo>
                  <a:cubicBezTo>
                    <a:pt x="1049" y="24"/>
                    <a:pt x="906"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6" name="Google Shape;13896;p27"/>
            <p:cNvSpPr/>
            <p:nvPr/>
          </p:nvSpPr>
          <p:spPr>
            <a:xfrm>
              <a:off x="3419663" y="2074183"/>
              <a:ext cx="52425" cy="8950"/>
            </a:xfrm>
            <a:custGeom>
              <a:avLst/>
              <a:gdLst/>
              <a:ahLst/>
              <a:cxnLst/>
              <a:rect l="l" t="t" r="r" b="b"/>
              <a:pathLst>
                <a:path w="2097" h="358" extrusionOk="0">
                  <a:moveTo>
                    <a:pt x="168" y="0"/>
                  </a:moveTo>
                  <a:cubicBezTo>
                    <a:pt x="72" y="0"/>
                    <a:pt x="1" y="48"/>
                    <a:pt x="1" y="143"/>
                  </a:cubicBezTo>
                  <a:cubicBezTo>
                    <a:pt x="1" y="262"/>
                    <a:pt x="48" y="357"/>
                    <a:pt x="168" y="357"/>
                  </a:cubicBezTo>
                  <a:lnTo>
                    <a:pt x="1930" y="357"/>
                  </a:lnTo>
                  <a:cubicBezTo>
                    <a:pt x="2025" y="357"/>
                    <a:pt x="2096" y="286"/>
                    <a:pt x="2096" y="214"/>
                  </a:cubicBezTo>
                  <a:cubicBezTo>
                    <a:pt x="2096" y="95"/>
                    <a:pt x="2025" y="0"/>
                    <a:pt x="19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7" name="Google Shape;13897;p27"/>
            <p:cNvSpPr/>
            <p:nvPr/>
          </p:nvSpPr>
          <p:spPr>
            <a:xfrm>
              <a:off x="3419663" y="2093233"/>
              <a:ext cx="52425" cy="8950"/>
            </a:xfrm>
            <a:custGeom>
              <a:avLst/>
              <a:gdLst/>
              <a:ahLst/>
              <a:cxnLst/>
              <a:rect l="l" t="t" r="r" b="b"/>
              <a:pathLst>
                <a:path w="2097" h="358" extrusionOk="0">
                  <a:moveTo>
                    <a:pt x="168" y="0"/>
                  </a:moveTo>
                  <a:cubicBezTo>
                    <a:pt x="72" y="0"/>
                    <a:pt x="1" y="72"/>
                    <a:pt x="1" y="167"/>
                  </a:cubicBezTo>
                  <a:cubicBezTo>
                    <a:pt x="1" y="286"/>
                    <a:pt x="48" y="357"/>
                    <a:pt x="168" y="357"/>
                  </a:cubicBezTo>
                  <a:lnTo>
                    <a:pt x="1930" y="357"/>
                  </a:lnTo>
                  <a:cubicBezTo>
                    <a:pt x="2025" y="357"/>
                    <a:pt x="2096" y="310"/>
                    <a:pt x="2096" y="214"/>
                  </a:cubicBezTo>
                  <a:cubicBezTo>
                    <a:pt x="2096" y="95"/>
                    <a:pt x="2025" y="0"/>
                    <a:pt x="19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8" name="Google Shape;13898;p27"/>
            <p:cNvSpPr/>
            <p:nvPr/>
          </p:nvSpPr>
          <p:spPr>
            <a:xfrm>
              <a:off x="3419663" y="2113458"/>
              <a:ext cx="52425" cy="8975"/>
            </a:xfrm>
            <a:custGeom>
              <a:avLst/>
              <a:gdLst/>
              <a:ahLst/>
              <a:cxnLst/>
              <a:rect l="l" t="t" r="r" b="b"/>
              <a:pathLst>
                <a:path w="2097" h="359" extrusionOk="0">
                  <a:moveTo>
                    <a:pt x="168" y="1"/>
                  </a:moveTo>
                  <a:cubicBezTo>
                    <a:pt x="72" y="1"/>
                    <a:pt x="1" y="48"/>
                    <a:pt x="1" y="144"/>
                  </a:cubicBezTo>
                  <a:cubicBezTo>
                    <a:pt x="1" y="263"/>
                    <a:pt x="48" y="358"/>
                    <a:pt x="168" y="358"/>
                  </a:cubicBezTo>
                  <a:lnTo>
                    <a:pt x="1930" y="358"/>
                  </a:lnTo>
                  <a:cubicBezTo>
                    <a:pt x="2025" y="358"/>
                    <a:pt x="2096" y="310"/>
                    <a:pt x="2096" y="215"/>
                  </a:cubicBezTo>
                  <a:cubicBezTo>
                    <a:pt x="2096" y="96"/>
                    <a:pt x="2025" y="1"/>
                    <a:pt x="1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9" name="Google Shape;13899;p27"/>
            <p:cNvSpPr/>
            <p:nvPr/>
          </p:nvSpPr>
          <p:spPr>
            <a:xfrm>
              <a:off x="3419663" y="2133708"/>
              <a:ext cx="52425" cy="8950"/>
            </a:xfrm>
            <a:custGeom>
              <a:avLst/>
              <a:gdLst/>
              <a:ahLst/>
              <a:cxnLst/>
              <a:rect l="l" t="t" r="r" b="b"/>
              <a:pathLst>
                <a:path w="2097" h="358" extrusionOk="0">
                  <a:moveTo>
                    <a:pt x="168" y="1"/>
                  </a:moveTo>
                  <a:cubicBezTo>
                    <a:pt x="72" y="1"/>
                    <a:pt x="1" y="48"/>
                    <a:pt x="1" y="143"/>
                  </a:cubicBezTo>
                  <a:cubicBezTo>
                    <a:pt x="1" y="262"/>
                    <a:pt x="48" y="358"/>
                    <a:pt x="168" y="358"/>
                  </a:cubicBezTo>
                  <a:lnTo>
                    <a:pt x="1930" y="358"/>
                  </a:lnTo>
                  <a:cubicBezTo>
                    <a:pt x="2025" y="358"/>
                    <a:pt x="2096" y="286"/>
                    <a:pt x="2096" y="215"/>
                  </a:cubicBezTo>
                  <a:cubicBezTo>
                    <a:pt x="2096" y="96"/>
                    <a:pt x="2025" y="1"/>
                    <a:pt x="1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0" name="Google Shape;13900;p27"/>
            <p:cNvSpPr/>
            <p:nvPr/>
          </p:nvSpPr>
          <p:spPr>
            <a:xfrm>
              <a:off x="3419663" y="2152758"/>
              <a:ext cx="52425" cy="8950"/>
            </a:xfrm>
            <a:custGeom>
              <a:avLst/>
              <a:gdLst/>
              <a:ahLst/>
              <a:cxnLst/>
              <a:rect l="l" t="t" r="r" b="b"/>
              <a:pathLst>
                <a:path w="2097" h="358" extrusionOk="0">
                  <a:moveTo>
                    <a:pt x="168" y="1"/>
                  </a:moveTo>
                  <a:cubicBezTo>
                    <a:pt x="72" y="1"/>
                    <a:pt x="1" y="72"/>
                    <a:pt x="1" y="167"/>
                  </a:cubicBezTo>
                  <a:cubicBezTo>
                    <a:pt x="1" y="286"/>
                    <a:pt x="48" y="358"/>
                    <a:pt x="168" y="358"/>
                  </a:cubicBezTo>
                  <a:lnTo>
                    <a:pt x="1930" y="358"/>
                  </a:lnTo>
                  <a:cubicBezTo>
                    <a:pt x="2025" y="358"/>
                    <a:pt x="2096" y="310"/>
                    <a:pt x="2096" y="215"/>
                  </a:cubicBezTo>
                  <a:cubicBezTo>
                    <a:pt x="2096" y="96"/>
                    <a:pt x="2025" y="1"/>
                    <a:pt x="1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1" name="Google Shape;13901;p27"/>
            <p:cNvSpPr/>
            <p:nvPr/>
          </p:nvSpPr>
          <p:spPr>
            <a:xfrm>
              <a:off x="3419663" y="2173008"/>
              <a:ext cx="26825" cy="8950"/>
            </a:xfrm>
            <a:custGeom>
              <a:avLst/>
              <a:gdLst/>
              <a:ahLst/>
              <a:cxnLst/>
              <a:rect l="l" t="t" r="r" b="b"/>
              <a:pathLst>
                <a:path w="1073" h="358" extrusionOk="0">
                  <a:moveTo>
                    <a:pt x="168" y="0"/>
                  </a:moveTo>
                  <a:cubicBezTo>
                    <a:pt x="72" y="0"/>
                    <a:pt x="1" y="48"/>
                    <a:pt x="1" y="143"/>
                  </a:cubicBezTo>
                  <a:cubicBezTo>
                    <a:pt x="1" y="262"/>
                    <a:pt x="48" y="357"/>
                    <a:pt x="168" y="357"/>
                  </a:cubicBezTo>
                  <a:lnTo>
                    <a:pt x="882" y="357"/>
                  </a:lnTo>
                  <a:cubicBezTo>
                    <a:pt x="977" y="357"/>
                    <a:pt x="1072" y="310"/>
                    <a:pt x="1072" y="215"/>
                  </a:cubicBezTo>
                  <a:cubicBezTo>
                    <a:pt x="1072" y="96"/>
                    <a:pt x="1001" y="0"/>
                    <a:pt x="88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2" name="Google Shape;13902;p27"/>
            <p:cNvSpPr/>
            <p:nvPr/>
          </p:nvSpPr>
          <p:spPr>
            <a:xfrm>
              <a:off x="3329188" y="2163483"/>
              <a:ext cx="26200" cy="36925"/>
            </a:xfrm>
            <a:custGeom>
              <a:avLst/>
              <a:gdLst/>
              <a:ahLst/>
              <a:cxnLst/>
              <a:rect l="l" t="t" r="r" b="b"/>
              <a:pathLst>
                <a:path w="1048" h="1477" extrusionOk="0">
                  <a:moveTo>
                    <a:pt x="524" y="334"/>
                  </a:moveTo>
                  <a:cubicBezTo>
                    <a:pt x="548" y="334"/>
                    <a:pt x="595" y="357"/>
                    <a:pt x="595" y="381"/>
                  </a:cubicBezTo>
                  <a:cubicBezTo>
                    <a:pt x="595" y="429"/>
                    <a:pt x="572" y="500"/>
                    <a:pt x="524" y="500"/>
                  </a:cubicBezTo>
                  <a:lnTo>
                    <a:pt x="357" y="500"/>
                  </a:lnTo>
                  <a:lnTo>
                    <a:pt x="357" y="334"/>
                  </a:lnTo>
                  <a:close/>
                  <a:moveTo>
                    <a:pt x="572" y="858"/>
                  </a:moveTo>
                  <a:cubicBezTo>
                    <a:pt x="643" y="858"/>
                    <a:pt x="691" y="881"/>
                    <a:pt x="714" y="977"/>
                  </a:cubicBezTo>
                  <a:cubicBezTo>
                    <a:pt x="714" y="1048"/>
                    <a:pt x="667" y="1120"/>
                    <a:pt x="572" y="1120"/>
                  </a:cubicBezTo>
                  <a:lnTo>
                    <a:pt x="357" y="1120"/>
                  </a:lnTo>
                  <a:lnTo>
                    <a:pt x="357" y="858"/>
                  </a:lnTo>
                  <a:close/>
                  <a:moveTo>
                    <a:pt x="191" y="0"/>
                  </a:moveTo>
                  <a:cubicBezTo>
                    <a:pt x="95" y="0"/>
                    <a:pt x="0" y="96"/>
                    <a:pt x="0" y="167"/>
                  </a:cubicBezTo>
                  <a:lnTo>
                    <a:pt x="0" y="1334"/>
                  </a:lnTo>
                  <a:lnTo>
                    <a:pt x="0" y="1405"/>
                  </a:lnTo>
                  <a:cubicBezTo>
                    <a:pt x="48" y="1429"/>
                    <a:pt x="95" y="1477"/>
                    <a:pt x="191" y="1477"/>
                  </a:cubicBezTo>
                  <a:lnTo>
                    <a:pt x="572" y="1477"/>
                  </a:lnTo>
                  <a:cubicBezTo>
                    <a:pt x="834" y="1477"/>
                    <a:pt x="1048" y="1286"/>
                    <a:pt x="1048" y="1000"/>
                  </a:cubicBezTo>
                  <a:cubicBezTo>
                    <a:pt x="1048" y="858"/>
                    <a:pt x="1000" y="738"/>
                    <a:pt x="905" y="643"/>
                  </a:cubicBezTo>
                  <a:cubicBezTo>
                    <a:pt x="953" y="572"/>
                    <a:pt x="953" y="477"/>
                    <a:pt x="953" y="357"/>
                  </a:cubicBezTo>
                  <a:cubicBezTo>
                    <a:pt x="929" y="143"/>
                    <a:pt x="714" y="0"/>
                    <a:pt x="52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3" name="Google Shape;13903;p27"/>
            <p:cNvSpPr/>
            <p:nvPr/>
          </p:nvSpPr>
          <p:spPr>
            <a:xfrm>
              <a:off x="3297613" y="1931283"/>
              <a:ext cx="90525" cy="295325"/>
            </a:xfrm>
            <a:custGeom>
              <a:avLst/>
              <a:gdLst/>
              <a:ahLst/>
              <a:cxnLst/>
              <a:rect l="l" t="t" r="r" b="b"/>
              <a:pathLst>
                <a:path w="3621" h="11813" extrusionOk="0">
                  <a:moveTo>
                    <a:pt x="1811" y="8026"/>
                  </a:moveTo>
                  <a:lnTo>
                    <a:pt x="2168" y="8550"/>
                  </a:lnTo>
                  <a:cubicBezTo>
                    <a:pt x="2192" y="8574"/>
                    <a:pt x="2216" y="8598"/>
                    <a:pt x="2263" y="8598"/>
                  </a:cubicBezTo>
                  <a:cubicBezTo>
                    <a:pt x="2882" y="8812"/>
                    <a:pt x="3287" y="9407"/>
                    <a:pt x="3263" y="10050"/>
                  </a:cubicBezTo>
                  <a:cubicBezTo>
                    <a:pt x="3240" y="10836"/>
                    <a:pt x="2620" y="11455"/>
                    <a:pt x="1835" y="11479"/>
                  </a:cubicBezTo>
                  <a:cubicBezTo>
                    <a:pt x="1454" y="11479"/>
                    <a:pt x="1049" y="11336"/>
                    <a:pt x="763" y="11074"/>
                  </a:cubicBezTo>
                  <a:cubicBezTo>
                    <a:pt x="453" y="10812"/>
                    <a:pt x="310" y="10408"/>
                    <a:pt x="310" y="10026"/>
                  </a:cubicBezTo>
                  <a:cubicBezTo>
                    <a:pt x="310" y="9384"/>
                    <a:pt x="739" y="8812"/>
                    <a:pt x="1358" y="8598"/>
                  </a:cubicBezTo>
                  <a:cubicBezTo>
                    <a:pt x="1382" y="8598"/>
                    <a:pt x="1430" y="8574"/>
                    <a:pt x="1454" y="8550"/>
                  </a:cubicBezTo>
                  <a:lnTo>
                    <a:pt x="1811" y="8026"/>
                  </a:lnTo>
                  <a:close/>
                  <a:moveTo>
                    <a:pt x="382" y="1"/>
                  </a:moveTo>
                  <a:cubicBezTo>
                    <a:pt x="168" y="1"/>
                    <a:pt x="1" y="167"/>
                    <a:pt x="1" y="382"/>
                  </a:cubicBezTo>
                  <a:lnTo>
                    <a:pt x="1" y="9979"/>
                  </a:lnTo>
                  <a:cubicBezTo>
                    <a:pt x="1" y="10455"/>
                    <a:pt x="168" y="10884"/>
                    <a:pt x="501" y="11241"/>
                  </a:cubicBezTo>
                  <a:cubicBezTo>
                    <a:pt x="858" y="11598"/>
                    <a:pt x="1287" y="11813"/>
                    <a:pt x="1811" y="11813"/>
                  </a:cubicBezTo>
                  <a:lnTo>
                    <a:pt x="1835" y="11813"/>
                  </a:lnTo>
                  <a:cubicBezTo>
                    <a:pt x="2787" y="11789"/>
                    <a:pt x="3597" y="11003"/>
                    <a:pt x="3621" y="10050"/>
                  </a:cubicBezTo>
                  <a:lnTo>
                    <a:pt x="3621" y="10003"/>
                  </a:lnTo>
                  <a:lnTo>
                    <a:pt x="3621" y="1953"/>
                  </a:lnTo>
                  <a:cubicBezTo>
                    <a:pt x="3621" y="1882"/>
                    <a:pt x="3573" y="1787"/>
                    <a:pt x="3478" y="1787"/>
                  </a:cubicBezTo>
                  <a:cubicBezTo>
                    <a:pt x="3359" y="1787"/>
                    <a:pt x="3263" y="1834"/>
                    <a:pt x="3263" y="1953"/>
                  </a:cubicBezTo>
                  <a:lnTo>
                    <a:pt x="3263" y="8931"/>
                  </a:lnTo>
                  <a:cubicBezTo>
                    <a:pt x="3049" y="8621"/>
                    <a:pt x="2763" y="8383"/>
                    <a:pt x="2406" y="8264"/>
                  </a:cubicBezTo>
                  <a:lnTo>
                    <a:pt x="1977" y="7716"/>
                  </a:lnTo>
                  <a:lnTo>
                    <a:pt x="1906" y="7621"/>
                  </a:lnTo>
                  <a:cubicBezTo>
                    <a:pt x="1868" y="7598"/>
                    <a:pt x="1830" y="7588"/>
                    <a:pt x="1793" y="7588"/>
                  </a:cubicBezTo>
                  <a:cubicBezTo>
                    <a:pt x="1715" y="7588"/>
                    <a:pt x="1645" y="7636"/>
                    <a:pt x="1596" y="7716"/>
                  </a:cubicBezTo>
                  <a:lnTo>
                    <a:pt x="1192" y="8264"/>
                  </a:lnTo>
                  <a:cubicBezTo>
                    <a:pt x="834" y="8383"/>
                    <a:pt x="525" y="8621"/>
                    <a:pt x="310" y="8931"/>
                  </a:cubicBezTo>
                  <a:lnTo>
                    <a:pt x="310" y="382"/>
                  </a:lnTo>
                  <a:cubicBezTo>
                    <a:pt x="310" y="358"/>
                    <a:pt x="358" y="334"/>
                    <a:pt x="382" y="334"/>
                  </a:cubicBezTo>
                  <a:lnTo>
                    <a:pt x="3240" y="334"/>
                  </a:lnTo>
                  <a:cubicBezTo>
                    <a:pt x="3263" y="334"/>
                    <a:pt x="3287" y="358"/>
                    <a:pt x="3287" y="382"/>
                  </a:cubicBezTo>
                  <a:lnTo>
                    <a:pt x="3287" y="1168"/>
                  </a:lnTo>
                  <a:cubicBezTo>
                    <a:pt x="3263" y="1239"/>
                    <a:pt x="3311" y="1334"/>
                    <a:pt x="3454" y="1334"/>
                  </a:cubicBezTo>
                  <a:cubicBezTo>
                    <a:pt x="3525" y="1334"/>
                    <a:pt x="3621" y="1239"/>
                    <a:pt x="3621" y="1168"/>
                  </a:cubicBezTo>
                  <a:lnTo>
                    <a:pt x="3621" y="382"/>
                  </a:lnTo>
                  <a:cubicBezTo>
                    <a:pt x="3621" y="167"/>
                    <a:pt x="3454" y="1"/>
                    <a:pt x="324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4" name="Google Shape;13904;p27"/>
            <p:cNvSpPr/>
            <p:nvPr/>
          </p:nvSpPr>
          <p:spPr>
            <a:xfrm>
              <a:off x="3316088" y="1975933"/>
              <a:ext cx="53000" cy="8950"/>
            </a:xfrm>
            <a:custGeom>
              <a:avLst/>
              <a:gdLst/>
              <a:ahLst/>
              <a:cxnLst/>
              <a:rect l="l" t="t" r="r" b="b"/>
              <a:pathLst>
                <a:path w="2120" h="358" extrusionOk="0">
                  <a:moveTo>
                    <a:pt x="167" y="1"/>
                  </a:moveTo>
                  <a:cubicBezTo>
                    <a:pt x="95" y="1"/>
                    <a:pt x="0" y="48"/>
                    <a:pt x="0" y="144"/>
                  </a:cubicBezTo>
                  <a:cubicBezTo>
                    <a:pt x="0" y="263"/>
                    <a:pt x="48" y="358"/>
                    <a:pt x="167" y="358"/>
                  </a:cubicBezTo>
                  <a:lnTo>
                    <a:pt x="1929" y="358"/>
                  </a:lnTo>
                  <a:cubicBezTo>
                    <a:pt x="2024" y="358"/>
                    <a:pt x="2120" y="286"/>
                    <a:pt x="2120" y="191"/>
                  </a:cubicBezTo>
                  <a:cubicBezTo>
                    <a:pt x="2120" y="96"/>
                    <a:pt x="2048" y="1"/>
                    <a:pt x="19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5" name="Google Shape;13905;p27"/>
            <p:cNvSpPr/>
            <p:nvPr/>
          </p:nvSpPr>
          <p:spPr>
            <a:xfrm>
              <a:off x="3316088" y="1996183"/>
              <a:ext cx="53000" cy="8950"/>
            </a:xfrm>
            <a:custGeom>
              <a:avLst/>
              <a:gdLst/>
              <a:ahLst/>
              <a:cxnLst/>
              <a:rect l="l" t="t" r="r" b="b"/>
              <a:pathLst>
                <a:path w="2120" h="358" extrusionOk="0">
                  <a:moveTo>
                    <a:pt x="167" y="0"/>
                  </a:moveTo>
                  <a:cubicBezTo>
                    <a:pt x="95" y="0"/>
                    <a:pt x="0" y="48"/>
                    <a:pt x="0" y="143"/>
                  </a:cubicBezTo>
                  <a:cubicBezTo>
                    <a:pt x="0" y="262"/>
                    <a:pt x="48" y="358"/>
                    <a:pt x="167" y="358"/>
                  </a:cubicBezTo>
                  <a:lnTo>
                    <a:pt x="1929" y="358"/>
                  </a:lnTo>
                  <a:cubicBezTo>
                    <a:pt x="2024" y="358"/>
                    <a:pt x="2120" y="286"/>
                    <a:pt x="2120" y="191"/>
                  </a:cubicBezTo>
                  <a:cubicBezTo>
                    <a:pt x="2120" y="72"/>
                    <a:pt x="2048" y="0"/>
                    <a:pt x="1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6" name="Google Shape;13906;p27"/>
            <p:cNvSpPr/>
            <p:nvPr/>
          </p:nvSpPr>
          <p:spPr>
            <a:xfrm>
              <a:off x="3316088" y="2015833"/>
              <a:ext cx="53000" cy="8950"/>
            </a:xfrm>
            <a:custGeom>
              <a:avLst/>
              <a:gdLst/>
              <a:ahLst/>
              <a:cxnLst/>
              <a:rect l="l" t="t" r="r" b="b"/>
              <a:pathLst>
                <a:path w="2120" h="358" extrusionOk="0">
                  <a:moveTo>
                    <a:pt x="167" y="0"/>
                  </a:moveTo>
                  <a:cubicBezTo>
                    <a:pt x="95" y="0"/>
                    <a:pt x="0" y="72"/>
                    <a:pt x="0" y="167"/>
                  </a:cubicBezTo>
                  <a:cubicBezTo>
                    <a:pt x="0" y="286"/>
                    <a:pt x="48" y="357"/>
                    <a:pt x="167" y="357"/>
                  </a:cubicBezTo>
                  <a:lnTo>
                    <a:pt x="1929" y="357"/>
                  </a:lnTo>
                  <a:cubicBezTo>
                    <a:pt x="2024" y="357"/>
                    <a:pt x="2120" y="310"/>
                    <a:pt x="2120" y="215"/>
                  </a:cubicBezTo>
                  <a:cubicBezTo>
                    <a:pt x="2120" y="96"/>
                    <a:pt x="2048" y="0"/>
                    <a:pt x="1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7" name="Google Shape;13907;p27"/>
            <p:cNvSpPr/>
            <p:nvPr/>
          </p:nvSpPr>
          <p:spPr>
            <a:xfrm>
              <a:off x="3316088" y="2035483"/>
              <a:ext cx="53000" cy="8950"/>
            </a:xfrm>
            <a:custGeom>
              <a:avLst/>
              <a:gdLst/>
              <a:ahLst/>
              <a:cxnLst/>
              <a:rect l="l" t="t" r="r" b="b"/>
              <a:pathLst>
                <a:path w="2120" h="358" extrusionOk="0">
                  <a:moveTo>
                    <a:pt x="167" y="0"/>
                  </a:moveTo>
                  <a:cubicBezTo>
                    <a:pt x="95" y="0"/>
                    <a:pt x="0" y="48"/>
                    <a:pt x="0" y="143"/>
                  </a:cubicBezTo>
                  <a:cubicBezTo>
                    <a:pt x="0" y="262"/>
                    <a:pt x="48" y="357"/>
                    <a:pt x="167" y="357"/>
                  </a:cubicBezTo>
                  <a:lnTo>
                    <a:pt x="1929" y="357"/>
                  </a:lnTo>
                  <a:cubicBezTo>
                    <a:pt x="2024" y="357"/>
                    <a:pt x="2120" y="286"/>
                    <a:pt x="2120" y="191"/>
                  </a:cubicBezTo>
                  <a:cubicBezTo>
                    <a:pt x="2120" y="95"/>
                    <a:pt x="2048" y="0"/>
                    <a:pt x="1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8" name="Google Shape;13908;p27"/>
            <p:cNvSpPr/>
            <p:nvPr/>
          </p:nvSpPr>
          <p:spPr>
            <a:xfrm>
              <a:off x="3316088" y="2055708"/>
              <a:ext cx="53000" cy="8975"/>
            </a:xfrm>
            <a:custGeom>
              <a:avLst/>
              <a:gdLst/>
              <a:ahLst/>
              <a:cxnLst/>
              <a:rect l="l" t="t" r="r" b="b"/>
              <a:pathLst>
                <a:path w="2120" h="359" extrusionOk="0">
                  <a:moveTo>
                    <a:pt x="167" y="1"/>
                  </a:moveTo>
                  <a:cubicBezTo>
                    <a:pt x="95" y="1"/>
                    <a:pt x="0" y="48"/>
                    <a:pt x="0" y="144"/>
                  </a:cubicBezTo>
                  <a:cubicBezTo>
                    <a:pt x="0" y="263"/>
                    <a:pt x="48" y="358"/>
                    <a:pt x="167" y="358"/>
                  </a:cubicBezTo>
                  <a:lnTo>
                    <a:pt x="1929" y="358"/>
                  </a:lnTo>
                  <a:cubicBezTo>
                    <a:pt x="2024" y="358"/>
                    <a:pt x="2120" y="263"/>
                    <a:pt x="2120" y="144"/>
                  </a:cubicBezTo>
                  <a:cubicBezTo>
                    <a:pt x="2120" y="48"/>
                    <a:pt x="2024" y="1"/>
                    <a:pt x="19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9" name="Google Shape;13909;p27"/>
            <p:cNvSpPr/>
            <p:nvPr/>
          </p:nvSpPr>
          <p:spPr>
            <a:xfrm>
              <a:off x="3316088" y="2075358"/>
              <a:ext cx="26800" cy="8950"/>
            </a:xfrm>
            <a:custGeom>
              <a:avLst/>
              <a:gdLst/>
              <a:ahLst/>
              <a:cxnLst/>
              <a:rect l="l" t="t" r="r" b="b"/>
              <a:pathLst>
                <a:path w="1072" h="358" extrusionOk="0">
                  <a:moveTo>
                    <a:pt x="167" y="1"/>
                  </a:moveTo>
                  <a:cubicBezTo>
                    <a:pt x="95" y="1"/>
                    <a:pt x="0" y="96"/>
                    <a:pt x="0" y="215"/>
                  </a:cubicBezTo>
                  <a:cubicBezTo>
                    <a:pt x="0" y="310"/>
                    <a:pt x="95" y="358"/>
                    <a:pt x="167" y="358"/>
                  </a:cubicBezTo>
                  <a:lnTo>
                    <a:pt x="881" y="358"/>
                  </a:lnTo>
                  <a:cubicBezTo>
                    <a:pt x="976" y="358"/>
                    <a:pt x="1072" y="310"/>
                    <a:pt x="1072" y="215"/>
                  </a:cubicBezTo>
                  <a:cubicBezTo>
                    <a:pt x="1072" y="96"/>
                    <a:pt x="1000" y="1"/>
                    <a:pt x="88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10" name="Google Shape;13910;p27"/>
          <p:cNvGrpSpPr/>
          <p:nvPr/>
        </p:nvGrpSpPr>
        <p:grpSpPr>
          <a:xfrm>
            <a:off x="3272903" y="1766411"/>
            <a:ext cx="342506" cy="355302"/>
            <a:chOff x="3676863" y="1930108"/>
            <a:chExt cx="286400" cy="297100"/>
          </a:xfrm>
        </p:grpSpPr>
        <p:sp>
          <p:nvSpPr>
            <p:cNvPr id="13911" name="Google Shape;13911;p27"/>
            <p:cNvSpPr/>
            <p:nvPr/>
          </p:nvSpPr>
          <p:spPr>
            <a:xfrm>
              <a:off x="3779863" y="1930108"/>
              <a:ext cx="79200" cy="79200"/>
            </a:xfrm>
            <a:custGeom>
              <a:avLst/>
              <a:gdLst/>
              <a:ahLst/>
              <a:cxnLst/>
              <a:rect l="l" t="t" r="r" b="b"/>
              <a:pathLst>
                <a:path w="3168" h="3168" extrusionOk="0">
                  <a:moveTo>
                    <a:pt x="1596" y="500"/>
                  </a:moveTo>
                  <a:lnTo>
                    <a:pt x="2763" y="2810"/>
                  </a:lnTo>
                  <a:lnTo>
                    <a:pt x="429" y="2810"/>
                  </a:lnTo>
                  <a:lnTo>
                    <a:pt x="1596" y="500"/>
                  </a:lnTo>
                  <a:close/>
                  <a:moveTo>
                    <a:pt x="1596" y="0"/>
                  </a:moveTo>
                  <a:cubicBezTo>
                    <a:pt x="1501" y="0"/>
                    <a:pt x="1406" y="71"/>
                    <a:pt x="1382" y="167"/>
                  </a:cubicBezTo>
                  <a:lnTo>
                    <a:pt x="48" y="2810"/>
                  </a:lnTo>
                  <a:cubicBezTo>
                    <a:pt x="1" y="2905"/>
                    <a:pt x="24" y="3024"/>
                    <a:pt x="120" y="3096"/>
                  </a:cubicBezTo>
                  <a:cubicBezTo>
                    <a:pt x="143" y="3144"/>
                    <a:pt x="191" y="3167"/>
                    <a:pt x="263" y="3167"/>
                  </a:cubicBezTo>
                  <a:lnTo>
                    <a:pt x="2906" y="3167"/>
                  </a:lnTo>
                  <a:cubicBezTo>
                    <a:pt x="3001" y="3167"/>
                    <a:pt x="3049" y="3144"/>
                    <a:pt x="3120" y="3072"/>
                  </a:cubicBezTo>
                  <a:cubicBezTo>
                    <a:pt x="3168" y="2977"/>
                    <a:pt x="3168" y="2905"/>
                    <a:pt x="3144" y="2810"/>
                  </a:cubicBezTo>
                  <a:lnTo>
                    <a:pt x="1810" y="167"/>
                  </a:lnTo>
                  <a:cubicBezTo>
                    <a:pt x="1763" y="71"/>
                    <a:pt x="1691" y="0"/>
                    <a:pt x="159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12" name="Google Shape;13912;p27"/>
            <p:cNvSpPr/>
            <p:nvPr/>
          </p:nvSpPr>
          <p:spPr>
            <a:xfrm>
              <a:off x="3732838" y="2021183"/>
              <a:ext cx="175650" cy="92900"/>
            </a:xfrm>
            <a:custGeom>
              <a:avLst/>
              <a:gdLst/>
              <a:ahLst/>
              <a:cxnLst/>
              <a:rect l="l" t="t" r="r" b="b"/>
              <a:pathLst>
                <a:path w="7026" h="3716" extrusionOk="0">
                  <a:moveTo>
                    <a:pt x="1834" y="1"/>
                  </a:moveTo>
                  <a:cubicBezTo>
                    <a:pt x="1763" y="1"/>
                    <a:pt x="1667" y="48"/>
                    <a:pt x="1643" y="143"/>
                  </a:cubicBezTo>
                  <a:lnTo>
                    <a:pt x="24" y="3358"/>
                  </a:lnTo>
                  <a:cubicBezTo>
                    <a:pt x="0" y="3454"/>
                    <a:pt x="0" y="3549"/>
                    <a:pt x="24" y="3597"/>
                  </a:cubicBezTo>
                  <a:cubicBezTo>
                    <a:pt x="48" y="3692"/>
                    <a:pt x="143" y="3716"/>
                    <a:pt x="238" y="3716"/>
                  </a:cubicBezTo>
                  <a:lnTo>
                    <a:pt x="6764" y="3716"/>
                  </a:lnTo>
                  <a:cubicBezTo>
                    <a:pt x="6835" y="3716"/>
                    <a:pt x="6906" y="3692"/>
                    <a:pt x="6954" y="3644"/>
                  </a:cubicBezTo>
                  <a:cubicBezTo>
                    <a:pt x="7026" y="3549"/>
                    <a:pt x="7026" y="3454"/>
                    <a:pt x="7002" y="3358"/>
                  </a:cubicBezTo>
                  <a:lnTo>
                    <a:pt x="5382" y="143"/>
                  </a:lnTo>
                  <a:cubicBezTo>
                    <a:pt x="5358" y="48"/>
                    <a:pt x="5263" y="1"/>
                    <a:pt x="5168" y="1"/>
                  </a:cubicBezTo>
                  <a:lnTo>
                    <a:pt x="3334" y="1"/>
                  </a:lnTo>
                  <a:cubicBezTo>
                    <a:pt x="3239" y="1"/>
                    <a:pt x="3191" y="48"/>
                    <a:pt x="3144" y="143"/>
                  </a:cubicBezTo>
                  <a:cubicBezTo>
                    <a:pt x="3120" y="263"/>
                    <a:pt x="3215" y="358"/>
                    <a:pt x="3334" y="358"/>
                  </a:cubicBezTo>
                  <a:lnTo>
                    <a:pt x="5120" y="358"/>
                  </a:lnTo>
                  <a:lnTo>
                    <a:pt x="6644" y="3358"/>
                  </a:lnTo>
                  <a:lnTo>
                    <a:pt x="381" y="3358"/>
                  </a:lnTo>
                  <a:lnTo>
                    <a:pt x="1905" y="358"/>
                  </a:lnTo>
                  <a:lnTo>
                    <a:pt x="2477" y="358"/>
                  </a:lnTo>
                  <a:cubicBezTo>
                    <a:pt x="2548" y="358"/>
                    <a:pt x="2620" y="310"/>
                    <a:pt x="2644" y="215"/>
                  </a:cubicBezTo>
                  <a:cubicBezTo>
                    <a:pt x="2667" y="96"/>
                    <a:pt x="2596" y="1"/>
                    <a:pt x="247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13" name="Google Shape;13913;p27"/>
            <p:cNvSpPr/>
            <p:nvPr/>
          </p:nvSpPr>
          <p:spPr>
            <a:xfrm>
              <a:off x="3676863" y="2125383"/>
              <a:ext cx="286400" cy="101825"/>
            </a:xfrm>
            <a:custGeom>
              <a:avLst/>
              <a:gdLst/>
              <a:ahLst/>
              <a:cxnLst/>
              <a:rect l="l" t="t" r="r" b="b"/>
              <a:pathLst>
                <a:path w="11456" h="4073" extrusionOk="0">
                  <a:moveTo>
                    <a:pt x="2049" y="0"/>
                  </a:moveTo>
                  <a:cubicBezTo>
                    <a:pt x="1977" y="0"/>
                    <a:pt x="1882" y="72"/>
                    <a:pt x="1858" y="143"/>
                  </a:cubicBezTo>
                  <a:lnTo>
                    <a:pt x="72" y="3715"/>
                  </a:lnTo>
                  <a:cubicBezTo>
                    <a:pt x="1" y="3810"/>
                    <a:pt x="24" y="3929"/>
                    <a:pt x="96" y="4001"/>
                  </a:cubicBezTo>
                  <a:cubicBezTo>
                    <a:pt x="144" y="4049"/>
                    <a:pt x="215" y="4072"/>
                    <a:pt x="263" y="4072"/>
                  </a:cubicBezTo>
                  <a:lnTo>
                    <a:pt x="11170" y="4072"/>
                  </a:lnTo>
                  <a:cubicBezTo>
                    <a:pt x="11217" y="4072"/>
                    <a:pt x="11313" y="4049"/>
                    <a:pt x="11336" y="4001"/>
                  </a:cubicBezTo>
                  <a:cubicBezTo>
                    <a:pt x="11432" y="3929"/>
                    <a:pt x="11455" y="3810"/>
                    <a:pt x="11408" y="3715"/>
                  </a:cubicBezTo>
                  <a:lnTo>
                    <a:pt x="10384" y="1667"/>
                  </a:lnTo>
                  <a:cubicBezTo>
                    <a:pt x="10366" y="1594"/>
                    <a:pt x="10292" y="1563"/>
                    <a:pt x="10216" y="1563"/>
                  </a:cubicBezTo>
                  <a:cubicBezTo>
                    <a:pt x="10192" y="1563"/>
                    <a:pt x="10168" y="1566"/>
                    <a:pt x="10146" y="1572"/>
                  </a:cubicBezTo>
                  <a:cubicBezTo>
                    <a:pt x="10074" y="1620"/>
                    <a:pt x="10027" y="1739"/>
                    <a:pt x="10074" y="1810"/>
                  </a:cubicBezTo>
                  <a:lnTo>
                    <a:pt x="11027" y="3715"/>
                  </a:lnTo>
                  <a:lnTo>
                    <a:pt x="429" y="3715"/>
                  </a:lnTo>
                  <a:lnTo>
                    <a:pt x="2120" y="357"/>
                  </a:lnTo>
                  <a:lnTo>
                    <a:pt x="9312" y="357"/>
                  </a:lnTo>
                  <a:lnTo>
                    <a:pt x="9693" y="1096"/>
                  </a:lnTo>
                  <a:cubicBezTo>
                    <a:pt x="9730" y="1168"/>
                    <a:pt x="9808" y="1199"/>
                    <a:pt x="9885" y="1199"/>
                  </a:cubicBezTo>
                  <a:cubicBezTo>
                    <a:pt x="9909" y="1199"/>
                    <a:pt x="9933" y="1196"/>
                    <a:pt x="9955" y="1191"/>
                  </a:cubicBezTo>
                  <a:cubicBezTo>
                    <a:pt x="10027" y="1167"/>
                    <a:pt x="10050" y="1048"/>
                    <a:pt x="10027" y="953"/>
                  </a:cubicBezTo>
                  <a:lnTo>
                    <a:pt x="9622" y="143"/>
                  </a:lnTo>
                  <a:cubicBezTo>
                    <a:pt x="9598" y="72"/>
                    <a:pt x="9503" y="0"/>
                    <a:pt x="940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14" name="Google Shape;13914;p27"/>
          <p:cNvGrpSpPr/>
          <p:nvPr/>
        </p:nvGrpSpPr>
        <p:grpSpPr>
          <a:xfrm>
            <a:off x="1797586" y="1765574"/>
            <a:ext cx="357455" cy="356139"/>
            <a:chOff x="2698088" y="1929408"/>
            <a:chExt cx="298900" cy="297800"/>
          </a:xfrm>
        </p:grpSpPr>
        <p:sp>
          <p:nvSpPr>
            <p:cNvPr id="13915" name="Google Shape;13915;p27"/>
            <p:cNvSpPr/>
            <p:nvPr/>
          </p:nvSpPr>
          <p:spPr>
            <a:xfrm>
              <a:off x="2735013" y="1931283"/>
              <a:ext cx="170300" cy="140675"/>
            </a:xfrm>
            <a:custGeom>
              <a:avLst/>
              <a:gdLst/>
              <a:ahLst/>
              <a:cxnLst/>
              <a:rect l="l" t="t" r="r" b="b"/>
              <a:pathLst>
                <a:path w="6812" h="5627" extrusionOk="0">
                  <a:moveTo>
                    <a:pt x="6192" y="286"/>
                  </a:moveTo>
                  <a:cubicBezTo>
                    <a:pt x="6240" y="286"/>
                    <a:pt x="6335" y="334"/>
                    <a:pt x="6382" y="358"/>
                  </a:cubicBezTo>
                  <a:cubicBezTo>
                    <a:pt x="6454" y="405"/>
                    <a:pt x="6454" y="477"/>
                    <a:pt x="6454" y="572"/>
                  </a:cubicBezTo>
                  <a:lnTo>
                    <a:pt x="6216" y="1691"/>
                  </a:lnTo>
                  <a:cubicBezTo>
                    <a:pt x="6183" y="1811"/>
                    <a:pt x="6082" y="1866"/>
                    <a:pt x="5983" y="1866"/>
                  </a:cubicBezTo>
                  <a:cubicBezTo>
                    <a:pt x="5865" y="1866"/>
                    <a:pt x="5750" y="1787"/>
                    <a:pt x="5763" y="1644"/>
                  </a:cubicBezTo>
                  <a:cubicBezTo>
                    <a:pt x="5763" y="1572"/>
                    <a:pt x="5739" y="1525"/>
                    <a:pt x="5668" y="1477"/>
                  </a:cubicBezTo>
                  <a:cubicBezTo>
                    <a:pt x="5651" y="1468"/>
                    <a:pt x="5630" y="1463"/>
                    <a:pt x="5608" y="1463"/>
                  </a:cubicBezTo>
                  <a:cubicBezTo>
                    <a:pt x="5571" y="1463"/>
                    <a:pt x="5532" y="1479"/>
                    <a:pt x="5501" y="1525"/>
                  </a:cubicBezTo>
                  <a:lnTo>
                    <a:pt x="810" y="5216"/>
                  </a:lnTo>
                  <a:cubicBezTo>
                    <a:pt x="762" y="5240"/>
                    <a:pt x="691" y="5264"/>
                    <a:pt x="643" y="5264"/>
                  </a:cubicBezTo>
                  <a:cubicBezTo>
                    <a:pt x="596" y="5264"/>
                    <a:pt x="524" y="5240"/>
                    <a:pt x="500" y="5168"/>
                  </a:cubicBezTo>
                  <a:cubicBezTo>
                    <a:pt x="476" y="5121"/>
                    <a:pt x="405" y="5049"/>
                    <a:pt x="405" y="5002"/>
                  </a:cubicBezTo>
                  <a:cubicBezTo>
                    <a:pt x="405" y="4930"/>
                    <a:pt x="429" y="4883"/>
                    <a:pt x="500" y="4859"/>
                  </a:cubicBezTo>
                  <a:lnTo>
                    <a:pt x="5073" y="1215"/>
                  </a:lnTo>
                  <a:cubicBezTo>
                    <a:pt x="5144" y="1191"/>
                    <a:pt x="5168" y="1096"/>
                    <a:pt x="5144" y="1048"/>
                  </a:cubicBezTo>
                  <a:cubicBezTo>
                    <a:pt x="5144" y="977"/>
                    <a:pt x="5073" y="929"/>
                    <a:pt x="5025" y="929"/>
                  </a:cubicBezTo>
                  <a:cubicBezTo>
                    <a:pt x="4930" y="882"/>
                    <a:pt x="4882" y="834"/>
                    <a:pt x="4835" y="715"/>
                  </a:cubicBezTo>
                  <a:cubicBezTo>
                    <a:pt x="4811" y="596"/>
                    <a:pt x="4930" y="477"/>
                    <a:pt x="5049" y="453"/>
                  </a:cubicBezTo>
                  <a:lnTo>
                    <a:pt x="6192" y="286"/>
                  </a:lnTo>
                  <a:close/>
                  <a:moveTo>
                    <a:pt x="6144" y="1"/>
                  </a:moveTo>
                  <a:lnTo>
                    <a:pt x="5025" y="144"/>
                  </a:lnTo>
                  <a:cubicBezTo>
                    <a:pt x="4882" y="167"/>
                    <a:pt x="4715" y="239"/>
                    <a:pt x="4644" y="358"/>
                  </a:cubicBezTo>
                  <a:cubicBezTo>
                    <a:pt x="4549" y="477"/>
                    <a:pt x="4477" y="620"/>
                    <a:pt x="4525" y="763"/>
                  </a:cubicBezTo>
                  <a:cubicBezTo>
                    <a:pt x="4549" y="882"/>
                    <a:pt x="4596" y="1001"/>
                    <a:pt x="4692" y="1096"/>
                  </a:cubicBezTo>
                  <a:lnTo>
                    <a:pt x="286" y="4549"/>
                  </a:lnTo>
                  <a:cubicBezTo>
                    <a:pt x="48" y="4764"/>
                    <a:pt x="0" y="5121"/>
                    <a:pt x="191" y="5359"/>
                  </a:cubicBezTo>
                  <a:cubicBezTo>
                    <a:pt x="286" y="5502"/>
                    <a:pt x="405" y="5597"/>
                    <a:pt x="596" y="5621"/>
                  </a:cubicBezTo>
                  <a:cubicBezTo>
                    <a:pt x="620" y="5625"/>
                    <a:pt x="645" y="5627"/>
                    <a:pt x="669" y="5627"/>
                  </a:cubicBezTo>
                  <a:cubicBezTo>
                    <a:pt x="787" y="5627"/>
                    <a:pt x="902" y="5581"/>
                    <a:pt x="1000" y="5502"/>
                  </a:cubicBezTo>
                  <a:lnTo>
                    <a:pt x="5477" y="1977"/>
                  </a:lnTo>
                  <a:cubicBezTo>
                    <a:pt x="5549" y="2144"/>
                    <a:pt x="5668" y="2239"/>
                    <a:pt x="5859" y="2263"/>
                  </a:cubicBezTo>
                  <a:cubicBezTo>
                    <a:pt x="5891" y="2268"/>
                    <a:pt x="5923" y="2271"/>
                    <a:pt x="5956" y="2271"/>
                  </a:cubicBezTo>
                  <a:cubicBezTo>
                    <a:pt x="6216" y="2271"/>
                    <a:pt x="6486" y="2106"/>
                    <a:pt x="6549" y="1811"/>
                  </a:cubicBezTo>
                  <a:lnTo>
                    <a:pt x="6787" y="667"/>
                  </a:lnTo>
                  <a:cubicBezTo>
                    <a:pt x="6811" y="501"/>
                    <a:pt x="6787" y="286"/>
                    <a:pt x="6621" y="167"/>
                  </a:cubicBezTo>
                  <a:cubicBezTo>
                    <a:pt x="6502" y="48"/>
                    <a:pt x="6359" y="1"/>
                    <a:pt x="621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16" name="Google Shape;13916;p27"/>
            <p:cNvSpPr/>
            <p:nvPr/>
          </p:nvSpPr>
          <p:spPr>
            <a:xfrm>
              <a:off x="2698088" y="1929408"/>
              <a:ext cx="298900" cy="297800"/>
            </a:xfrm>
            <a:custGeom>
              <a:avLst/>
              <a:gdLst/>
              <a:ahLst/>
              <a:cxnLst/>
              <a:rect l="l" t="t" r="r" b="b"/>
              <a:pathLst>
                <a:path w="11956" h="11912" extrusionOk="0">
                  <a:moveTo>
                    <a:pt x="7336" y="5124"/>
                  </a:moveTo>
                  <a:lnTo>
                    <a:pt x="7336" y="10768"/>
                  </a:lnTo>
                  <a:lnTo>
                    <a:pt x="5359" y="10768"/>
                  </a:lnTo>
                  <a:lnTo>
                    <a:pt x="5359" y="5124"/>
                  </a:lnTo>
                  <a:close/>
                  <a:moveTo>
                    <a:pt x="11598" y="11126"/>
                  </a:moveTo>
                  <a:lnTo>
                    <a:pt x="11598" y="11602"/>
                  </a:lnTo>
                  <a:lnTo>
                    <a:pt x="406" y="11602"/>
                  </a:lnTo>
                  <a:lnTo>
                    <a:pt x="406" y="11126"/>
                  </a:lnTo>
                  <a:close/>
                  <a:moveTo>
                    <a:pt x="893" y="1"/>
                  </a:moveTo>
                  <a:cubicBezTo>
                    <a:pt x="792" y="1"/>
                    <a:pt x="715" y="88"/>
                    <a:pt x="715" y="195"/>
                  </a:cubicBezTo>
                  <a:lnTo>
                    <a:pt x="715" y="1004"/>
                  </a:lnTo>
                  <a:lnTo>
                    <a:pt x="525" y="1004"/>
                  </a:lnTo>
                  <a:cubicBezTo>
                    <a:pt x="429" y="1004"/>
                    <a:pt x="334" y="1052"/>
                    <a:pt x="334" y="1147"/>
                  </a:cubicBezTo>
                  <a:cubicBezTo>
                    <a:pt x="334" y="1266"/>
                    <a:pt x="406" y="1338"/>
                    <a:pt x="525" y="1338"/>
                  </a:cubicBezTo>
                  <a:lnTo>
                    <a:pt x="715" y="1338"/>
                  </a:lnTo>
                  <a:lnTo>
                    <a:pt x="715" y="2243"/>
                  </a:lnTo>
                  <a:lnTo>
                    <a:pt x="525" y="2243"/>
                  </a:lnTo>
                  <a:cubicBezTo>
                    <a:pt x="429" y="2243"/>
                    <a:pt x="358" y="2290"/>
                    <a:pt x="334" y="2386"/>
                  </a:cubicBezTo>
                  <a:cubicBezTo>
                    <a:pt x="310" y="2505"/>
                    <a:pt x="406" y="2600"/>
                    <a:pt x="525" y="2600"/>
                  </a:cubicBezTo>
                  <a:lnTo>
                    <a:pt x="715" y="2600"/>
                  </a:lnTo>
                  <a:lnTo>
                    <a:pt x="715" y="3481"/>
                  </a:lnTo>
                  <a:lnTo>
                    <a:pt x="525" y="3481"/>
                  </a:lnTo>
                  <a:cubicBezTo>
                    <a:pt x="429" y="3481"/>
                    <a:pt x="358" y="3553"/>
                    <a:pt x="334" y="3648"/>
                  </a:cubicBezTo>
                  <a:cubicBezTo>
                    <a:pt x="310" y="3767"/>
                    <a:pt x="406" y="3838"/>
                    <a:pt x="525" y="3838"/>
                  </a:cubicBezTo>
                  <a:lnTo>
                    <a:pt x="715" y="3838"/>
                  </a:lnTo>
                  <a:lnTo>
                    <a:pt x="715" y="4743"/>
                  </a:lnTo>
                  <a:lnTo>
                    <a:pt x="525" y="4743"/>
                  </a:lnTo>
                  <a:cubicBezTo>
                    <a:pt x="429" y="4743"/>
                    <a:pt x="334" y="4791"/>
                    <a:pt x="334" y="4886"/>
                  </a:cubicBezTo>
                  <a:cubicBezTo>
                    <a:pt x="334" y="5005"/>
                    <a:pt x="406" y="5100"/>
                    <a:pt x="525" y="5100"/>
                  </a:cubicBezTo>
                  <a:lnTo>
                    <a:pt x="715" y="5100"/>
                  </a:lnTo>
                  <a:lnTo>
                    <a:pt x="715" y="5982"/>
                  </a:lnTo>
                  <a:lnTo>
                    <a:pt x="525" y="5982"/>
                  </a:lnTo>
                  <a:cubicBezTo>
                    <a:pt x="429" y="5982"/>
                    <a:pt x="334" y="6053"/>
                    <a:pt x="334" y="6148"/>
                  </a:cubicBezTo>
                  <a:cubicBezTo>
                    <a:pt x="334" y="6267"/>
                    <a:pt x="406" y="6339"/>
                    <a:pt x="525" y="6339"/>
                  </a:cubicBezTo>
                  <a:lnTo>
                    <a:pt x="715" y="6339"/>
                  </a:lnTo>
                  <a:lnTo>
                    <a:pt x="715" y="7244"/>
                  </a:lnTo>
                  <a:lnTo>
                    <a:pt x="525" y="7244"/>
                  </a:lnTo>
                  <a:cubicBezTo>
                    <a:pt x="429" y="7244"/>
                    <a:pt x="358" y="7291"/>
                    <a:pt x="334" y="7387"/>
                  </a:cubicBezTo>
                  <a:cubicBezTo>
                    <a:pt x="310" y="7506"/>
                    <a:pt x="406" y="7601"/>
                    <a:pt x="525" y="7601"/>
                  </a:cubicBezTo>
                  <a:lnTo>
                    <a:pt x="715" y="7601"/>
                  </a:lnTo>
                  <a:lnTo>
                    <a:pt x="715" y="8482"/>
                  </a:lnTo>
                  <a:lnTo>
                    <a:pt x="525" y="8482"/>
                  </a:lnTo>
                  <a:cubicBezTo>
                    <a:pt x="429" y="8482"/>
                    <a:pt x="358" y="8554"/>
                    <a:pt x="334" y="8649"/>
                  </a:cubicBezTo>
                  <a:cubicBezTo>
                    <a:pt x="310" y="8768"/>
                    <a:pt x="406" y="8839"/>
                    <a:pt x="525" y="8839"/>
                  </a:cubicBezTo>
                  <a:lnTo>
                    <a:pt x="715" y="8839"/>
                  </a:lnTo>
                  <a:lnTo>
                    <a:pt x="715" y="9744"/>
                  </a:lnTo>
                  <a:lnTo>
                    <a:pt x="525" y="9744"/>
                  </a:lnTo>
                  <a:cubicBezTo>
                    <a:pt x="429" y="9744"/>
                    <a:pt x="334" y="9792"/>
                    <a:pt x="334" y="9887"/>
                  </a:cubicBezTo>
                  <a:cubicBezTo>
                    <a:pt x="334" y="10006"/>
                    <a:pt x="406" y="10101"/>
                    <a:pt x="525" y="10101"/>
                  </a:cubicBezTo>
                  <a:lnTo>
                    <a:pt x="715" y="10101"/>
                  </a:lnTo>
                  <a:lnTo>
                    <a:pt x="715" y="10721"/>
                  </a:lnTo>
                  <a:lnTo>
                    <a:pt x="310" y="10721"/>
                  </a:lnTo>
                  <a:cubicBezTo>
                    <a:pt x="167" y="10721"/>
                    <a:pt x="1" y="10840"/>
                    <a:pt x="1" y="11030"/>
                  </a:cubicBezTo>
                  <a:lnTo>
                    <a:pt x="1" y="11626"/>
                  </a:lnTo>
                  <a:cubicBezTo>
                    <a:pt x="1" y="11768"/>
                    <a:pt x="120" y="11911"/>
                    <a:pt x="310" y="11911"/>
                  </a:cubicBezTo>
                  <a:lnTo>
                    <a:pt x="11622" y="11911"/>
                  </a:lnTo>
                  <a:cubicBezTo>
                    <a:pt x="11765" y="11911"/>
                    <a:pt x="11908" y="11792"/>
                    <a:pt x="11908" y="11626"/>
                  </a:cubicBezTo>
                  <a:lnTo>
                    <a:pt x="11908" y="11030"/>
                  </a:lnTo>
                  <a:cubicBezTo>
                    <a:pt x="11956" y="10911"/>
                    <a:pt x="11789" y="10768"/>
                    <a:pt x="11646" y="10768"/>
                  </a:cubicBezTo>
                  <a:lnTo>
                    <a:pt x="11146" y="10768"/>
                  </a:lnTo>
                  <a:lnTo>
                    <a:pt x="11146" y="3195"/>
                  </a:lnTo>
                  <a:cubicBezTo>
                    <a:pt x="11146" y="3100"/>
                    <a:pt x="11074" y="3029"/>
                    <a:pt x="11003" y="3029"/>
                  </a:cubicBezTo>
                  <a:cubicBezTo>
                    <a:pt x="10884" y="3029"/>
                    <a:pt x="10789" y="3076"/>
                    <a:pt x="10789" y="3195"/>
                  </a:cubicBezTo>
                  <a:lnTo>
                    <a:pt x="10789" y="10792"/>
                  </a:lnTo>
                  <a:lnTo>
                    <a:pt x="8812" y="10792"/>
                  </a:lnTo>
                  <a:lnTo>
                    <a:pt x="8812" y="1385"/>
                  </a:lnTo>
                  <a:lnTo>
                    <a:pt x="10789" y="1385"/>
                  </a:lnTo>
                  <a:lnTo>
                    <a:pt x="10789" y="2386"/>
                  </a:lnTo>
                  <a:cubicBezTo>
                    <a:pt x="10789" y="2481"/>
                    <a:pt x="10836" y="2576"/>
                    <a:pt x="10932" y="2576"/>
                  </a:cubicBezTo>
                  <a:cubicBezTo>
                    <a:pt x="11051" y="2576"/>
                    <a:pt x="11146" y="2505"/>
                    <a:pt x="11146" y="2386"/>
                  </a:cubicBezTo>
                  <a:lnTo>
                    <a:pt x="11146" y="1266"/>
                  </a:lnTo>
                  <a:cubicBezTo>
                    <a:pt x="11146" y="1123"/>
                    <a:pt x="11027" y="1028"/>
                    <a:pt x="10908" y="1028"/>
                  </a:cubicBezTo>
                  <a:lnTo>
                    <a:pt x="8741" y="1028"/>
                  </a:lnTo>
                  <a:cubicBezTo>
                    <a:pt x="8574" y="1028"/>
                    <a:pt x="8502" y="1147"/>
                    <a:pt x="8502" y="1266"/>
                  </a:cubicBezTo>
                  <a:lnTo>
                    <a:pt x="8502" y="10768"/>
                  </a:lnTo>
                  <a:lnTo>
                    <a:pt x="7693" y="10768"/>
                  </a:lnTo>
                  <a:lnTo>
                    <a:pt x="7693" y="5005"/>
                  </a:lnTo>
                  <a:cubicBezTo>
                    <a:pt x="7693" y="4862"/>
                    <a:pt x="7574" y="4767"/>
                    <a:pt x="7455" y="4767"/>
                  </a:cubicBezTo>
                  <a:lnTo>
                    <a:pt x="5264" y="4767"/>
                  </a:lnTo>
                  <a:cubicBezTo>
                    <a:pt x="5121" y="4767"/>
                    <a:pt x="5026" y="4886"/>
                    <a:pt x="5026" y="5005"/>
                  </a:cubicBezTo>
                  <a:lnTo>
                    <a:pt x="5026" y="10768"/>
                  </a:lnTo>
                  <a:lnTo>
                    <a:pt x="4240" y="10768"/>
                  </a:lnTo>
                  <a:lnTo>
                    <a:pt x="4240" y="7506"/>
                  </a:lnTo>
                  <a:cubicBezTo>
                    <a:pt x="4240" y="7363"/>
                    <a:pt x="4121" y="7268"/>
                    <a:pt x="4001" y="7268"/>
                  </a:cubicBezTo>
                  <a:lnTo>
                    <a:pt x="1763" y="7268"/>
                  </a:lnTo>
                  <a:cubicBezTo>
                    <a:pt x="1668" y="7268"/>
                    <a:pt x="1572" y="7363"/>
                    <a:pt x="1572" y="7458"/>
                  </a:cubicBezTo>
                  <a:lnTo>
                    <a:pt x="1572" y="8744"/>
                  </a:lnTo>
                  <a:cubicBezTo>
                    <a:pt x="1572" y="8768"/>
                    <a:pt x="1620" y="8816"/>
                    <a:pt x="1644" y="8863"/>
                  </a:cubicBezTo>
                  <a:cubicBezTo>
                    <a:pt x="1681" y="8882"/>
                    <a:pt x="1719" y="8891"/>
                    <a:pt x="1753" y="8891"/>
                  </a:cubicBezTo>
                  <a:cubicBezTo>
                    <a:pt x="1852" y="8891"/>
                    <a:pt x="1930" y="8820"/>
                    <a:pt x="1930" y="8696"/>
                  </a:cubicBezTo>
                  <a:lnTo>
                    <a:pt x="1930" y="7601"/>
                  </a:lnTo>
                  <a:lnTo>
                    <a:pt x="3906" y="7601"/>
                  </a:lnTo>
                  <a:lnTo>
                    <a:pt x="3906" y="10721"/>
                  </a:lnTo>
                  <a:lnTo>
                    <a:pt x="1882" y="10721"/>
                  </a:lnTo>
                  <a:lnTo>
                    <a:pt x="1882" y="9506"/>
                  </a:lnTo>
                  <a:cubicBezTo>
                    <a:pt x="1882" y="9411"/>
                    <a:pt x="1834" y="9339"/>
                    <a:pt x="1739" y="9339"/>
                  </a:cubicBezTo>
                  <a:cubicBezTo>
                    <a:pt x="1620" y="9339"/>
                    <a:pt x="1525" y="9387"/>
                    <a:pt x="1525" y="9506"/>
                  </a:cubicBezTo>
                  <a:lnTo>
                    <a:pt x="1525" y="10721"/>
                  </a:lnTo>
                  <a:lnTo>
                    <a:pt x="1072" y="10721"/>
                  </a:lnTo>
                  <a:lnTo>
                    <a:pt x="1072" y="195"/>
                  </a:lnTo>
                  <a:cubicBezTo>
                    <a:pt x="1072" y="99"/>
                    <a:pt x="1025" y="52"/>
                    <a:pt x="929" y="4"/>
                  </a:cubicBezTo>
                  <a:cubicBezTo>
                    <a:pt x="917" y="2"/>
                    <a:pt x="905" y="1"/>
                    <a:pt x="8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17" name="Google Shape;13917;p27"/>
          <p:cNvGrpSpPr/>
          <p:nvPr/>
        </p:nvGrpSpPr>
        <p:grpSpPr>
          <a:xfrm>
            <a:off x="4822994" y="1767099"/>
            <a:ext cx="288391" cy="354734"/>
            <a:chOff x="4718163" y="1930683"/>
            <a:chExt cx="241150" cy="296625"/>
          </a:xfrm>
        </p:grpSpPr>
        <p:sp>
          <p:nvSpPr>
            <p:cNvPr id="13918" name="Google Shape;13918;p27"/>
            <p:cNvSpPr/>
            <p:nvPr/>
          </p:nvSpPr>
          <p:spPr>
            <a:xfrm>
              <a:off x="4852713" y="2030708"/>
              <a:ext cx="106000" cy="196500"/>
            </a:xfrm>
            <a:custGeom>
              <a:avLst/>
              <a:gdLst/>
              <a:ahLst/>
              <a:cxnLst/>
              <a:rect l="l" t="t" r="r" b="b"/>
              <a:pathLst>
                <a:path w="4240" h="7860" extrusionOk="0">
                  <a:moveTo>
                    <a:pt x="238" y="1"/>
                  </a:moveTo>
                  <a:cubicBezTo>
                    <a:pt x="96" y="1"/>
                    <a:pt x="0" y="120"/>
                    <a:pt x="0" y="239"/>
                  </a:cubicBezTo>
                  <a:lnTo>
                    <a:pt x="0" y="7621"/>
                  </a:lnTo>
                  <a:cubicBezTo>
                    <a:pt x="0" y="7788"/>
                    <a:pt x="119" y="7859"/>
                    <a:pt x="238" y="7859"/>
                  </a:cubicBezTo>
                  <a:lnTo>
                    <a:pt x="4049" y="7859"/>
                  </a:lnTo>
                  <a:cubicBezTo>
                    <a:pt x="4144" y="7859"/>
                    <a:pt x="4239" y="7788"/>
                    <a:pt x="4239" y="7693"/>
                  </a:cubicBezTo>
                  <a:lnTo>
                    <a:pt x="4239" y="6026"/>
                  </a:lnTo>
                  <a:cubicBezTo>
                    <a:pt x="4239" y="6002"/>
                    <a:pt x="4192" y="5930"/>
                    <a:pt x="4168" y="5907"/>
                  </a:cubicBezTo>
                  <a:cubicBezTo>
                    <a:pt x="4128" y="5880"/>
                    <a:pt x="4086" y="5868"/>
                    <a:pt x="4047" y="5868"/>
                  </a:cubicBezTo>
                  <a:cubicBezTo>
                    <a:pt x="3945" y="5868"/>
                    <a:pt x="3858" y="5947"/>
                    <a:pt x="3858" y="6049"/>
                  </a:cubicBezTo>
                  <a:lnTo>
                    <a:pt x="3858" y="7502"/>
                  </a:lnTo>
                  <a:lnTo>
                    <a:pt x="358" y="7502"/>
                  </a:lnTo>
                  <a:lnTo>
                    <a:pt x="358" y="334"/>
                  </a:lnTo>
                  <a:lnTo>
                    <a:pt x="3858" y="334"/>
                  </a:lnTo>
                  <a:lnTo>
                    <a:pt x="3858" y="5240"/>
                  </a:lnTo>
                  <a:cubicBezTo>
                    <a:pt x="3858" y="5335"/>
                    <a:pt x="3930" y="5407"/>
                    <a:pt x="4025" y="5430"/>
                  </a:cubicBezTo>
                  <a:cubicBezTo>
                    <a:pt x="4037" y="5433"/>
                    <a:pt x="4050" y="5434"/>
                    <a:pt x="4061" y="5434"/>
                  </a:cubicBezTo>
                  <a:cubicBezTo>
                    <a:pt x="4163" y="5434"/>
                    <a:pt x="4239" y="5346"/>
                    <a:pt x="4239" y="5240"/>
                  </a:cubicBezTo>
                  <a:lnTo>
                    <a:pt x="4239" y="239"/>
                  </a:lnTo>
                  <a:cubicBezTo>
                    <a:pt x="4239" y="96"/>
                    <a:pt x="4120" y="1"/>
                    <a:pt x="40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19" name="Google Shape;13919;p27"/>
            <p:cNvSpPr/>
            <p:nvPr/>
          </p:nvSpPr>
          <p:spPr>
            <a:xfrm>
              <a:off x="4846763" y="1968708"/>
              <a:ext cx="31575" cy="45350"/>
            </a:xfrm>
            <a:custGeom>
              <a:avLst/>
              <a:gdLst/>
              <a:ahLst/>
              <a:cxnLst/>
              <a:rect l="l" t="t" r="r" b="b"/>
              <a:pathLst>
                <a:path w="1263" h="1814" extrusionOk="0">
                  <a:moveTo>
                    <a:pt x="619" y="980"/>
                  </a:moveTo>
                  <a:cubicBezTo>
                    <a:pt x="786" y="980"/>
                    <a:pt x="857" y="1099"/>
                    <a:pt x="857" y="1218"/>
                  </a:cubicBezTo>
                  <a:cubicBezTo>
                    <a:pt x="857" y="1338"/>
                    <a:pt x="738" y="1457"/>
                    <a:pt x="619" y="1457"/>
                  </a:cubicBezTo>
                  <a:cubicBezTo>
                    <a:pt x="609" y="1459"/>
                    <a:pt x="599" y="1460"/>
                    <a:pt x="589" y="1460"/>
                  </a:cubicBezTo>
                  <a:cubicBezTo>
                    <a:pt x="481" y="1460"/>
                    <a:pt x="381" y="1349"/>
                    <a:pt x="381" y="1218"/>
                  </a:cubicBezTo>
                  <a:cubicBezTo>
                    <a:pt x="381" y="1052"/>
                    <a:pt x="500" y="980"/>
                    <a:pt x="619" y="980"/>
                  </a:cubicBezTo>
                  <a:close/>
                  <a:moveTo>
                    <a:pt x="738" y="1"/>
                  </a:moveTo>
                  <a:cubicBezTo>
                    <a:pt x="696" y="1"/>
                    <a:pt x="652" y="18"/>
                    <a:pt x="619" y="52"/>
                  </a:cubicBezTo>
                  <a:cubicBezTo>
                    <a:pt x="596" y="75"/>
                    <a:pt x="119" y="433"/>
                    <a:pt x="24" y="1123"/>
                  </a:cubicBezTo>
                  <a:cubicBezTo>
                    <a:pt x="0" y="1480"/>
                    <a:pt x="238" y="1814"/>
                    <a:pt x="619" y="1814"/>
                  </a:cubicBezTo>
                  <a:cubicBezTo>
                    <a:pt x="977" y="1814"/>
                    <a:pt x="1262" y="1528"/>
                    <a:pt x="1262" y="1218"/>
                  </a:cubicBezTo>
                  <a:cubicBezTo>
                    <a:pt x="1262" y="885"/>
                    <a:pt x="977" y="623"/>
                    <a:pt x="667" y="623"/>
                  </a:cubicBezTo>
                  <a:lnTo>
                    <a:pt x="596" y="623"/>
                  </a:lnTo>
                  <a:cubicBezTo>
                    <a:pt x="715" y="433"/>
                    <a:pt x="834" y="314"/>
                    <a:pt x="834" y="314"/>
                  </a:cubicBezTo>
                  <a:cubicBezTo>
                    <a:pt x="929" y="266"/>
                    <a:pt x="929" y="147"/>
                    <a:pt x="857" y="75"/>
                  </a:cubicBezTo>
                  <a:cubicBezTo>
                    <a:pt x="832" y="24"/>
                    <a:pt x="786" y="1"/>
                    <a:pt x="73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0" name="Google Shape;13920;p27"/>
            <p:cNvSpPr/>
            <p:nvPr/>
          </p:nvSpPr>
          <p:spPr>
            <a:xfrm>
              <a:off x="4884263" y="1969958"/>
              <a:ext cx="28600" cy="47075"/>
            </a:xfrm>
            <a:custGeom>
              <a:avLst/>
              <a:gdLst/>
              <a:ahLst/>
              <a:cxnLst/>
              <a:rect l="l" t="t" r="r" b="b"/>
              <a:pathLst>
                <a:path w="1144" h="1883" extrusionOk="0">
                  <a:moveTo>
                    <a:pt x="524" y="324"/>
                  </a:moveTo>
                  <a:cubicBezTo>
                    <a:pt x="547" y="324"/>
                    <a:pt x="571" y="328"/>
                    <a:pt x="596" y="335"/>
                  </a:cubicBezTo>
                  <a:cubicBezTo>
                    <a:pt x="691" y="335"/>
                    <a:pt x="786" y="454"/>
                    <a:pt x="786" y="573"/>
                  </a:cubicBezTo>
                  <a:lnTo>
                    <a:pt x="786" y="1216"/>
                  </a:lnTo>
                  <a:cubicBezTo>
                    <a:pt x="786" y="1335"/>
                    <a:pt x="715" y="1454"/>
                    <a:pt x="596" y="1454"/>
                  </a:cubicBezTo>
                  <a:cubicBezTo>
                    <a:pt x="429" y="1454"/>
                    <a:pt x="310" y="1359"/>
                    <a:pt x="310" y="1216"/>
                  </a:cubicBezTo>
                  <a:lnTo>
                    <a:pt x="310" y="573"/>
                  </a:lnTo>
                  <a:cubicBezTo>
                    <a:pt x="310" y="432"/>
                    <a:pt x="396" y="324"/>
                    <a:pt x="524" y="324"/>
                  </a:cubicBezTo>
                  <a:close/>
                  <a:moveTo>
                    <a:pt x="566" y="0"/>
                  </a:moveTo>
                  <a:cubicBezTo>
                    <a:pt x="552" y="0"/>
                    <a:pt x="538" y="1"/>
                    <a:pt x="524" y="2"/>
                  </a:cubicBezTo>
                  <a:cubicBezTo>
                    <a:pt x="215" y="25"/>
                    <a:pt x="0" y="264"/>
                    <a:pt x="0" y="597"/>
                  </a:cubicBezTo>
                  <a:lnTo>
                    <a:pt x="0" y="1288"/>
                  </a:lnTo>
                  <a:cubicBezTo>
                    <a:pt x="0" y="1573"/>
                    <a:pt x="215" y="1835"/>
                    <a:pt x="524" y="1883"/>
                  </a:cubicBezTo>
                  <a:cubicBezTo>
                    <a:pt x="882" y="1883"/>
                    <a:pt x="1144" y="1573"/>
                    <a:pt x="1144" y="1216"/>
                  </a:cubicBezTo>
                  <a:lnTo>
                    <a:pt x="1144" y="597"/>
                  </a:lnTo>
                  <a:cubicBezTo>
                    <a:pt x="1144" y="255"/>
                    <a:pt x="881" y="0"/>
                    <a:pt x="56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1" name="Google Shape;13921;p27"/>
            <p:cNvSpPr/>
            <p:nvPr/>
          </p:nvSpPr>
          <p:spPr>
            <a:xfrm>
              <a:off x="4928913" y="1968908"/>
              <a:ext cx="24425" cy="46350"/>
            </a:xfrm>
            <a:custGeom>
              <a:avLst/>
              <a:gdLst/>
              <a:ahLst/>
              <a:cxnLst/>
              <a:rect l="l" t="t" r="r" b="b"/>
              <a:pathLst>
                <a:path w="977" h="1854" extrusionOk="0">
                  <a:moveTo>
                    <a:pt x="779" y="1"/>
                  </a:moveTo>
                  <a:cubicBezTo>
                    <a:pt x="713" y="1"/>
                    <a:pt x="654" y="40"/>
                    <a:pt x="620" y="91"/>
                  </a:cubicBezTo>
                  <a:lnTo>
                    <a:pt x="1" y="1592"/>
                  </a:lnTo>
                  <a:cubicBezTo>
                    <a:pt x="1" y="1711"/>
                    <a:pt x="48" y="1830"/>
                    <a:pt x="96" y="1853"/>
                  </a:cubicBezTo>
                  <a:lnTo>
                    <a:pt x="167" y="1853"/>
                  </a:lnTo>
                  <a:cubicBezTo>
                    <a:pt x="239" y="1853"/>
                    <a:pt x="286" y="1830"/>
                    <a:pt x="310" y="1734"/>
                  </a:cubicBezTo>
                  <a:lnTo>
                    <a:pt x="953" y="258"/>
                  </a:lnTo>
                  <a:cubicBezTo>
                    <a:pt x="977" y="163"/>
                    <a:pt x="953" y="67"/>
                    <a:pt x="858" y="20"/>
                  </a:cubicBezTo>
                  <a:cubicBezTo>
                    <a:pt x="831" y="6"/>
                    <a:pt x="805" y="1"/>
                    <a:pt x="7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2" name="Google Shape;13922;p27"/>
            <p:cNvSpPr/>
            <p:nvPr/>
          </p:nvSpPr>
          <p:spPr>
            <a:xfrm>
              <a:off x="4923563" y="1972958"/>
              <a:ext cx="10150" cy="10150"/>
            </a:xfrm>
            <a:custGeom>
              <a:avLst/>
              <a:gdLst/>
              <a:ahLst/>
              <a:cxnLst/>
              <a:rect l="l" t="t" r="r" b="b"/>
              <a:pathLst>
                <a:path w="406" h="406" extrusionOk="0">
                  <a:moveTo>
                    <a:pt x="215" y="1"/>
                  </a:moveTo>
                  <a:cubicBezTo>
                    <a:pt x="95" y="1"/>
                    <a:pt x="0" y="96"/>
                    <a:pt x="0" y="215"/>
                  </a:cubicBezTo>
                  <a:cubicBezTo>
                    <a:pt x="0" y="310"/>
                    <a:pt x="95" y="405"/>
                    <a:pt x="215" y="405"/>
                  </a:cubicBezTo>
                  <a:cubicBezTo>
                    <a:pt x="310" y="405"/>
                    <a:pt x="405" y="310"/>
                    <a:pt x="405" y="215"/>
                  </a:cubicBezTo>
                  <a:cubicBezTo>
                    <a:pt x="405" y="96"/>
                    <a:pt x="310" y="1"/>
                    <a:pt x="21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3" name="Google Shape;13923;p27"/>
            <p:cNvSpPr/>
            <p:nvPr/>
          </p:nvSpPr>
          <p:spPr>
            <a:xfrm>
              <a:off x="4948563" y="2001533"/>
              <a:ext cx="10750" cy="10750"/>
            </a:xfrm>
            <a:custGeom>
              <a:avLst/>
              <a:gdLst/>
              <a:ahLst/>
              <a:cxnLst/>
              <a:rect l="l" t="t" r="r" b="b"/>
              <a:pathLst>
                <a:path w="430" h="430" extrusionOk="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4" name="Google Shape;13924;p27"/>
            <p:cNvSpPr/>
            <p:nvPr/>
          </p:nvSpPr>
          <p:spPr>
            <a:xfrm>
              <a:off x="4739588" y="1930683"/>
              <a:ext cx="57775" cy="57775"/>
            </a:xfrm>
            <a:custGeom>
              <a:avLst/>
              <a:gdLst/>
              <a:ahLst/>
              <a:cxnLst/>
              <a:rect l="l" t="t" r="r" b="b"/>
              <a:pathLst>
                <a:path w="2311" h="2311" extrusionOk="0">
                  <a:moveTo>
                    <a:pt x="1167" y="358"/>
                  </a:moveTo>
                  <a:cubicBezTo>
                    <a:pt x="1620" y="358"/>
                    <a:pt x="1977" y="715"/>
                    <a:pt x="1977" y="1144"/>
                  </a:cubicBezTo>
                  <a:cubicBezTo>
                    <a:pt x="1977" y="1596"/>
                    <a:pt x="1620" y="1954"/>
                    <a:pt x="1167" y="1954"/>
                  </a:cubicBezTo>
                  <a:cubicBezTo>
                    <a:pt x="715" y="1954"/>
                    <a:pt x="358" y="1596"/>
                    <a:pt x="358" y="1144"/>
                  </a:cubicBezTo>
                  <a:cubicBezTo>
                    <a:pt x="358" y="715"/>
                    <a:pt x="715" y="358"/>
                    <a:pt x="1167" y="358"/>
                  </a:cubicBezTo>
                  <a:close/>
                  <a:moveTo>
                    <a:pt x="1167" y="1"/>
                  </a:moveTo>
                  <a:cubicBezTo>
                    <a:pt x="524" y="1"/>
                    <a:pt x="1" y="501"/>
                    <a:pt x="1" y="1144"/>
                  </a:cubicBezTo>
                  <a:cubicBezTo>
                    <a:pt x="24" y="1811"/>
                    <a:pt x="548" y="2311"/>
                    <a:pt x="1167" y="2311"/>
                  </a:cubicBezTo>
                  <a:cubicBezTo>
                    <a:pt x="1787" y="2311"/>
                    <a:pt x="2311" y="1811"/>
                    <a:pt x="2311" y="1144"/>
                  </a:cubicBezTo>
                  <a:cubicBezTo>
                    <a:pt x="2311" y="501"/>
                    <a:pt x="1810" y="1"/>
                    <a:pt x="1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5" name="Google Shape;13925;p27"/>
            <p:cNvSpPr/>
            <p:nvPr/>
          </p:nvSpPr>
          <p:spPr>
            <a:xfrm>
              <a:off x="4718163" y="1997383"/>
              <a:ext cx="106575" cy="229925"/>
            </a:xfrm>
            <a:custGeom>
              <a:avLst/>
              <a:gdLst/>
              <a:ahLst/>
              <a:cxnLst/>
              <a:rect l="l" t="t" r="r" b="b"/>
              <a:pathLst>
                <a:path w="4263" h="9197" extrusionOk="0">
                  <a:moveTo>
                    <a:pt x="3025" y="5954"/>
                  </a:moveTo>
                  <a:lnTo>
                    <a:pt x="3025" y="8430"/>
                  </a:lnTo>
                  <a:cubicBezTo>
                    <a:pt x="3025" y="8645"/>
                    <a:pt x="2882" y="8811"/>
                    <a:pt x="2715" y="8835"/>
                  </a:cubicBezTo>
                  <a:cubicBezTo>
                    <a:pt x="2677" y="8845"/>
                    <a:pt x="2640" y="8849"/>
                    <a:pt x="2605" y="8849"/>
                  </a:cubicBezTo>
                  <a:cubicBezTo>
                    <a:pt x="2370" y="8849"/>
                    <a:pt x="2191" y="8658"/>
                    <a:pt x="2191" y="8430"/>
                  </a:cubicBezTo>
                  <a:lnTo>
                    <a:pt x="2191" y="5954"/>
                  </a:lnTo>
                  <a:close/>
                  <a:moveTo>
                    <a:pt x="1882" y="5977"/>
                  </a:moveTo>
                  <a:lnTo>
                    <a:pt x="1882" y="8454"/>
                  </a:lnTo>
                  <a:cubicBezTo>
                    <a:pt x="1882" y="8680"/>
                    <a:pt x="1689" y="8885"/>
                    <a:pt x="1425" y="8885"/>
                  </a:cubicBezTo>
                  <a:cubicBezTo>
                    <a:pt x="1411" y="8885"/>
                    <a:pt x="1396" y="8884"/>
                    <a:pt x="1381" y="8883"/>
                  </a:cubicBezTo>
                  <a:cubicBezTo>
                    <a:pt x="1191" y="8835"/>
                    <a:pt x="1048" y="8668"/>
                    <a:pt x="1048" y="8454"/>
                  </a:cubicBezTo>
                  <a:lnTo>
                    <a:pt x="1048" y="5977"/>
                  </a:lnTo>
                  <a:close/>
                  <a:moveTo>
                    <a:pt x="2001" y="0"/>
                  </a:moveTo>
                  <a:cubicBezTo>
                    <a:pt x="1596" y="0"/>
                    <a:pt x="1215" y="119"/>
                    <a:pt x="858" y="310"/>
                  </a:cubicBezTo>
                  <a:cubicBezTo>
                    <a:pt x="762" y="357"/>
                    <a:pt x="738" y="453"/>
                    <a:pt x="810" y="548"/>
                  </a:cubicBezTo>
                  <a:cubicBezTo>
                    <a:pt x="844" y="599"/>
                    <a:pt x="916" y="638"/>
                    <a:pt x="989" y="638"/>
                  </a:cubicBezTo>
                  <a:cubicBezTo>
                    <a:pt x="1017" y="638"/>
                    <a:pt x="1045" y="633"/>
                    <a:pt x="1072" y="619"/>
                  </a:cubicBezTo>
                  <a:cubicBezTo>
                    <a:pt x="1358" y="453"/>
                    <a:pt x="1667" y="357"/>
                    <a:pt x="2024" y="357"/>
                  </a:cubicBezTo>
                  <a:lnTo>
                    <a:pt x="2048" y="357"/>
                  </a:lnTo>
                  <a:cubicBezTo>
                    <a:pt x="3025" y="357"/>
                    <a:pt x="3834" y="1167"/>
                    <a:pt x="3834" y="2143"/>
                  </a:cubicBezTo>
                  <a:lnTo>
                    <a:pt x="3834" y="3763"/>
                  </a:lnTo>
                  <a:lnTo>
                    <a:pt x="3834" y="3787"/>
                  </a:lnTo>
                  <a:cubicBezTo>
                    <a:pt x="3834" y="3906"/>
                    <a:pt x="3715" y="3953"/>
                    <a:pt x="3620" y="3953"/>
                  </a:cubicBezTo>
                  <a:cubicBezTo>
                    <a:pt x="3477" y="3953"/>
                    <a:pt x="3430" y="3834"/>
                    <a:pt x="3430" y="3715"/>
                  </a:cubicBezTo>
                  <a:lnTo>
                    <a:pt x="3430" y="2048"/>
                  </a:lnTo>
                  <a:cubicBezTo>
                    <a:pt x="3430" y="1977"/>
                    <a:pt x="3358" y="1905"/>
                    <a:pt x="3310" y="1881"/>
                  </a:cubicBezTo>
                  <a:cubicBezTo>
                    <a:pt x="3295" y="1878"/>
                    <a:pt x="3280" y="1877"/>
                    <a:pt x="3266" y="1877"/>
                  </a:cubicBezTo>
                  <a:cubicBezTo>
                    <a:pt x="3168" y="1877"/>
                    <a:pt x="3096" y="1944"/>
                    <a:pt x="3096" y="2048"/>
                  </a:cubicBezTo>
                  <a:lnTo>
                    <a:pt x="3096" y="3763"/>
                  </a:lnTo>
                  <a:cubicBezTo>
                    <a:pt x="3096" y="4001"/>
                    <a:pt x="3263" y="4239"/>
                    <a:pt x="3477" y="4287"/>
                  </a:cubicBezTo>
                  <a:lnTo>
                    <a:pt x="3668" y="5596"/>
                  </a:lnTo>
                  <a:lnTo>
                    <a:pt x="3668" y="5620"/>
                  </a:lnTo>
                  <a:lnTo>
                    <a:pt x="500" y="5620"/>
                  </a:lnTo>
                  <a:lnTo>
                    <a:pt x="500" y="5596"/>
                  </a:lnTo>
                  <a:lnTo>
                    <a:pt x="691" y="4287"/>
                  </a:lnTo>
                  <a:cubicBezTo>
                    <a:pt x="929" y="4239"/>
                    <a:pt x="1096" y="4025"/>
                    <a:pt x="1096" y="3763"/>
                  </a:cubicBezTo>
                  <a:lnTo>
                    <a:pt x="1096" y="2048"/>
                  </a:lnTo>
                  <a:cubicBezTo>
                    <a:pt x="1096" y="1977"/>
                    <a:pt x="1048" y="1905"/>
                    <a:pt x="953" y="1881"/>
                  </a:cubicBezTo>
                  <a:cubicBezTo>
                    <a:pt x="937" y="1878"/>
                    <a:pt x="922" y="1877"/>
                    <a:pt x="908" y="1877"/>
                  </a:cubicBezTo>
                  <a:cubicBezTo>
                    <a:pt x="811" y="1877"/>
                    <a:pt x="738" y="1944"/>
                    <a:pt x="738" y="2048"/>
                  </a:cubicBezTo>
                  <a:lnTo>
                    <a:pt x="738" y="3787"/>
                  </a:lnTo>
                  <a:cubicBezTo>
                    <a:pt x="738" y="3906"/>
                    <a:pt x="643" y="4001"/>
                    <a:pt x="524" y="4001"/>
                  </a:cubicBezTo>
                  <a:cubicBezTo>
                    <a:pt x="405" y="4001"/>
                    <a:pt x="334" y="3906"/>
                    <a:pt x="334" y="3787"/>
                  </a:cubicBezTo>
                  <a:lnTo>
                    <a:pt x="334" y="2167"/>
                  </a:lnTo>
                  <a:cubicBezTo>
                    <a:pt x="334" y="1810"/>
                    <a:pt x="453" y="1453"/>
                    <a:pt x="643" y="1143"/>
                  </a:cubicBezTo>
                  <a:cubicBezTo>
                    <a:pt x="715" y="1048"/>
                    <a:pt x="691" y="953"/>
                    <a:pt x="619" y="905"/>
                  </a:cubicBezTo>
                  <a:cubicBezTo>
                    <a:pt x="579" y="875"/>
                    <a:pt x="544" y="862"/>
                    <a:pt x="510" y="862"/>
                  </a:cubicBezTo>
                  <a:cubicBezTo>
                    <a:pt x="464" y="862"/>
                    <a:pt x="423" y="887"/>
                    <a:pt x="381" y="929"/>
                  </a:cubicBezTo>
                  <a:cubicBezTo>
                    <a:pt x="119" y="1286"/>
                    <a:pt x="0" y="1691"/>
                    <a:pt x="0" y="2143"/>
                  </a:cubicBezTo>
                  <a:lnTo>
                    <a:pt x="0" y="3763"/>
                  </a:lnTo>
                  <a:cubicBezTo>
                    <a:pt x="0" y="3953"/>
                    <a:pt x="119" y="4144"/>
                    <a:pt x="286" y="4239"/>
                  </a:cubicBezTo>
                  <a:cubicBezTo>
                    <a:pt x="334" y="4239"/>
                    <a:pt x="334" y="4263"/>
                    <a:pt x="357" y="4263"/>
                  </a:cubicBezTo>
                  <a:lnTo>
                    <a:pt x="167" y="5573"/>
                  </a:lnTo>
                  <a:cubicBezTo>
                    <a:pt x="167" y="5692"/>
                    <a:pt x="215" y="5763"/>
                    <a:pt x="262" y="5858"/>
                  </a:cubicBezTo>
                  <a:cubicBezTo>
                    <a:pt x="334" y="5954"/>
                    <a:pt x="453" y="5977"/>
                    <a:pt x="524" y="5977"/>
                  </a:cubicBezTo>
                  <a:lnTo>
                    <a:pt x="762" y="5977"/>
                  </a:lnTo>
                  <a:lnTo>
                    <a:pt x="762" y="8430"/>
                  </a:lnTo>
                  <a:cubicBezTo>
                    <a:pt x="762" y="8811"/>
                    <a:pt x="1048" y="9145"/>
                    <a:pt x="1429" y="9192"/>
                  </a:cubicBezTo>
                  <a:cubicBezTo>
                    <a:pt x="1452" y="9194"/>
                    <a:pt x="1474" y="9195"/>
                    <a:pt x="1496" y="9195"/>
                  </a:cubicBezTo>
                  <a:cubicBezTo>
                    <a:pt x="1735" y="9195"/>
                    <a:pt x="1967" y="9083"/>
                    <a:pt x="2120" y="8930"/>
                  </a:cubicBezTo>
                  <a:cubicBezTo>
                    <a:pt x="2245" y="9119"/>
                    <a:pt x="2463" y="9197"/>
                    <a:pt x="2691" y="9197"/>
                  </a:cubicBezTo>
                  <a:cubicBezTo>
                    <a:pt x="2723" y="9197"/>
                    <a:pt x="2755" y="9195"/>
                    <a:pt x="2787" y="9192"/>
                  </a:cubicBezTo>
                  <a:cubicBezTo>
                    <a:pt x="3191" y="9145"/>
                    <a:pt x="3453" y="8811"/>
                    <a:pt x="3453" y="8430"/>
                  </a:cubicBezTo>
                  <a:lnTo>
                    <a:pt x="3453" y="5977"/>
                  </a:lnTo>
                  <a:lnTo>
                    <a:pt x="3691" y="5977"/>
                  </a:lnTo>
                  <a:cubicBezTo>
                    <a:pt x="3787" y="5977"/>
                    <a:pt x="3834" y="5954"/>
                    <a:pt x="3930" y="5930"/>
                  </a:cubicBezTo>
                  <a:cubicBezTo>
                    <a:pt x="4049" y="5835"/>
                    <a:pt x="4096" y="5715"/>
                    <a:pt x="4072" y="5573"/>
                  </a:cubicBezTo>
                  <a:lnTo>
                    <a:pt x="3906" y="4263"/>
                  </a:lnTo>
                  <a:lnTo>
                    <a:pt x="3930" y="4263"/>
                  </a:lnTo>
                  <a:cubicBezTo>
                    <a:pt x="4025" y="4239"/>
                    <a:pt x="4072" y="4168"/>
                    <a:pt x="4144" y="4072"/>
                  </a:cubicBezTo>
                  <a:cubicBezTo>
                    <a:pt x="4192" y="4001"/>
                    <a:pt x="4263" y="3882"/>
                    <a:pt x="4263" y="3763"/>
                  </a:cubicBezTo>
                  <a:lnTo>
                    <a:pt x="4263" y="2143"/>
                  </a:lnTo>
                  <a:cubicBezTo>
                    <a:pt x="4168" y="953"/>
                    <a:pt x="3215" y="0"/>
                    <a:pt x="204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26" name="Google Shape;13926;p27"/>
          <p:cNvGrpSpPr/>
          <p:nvPr/>
        </p:nvGrpSpPr>
        <p:grpSpPr>
          <a:xfrm>
            <a:off x="5516509" y="1765693"/>
            <a:ext cx="356019" cy="355302"/>
            <a:chOff x="5170638" y="1929508"/>
            <a:chExt cx="297700" cy="297100"/>
          </a:xfrm>
        </p:grpSpPr>
        <p:sp>
          <p:nvSpPr>
            <p:cNvPr id="13927" name="Google Shape;13927;p27"/>
            <p:cNvSpPr/>
            <p:nvPr/>
          </p:nvSpPr>
          <p:spPr>
            <a:xfrm>
              <a:off x="5170638" y="1929508"/>
              <a:ext cx="297700" cy="297100"/>
            </a:xfrm>
            <a:custGeom>
              <a:avLst/>
              <a:gdLst/>
              <a:ahLst/>
              <a:cxnLst/>
              <a:rect l="l" t="t" r="r" b="b"/>
              <a:pathLst>
                <a:path w="11908" h="11884" extrusionOk="0">
                  <a:moveTo>
                    <a:pt x="5644" y="1548"/>
                  </a:moveTo>
                  <a:lnTo>
                    <a:pt x="5644" y="2429"/>
                  </a:lnTo>
                  <a:cubicBezTo>
                    <a:pt x="4763" y="2453"/>
                    <a:pt x="3930" y="2834"/>
                    <a:pt x="3263" y="3501"/>
                  </a:cubicBezTo>
                  <a:cubicBezTo>
                    <a:pt x="2620" y="4168"/>
                    <a:pt x="2263" y="5025"/>
                    <a:pt x="2263" y="6001"/>
                  </a:cubicBezTo>
                  <a:cubicBezTo>
                    <a:pt x="2263" y="7811"/>
                    <a:pt x="3691" y="9335"/>
                    <a:pt x="5478" y="9502"/>
                  </a:cubicBezTo>
                  <a:cubicBezTo>
                    <a:pt x="5568" y="9508"/>
                    <a:pt x="5657" y="9511"/>
                    <a:pt x="5747" y="9511"/>
                  </a:cubicBezTo>
                  <a:cubicBezTo>
                    <a:pt x="6038" y="9511"/>
                    <a:pt x="6330" y="9480"/>
                    <a:pt x="6621" y="9407"/>
                  </a:cubicBezTo>
                  <a:cubicBezTo>
                    <a:pt x="6954" y="9335"/>
                    <a:pt x="7264" y="9216"/>
                    <a:pt x="7549" y="9050"/>
                  </a:cubicBezTo>
                  <a:cubicBezTo>
                    <a:pt x="7764" y="8931"/>
                    <a:pt x="7978" y="8788"/>
                    <a:pt x="8145" y="8645"/>
                  </a:cubicBezTo>
                  <a:cubicBezTo>
                    <a:pt x="8192" y="8645"/>
                    <a:pt x="8335" y="8454"/>
                    <a:pt x="8335" y="8454"/>
                  </a:cubicBezTo>
                  <a:cubicBezTo>
                    <a:pt x="8383" y="8502"/>
                    <a:pt x="9074" y="9002"/>
                    <a:pt x="9074" y="9026"/>
                  </a:cubicBezTo>
                  <a:cubicBezTo>
                    <a:pt x="8859" y="9264"/>
                    <a:pt x="8621" y="9455"/>
                    <a:pt x="8359" y="9621"/>
                  </a:cubicBezTo>
                  <a:cubicBezTo>
                    <a:pt x="8097" y="9812"/>
                    <a:pt x="7859" y="9931"/>
                    <a:pt x="7549" y="10050"/>
                  </a:cubicBezTo>
                  <a:cubicBezTo>
                    <a:pt x="7030" y="10261"/>
                    <a:pt x="6464" y="10380"/>
                    <a:pt x="5889" y="10380"/>
                  </a:cubicBezTo>
                  <a:cubicBezTo>
                    <a:pt x="5752" y="10380"/>
                    <a:pt x="5615" y="10373"/>
                    <a:pt x="5478" y="10359"/>
                  </a:cubicBezTo>
                  <a:cubicBezTo>
                    <a:pt x="4430" y="10288"/>
                    <a:pt x="3453" y="9812"/>
                    <a:pt x="2715" y="9050"/>
                  </a:cubicBezTo>
                  <a:cubicBezTo>
                    <a:pt x="2477" y="8788"/>
                    <a:pt x="2239" y="8526"/>
                    <a:pt x="2048" y="8216"/>
                  </a:cubicBezTo>
                  <a:cubicBezTo>
                    <a:pt x="1596" y="7478"/>
                    <a:pt x="1381" y="6597"/>
                    <a:pt x="1453" y="5692"/>
                  </a:cubicBezTo>
                  <a:cubicBezTo>
                    <a:pt x="1524" y="5049"/>
                    <a:pt x="1691" y="4382"/>
                    <a:pt x="2024" y="3810"/>
                  </a:cubicBezTo>
                  <a:cubicBezTo>
                    <a:pt x="2405" y="3120"/>
                    <a:pt x="3001" y="2525"/>
                    <a:pt x="3644" y="2143"/>
                  </a:cubicBezTo>
                  <a:cubicBezTo>
                    <a:pt x="4049" y="1953"/>
                    <a:pt x="4430" y="1786"/>
                    <a:pt x="4835" y="1667"/>
                  </a:cubicBezTo>
                  <a:cubicBezTo>
                    <a:pt x="4906" y="1667"/>
                    <a:pt x="5644" y="1548"/>
                    <a:pt x="5644" y="1548"/>
                  </a:cubicBezTo>
                  <a:close/>
                  <a:moveTo>
                    <a:pt x="5882" y="0"/>
                  </a:moveTo>
                  <a:cubicBezTo>
                    <a:pt x="4311" y="24"/>
                    <a:pt x="2858" y="667"/>
                    <a:pt x="1715" y="1762"/>
                  </a:cubicBezTo>
                  <a:cubicBezTo>
                    <a:pt x="619" y="2906"/>
                    <a:pt x="0" y="4358"/>
                    <a:pt x="0" y="5930"/>
                  </a:cubicBezTo>
                  <a:cubicBezTo>
                    <a:pt x="0" y="7502"/>
                    <a:pt x="619" y="9002"/>
                    <a:pt x="1762" y="10121"/>
                  </a:cubicBezTo>
                  <a:cubicBezTo>
                    <a:pt x="2882" y="11264"/>
                    <a:pt x="4382" y="11884"/>
                    <a:pt x="5954" y="11884"/>
                  </a:cubicBezTo>
                  <a:cubicBezTo>
                    <a:pt x="7168" y="11884"/>
                    <a:pt x="8359" y="11503"/>
                    <a:pt x="9383" y="10812"/>
                  </a:cubicBezTo>
                  <a:cubicBezTo>
                    <a:pt x="10360" y="10121"/>
                    <a:pt x="11098" y="9145"/>
                    <a:pt x="11526" y="8002"/>
                  </a:cubicBezTo>
                  <a:lnTo>
                    <a:pt x="11526" y="7883"/>
                  </a:lnTo>
                  <a:cubicBezTo>
                    <a:pt x="11484" y="7820"/>
                    <a:pt x="11423" y="7789"/>
                    <a:pt x="11365" y="7789"/>
                  </a:cubicBezTo>
                  <a:cubicBezTo>
                    <a:pt x="11291" y="7789"/>
                    <a:pt x="11220" y="7837"/>
                    <a:pt x="11193" y="7930"/>
                  </a:cubicBezTo>
                  <a:cubicBezTo>
                    <a:pt x="10812" y="8954"/>
                    <a:pt x="10098" y="9859"/>
                    <a:pt x="9169" y="10502"/>
                  </a:cubicBezTo>
                  <a:cubicBezTo>
                    <a:pt x="8216" y="11169"/>
                    <a:pt x="7121" y="11526"/>
                    <a:pt x="5954" y="11526"/>
                  </a:cubicBezTo>
                  <a:cubicBezTo>
                    <a:pt x="4454" y="11526"/>
                    <a:pt x="3072" y="10931"/>
                    <a:pt x="2001" y="9883"/>
                  </a:cubicBezTo>
                  <a:cubicBezTo>
                    <a:pt x="929" y="8812"/>
                    <a:pt x="357" y="7406"/>
                    <a:pt x="357" y="5930"/>
                  </a:cubicBezTo>
                  <a:cubicBezTo>
                    <a:pt x="357" y="3334"/>
                    <a:pt x="2263" y="977"/>
                    <a:pt x="4763" y="453"/>
                  </a:cubicBezTo>
                  <a:cubicBezTo>
                    <a:pt x="5097" y="381"/>
                    <a:pt x="5406" y="334"/>
                    <a:pt x="5763" y="334"/>
                  </a:cubicBezTo>
                  <a:lnTo>
                    <a:pt x="5763" y="1167"/>
                  </a:lnTo>
                  <a:cubicBezTo>
                    <a:pt x="5335" y="1191"/>
                    <a:pt x="4858" y="1262"/>
                    <a:pt x="4430" y="1405"/>
                  </a:cubicBezTo>
                  <a:cubicBezTo>
                    <a:pt x="4096" y="1524"/>
                    <a:pt x="3787" y="1667"/>
                    <a:pt x="3477" y="1858"/>
                  </a:cubicBezTo>
                  <a:cubicBezTo>
                    <a:pt x="3144" y="2048"/>
                    <a:pt x="2882" y="2263"/>
                    <a:pt x="2596" y="2525"/>
                  </a:cubicBezTo>
                  <a:cubicBezTo>
                    <a:pt x="1810" y="3287"/>
                    <a:pt x="1334" y="4263"/>
                    <a:pt x="1215" y="5335"/>
                  </a:cubicBezTo>
                  <a:cubicBezTo>
                    <a:pt x="1191" y="5597"/>
                    <a:pt x="1191" y="5882"/>
                    <a:pt x="1191" y="6097"/>
                  </a:cubicBezTo>
                  <a:cubicBezTo>
                    <a:pt x="1215" y="6621"/>
                    <a:pt x="1310" y="7121"/>
                    <a:pt x="1477" y="7621"/>
                  </a:cubicBezTo>
                  <a:cubicBezTo>
                    <a:pt x="1667" y="8097"/>
                    <a:pt x="1929" y="8550"/>
                    <a:pt x="2239" y="8931"/>
                  </a:cubicBezTo>
                  <a:cubicBezTo>
                    <a:pt x="3134" y="10059"/>
                    <a:pt x="4541" y="10689"/>
                    <a:pt x="5974" y="10689"/>
                  </a:cubicBezTo>
                  <a:cubicBezTo>
                    <a:pt x="6447" y="10689"/>
                    <a:pt x="6922" y="10620"/>
                    <a:pt x="7383" y="10479"/>
                  </a:cubicBezTo>
                  <a:cubicBezTo>
                    <a:pt x="7859" y="10336"/>
                    <a:pt x="8335" y="10097"/>
                    <a:pt x="8740" y="9788"/>
                  </a:cubicBezTo>
                  <a:cubicBezTo>
                    <a:pt x="9383" y="9359"/>
                    <a:pt x="9883" y="8716"/>
                    <a:pt x="10240" y="8002"/>
                  </a:cubicBezTo>
                  <a:cubicBezTo>
                    <a:pt x="10360" y="7764"/>
                    <a:pt x="10455" y="7502"/>
                    <a:pt x="10526" y="7240"/>
                  </a:cubicBezTo>
                  <a:cubicBezTo>
                    <a:pt x="10574" y="7121"/>
                    <a:pt x="10598" y="6978"/>
                    <a:pt x="10621" y="6859"/>
                  </a:cubicBezTo>
                  <a:cubicBezTo>
                    <a:pt x="10645" y="6740"/>
                    <a:pt x="10717" y="6144"/>
                    <a:pt x="10717" y="6144"/>
                  </a:cubicBezTo>
                  <a:lnTo>
                    <a:pt x="11550" y="6144"/>
                  </a:lnTo>
                  <a:cubicBezTo>
                    <a:pt x="11550" y="6502"/>
                    <a:pt x="11479" y="6859"/>
                    <a:pt x="11407" y="7216"/>
                  </a:cubicBezTo>
                  <a:cubicBezTo>
                    <a:pt x="11407" y="7240"/>
                    <a:pt x="11407" y="7287"/>
                    <a:pt x="11431" y="7335"/>
                  </a:cubicBezTo>
                  <a:cubicBezTo>
                    <a:pt x="11474" y="7378"/>
                    <a:pt x="11523" y="7396"/>
                    <a:pt x="11571" y="7396"/>
                  </a:cubicBezTo>
                  <a:cubicBezTo>
                    <a:pt x="11655" y="7396"/>
                    <a:pt x="11734" y="7340"/>
                    <a:pt x="11765" y="7264"/>
                  </a:cubicBezTo>
                  <a:cubicBezTo>
                    <a:pt x="11836" y="6883"/>
                    <a:pt x="11907" y="6454"/>
                    <a:pt x="11907" y="6049"/>
                  </a:cubicBezTo>
                  <a:cubicBezTo>
                    <a:pt x="11812" y="6001"/>
                    <a:pt x="11788" y="5930"/>
                    <a:pt x="11765" y="5882"/>
                  </a:cubicBezTo>
                  <a:cubicBezTo>
                    <a:pt x="11693" y="5811"/>
                    <a:pt x="11646" y="5811"/>
                    <a:pt x="11574" y="5811"/>
                  </a:cubicBezTo>
                  <a:lnTo>
                    <a:pt x="10526" y="5811"/>
                  </a:lnTo>
                  <a:cubicBezTo>
                    <a:pt x="10407" y="5811"/>
                    <a:pt x="10288" y="5930"/>
                    <a:pt x="10288" y="6049"/>
                  </a:cubicBezTo>
                  <a:cubicBezTo>
                    <a:pt x="10288" y="7025"/>
                    <a:pt x="9931" y="7978"/>
                    <a:pt x="9336" y="8740"/>
                  </a:cubicBezTo>
                  <a:lnTo>
                    <a:pt x="8526" y="8145"/>
                  </a:lnTo>
                  <a:cubicBezTo>
                    <a:pt x="8493" y="8112"/>
                    <a:pt x="8439" y="8094"/>
                    <a:pt x="8384" y="8094"/>
                  </a:cubicBezTo>
                  <a:cubicBezTo>
                    <a:pt x="8320" y="8094"/>
                    <a:pt x="8255" y="8117"/>
                    <a:pt x="8216" y="8169"/>
                  </a:cubicBezTo>
                  <a:cubicBezTo>
                    <a:pt x="7645" y="8764"/>
                    <a:pt x="6859" y="9121"/>
                    <a:pt x="6073" y="9145"/>
                  </a:cubicBezTo>
                  <a:lnTo>
                    <a:pt x="6073" y="8192"/>
                  </a:lnTo>
                  <a:cubicBezTo>
                    <a:pt x="6073" y="8073"/>
                    <a:pt x="5978" y="7954"/>
                    <a:pt x="5835" y="7954"/>
                  </a:cubicBezTo>
                  <a:cubicBezTo>
                    <a:pt x="4906" y="7930"/>
                    <a:pt x="4120" y="7264"/>
                    <a:pt x="3953" y="6382"/>
                  </a:cubicBezTo>
                  <a:cubicBezTo>
                    <a:pt x="3934" y="6304"/>
                    <a:pt x="3865" y="6257"/>
                    <a:pt x="3788" y="6257"/>
                  </a:cubicBezTo>
                  <a:cubicBezTo>
                    <a:pt x="3772" y="6257"/>
                    <a:pt x="3755" y="6259"/>
                    <a:pt x="3739" y="6263"/>
                  </a:cubicBezTo>
                  <a:cubicBezTo>
                    <a:pt x="3644" y="6287"/>
                    <a:pt x="3596" y="6382"/>
                    <a:pt x="3620" y="6478"/>
                  </a:cubicBezTo>
                  <a:cubicBezTo>
                    <a:pt x="3834" y="7478"/>
                    <a:pt x="4692" y="8216"/>
                    <a:pt x="5740" y="8311"/>
                  </a:cubicBezTo>
                  <a:lnTo>
                    <a:pt x="5740" y="9169"/>
                  </a:lnTo>
                  <a:lnTo>
                    <a:pt x="5716" y="9169"/>
                  </a:lnTo>
                  <a:cubicBezTo>
                    <a:pt x="5382" y="9145"/>
                    <a:pt x="5025" y="9073"/>
                    <a:pt x="4715" y="8931"/>
                  </a:cubicBezTo>
                  <a:cubicBezTo>
                    <a:pt x="4049" y="8669"/>
                    <a:pt x="3477" y="8169"/>
                    <a:pt x="3120" y="7549"/>
                  </a:cubicBezTo>
                  <a:cubicBezTo>
                    <a:pt x="2858" y="7073"/>
                    <a:pt x="2715" y="6406"/>
                    <a:pt x="2715" y="5835"/>
                  </a:cubicBezTo>
                  <a:cubicBezTo>
                    <a:pt x="2739" y="5073"/>
                    <a:pt x="3072" y="4287"/>
                    <a:pt x="3596" y="3739"/>
                  </a:cubicBezTo>
                  <a:cubicBezTo>
                    <a:pt x="3739" y="3572"/>
                    <a:pt x="3858" y="3453"/>
                    <a:pt x="4049" y="3334"/>
                  </a:cubicBezTo>
                  <a:cubicBezTo>
                    <a:pt x="4120" y="3287"/>
                    <a:pt x="4263" y="3191"/>
                    <a:pt x="4382" y="3144"/>
                  </a:cubicBezTo>
                  <a:lnTo>
                    <a:pt x="4739" y="3930"/>
                  </a:lnTo>
                  <a:cubicBezTo>
                    <a:pt x="4144" y="4287"/>
                    <a:pt x="3691" y="4930"/>
                    <a:pt x="3596" y="5597"/>
                  </a:cubicBezTo>
                  <a:cubicBezTo>
                    <a:pt x="3596" y="5620"/>
                    <a:pt x="3596" y="5692"/>
                    <a:pt x="3620" y="5716"/>
                  </a:cubicBezTo>
                  <a:cubicBezTo>
                    <a:pt x="3665" y="5761"/>
                    <a:pt x="3720" y="5782"/>
                    <a:pt x="3773" y="5782"/>
                  </a:cubicBezTo>
                  <a:cubicBezTo>
                    <a:pt x="3859" y="5782"/>
                    <a:pt x="3939" y="5724"/>
                    <a:pt x="3953" y="5620"/>
                  </a:cubicBezTo>
                  <a:cubicBezTo>
                    <a:pt x="4049" y="5025"/>
                    <a:pt x="4430" y="4477"/>
                    <a:pt x="5001" y="4192"/>
                  </a:cubicBezTo>
                  <a:cubicBezTo>
                    <a:pt x="5120" y="4144"/>
                    <a:pt x="5144" y="4001"/>
                    <a:pt x="5120" y="3882"/>
                  </a:cubicBezTo>
                  <a:lnTo>
                    <a:pt x="4739" y="2977"/>
                  </a:lnTo>
                  <a:cubicBezTo>
                    <a:pt x="5097" y="2834"/>
                    <a:pt x="5478" y="2739"/>
                    <a:pt x="5882" y="2739"/>
                  </a:cubicBezTo>
                  <a:cubicBezTo>
                    <a:pt x="6001" y="2739"/>
                    <a:pt x="6121" y="2620"/>
                    <a:pt x="6121" y="2501"/>
                  </a:cubicBezTo>
                  <a:lnTo>
                    <a:pt x="6121" y="238"/>
                  </a:lnTo>
                  <a:lnTo>
                    <a:pt x="6121" y="191"/>
                  </a:lnTo>
                  <a:cubicBezTo>
                    <a:pt x="6097" y="72"/>
                    <a:pt x="5978" y="0"/>
                    <a:pt x="588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8" name="Google Shape;13928;p27"/>
            <p:cNvSpPr/>
            <p:nvPr/>
          </p:nvSpPr>
          <p:spPr>
            <a:xfrm>
              <a:off x="5333763" y="1994383"/>
              <a:ext cx="33950" cy="53025"/>
            </a:xfrm>
            <a:custGeom>
              <a:avLst/>
              <a:gdLst/>
              <a:ahLst/>
              <a:cxnLst/>
              <a:rect l="l" t="t" r="r" b="b"/>
              <a:pathLst>
                <a:path w="1358" h="2121" extrusionOk="0">
                  <a:moveTo>
                    <a:pt x="191" y="1"/>
                  </a:moveTo>
                  <a:cubicBezTo>
                    <a:pt x="72" y="1"/>
                    <a:pt x="0" y="120"/>
                    <a:pt x="24" y="239"/>
                  </a:cubicBezTo>
                  <a:cubicBezTo>
                    <a:pt x="48" y="311"/>
                    <a:pt x="119" y="358"/>
                    <a:pt x="191" y="358"/>
                  </a:cubicBezTo>
                  <a:lnTo>
                    <a:pt x="882" y="358"/>
                  </a:lnTo>
                  <a:lnTo>
                    <a:pt x="239" y="1882"/>
                  </a:lnTo>
                  <a:cubicBezTo>
                    <a:pt x="191" y="1978"/>
                    <a:pt x="239" y="2025"/>
                    <a:pt x="286" y="2097"/>
                  </a:cubicBezTo>
                  <a:cubicBezTo>
                    <a:pt x="310" y="2120"/>
                    <a:pt x="381" y="2120"/>
                    <a:pt x="405" y="2120"/>
                  </a:cubicBezTo>
                  <a:cubicBezTo>
                    <a:pt x="477" y="2120"/>
                    <a:pt x="548" y="2097"/>
                    <a:pt x="548" y="2025"/>
                  </a:cubicBezTo>
                  <a:lnTo>
                    <a:pt x="1334" y="263"/>
                  </a:lnTo>
                  <a:cubicBezTo>
                    <a:pt x="1358" y="191"/>
                    <a:pt x="1334" y="96"/>
                    <a:pt x="1239" y="25"/>
                  </a:cubicBezTo>
                  <a:cubicBezTo>
                    <a:pt x="1215" y="1"/>
                    <a:pt x="1191" y="1"/>
                    <a:pt x="114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9" name="Google Shape;13929;p27"/>
            <p:cNvSpPr/>
            <p:nvPr/>
          </p:nvSpPr>
          <p:spPr>
            <a:xfrm>
              <a:off x="5369488" y="1993808"/>
              <a:ext cx="36325" cy="54800"/>
            </a:xfrm>
            <a:custGeom>
              <a:avLst/>
              <a:gdLst/>
              <a:ahLst/>
              <a:cxnLst/>
              <a:rect l="l" t="t" r="r" b="b"/>
              <a:pathLst>
                <a:path w="1453" h="2192" extrusionOk="0">
                  <a:moveTo>
                    <a:pt x="381" y="0"/>
                  </a:moveTo>
                  <a:cubicBezTo>
                    <a:pt x="357" y="0"/>
                    <a:pt x="310" y="24"/>
                    <a:pt x="310" y="48"/>
                  </a:cubicBezTo>
                  <a:lnTo>
                    <a:pt x="167" y="977"/>
                  </a:lnTo>
                  <a:lnTo>
                    <a:pt x="167" y="1000"/>
                  </a:lnTo>
                  <a:cubicBezTo>
                    <a:pt x="185" y="1127"/>
                    <a:pt x="285" y="1185"/>
                    <a:pt x="363" y="1185"/>
                  </a:cubicBezTo>
                  <a:cubicBezTo>
                    <a:pt x="389" y="1185"/>
                    <a:pt x="412" y="1179"/>
                    <a:pt x="429" y="1167"/>
                  </a:cubicBezTo>
                  <a:cubicBezTo>
                    <a:pt x="524" y="1119"/>
                    <a:pt x="596" y="1096"/>
                    <a:pt x="762" y="1096"/>
                  </a:cubicBezTo>
                  <a:lnTo>
                    <a:pt x="786" y="1096"/>
                  </a:lnTo>
                  <a:cubicBezTo>
                    <a:pt x="977" y="1167"/>
                    <a:pt x="1072" y="1334"/>
                    <a:pt x="1072" y="1477"/>
                  </a:cubicBezTo>
                  <a:cubicBezTo>
                    <a:pt x="1072" y="1691"/>
                    <a:pt x="881" y="1834"/>
                    <a:pt x="715" y="1834"/>
                  </a:cubicBezTo>
                  <a:cubicBezTo>
                    <a:pt x="524" y="1834"/>
                    <a:pt x="381" y="1715"/>
                    <a:pt x="357" y="1548"/>
                  </a:cubicBezTo>
                  <a:lnTo>
                    <a:pt x="357" y="1477"/>
                  </a:lnTo>
                  <a:cubicBezTo>
                    <a:pt x="357" y="1379"/>
                    <a:pt x="269" y="1293"/>
                    <a:pt x="168" y="1293"/>
                  </a:cubicBezTo>
                  <a:cubicBezTo>
                    <a:pt x="120" y="1293"/>
                    <a:pt x="70" y="1312"/>
                    <a:pt x="24" y="1358"/>
                  </a:cubicBezTo>
                  <a:cubicBezTo>
                    <a:pt x="0" y="1358"/>
                    <a:pt x="0" y="1405"/>
                    <a:pt x="0" y="1405"/>
                  </a:cubicBezTo>
                  <a:lnTo>
                    <a:pt x="0" y="1572"/>
                  </a:lnTo>
                  <a:cubicBezTo>
                    <a:pt x="48" y="1929"/>
                    <a:pt x="334" y="2191"/>
                    <a:pt x="715" y="2191"/>
                  </a:cubicBezTo>
                  <a:cubicBezTo>
                    <a:pt x="1096" y="2191"/>
                    <a:pt x="1382" y="1905"/>
                    <a:pt x="1429" y="1453"/>
                  </a:cubicBezTo>
                  <a:cubicBezTo>
                    <a:pt x="1453" y="1119"/>
                    <a:pt x="1262" y="834"/>
                    <a:pt x="905" y="715"/>
                  </a:cubicBezTo>
                  <a:lnTo>
                    <a:pt x="596" y="715"/>
                  </a:lnTo>
                  <a:lnTo>
                    <a:pt x="643" y="357"/>
                  </a:lnTo>
                  <a:lnTo>
                    <a:pt x="1143" y="357"/>
                  </a:lnTo>
                  <a:cubicBezTo>
                    <a:pt x="1262" y="357"/>
                    <a:pt x="1382" y="167"/>
                    <a:pt x="1239" y="24"/>
                  </a:cubicBezTo>
                  <a:cubicBezTo>
                    <a:pt x="1239" y="0"/>
                    <a:pt x="1239" y="0"/>
                    <a:pt x="121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30" name="Google Shape;13930;p27"/>
            <p:cNvSpPr/>
            <p:nvPr/>
          </p:nvSpPr>
          <p:spPr>
            <a:xfrm>
              <a:off x="5421288" y="1991808"/>
              <a:ext cx="30975" cy="60950"/>
            </a:xfrm>
            <a:custGeom>
              <a:avLst/>
              <a:gdLst/>
              <a:ahLst/>
              <a:cxnLst/>
              <a:rect l="l" t="t" r="r" b="b"/>
              <a:pathLst>
                <a:path w="1239" h="2438" extrusionOk="0">
                  <a:moveTo>
                    <a:pt x="1073" y="0"/>
                  </a:moveTo>
                  <a:cubicBezTo>
                    <a:pt x="997" y="0"/>
                    <a:pt x="923" y="31"/>
                    <a:pt x="905" y="104"/>
                  </a:cubicBezTo>
                  <a:lnTo>
                    <a:pt x="24" y="2200"/>
                  </a:lnTo>
                  <a:cubicBezTo>
                    <a:pt x="0" y="2271"/>
                    <a:pt x="24" y="2390"/>
                    <a:pt x="119" y="2438"/>
                  </a:cubicBezTo>
                  <a:lnTo>
                    <a:pt x="191" y="2438"/>
                  </a:lnTo>
                  <a:cubicBezTo>
                    <a:pt x="238" y="2438"/>
                    <a:pt x="310" y="2390"/>
                    <a:pt x="357" y="2343"/>
                  </a:cubicBezTo>
                  <a:lnTo>
                    <a:pt x="1215" y="247"/>
                  </a:lnTo>
                  <a:cubicBezTo>
                    <a:pt x="1238" y="152"/>
                    <a:pt x="1215" y="33"/>
                    <a:pt x="1143" y="9"/>
                  </a:cubicBezTo>
                  <a:cubicBezTo>
                    <a:pt x="1121" y="3"/>
                    <a:pt x="1097" y="0"/>
                    <a:pt x="107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31" name="Google Shape;13931;p27"/>
            <p:cNvSpPr/>
            <p:nvPr/>
          </p:nvSpPr>
          <p:spPr>
            <a:xfrm>
              <a:off x="5412338" y="1994983"/>
              <a:ext cx="13125" cy="13725"/>
            </a:xfrm>
            <a:custGeom>
              <a:avLst/>
              <a:gdLst/>
              <a:ahLst/>
              <a:cxnLst/>
              <a:rect l="l" t="t" r="r" b="b"/>
              <a:pathLst>
                <a:path w="525" h="549" extrusionOk="0">
                  <a:moveTo>
                    <a:pt x="263" y="1"/>
                  </a:moveTo>
                  <a:cubicBezTo>
                    <a:pt x="120" y="1"/>
                    <a:pt x="1" y="120"/>
                    <a:pt x="1" y="263"/>
                  </a:cubicBezTo>
                  <a:cubicBezTo>
                    <a:pt x="1" y="429"/>
                    <a:pt x="120" y="549"/>
                    <a:pt x="263" y="549"/>
                  </a:cubicBezTo>
                  <a:cubicBezTo>
                    <a:pt x="406" y="549"/>
                    <a:pt x="525" y="429"/>
                    <a:pt x="525" y="263"/>
                  </a:cubicBezTo>
                  <a:cubicBezTo>
                    <a:pt x="525" y="120"/>
                    <a:pt x="406" y="1"/>
                    <a:pt x="2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32" name="Google Shape;13932;p27"/>
            <p:cNvSpPr/>
            <p:nvPr/>
          </p:nvSpPr>
          <p:spPr>
            <a:xfrm>
              <a:off x="5447463" y="2036058"/>
              <a:ext cx="13125" cy="13125"/>
            </a:xfrm>
            <a:custGeom>
              <a:avLst/>
              <a:gdLst/>
              <a:ahLst/>
              <a:cxnLst/>
              <a:rect l="l" t="t" r="r" b="b"/>
              <a:pathLst>
                <a:path w="525" h="525" extrusionOk="0">
                  <a:moveTo>
                    <a:pt x="263" y="1"/>
                  </a:moveTo>
                  <a:cubicBezTo>
                    <a:pt x="120" y="1"/>
                    <a:pt x="1" y="120"/>
                    <a:pt x="1" y="263"/>
                  </a:cubicBezTo>
                  <a:cubicBezTo>
                    <a:pt x="1" y="406"/>
                    <a:pt x="120" y="525"/>
                    <a:pt x="263" y="525"/>
                  </a:cubicBezTo>
                  <a:cubicBezTo>
                    <a:pt x="406" y="525"/>
                    <a:pt x="525" y="406"/>
                    <a:pt x="525" y="263"/>
                  </a:cubicBezTo>
                  <a:cubicBezTo>
                    <a:pt x="525" y="120"/>
                    <a:pt x="406" y="1"/>
                    <a:pt x="2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33" name="Google Shape;13933;p27"/>
          <p:cNvGrpSpPr/>
          <p:nvPr/>
        </p:nvGrpSpPr>
        <p:grpSpPr>
          <a:xfrm>
            <a:off x="6274094" y="1767099"/>
            <a:ext cx="356019" cy="353897"/>
            <a:chOff x="5676688" y="1930683"/>
            <a:chExt cx="297700" cy="295925"/>
          </a:xfrm>
        </p:grpSpPr>
        <p:sp>
          <p:nvSpPr>
            <p:cNvPr id="13934" name="Google Shape;13934;p27"/>
            <p:cNvSpPr/>
            <p:nvPr/>
          </p:nvSpPr>
          <p:spPr>
            <a:xfrm>
              <a:off x="5776113" y="2057508"/>
              <a:ext cx="86350" cy="8950"/>
            </a:xfrm>
            <a:custGeom>
              <a:avLst/>
              <a:gdLst/>
              <a:ahLst/>
              <a:cxnLst/>
              <a:rect l="l" t="t" r="r" b="b"/>
              <a:pathLst>
                <a:path w="3454" h="358" extrusionOk="0">
                  <a:moveTo>
                    <a:pt x="215" y="0"/>
                  </a:moveTo>
                  <a:cubicBezTo>
                    <a:pt x="120" y="0"/>
                    <a:pt x="72" y="72"/>
                    <a:pt x="48" y="167"/>
                  </a:cubicBezTo>
                  <a:cubicBezTo>
                    <a:pt x="1" y="286"/>
                    <a:pt x="96" y="358"/>
                    <a:pt x="191" y="358"/>
                  </a:cubicBezTo>
                  <a:lnTo>
                    <a:pt x="3239" y="358"/>
                  </a:lnTo>
                  <a:cubicBezTo>
                    <a:pt x="3335" y="358"/>
                    <a:pt x="3406" y="310"/>
                    <a:pt x="3430" y="215"/>
                  </a:cubicBezTo>
                  <a:cubicBezTo>
                    <a:pt x="3454" y="96"/>
                    <a:pt x="3358" y="0"/>
                    <a:pt x="32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35" name="Google Shape;13935;p27"/>
            <p:cNvSpPr/>
            <p:nvPr/>
          </p:nvSpPr>
          <p:spPr>
            <a:xfrm>
              <a:off x="5776113" y="2080133"/>
              <a:ext cx="87550" cy="8950"/>
            </a:xfrm>
            <a:custGeom>
              <a:avLst/>
              <a:gdLst/>
              <a:ahLst/>
              <a:cxnLst/>
              <a:rect l="l" t="t" r="r" b="b"/>
              <a:pathLst>
                <a:path w="3502" h="358" extrusionOk="0">
                  <a:moveTo>
                    <a:pt x="215" y="0"/>
                  </a:moveTo>
                  <a:cubicBezTo>
                    <a:pt x="120" y="0"/>
                    <a:pt x="72" y="48"/>
                    <a:pt x="48" y="143"/>
                  </a:cubicBezTo>
                  <a:cubicBezTo>
                    <a:pt x="1" y="262"/>
                    <a:pt x="96" y="357"/>
                    <a:pt x="215" y="357"/>
                  </a:cubicBezTo>
                  <a:lnTo>
                    <a:pt x="3287" y="357"/>
                  </a:lnTo>
                  <a:cubicBezTo>
                    <a:pt x="3406" y="357"/>
                    <a:pt x="3501" y="262"/>
                    <a:pt x="3454" y="143"/>
                  </a:cubicBezTo>
                  <a:cubicBezTo>
                    <a:pt x="3430" y="48"/>
                    <a:pt x="3335" y="0"/>
                    <a:pt x="328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36" name="Google Shape;13936;p27"/>
            <p:cNvSpPr/>
            <p:nvPr/>
          </p:nvSpPr>
          <p:spPr>
            <a:xfrm>
              <a:off x="5795763" y="2101558"/>
              <a:ext cx="48850" cy="8950"/>
            </a:xfrm>
            <a:custGeom>
              <a:avLst/>
              <a:gdLst/>
              <a:ahLst/>
              <a:cxnLst/>
              <a:rect l="l" t="t" r="r" b="b"/>
              <a:pathLst>
                <a:path w="1954" h="358" extrusionOk="0">
                  <a:moveTo>
                    <a:pt x="215" y="1"/>
                  </a:moveTo>
                  <a:cubicBezTo>
                    <a:pt x="120" y="1"/>
                    <a:pt x="48" y="72"/>
                    <a:pt x="24" y="143"/>
                  </a:cubicBezTo>
                  <a:cubicBezTo>
                    <a:pt x="0" y="263"/>
                    <a:pt x="96" y="358"/>
                    <a:pt x="215" y="358"/>
                  </a:cubicBezTo>
                  <a:lnTo>
                    <a:pt x="1763" y="358"/>
                  </a:lnTo>
                  <a:cubicBezTo>
                    <a:pt x="1882" y="358"/>
                    <a:pt x="1953" y="263"/>
                    <a:pt x="1929" y="143"/>
                  </a:cubicBezTo>
                  <a:cubicBezTo>
                    <a:pt x="1882" y="72"/>
                    <a:pt x="1787" y="1"/>
                    <a:pt x="171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37" name="Google Shape;13937;p27"/>
            <p:cNvSpPr/>
            <p:nvPr/>
          </p:nvSpPr>
          <p:spPr>
            <a:xfrm>
              <a:off x="5676688" y="1930683"/>
              <a:ext cx="297700" cy="295925"/>
            </a:xfrm>
            <a:custGeom>
              <a:avLst/>
              <a:gdLst/>
              <a:ahLst/>
              <a:cxnLst/>
              <a:rect l="l" t="t" r="r" b="b"/>
              <a:pathLst>
                <a:path w="11908" h="11837" extrusionOk="0">
                  <a:moveTo>
                    <a:pt x="5740" y="310"/>
                  </a:moveTo>
                  <a:lnTo>
                    <a:pt x="5740" y="2668"/>
                  </a:lnTo>
                  <a:cubicBezTo>
                    <a:pt x="4073" y="2763"/>
                    <a:pt x="2763" y="4097"/>
                    <a:pt x="2644" y="5740"/>
                  </a:cubicBezTo>
                  <a:lnTo>
                    <a:pt x="334" y="5740"/>
                  </a:lnTo>
                  <a:cubicBezTo>
                    <a:pt x="382" y="4311"/>
                    <a:pt x="953" y="2978"/>
                    <a:pt x="1953" y="1954"/>
                  </a:cubicBezTo>
                  <a:cubicBezTo>
                    <a:pt x="2977" y="953"/>
                    <a:pt x="4311" y="382"/>
                    <a:pt x="5740" y="310"/>
                  </a:cubicBezTo>
                  <a:close/>
                  <a:moveTo>
                    <a:pt x="11003" y="6121"/>
                  </a:moveTo>
                  <a:cubicBezTo>
                    <a:pt x="10955" y="7407"/>
                    <a:pt x="10455" y="8622"/>
                    <a:pt x="9526" y="9550"/>
                  </a:cubicBezTo>
                  <a:cubicBezTo>
                    <a:pt x="8598" y="10479"/>
                    <a:pt x="7407" y="10979"/>
                    <a:pt x="6097" y="11027"/>
                  </a:cubicBezTo>
                  <a:lnTo>
                    <a:pt x="6097" y="9908"/>
                  </a:lnTo>
                  <a:cubicBezTo>
                    <a:pt x="7073" y="9884"/>
                    <a:pt x="8002" y="9455"/>
                    <a:pt x="8717" y="8741"/>
                  </a:cubicBezTo>
                  <a:cubicBezTo>
                    <a:pt x="9431" y="8026"/>
                    <a:pt x="9812" y="7098"/>
                    <a:pt x="9884" y="6121"/>
                  </a:cubicBezTo>
                  <a:close/>
                  <a:moveTo>
                    <a:pt x="5978" y="3001"/>
                  </a:moveTo>
                  <a:cubicBezTo>
                    <a:pt x="6764" y="3001"/>
                    <a:pt x="7478" y="3287"/>
                    <a:pt x="8002" y="3835"/>
                  </a:cubicBezTo>
                  <a:cubicBezTo>
                    <a:pt x="8550" y="4359"/>
                    <a:pt x="8860" y="5073"/>
                    <a:pt x="8860" y="5859"/>
                  </a:cubicBezTo>
                  <a:cubicBezTo>
                    <a:pt x="8860" y="6002"/>
                    <a:pt x="8979" y="6097"/>
                    <a:pt x="9098" y="6097"/>
                  </a:cubicBezTo>
                  <a:lnTo>
                    <a:pt x="9550" y="6097"/>
                  </a:lnTo>
                  <a:cubicBezTo>
                    <a:pt x="9526" y="6978"/>
                    <a:pt x="9145" y="7812"/>
                    <a:pt x="8502" y="8455"/>
                  </a:cubicBezTo>
                  <a:cubicBezTo>
                    <a:pt x="7883" y="9074"/>
                    <a:pt x="7050" y="9455"/>
                    <a:pt x="6121" y="9479"/>
                  </a:cubicBezTo>
                  <a:lnTo>
                    <a:pt x="6121" y="9050"/>
                  </a:lnTo>
                  <a:cubicBezTo>
                    <a:pt x="6097" y="8955"/>
                    <a:pt x="5978" y="8860"/>
                    <a:pt x="5859" y="8836"/>
                  </a:cubicBezTo>
                  <a:cubicBezTo>
                    <a:pt x="5025" y="8812"/>
                    <a:pt x="4216" y="8407"/>
                    <a:pt x="3692" y="7764"/>
                  </a:cubicBezTo>
                  <a:cubicBezTo>
                    <a:pt x="3650" y="7723"/>
                    <a:pt x="3593" y="7697"/>
                    <a:pt x="3542" y="7697"/>
                  </a:cubicBezTo>
                  <a:cubicBezTo>
                    <a:pt x="3506" y="7697"/>
                    <a:pt x="3474" y="7711"/>
                    <a:pt x="3454" y="7740"/>
                  </a:cubicBezTo>
                  <a:cubicBezTo>
                    <a:pt x="3382" y="7788"/>
                    <a:pt x="3358" y="7907"/>
                    <a:pt x="3430" y="7979"/>
                  </a:cubicBezTo>
                  <a:cubicBezTo>
                    <a:pt x="4025" y="8693"/>
                    <a:pt x="4859" y="9098"/>
                    <a:pt x="5764" y="9169"/>
                  </a:cubicBezTo>
                  <a:lnTo>
                    <a:pt x="5764" y="11503"/>
                  </a:lnTo>
                  <a:cubicBezTo>
                    <a:pt x="4335" y="11479"/>
                    <a:pt x="2977" y="10884"/>
                    <a:pt x="1953" y="9836"/>
                  </a:cubicBezTo>
                  <a:cubicBezTo>
                    <a:pt x="953" y="8836"/>
                    <a:pt x="382" y="7502"/>
                    <a:pt x="358" y="6097"/>
                  </a:cubicBezTo>
                  <a:lnTo>
                    <a:pt x="2715" y="6097"/>
                  </a:lnTo>
                  <a:cubicBezTo>
                    <a:pt x="2739" y="6502"/>
                    <a:pt x="2834" y="6907"/>
                    <a:pt x="3001" y="7264"/>
                  </a:cubicBezTo>
                  <a:cubicBezTo>
                    <a:pt x="3018" y="7316"/>
                    <a:pt x="3073" y="7355"/>
                    <a:pt x="3137" y="7355"/>
                  </a:cubicBezTo>
                  <a:cubicBezTo>
                    <a:pt x="3162" y="7355"/>
                    <a:pt x="3189" y="7349"/>
                    <a:pt x="3215" y="7336"/>
                  </a:cubicBezTo>
                  <a:cubicBezTo>
                    <a:pt x="3335" y="7312"/>
                    <a:pt x="3382" y="7193"/>
                    <a:pt x="3335" y="7098"/>
                  </a:cubicBezTo>
                  <a:cubicBezTo>
                    <a:pt x="3144" y="6716"/>
                    <a:pt x="3073" y="6335"/>
                    <a:pt x="3073" y="5907"/>
                  </a:cubicBezTo>
                  <a:cubicBezTo>
                    <a:pt x="3073" y="4311"/>
                    <a:pt x="4382" y="3001"/>
                    <a:pt x="5978" y="3001"/>
                  </a:cubicBezTo>
                  <a:close/>
                  <a:moveTo>
                    <a:pt x="5954" y="1"/>
                  </a:moveTo>
                  <a:cubicBezTo>
                    <a:pt x="4382" y="1"/>
                    <a:pt x="2882" y="620"/>
                    <a:pt x="1763" y="1715"/>
                  </a:cubicBezTo>
                  <a:cubicBezTo>
                    <a:pt x="620" y="2859"/>
                    <a:pt x="1" y="4335"/>
                    <a:pt x="1" y="5907"/>
                  </a:cubicBezTo>
                  <a:cubicBezTo>
                    <a:pt x="1" y="7502"/>
                    <a:pt x="620" y="8979"/>
                    <a:pt x="1715" y="10074"/>
                  </a:cubicBezTo>
                  <a:cubicBezTo>
                    <a:pt x="2834" y="11194"/>
                    <a:pt x="4311" y="11813"/>
                    <a:pt x="5883" y="11837"/>
                  </a:cubicBezTo>
                  <a:cubicBezTo>
                    <a:pt x="5954" y="11837"/>
                    <a:pt x="6049" y="11813"/>
                    <a:pt x="6073" y="11741"/>
                  </a:cubicBezTo>
                  <a:cubicBezTo>
                    <a:pt x="6097" y="11717"/>
                    <a:pt x="6121" y="11670"/>
                    <a:pt x="6121" y="11598"/>
                  </a:cubicBezTo>
                  <a:lnTo>
                    <a:pt x="6121" y="11336"/>
                  </a:lnTo>
                  <a:cubicBezTo>
                    <a:pt x="7502" y="11265"/>
                    <a:pt x="8812" y="10741"/>
                    <a:pt x="9788" y="9741"/>
                  </a:cubicBezTo>
                  <a:cubicBezTo>
                    <a:pt x="10765" y="8765"/>
                    <a:pt x="11336" y="7502"/>
                    <a:pt x="11360" y="6097"/>
                  </a:cubicBezTo>
                  <a:lnTo>
                    <a:pt x="11646" y="6097"/>
                  </a:lnTo>
                  <a:cubicBezTo>
                    <a:pt x="11693" y="6097"/>
                    <a:pt x="11717" y="6097"/>
                    <a:pt x="11789" y="6050"/>
                  </a:cubicBezTo>
                  <a:cubicBezTo>
                    <a:pt x="11836" y="6002"/>
                    <a:pt x="11908" y="5931"/>
                    <a:pt x="11908" y="5859"/>
                  </a:cubicBezTo>
                  <a:cubicBezTo>
                    <a:pt x="11884" y="5383"/>
                    <a:pt x="11813" y="4883"/>
                    <a:pt x="11693" y="4430"/>
                  </a:cubicBezTo>
                  <a:cubicBezTo>
                    <a:pt x="11675" y="4338"/>
                    <a:pt x="11599" y="4303"/>
                    <a:pt x="11522" y="4303"/>
                  </a:cubicBezTo>
                  <a:cubicBezTo>
                    <a:pt x="11499" y="4303"/>
                    <a:pt x="11477" y="4306"/>
                    <a:pt x="11455" y="4311"/>
                  </a:cubicBezTo>
                  <a:cubicBezTo>
                    <a:pt x="11408" y="4335"/>
                    <a:pt x="11336" y="4430"/>
                    <a:pt x="11360" y="4526"/>
                  </a:cubicBezTo>
                  <a:cubicBezTo>
                    <a:pt x="11479" y="4930"/>
                    <a:pt x="11551" y="5359"/>
                    <a:pt x="11551" y="5764"/>
                  </a:cubicBezTo>
                  <a:lnTo>
                    <a:pt x="9193" y="5764"/>
                  </a:lnTo>
                  <a:cubicBezTo>
                    <a:pt x="9169" y="4954"/>
                    <a:pt x="8812" y="4192"/>
                    <a:pt x="8217" y="3621"/>
                  </a:cubicBezTo>
                  <a:cubicBezTo>
                    <a:pt x="7645" y="3049"/>
                    <a:pt x="6907" y="2739"/>
                    <a:pt x="6097" y="2692"/>
                  </a:cubicBezTo>
                  <a:lnTo>
                    <a:pt x="6097" y="358"/>
                  </a:lnTo>
                  <a:cubicBezTo>
                    <a:pt x="8264" y="406"/>
                    <a:pt x="10217" y="1715"/>
                    <a:pt x="11074" y="3716"/>
                  </a:cubicBezTo>
                  <a:lnTo>
                    <a:pt x="11098" y="3740"/>
                  </a:lnTo>
                  <a:cubicBezTo>
                    <a:pt x="11122" y="3835"/>
                    <a:pt x="11217" y="3859"/>
                    <a:pt x="11312" y="3859"/>
                  </a:cubicBezTo>
                  <a:cubicBezTo>
                    <a:pt x="11431" y="3835"/>
                    <a:pt x="11479" y="3716"/>
                    <a:pt x="11431" y="3621"/>
                  </a:cubicBezTo>
                  <a:lnTo>
                    <a:pt x="11408" y="3597"/>
                  </a:lnTo>
                  <a:cubicBezTo>
                    <a:pt x="10455" y="1406"/>
                    <a:pt x="8336" y="25"/>
                    <a:pt x="595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3938" name="Google Shape;13938;p27"/>
          <p:cNvSpPr/>
          <p:nvPr/>
        </p:nvSpPr>
        <p:spPr>
          <a:xfrm>
            <a:off x="7034468" y="1768508"/>
            <a:ext cx="302622" cy="357455"/>
          </a:xfrm>
          <a:custGeom>
            <a:avLst/>
            <a:gdLst/>
            <a:ahLst/>
            <a:cxnLst/>
            <a:rect l="l" t="t" r="r" b="b"/>
            <a:pathLst>
              <a:path w="10122" h="11956" extrusionOk="0">
                <a:moveTo>
                  <a:pt x="2644" y="1620"/>
                </a:moveTo>
                <a:lnTo>
                  <a:pt x="4858" y="4144"/>
                </a:lnTo>
                <a:lnTo>
                  <a:pt x="4096" y="4144"/>
                </a:lnTo>
                <a:cubicBezTo>
                  <a:pt x="4001" y="4144"/>
                  <a:pt x="3953" y="4239"/>
                  <a:pt x="3953" y="4311"/>
                </a:cubicBezTo>
                <a:lnTo>
                  <a:pt x="3953" y="11503"/>
                </a:lnTo>
                <a:lnTo>
                  <a:pt x="1358" y="11503"/>
                </a:lnTo>
                <a:lnTo>
                  <a:pt x="1358" y="4311"/>
                </a:lnTo>
                <a:cubicBezTo>
                  <a:pt x="1358" y="4239"/>
                  <a:pt x="1262" y="4144"/>
                  <a:pt x="1191" y="4144"/>
                </a:cubicBezTo>
                <a:lnTo>
                  <a:pt x="405" y="4144"/>
                </a:lnTo>
                <a:lnTo>
                  <a:pt x="2644" y="1620"/>
                </a:lnTo>
                <a:close/>
                <a:moveTo>
                  <a:pt x="5025" y="0"/>
                </a:moveTo>
                <a:cubicBezTo>
                  <a:pt x="4954" y="0"/>
                  <a:pt x="4930" y="24"/>
                  <a:pt x="4858" y="48"/>
                </a:cubicBezTo>
                <a:lnTo>
                  <a:pt x="4263" y="739"/>
                </a:lnTo>
                <a:cubicBezTo>
                  <a:pt x="4239" y="763"/>
                  <a:pt x="4239" y="810"/>
                  <a:pt x="4239" y="834"/>
                </a:cubicBezTo>
                <a:cubicBezTo>
                  <a:pt x="4254" y="954"/>
                  <a:pt x="4335" y="1007"/>
                  <a:pt x="4416" y="1007"/>
                </a:cubicBezTo>
                <a:cubicBezTo>
                  <a:pt x="4465" y="1007"/>
                  <a:pt x="4513" y="988"/>
                  <a:pt x="4549" y="953"/>
                </a:cubicBezTo>
                <a:lnTo>
                  <a:pt x="5049" y="381"/>
                </a:lnTo>
                <a:lnTo>
                  <a:pt x="7311" y="2953"/>
                </a:lnTo>
                <a:lnTo>
                  <a:pt x="6549" y="2953"/>
                </a:lnTo>
                <a:cubicBezTo>
                  <a:pt x="6454" y="2953"/>
                  <a:pt x="6359" y="3049"/>
                  <a:pt x="6359" y="3120"/>
                </a:cubicBezTo>
                <a:lnTo>
                  <a:pt x="6359" y="5906"/>
                </a:lnTo>
                <a:lnTo>
                  <a:pt x="4858" y="7573"/>
                </a:lnTo>
                <a:cubicBezTo>
                  <a:pt x="4787" y="7645"/>
                  <a:pt x="4787" y="7764"/>
                  <a:pt x="4834" y="7883"/>
                </a:cubicBezTo>
                <a:cubicBezTo>
                  <a:pt x="4906" y="7978"/>
                  <a:pt x="4977" y="8050"/>
                  <a:pt x="5096" y="8050"/>
                </a:cubicBezTo>
                <a:lnTo>
                  <a:pt x="5811" y="8050"/>
                </a:lnTo>
                <a:lnTo>
                  <a:pt x="5811" y="11550"/>
                </a:lnTo>
                <a:lnTo>
                  <a:pt x="4311" y="11550"/>
                </a:lnTo>
                <a:lnTo>
                  <a:pt x="4311" y="4549"/>
                </a:lnTo>
                <a:lnTo>
                  <a:pt x="5025" y="4549"/>
                </a:lnTo>
                <a:cubicBezTo>
                  <a:pt x="5144" y="4549"/>
                  <a:pt x="5215" y="4501"/>
                  <a:pt x="5287" y="4406"/>
                </a:cubicBezTo>
                <a:cubicBezTo>
                  <a:pt x="5335" y="4287"/>
                  <a:pt x="5311" y="4168"/>
                  <a:pt x="5263" y="4073"/>
                </a:cubicBezTo>
                <a:lnTo>
                  <a:pt x="3525" y="2120"/>
                </a:lnTo>
                <a:lnTo>
                  <a:pt x="4001" y="1572"/>
                </a:lnTo>
                <a:cubicBezTo>
                  <a:pt x="4072" y="1525"/>
                  <a:pt x="4072" y="1429"/>
                  <a:pt x="4001" y="1382"/>
                </a:cubicBezTo>
                <a:cubicBezTo>
                  <a:pt x="3977" y="1334"/>
                  <a:pt x="3924" y="1310"/>
                  <a:pt x="3870" y="1310"/>
                </a:cubicBezTo>
                <a:cubicBezTo>
                  <a:pt x="3816" y="1310"/>
                  <a:pt x="3763" y="1334"/>
                  <a:pt x="3739" y="1382"/>
                </a:cubicBezTo>
                <a:lnTo>
                  <a:pt x="3287" y="1882"/>
                </a:lnTo>
                <a:lnTo>
                  <a:pt x="2882" y="1429"/>
                </a:lnTo>
                <a:cubicBezTo>
                  <a:pt x="2834" y="1406"/>
                  <a:pt x="2810" y="1382"/>
                  <a:pt x="2786" y="1382"/>
                </a:cubicBezTo>
                <a:cubicBezTo>
                  <a:pt x="2739" y="1354"/>
                  <a:pt x="2689" y="1340"/>
                  <a:pt x="2640" y="1340"/>
                </a:cubicBezTo>
                <a:cubicBezTo>
                  <a:pt x="2566" y="1340"/>
                  <a:pt x="2496" y="1372"/>
                  <a:pt x="2453" y="1429"/>
                </a:cubicBezTo>
                <a:lnTo>
                  <a:pt x="72" y="4144"/>
                </a:lnTo>
                <a:cubicBezTo>
                  <a:pt x="0" y="4239"/>
                  <a:pt x="0" y="4335"/>
                  <a:pt x="48" y="4478"/>
                </a:cubicBezTo>
                <a:cubicBezTo>
                  <a:pt x="95" y="4549"/>
                  <a:pt x="191" y="4620"/>
                  <a:pt x="310" y="4620"/>
                </a:cubicBezTo>
                <a:lnTo>
                  <a:pt x="1048" y="4620"/>
                </a:lnTo>
                <a:lnTo>
                  <a:pt x="1048" y="11789"/>
                </a:lnTo>
                <a:cubicBezTo>
                  <a:pt x="1048" y="11884"/>
                  <a:pt x="1143" y="11955"/>
                  <a:pt x="1238" y="11955"/>
                </a:cubicBezTo>
                <a:lnTo>
                  <a:pt x="8954" y="11955"/>
                </a:lnTo>
                <a:cubicBezTo>
                  <a:pt x="9026" y="11955"/>
                  <a:pt x="9121" y="11884"/>
                  <a:pt x="9121" y="11789"/>
                </a:cubicBezTo>
                <a:lnTo>
                  <a:pt x="9121" y="10360"/>
                </a:lnTo>
                <a:cubicBezTo>
                  <a:pt x="9121" y="10264"/>
                  <a:pt x="9073" y="10217"/>
                  <a:pt x="8978" y="10169"/>
                </a:cubicBezTo>
                <a:cubicBezTo>
                  <a:pt x="8966" y="10167"/>
                  <a:pt x="8954" y="10166"/>
                  <a:pt x="8942" y="10166"/>
                </a:cubicBezTo>
                <a:cubicBezTo>
                  <a:pt x="8840" y="10166"/>
                  <a:pt x="8764" y="10253"/>
                  <a:pt x="8764" y="10360"/>
                </a:cubicBezTo>
                <a:lnTo>
                  <a:pt x="8764" y="11646"/>
                </a:lnTo>
                <a:lnTo>
                  <a:pt x="6168" y="11646"/>
                </a:lnTo>
                <a:lnTo>
                  <a:pt x="6168" y="7954"/>
                </a:lnTo>
                <a:cubicBezTo>
                  <a:pt x="6168" y="7859"/>
                  <a:pt x="6097" y="7764"/>
                  <a:pt x="6001" y="7764"/>
                </a:cubicBezTo>
                <a:lnTo>
                  <a:pt x="5192" y="7764"/>
                </a:lnTo>
                <a:lnTo>
                  <a:pt x="7454" y="5240"/>
                </a:lnTo>
                <a:lnTo>
                  <a:pt x="9716" y="7764"/>
                </a:lnTo>
                <a:lnTo>
                  <a:pt x="8954" y="7764"/>
                </a:lnTo>
                <a:cubicBezTo>
                  <a:pt x="8859" y="7764"/>
                  <a:pt x="8764" y="7859"/>
                  <a:pt x="8764" y="7954"/>
                </a:cubicBezTo>
                <a:lnTo>
                  <a:pt x="8764" y="9550"/>
                </a:lnTo>
                <a:cubicBezTo>
                  <a:pt x="8764" y="9645"/>
                  <a:pt x="8835" y="9693"/>
                  <a:pt x="8907" y="9741"/>
                </a:cubicBezTo>
                <a:cubicBezTo>
                  <a:pt x="8919" y="9743"/>
                  <a:pt x="8931" y="9744"/>
                  <a:pt x="8943" y="9744"/>
                </a:cubicBezTo>
                <a:cubicBezTo>
                  <a:pt x="9045" y="9744"/>
                  <a:pt x="9121" y="9657"/>
                  <a:pt x="9121" y="9550"/>
                </a:cubicBezTo>
                <a:lnTo>
                  <a:pt x="9121" y="8097"/>
                </a:lnTo>
                <a:lnTo>
                  <a:pt x="9835" y="8097"/>
                </a:lnTo>
                <a:cubicBezTo>
                  <a:pt x="9931" y="8097"/>
                  <a:pt x="10050" y="8050"/>
                  <a:pt x="10097" y="7954"/>
                </a:cubicBezTo>
                <a:cubicBezTo>
                  <a:pt x="10121" y="7716"/>
                  <a:pt x="10121" y="7573"/>
                  <a:pt x="10026" y="7478"/>
                </a:cubicBezTo>
                <a:lnTo>
                  <a:pt x="7645" y="4787"/>
                </a:lnTo>
                <a:cubicBezTo>
                  <a:pt x="7621" y="4763"/>
                  <a:pt x="7573" y="4740"/>
                  <a:pt x="7549" y="4740"/>
                </a:cubicBezTo>
                <a:cubicBezTo>
                  <a:pt x="7508" y="4715"/>
                  <a:pt x="7463" y="4704"/>
                  <a:pt x="7420" y="4704"/>
                </a:cubicBezTo>
                <a:cubicBezTo>
                  <a:pt x="7339" y="4704"/>
                  <a:pt x="7262" y="4741"/>
                  <a:pt x="7216" y="4787"/>
                </a:cubicBezTo>
                <a:lnTo>
                  <a:pt x="6692" y="5430"/>
                </a:lnTo>
                <a:lnTo>
                  <a:pt x="6692" y="3239"/>
                </a:lnTo>
                <a:lnTo>
                  <a:pt x="7406" y="3239"/>
                </a:lnTo>
                <a:cubicBezTo>
                  <a:pt x="7525" y="3239"/>
                  <a:pt x="7621" y="3192"/>
                  <a:pt x="7668" y="3096"/>
                </a:cubicBezTo>
                <a:cubicBezTo>
                  <a:pt x="7740" y="2977"/>
                  <a:pt x="7692" y="2858"/>
                  <a:pt x="7645" y="2763"/>
                </a:cubicBezTo>
                <a:lnTo>
                  <a:pt x="5263" y="96"/>
                </a:lnTo>
                <a:cubicBezTo>
                  <a:pt x="5192" y="24"/>
                  <a:pt x="5120" y="0"/>
                  <a:pt x="504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3939" name="Google Shape;13939;p27"/>
          <p:cNvGrpSpPr/>
          <p:nvPr/>
        </p:nvGrpSpPr>
        <p:grpSpPr>
          <a:xfrm>
            <a:off x="7742296" y="1767816"/>
            <a:ext cx="354614" cy="355332"/>
            <a:chOff x="6649513" y="1931283"/>
            <a:chExt cx="296525" cy="297125"/>
          </a:xfrm>
        </p:grpSpPr>
        <p:sp>
          <p:nvSpPr>
            <p:cNvPr id="13940" name="Google Shape;13940;p27"/>
            <p:cNvSpPr/>
            <p:nvPr/>
          </p:nvSpPr>
          <p:spPr>
            <a:xfrm>
              <a:off x="6762638" y="1953308"/>
              <a:ext cx="69675" cy="8950"/>
            </a:xfrm>
            <a:custGeom>
              <a:avLst/>
              <a:gdLst/>
              <a:ahLst/>
              <a:cxnLst/>
              <a:rect l="l" t="t" r="r" b="b"/>
              <a:pathLst>
                <a:path w="2787" h="358" extrusionOk="0">
                  <a:moveTo>
                    <a:pt x="191" y="1"/>
                  </a:moveTo>
                  <a:cubicBezTo>
                    <a:pt x="119" y="1"/>
                    <a:pt x="48" y="72"/>
                    <a:pt x="24" y="167"/>
                  </a:cubicBezTo>
                  <a:cubicBezTo>
                    <a:pt x="0" y="287"/>
                    <a:pt x="72" y="358"/>
                    <a:pt x="191" y="358"/>
                  </a:cubicBezTo>
                  <a:lnTo>
                    <a:pt x="2572" y="358"/>
                  </a:lnTo>
                  <a:cubicBezTo>
                    <a:pt x="2691" y="358"/>
                    <a:pt x="2786" y="263"/>
                    <a:pt x="2763" y="167"/>
                  </a:cubicBezTo>
                  <a:cubicBezTo>
                    <a:pt x="2739" y="72"/>
                    <a:pt x="2644" y="1"/>
                    <a:pt x="254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41" name="Google Shape;13941;p27"/>
            <p:cNvSpPr/>
            <p:nvPr/>
          </p:nvSpPr>
          <p:spPr>
            <a:xfrm>
              <a:off x="6777513" y="1972958"/>
              <a:ext cx="39325" cy="8950"/>
            </a:xfrm>
            <a:custGeom>
              <a:avLst/>
              <a:gdLst/>
              <a:ahLst/>
              <a:cxnLst/>
              <a:rect l="l" t="t" r="r" b="b"/>
              <a:pathLst>
                <a:path w="1573" h="358" extrusionOk="0">
                  <a:moveTo>
                    <a:pt x="191" y="1"/>
                  </a:moveTo>
                  <a:cubicBezTo>
                    <a:pt x="72" y="1"/>
                    <a:pt x="1" y="96"/>
                    <a:pt x="24" y="215"/>
                  </a:cubicBezTo>
                  <a:cubicBezTo>
                    <a:pt x="48" y="286"/>
                    <a:pt x="120" y="358"/>
                    <a:pt x="191" y="358"/>
                  </a:cubicBezTo>
                  <a:lnTo>
                    <a:pt x="1358" y="358"/>
                  </a:lnTo>
                  <a:cubicBezTo>
                    <a:pt x="1453" y="358"/>
                    <a:pt x="1501" y="286"/>
                    <a:pt x="1548" y="215"/>
                  </a:cubicBezTo>
                  <a:cubicBezTo>
                    <a:pt x="1572" y="96"/>
                    <a:pt x="1477" y="1"/>
                    <a:pt x="135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42" name="Google Shape;13942;p27"/>
            <p:cNvSpPr/>
            <p:nvPr/>
          </p:nvSpPr>
          <p:spPr>
            <a:xfrm>
              <a:off x="6649513" y="1931283"/>
              <a:ext cx="296525" cy="297125"/>
            </a:xfrm>
            <a:custGeom>
              <a:avLst/>
              <a:gdLst/>
              <a:ahLst/>
              <a:cxnLst/>
              <a:rect l="l" t="t" r="r" b="b"/>
              <a:pathLst>
                <a:path w="11861" h="11885" extrusionOk="0">
                  <a:moveTo>
                    <a:pt x="11503" y="6550"/>
                  </a:moveTo>
                  <a:lnTo>
                    <a:pt x="11503" y="7716"/>
                  </a:lnTo>
                  <a:lnTo>
                    <a:pt x="8836" y="7716"/>
                  </a:lnTo>
                  <a:lnTo>
                    <a:pt x="8836" y="6550"/>
                  </a:lnTo>
                  <a:close/>
                  <a:moveTo>
                    <a:pt x="3001" y="6573"/>
                  </a:moveTo>
                  <a:lnTo>
                    <a:pt x="3001" y="7740"/>
                  </a:lnTo>
                  <a:lnTo>
                    <a:pt x="310" y="7740"/>
                  </a:lnTo>
                  <a:lnTo>
                    <a:pt x="310" y="6573"/>
                  </a:lnTo>
                  <a:close/>
                  <a:moveTo>
                    <a:pt x="7264" y="6573"/>
                  </a:moveTo>
                  <a:lnTo>
                    <a:pt x="7264" y="7740"/>
                  </a:lnTo>
                  <a:lnTo>
                    <a:pt x="4573" y="7740"/>
                  </a:lnTo>
                  <a:lnTo>
                    <a:pt x="4573" y="6573"/>
                  </a:lnTo>
                  <a:close/>
                  <a:moveTo>
                    <a:pt x="7216" y="10336"/>
                  </a:moveTo>
                  <a:lnTo>
                    <a:pt x="7216" y="11479"/>
                  </a:lnTo>
                  <a:lnTo>
                    <a:pt x="4549" y="11479"/>
                  </a:lnTo>
                  <a:lnTo>
                    <a:pt x="4549" y="10336"/>
                  </a:lnTo>
                  <a:close/>
                  <a:moveTo>
                    <a:pt x="11503" y="10336"/>
                  </a:moveTo>
                  <a:lnTo>
                    <a:pt x="11503" y="11479"/>
                  </a:lnTo>
                  <a:lnTo>
                    <a:pt x="8836" y="11479"/>
                  </a:lnTo>
                  <a:lnTo>
                    <a:pt x="8836" y="10336"/>
                  </a:lnTo>
                  <a:close/>
                  <a:moveTo>
                    <a:pt x="3358" y="1"/>
                  </a:moveTo>
                  <a:cubicBezTo>
                    <a:pt x="3168" y="1"/>
                    <a:pt x="3025" y="358"/>
                    <a:pt x="3025" y="358"/>
                  </a:cubicBezTo>
                  <a:lnTo>
                    <a:pt x="3025" y="2596"/>
                  </a:lnTo>
                  <a:cubicBezTo>
                    <a:pt x="3025" y="2763"/>
                    <a:pt x="3168" y="2954"/>
                    <a:pt x="3382" y="2954"/>
                  </a:cubicBezTo>
                  <a:lnTo>
                    <a:pt x="5764" y="2954"/>
                  </a:lnTo>
                  <a:lnTo>
                    <a:pt x="5764" y="4502"/>
                  </a:lnTo>
                  <a:lnTo>
                    <a:pt x="1977" y="4502"/>
                  </a:lnTo>
                  <a:cubicBezTo>
                    <a:pt x="1715" y="4502"/>
                    <a:pt x="1501" y="4692"/>
                    <a:pt x="1501" y="4978"/>
                  </a:cubicBezTo>
                  <a:lnTo>
                    <a:pt x="1501" y="6240"/>
                  </a:lnTo>
                  <a:lnTo>
                    <a:pt x="358" y="6240"/>
                  </a:lnTo>
                  <a:cubicBezTo>
                    <a:pt x="167" y="6240"/>
                    <a:pt x="0" y="6407"/>
                    <a:pt x="0" y="6597"/>
                  </a:cubicBezTo>
                  <a:lnTo>
                    <a:pt x="0" y="7740"/>
                  </a:lnTo>
                  <a:cubicBezTo>
                    <a:pt x="0" y="7907"/>
                    <a:pt x="143" y="8098"/>
                    <a:pt x="358" y="8098"/>
                  </a:cubicBezTo>
                  <a:lnTo>
                    <a:pt x="1501" y="8098"/>
                  </a:lnTo>
                  <a:lnTo>
                    <a:pt x="1501" y="10003"/>
                  </a:lnTo>
                  <a:lnTo>
                    <a:pt x="358" y="10003"/>
                  </a:lnTo>
                  <a:cubicBezTo>
                    <a:pt x="167" y="10003"/>
                    <a:pt x="0" y="10146"/>
                    <a:pt x="0" y="10360"/>
                  </a:cubicBezTo>
                  <a:lnTo>
                    <a:pt x="0" y="11693"/>
                  </a:lnTo>
                  <a:cubicBezTo>
                    <a:pt x="0" y="11789"/>
                    <a:pt x="72" y="11884"/>
                    <a:pt x="167" y="11884"/>
                  </a:cubicBezTo>
                  <a:lnTo>
                    <a:pt x="1001" y="11884"/>
                  </a:lnTo>
                  <a:cubicBezTo>
                    <a:pt x="1024" y="11884"/>
                    <a:pt x="1072" y="11884"/>
                    <a:pt x="1072" y="11836"/>
                  </a:cubicBezTo>
                  <a:cubicBezTo>
                    <a:pt x="1191" y="11693"/>
                    <a:pt x="1096" y="11527"/>
                    <a:pt x="953" y="11527"/>
                  </a:cubicBezTo>
                  <a:lnTo>
                    <a:pt x="310" y="11527"/>
                  </a:lnTo>
                  <a:lnTo>
                    <a:pt x="310" y="10360"/>
                  </a:lnTo>
                  <a:lnTo>
                    <a:pt x="3001" y="10360"/>
                  </a:lnTo>
                  <a:lnTo>
                    <a:pt x="3001" y="11527"/>
                  </a:lnTo>
                  <a:lnTo>
                    <a:pt x="1739" y="11527"/>
                  </a:lnTo>
                  <a:cubicBezTo>
                    <a:pt x="1667" y="11527"/>
                    <a:pt x="1596" y="11574"/>
                    <a:pt x="1572" y="11670"/>
                  </a:cubicBezTo>
                  <a:cubicBezTo>
                    <a:pt x="1548" y="11789"/>
                    <a:pt x="1620" y="11884"/>
                    <a:pt x="1739" y="11884"/>
                  </a:cubicBezTo>
                  <a:lnTo>
                    <a:pt x="3025" y="11884"/>
                  </a:lnTo>
                  <a:cubicBezTo>
                    <a:pt x="3215" y="11884"/>
                    <a:pt x="3382" y="11717"/>
                    <a:pt x="3382" y="11527"/>
                  </a:cubicBezTo>
                  <a:lnTo>
                    <a:pt x="3382" y="10360"/>
                  </a:lnTo>
                  <a:cubicBezTo>
                    <a:pt x="3382" y="10169"/>
                    <a:pt x="3239" y="10003"/>
                    <a:pt x="3025" y="10003"/>
                  </a:cubicBezTo>
                  <a:lnTo>
                    <a:pt x="1858" y="10003"/>
                  </a:lnTo>
                  <a:lnTo>
                    <a:pt x="1858" y="8098"/>
                  </a:lnTo>
                  <a:lnTo>
                    <a:pt x="3025" y="8098"/>
                  </a:lnTo>
                  <a:cubicBezTo>
                    <a:pt x="3215" y="8098"/>
                    <a:pt x="3382" y="7955"/>
                    <a:pt x="3382" y="7740"/>
                  </a:cubicBezTo>
                  <a:lnTo>
                    <a:pt x="3382" y="6597"/>
                  </a:lnTo>
                  <a:cubicBezTo>
                    <a:pt x="3382" y="6431"/>
                    <a:pt x="3239" y="6240"/>
                    <a:pt x="3025" y="6240"/>
                  </a:cubicBezTo>
                  <a:lnTo>
                    <a:pt x="1858" y="6240"/>
                  </a:lnTo>
                  <a:lnTo>
                    <a:pt x="1858" y="4978"/>
                  </a:lnTo>
                  <a:cubicBezTo>
                    <a:pt x="1858" y="4883"/>
                    <a:pt x="1929" y="4811"/>
                    <a:pt x="2025" y="4811"/>
                  </a:cubicBezTo>
                  <a:lnTo>
                    <a:pt x="5764" y="4811"/>
                  </a:lnTo>
                  <a:lnTo>
                    <a:pt x="5764" y="6240"/>
                  </a:lnTo>
                  <a:lnTo>
                    <a:pt x="4573" y="6240"/>
                  </a:lnTo>
                  <a:cubicBezTo>
                    <a:pt x="4406" y="6240"/>
                    <a:pt x="4216" y="6407"/>
                    <a:pt x="4216" y="6597"/>
                  </a:cubicBezTo>
                  <a:lnTo>
                    <a:pt x="4216" y="7740"/>
                  </a:lnTo>
                  <a:cubicBezTo>
                    <a:pt x="4216" y="7907"/>
                    <a:pt x="4358" y="8098"/>
                    <a:pt x="4573" y="8098"/>
                  </a:cubicBezTo>
                  <a:lnTo>
                    <a:pt x="5764" y="8098"/>
                  </a:lnTo>
                  <a:lnTo>
                    <a:pt x="5764" y="10003"/>
                  </a:lnTo>
                  <a:lnTo>
                    <a:pt x="4573" y="10003"/>
                  </a:lnTo>
                  <a:cubicBezTo>
                    <a:pt x="4406" y="10003"/>
                    <a:pt x="4216" y="10146"/>
                    <a:pt x="4216" y="10360"/>
                  </a:cubicBezTo>
                  <a:lnTo>
                    <a:pt x="4216" y="11527"/>
                  </a:lnTo>
                  <a:cubicBezTo>
                    <a:pt x="4216" y="11693"/>
                    <a:pt x="4358" y="11884"/>
                    <a:pt x="4573" y="11884"/>
                  </a:cubicBezTo>
                  <a:lnTo>
                    <a:pt x="7264" y="11884"/>
                  </a:lnTo>
                  <a:cubicBezTo>
                    <a:pt x="7431" y="11884"/>
                    <a:pt x="7621" y="11717"/>
                    <a:pt x="7621" y="11527"/>
                  </a:cubicBezTo>
                  <a:lnTo>
                    <a:pt x="7621" y="10360"/>
                  </a:lnTo>
                  <a:cubicBezTo>
                    <a:pt x="7621" y="10169"/>
                    <a:pt x="7454" y="10003"/>
                    <a:pt x="7264" y="10003"/>
                  </a:cubicBezTo>
                  <a:lnTo>
                    <a:pt x="6097" y="10003"/>
                  </a:lnTo>
                  <a:lnTo>
                    <a:pt x="6097" y="8098"/>
                  </a:lnTo>
                  <a:lnTo>
                    <a:pt x="7264" y="8098"/>
                  </a:lnTo>
                  <a:cubicBezTo>
                    <a:pt x="7431" y="8098"/>
                    <a:pt x="7621" y="7955"/>
                    <a:pt x="7621" y="7740"/>
                  </a:cubicBezTo>
                  <a:lnTo>
                    <a:pt x="7621" y="6597"/>
                  </a:lnTo>
                  <a:cubicBezTo>
                    <a:pt x="7621" y="6431"/>
                    <a:pt x="7454" y="6240"/>
                    <a:pt x="7264" y="6240"/>
                  </a:cubicBezTo>
                  <a:lnTo>
                    <a:pt x="6097" y="6240"/>
                  </a:lnTo>
                  <a:lnTo>
                    <a:pt x="6097" y="4811"/>
                  </a:lnTo>
                  <a:lnTo>
                    <a:pt x="9836" y="4811"/>
                  </a:lnTo>
                  <a:cubicBezTo>
                    <a:pt x="9931" y="4811"/>
                    <a:pt x="10002" y="4883"/>
                    <a:pt x="10002" y="4978"/>
                  </a:cubicBezTo>
                  <a:lnTo>
                    <a:pt x="10002" y="6240"/>
                  </a:lnTo>
                  <a:lnTo>
                    <a:pt x="8836" y="6240"/>
                  </a:lnTo>
                  <a:cubicBezTo>
                    <a:pt x="8645" y="6240"/>
                    <a:pt x="8478" y="6407"/>
                    <a:pt x="8478" y="6597"/>
                  </a:cubicBezTo>
                  <a:lnTo>
                    <a:pt x="8478" y="7740"/>
                  </a:lnTo>
                  <a:cubicBezTo>
                    <a:pt x="8478" y="7907"/>
                    <a:pt x="8621" y="8098"/>
                    <a:pt x="8836" y="8098"/>
                  </a:cubicBezTo>
                  <a:lnTo>
                    <a:pt x="10002" y="8098"/>
                  </a:lnTo>
                  <a:lnTo>
                    <a:pt x="10002" y="10003"/>
                  </a:lnTo>
                  <a:lnTo>
                    <a:pt x="8836" y="10003"/>
                  </a:lnTo>
                  <a:cubicBezTo>
                    <a:pt x="8645" y="10003"/>
                    <a:pt x="8478" y="10146"/>
                    <a:pt x="8478" y="10360"/>
                  </a:cubicBezTo>
                  <a:lnTo>
                    <a:pt x="8478" y="11527"/>
                  </a:lnTo>
                  <a:cubicBezTo>
                    <a:pt x="8478" y="11693"/>
                    <a:pt x="8621" y="11884"/>
                    <a:pt x="8836" y="11884"/>
                  </a:cubicBezTo>
                  <a:lnTo>
                    <a:pt x="11503" y="11884"/>
                  </a:lnTo>
                  <a:cubicBezTo>
                    <a:pt x="11693" y="11884"/>
                    <a:pt x="11860" y="11717"/>
                    <a:pt x="11860" y="11527"/>
                  </a:cubicBezTo>
                  <a:lnTo>
                    <a:pt x="11860" y="10360"/>
                  </a:lnTo>
                  <a:cubicBezTo>
                    <a:pt x="11860" y="10169"/>
                    <a:pt x="11717" y="10003"/>
                    <a:pt x="11503" y="10003"/>
                  </a:cubicBezTo>
                  <a:lnTo>
                    <a:pt x="10312" y="10003"/>
                  </a:lnTo>
                  <a:lnTo>
                    <a:pt x="10312" y="8098"/>
                  </a:lnTo>
                  <a:lnTo>
                    <a:pt x="11479" y="8074"/>
                  </a:lnTo>
                  <a:cubicBezTo>
                    <a:pt x="11670" y="8074"/>
                    <a:pt x="11836" y="7907"/>
                    <a:pt x="11836" y="7716"/>
                  </a:cubicBezTo>
                  <a:lnTo>
                    <a:pt x="11836" y="6573"/>
                  </a:lnTo>
                  <a:cubicBezTo>
                    <a:pt x="11836" y="6407"/>
                    <a:pt x="11693" y="6216"/>
                    <a:pt x="11479" y="6216"/>
                  </a:cubicBezTo>
                  <a:lnTo>
                    <a:pt x="10312" y="6216"/>
                  </a:lnTo>
                  <a:lnTo>
                    <a:pt x="10312" y="4930"/>
                  </a:lnTo>
                  <a:cubicBezTo>
                    <a:pt x="10312" y="4668"/>
                    <a:pt x="10122" y="4454"/>
                    <a:pt x="9836" y="4454"/>
                  </a:cubicBezTo>
                  <a:lnTo>
                    <a:pt x="6097" y="4454"/>
                  </a:lnTo>
                  <a:lnTo>
                    <a:pt x="6097" y="2906"/>
                  </a:lnTo>
                  <a:lnTo>
                    <a:pt x="8478" y="2906"/>
                  </a:lnTo>
                  <a:cubicBezTo>
                    <a:pt x="8645" y="2906"/>
                    <a:pt x="8836" y="2763"/>
                    <a:pt x="8836" y="2549"/>
                  </a:cubicBezTo>
                  <a:lnTo>
                    <a:pt x="8836" y="167"/>
                  </a:lnTo>
                  <a:cubicBezTo>
                    <a:pt x="8836" y="96"/>
                    <a:pt x="8740" y="1"/>
                    <a:pt x="8645" y="1"/>
                  </a:cubicBezTo>
                  <a:lnTo>
                    <a:pt x="7335" y="1"/>
                  </a:lnTo>
                  <a:cubicBezTo>
                    <a:pt x="7311" y="1"/>
                    <a:pt x="7288" y="1"/>
                    <a:pt x="7288" y="24"/>
                  </a:cubicBezTo>
                  <a:cubicBezTo>
                    <a:pt x="7169" y="167"/>
                    <a:pt x="7264" y="358"/>
                    <a:pt x="7407" y="358"/>
                  </a:cubicBezTo>
                  <a:lnTo>
                    <a:pt x="8502" y="358"/>
                  </a:lnTo>
                  <a:lnTo>
                    <a:pt x="8502" y="2596"/>
                  </a:lnTo>
                  <a:lnTo>
                    <a:pt x="3358" y="2596"/>
                  </a:lnTo>
                  <a:lnTo>
                    <a:pt x="3358" y="358"/>
                  </a:lnTo>
                  <a:lnTo>
                    <a:pt x="6597" y="358"/>
                  </a:lnTo>
                  <a:cubicBezTo>
                    <a:pt x="6692" y="358"/>
                    <a:pt x="6788" y="263"/>
                    <a:pt x="6788" y="167"/>
                  </a:cubicBezTo>
                  <a:cubicBezTo>
                    <a:pt x="6788" y="96"/>
                    <a:pt x="6692" y="1"/>
                    <a:pt x="659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43" name="Google Shape;13943;p27"/>
          <p:cNvGrpSpPr/>
          <p:nvPr/>
        </p:nvGrpSpPr>
        <p:grpSpPr>
          <a:xfrm>
            <a:off x="7740143" y="2291860"/>
            <a:ext cx="356767" cy="354584"/>
            <a:chOff x="6647713" y="2369483"/>
            <a:chExt cx="298325" cy="296500"/>
          </a:xfrm>
        </p:grpSpPr>
        <p:sp>
          <p:nvSpPr>
            <p:cNvPr id="13944" name="Google Shape;13944;p27"/>
            <p:cNvSpPr/>
            <p:nvPr/>
          </p:nvSpPr>
          <p:spPr>
            <a:xfrm>
              <a:off x="6648313" y="2370058"/>
              <a:ext cx="144700" cy="144100"/>
            </a:xfrm>
            <a:custGeom>
              <a:avLst/>
              <a:gdLst/>
              <a:ahLst/>
              <a:cxnLst/>
              <a:rect l="l" t="t" r="r" b="b"/>
              <a:pathLst>
                <a:path w="5788" h="5764" extrusionOk="0">
                  <a:moveTo>
                    <a:pt x="5550" y="1"/>
                  </a:moveTo>
                  <a:cubicBezTo>
                    <a:pt x="4573" y="1"/>
                    <a:pt x="3573" y="310"/>
                    <a:pt x="2739" y="811"/>
                  </a:cubicBezTo>
                  <a:cubicBezTo>
                    <a:pt x="1930" y="1287"/>
                    <a:pt x="1263" y="2001"/>
                    <a:pt x="787" y="2835"/>
                  </a:cubicBezTo>
                  <a:cubicBezTo>
                    <a:pt x="715" y="2930"/>
                    <a:pt x="739" y="3001"/>
                    <a:pt x="834" y="3073"/>
                  </a:cubicBezTo>
                  <a:cubicBezTo>
                    <a:pt x="867" y="3098"/>
                    <a:pt x="901" y="3108"/>
                    <a:pt x="932" y="3108"/>
                  </a:cubicBezTo>
                  <a:cubicBezTo>
                    <a:pt x="990" y="3108"/>
                    <a:pt x="1041" y="3072"/>
                    <a:pt x="1072" y="3025"/>
                  </a:cubicBezTo>
                  <a:cubicBezTo>
                    <a:pt x="1525" y="2239"/>
                    <a:pt x="2144" y="1573"/>
                    <a:pt x="2930" y="1144"/>
                  </a:cubicBezTo>
                  <a:cubicBezTo>
                    <a:pt x="3668" y="691"/>
                    <a:pt x="4573" y="429"/>
                    <a:pt x="5430" y="382"/>
                  </a:cubicBezTo>
                  <a:lnTo>
                    <a:pt x="5430" y="5454"/>
                  </a:lnTo>
                  <a:lnTo>
                    <a:pt x="358" y="5454"/>
                  </a:lnTo>
                  <a:cubicBezTo>
                    <a:pt x="406" y="4859"/>
                    <a:pt x="525" y="4287"/>
                    <a:pt x="715" y="3740"/>
                  </a:cubicBezTo>
                  <a:cubicBezTo>
                    <a:pt x="763" y="3644"/>
                    <a:pt x="715" y="3549"/>
                    <a:pt x="644" y="3478"/>
                  </a:cubicBezTo>
                  <a:cubicBezTo>
                    <a:pt x="621" y="3472"/>
                    <a:pt x="599" y="3469"/>
                    <a:pt x="577" y="3469"/>
                  </a:cubicBezTo>
                  <a:cubicBezTo>
                    <a:pt x="506" y="3469"/>
                    <a:pt x="442" y="3500"/>
                    <a:pt x="406" y="3573"/>
                  </a:cubicBezTo>
                  <a:cubicBezTo>
                    <a:pt x="167" y="4216"/>
                    <a:pt x="48" y="4859"/>
                    <a:pt x="1" y="5526"/>
                  </a:cubicBezTo>
                  <a:cubicBezTo>
                    <a:pt x="1" y="5573"/>
                    <a:pt x="48" y="5621"/>
                    <a:pt x="72" y="5669"/>
                  </a:cubicBezTo>
                  <a:cubicBezTo>
                    <a:pt x="120" y="5716"/>
                    <a:pt x="191" y="5764"/>
                    <a:pt x="287" y="5764"/>
                  </a:cubicBezTo>
                  <a:lnTo>
                    <a:pt x="5597" y="5764"/>
                  </a:lnTo>
                  <a:cubicBezTo>
                    <a:pt x="5692" y="5764"/>
                    <a:pt x="5788" y="5669"/>
                    <a:pt x="5788" y="5573"/>
                  </a:cubicBezTo>
                  <a:lnTo>
                    <a:pt x="5788" y="239"/>
                  </a:lnTo>
                  <a:cubicBezTo>
                    <a:pt x="5788" y="191"/>
                    <a:pt x="5764" y="120"/>
                    <a:pt x="5716" y="96"/>
                  </a:cubicBezTo>
                  <a:cubicBezTo>
                    <a:pt x="5669" y="48"/>
                    <a:pt x="5597" y="1"/>
                    <a:pt x="555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45" name="Google Shape;13945;p27"/>
            <p:cNvSpPr/>
            <p:nvPr/>
          </p:nvSpPr>
          <p:spPr>
            <a:xfrm>
              <a:off x="6647713" y="2521883"/>
              <a:ext cx="240550" cy="144100"/>
            </a:xfrm>
            <a:custGeom>
              <a:avLst/>
              <a:gdLst/>
              <a:ahLst/>
              <a:cxnLst/>
              <a:rect l="l" t="t" r="r" b="b"/>
              <a:pathLst>
                <a:path w="9622" h="5764" extrusionOk="0">
                  <a:moveTo>
                    <a:pt x="5859" y="358"/>
                  </a:moveTo>
                  <a:lnTo>
                    <a:pt x="9193" y="4025"/>
                  </a:lnTo>
                  <a:cubicBezTo>
                    <a:pt x="8217" y="4930"/>
                    <a:pt x="6979" y="5430"/>
                    <a:pt x="5621" y="5430"/>
                  </a:cubicBezTo>
                  <a:cubicBezTo>
                    <a:pt x="4216" y="5430"/>
                    <a:pt x="2930" y="4882"/>
                    <a:pt x="1930" y="3906"/>
                  </a:cubicBezTo>
                  <a:cubicBezTo>
                    <a:pt x="977" y="2953"/>
                    <a:pt x="430" y="1715"/>
                    <a:pt x="382" y="358"/>
                  </a:cubicBezTo>
                  <a:close/>
                  <a:moveTo>
                    <a:pt x="263" y="0"/>
                  </a:moveTo>
                  <a:cubicBezTo>
                    <a:pt x="215" y="0"/>
                    <a:pt x="191" y="0"/>
                    <a:pt x="120" y="48"/>
                  </a:cubicBezTo>
                  <a:cubicBezTo>
                    <a:pt x="49" y="96"/>
                    <a:pt x="1" y="167"/>
                    <a:pt x="1" y="239"/>
                  </a:cubicBezTo>
                  <a:cubicBezTo>
                    <a:pt x="25" y="1739"/>
                    <a:pt x="596" y="3096"/>
                    <a:pt x="1668" y="4144"/>
                  </a:cubicBezTo>
                  <a:cubicBezTo>
                    <a:pt x="2716" y="5192"/>
                    <a:pt x="4121" y="5764"/>
                    <a:pt x="5597" y="5764"/>
                  </a:cubicBezTo>
                  <a:cubicBezTo>
                    <a:pt x="7050" y="5764"/>
                    <a:pt x="8455" y="5192"/>
                    <a:pt x="9503" y="4168"/>
                  </a:cubicBezTo>
                  <a:cubicBezTo>
                    <a:pt x="9622" y="4120"/>
                    <a:pt x="9622" y="3954"/>
                    <a:pt x="9527" y="3858"/>
                  </a:cubicBezTo>
                  <a:lnTo>
                    <a:pt x="6050" y="72"/>
                  </a:lnTo>
                  <a:cubicBezTo>
                    <a:pt x="6002" y="48"/>
                    <a:pt x="5955" y="0"/>
                    <a:pt x="593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46" name="Google Shape;13946;p27"/>
            <p:cNvSpPr/>
            <p:nvPr/>
          </p:nvSpPr>
          <p:spPr>
            <a:xfrm>
              <a:off x="6801913" y="2369483"/>
              <a:ext cx="144125" cy="243525"/>
            </a:xfrm>
            <a:custGeom>
              <a:avLst/>
              <a:gdLst/>
              <a:ahLst/>
              <a:cxnLst/>
              <a:rect l="l" t="t" r="r" b="b"/>
              <a:pathLst>
                <a:path w="5765" h="9741" extrusionOk="0">
                  <a:moveTo>
                    <a:pt x="239" y="0"/>
                  </a:moveTo>
                  <a:cubicBezTo>
                    <a:pt x="144" y="0"/>
                    <a:pt x="49" y="71"/>
                    <a:pt x="25" y="143"/>
                  </a:cubicBezTo>
                  <a:cubicBezTo>
                    <a:pt x="1" y="191"/>
                    <a:pt x="1" y="214"/>
                    <a:pt x="1" y="262"/>
                  </a:cubicBezTo>
                  <a:lnTo>
                    <a:pt x="1" y="5596"/>
                  </a:lnTo>
                  <a:cubicBezTo>
                    <a:pt x="1" y="5620"/>
                    <a:pt x="25" y="5692"/>
                    <a:pt x="49" y="5715"/>
                  </a:cubicBezTo>
                  <a:lnTo>
                    <a:pt x="1001" y="6763"/>
                  </a:lnTo>
                  <a:cubicBezTo>
                    <a:pt x="1040" y="6789"/>
                    <a:pt x="1094" y="6808"/>
                    <a:pt x="1142" y="6808"/>
                  </a:cubicBezTo>
                  <a:cubicBezTo>
                    <a:pt x="1182" y="6808"/>
                    <a:pt x="1218" y="6796"/>
                    <a:pt x="1239" y="6763"/>
                  </a:cubicBezTo>
                  <a:cubicBezTo>
                    <a:pt x="1311" y="6692"/>
                    <a:pt x="1335" y="6573"/>
                    <a:pt x="1239" y="6525"/>
                  </a:cubicBezTo>
                  <a:lnTo>
                    <a:pt x="358" y="5525"/>
                  </a:lnTo>
                  <a:lnTo>
                    <a:pt x="358" y="381"/>
                  </a:lnTo>
                  <a:cubicBezTo>
                    <a:pt x="1692" y="405"/>
                    <a:pt x="2954" y="976"/>
                    <a:pt x="3906" y="1929"/>
                  </a:cubicBezTo>
                  <a:cubicBezTo>
                    <a:pt x="4883" y="2905"/>
                    <a:pt x="5407" y="4215"/>
                    <a:pt x="5407" y="5596"/>
                  </a:cubicBezTo>
                  <a:cubicBezTo>
                    <a:pt x="5407" y="6882"/>
                    <a:pt x="4811" y="8311"/>
                    <a:pt x="3835" y="9311"/>
                  </a:cubicBezTo>
                  <a:lnTo>
                    <a:pt x="1787" y="7073"/>
                  </a:lnTo>
                  <a:cubicBezTo>
                    <a:pt x="1748" y="7047"/>
                    <a:pt x="1694" y="7028"/>
                    <a:pt x="1646" y="7028"/>
                  </a:cubicBezTo>
                  <a:cubicBezTo>
                    <a:pt x="1606" y="7028"/>
                    <a:pt x="1570" y="7041"/>
                    <a:pt x="1549" y="7073"/>
                  </a:cubicBezTo>
                  <a:cubicBezTo>
                    <a:pt x="1477" y="7144"/>
                    <a:pt x="1454" y="7263"/>
                    <a:pt x="1549" y="7311"/>
                  </a:cubicBezTo>
                  <a:lnTo>
                    <a:pt x="3668" y="9645"/>
                  </a:lnTo>
                  <a:cubicBezTo>
                    <a:pt x="3716" y="9692"/>
                    <a:pt x="3787" y="9740"/>
                    <a:pt x="3835" y="9740"/>
                  </a:cubicBezTo>
                  <a:cubicBezTo>
                    <a:pt x="3906" y="9740"/>
                    <a:pt x="3954" y="9692"/>
                    <a:pt x="4026" y="9669"/>
                  </a:cubicBezTo>
                  <a:cubicBezTo>
                    <a:pt x="5097" y="8573"/>
                    <a:pt x="5764" y="7025"/>
                    <a:pt x="5764" y="5620"/>
                  </a:cubicBezTo>
                  <a:cubicBezTo>
                    <a:pt x="5740" y="4120"/>
                    <a:pt x="5169" y="2715"/>
                    <a:pt x="4145" y="1667"/>
                  </a:cubicBezTo>
                  <a:cubicBezTo>
                    <a:pt x="3097" y="619"/>
                    <a:pt x="1716" y="24"/>
                    <a:pt x="2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47" name="Google Shape;13947;p27"/>
          <p:cNvGrpSpPr/>
          <p:nvPr/>
        </p:nvGrpSpPr>
        <p:grpSpPr>
          <a:xfrm>
            <a:off x="7007492" y="2291860"/>
            <a:ext cx="355302" cy="354584"/>
            <a:chOff x="6162513" y="2369483"/>
            <a:chExt cx="297100" cy="296500"/>
          </a:xfrm>
        </p:grpSpPr>
        <p:sp>
          <p:nvSpPr>
            <p:cNvPr id="13948" name="Google Shape;13948;p27"/>
            <p:cNvSpPr/>
            <p:nvPr/>
          </p:nvSpPr>
          <p:spPr>
            <a:xfrm>
              <a:off x="6197638" y="2404608"/>
              <a:ext cx="87525" cy="87525"/>
            </a:xfrm>
            <a:custGeom>
              <a:avLst/>
              <a:gdLst/>
              <a:ahLst/>
              <a:cxnLst/>
              <a:rect l="l" t="t" r="r" b="b"/>
              <a:pathLst>
                <a:path w="3501" h="3501" extrusionOk="0">
                  <a:moveTo>
                    <a:pt x="1762" y="0"/>
                  </a:moveTo>
                  <a:cubicBezTo>
                    <a:pt x="1548" y="0"/>
                    <a:pt x="1334" y="24"/>
                    <a:pt x="1167" y="119"/>
                  </a:cubicBezTo>
                  <a:cubicBezTo>
                    <a:pt x="1072" y="143"/>
                    <a:pt x="1000" y="238"/>
                    <a:pt x="1072" y="333"/>
                  </a:cubicBezTo>
                  <a:cubicBezTo>
                    <a:pt x="1089" y="384"/>
                    <a:pt x="1141" y="434"/>
                    <a:pt x="1204" y="434"/>
                  </a:cubicBezTo>
                  <a:cubicBezTo>
                    <a:pt x="1230" y="434"/>
                    <a:pt x="1258" y="426"/>
                    <a:pt x="1286" y="405"/>
                  </a:cubicBezTo>
                  <a:cubicBezTo>
                    <a:pt x="1429" y="357"/>
                    <a:pt x="1596" y="333"/>
                    <a:pt x="1762" y="333"/>
                  </a:cubicBezTo>
                  <a:cubicBezTo>
                    <a:pt x="2525" y="333"/>
                    <a:pt x="3144" y="953"/>
                    <a:pt x="3144" y="1715"/>
                  </a:cubicBezTo>
                  <a:cubicBezTo>
                    <a:pt x="3144" y="2501"/>
                    <a:pt x="2525" y="3120"/>
                    <a:pt x="1762" y="3120"/>
                  </a:cubicBezTo>
                  <a:cubicBezTo>
                    <a:pt x="977" y="3120"/>
                    <a:pt x="357" y="2501"/>
                    <a:pt x="357" y="1715"/>
                  </a:cubicBezTo>
                  <a:cubicBezTo>
                    <a:pt x="357" y="1405"/>
                    <a:pt x="476" y="1072"/>
                    <a:pt x="691" y="834"/>
                  </a:cubicBezTo>
                  <a:cubicBezTo>
                    <a:pt x="738" y="762"/>
                    <a:pt x="738" y="643"/>
                    <a:pt x="643" y="595"/>
                  </a:cubicBezTo>
                  <a:cubicBezTo>
                    <a:pt x="621" y="562"/>
                    <a:pt x="584" y="544"/>
                    <a:pt x="543" y="544"/>
                  </a:cubicBezTo>
                  <a:cubicBezTo>
                    <a:pt x="495" y="544"/>
                    <a:pt x="443" y="568"/>
                    <a:pt x="405" y="619"/>
                  </a:cubicBezTo>
                  <a:cubicBezTo>
                    <a:pt x="143" y="953"/>
                    <a:pt x="0" y="1334"/>
                    <a:pt x="0" y="1762"/>
                  </a:cubicBezTo>
                  <a:cubicBezTo>
                    <a:pt x="0" y="2691"/>
                    <a:pt x="762" y="3501"/>
                    <a:pt x="1762" y="3501"/>
                  </a:cubicBezTo>
                  <a:cubicBezTo>
                    <a:pt x="2739" y="3501"/>
                    <a:pt x="3501" y="2739"/>
                    <a:pt x="3501" y="1739"/>
                  </a:cubicBezTo>
                  <a:cubicBezTo>
                    <a:pt x="3477" y="810"/>
                    <a:pt x="2715" y="0"/>
                    <a:pt x="176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49" name="Google Shape;13949;p27"/>
            <p:cNvSpPr/>
            <p:nvPr/>
          </p:nvSpPr>
          <p:spPr>
            <a:xfrm>
              <a:off x="6162513" y="2369483"/>
              <a:ext cx="158375" cy="157775"/>
            </a:xfrm>
            <a:custGeom>
              <a:avLst/>
              <a:gdLst/>
              <a:ahLst/>
              <a:cxnLst/>
              <a:rect l="l" t="t" r="r" b="b"/>
              <a:pathLst>
                <a:path w="6335" h="6311" extrusionOk="0">
                  <a:moveTo>
                    <a:pt x="3453" y="452"/>
                  </a:moveTo>
                  <a:lnTo>
                    <a:pt x="3453" y="738"/>
                  </a:lnTo>
                  <a:cubicBezTo>
                    <a:pt x="3453" y="881"/>
                    <a:pt x="3549" y="1000"/>
                    <a:pt x="3691" y="1072"/>
                  </a:cubicBezTo>
                  <a:cubicBezTo>
                    <a:pt x="3930" y="1119"/>
                    <a:pt x="4144" y="1215"/>
                    <a:pt x="4358" y="1334"/>
                  </a:cubicBezTo>
                  <a:cubicBezTo>
                    <a:pt x="4408" y="1373"/>
                    <a:pt x="4466" y="1392"/>
                    <a:pt x="4524" y="1392"/>
                  </a:cubicBezTo>
                  <a:cubicBezTo>
                    <a:pt x="4604" y="1392"/>
                    <a:pt x="4684" y="1355"/>
                    <a:pt x="4739" y="1286"/>
                  </a:cubicBezTo>
                  <a:lnTo>
                    <a:pt x="4977" y="1048"/>
                  </a:lnTo>
                  <a:lnTo>
                    <a:pt x="5335" y="1429"/>
                  </a:lnTo>
                  <a:lnTo>
                    <a:pt x="5096" y="1667"/>
                  </a:lnTo>
                  <a:cubicBezTo>
                    <a:pt x="4977" y="1786"/>
                    <a:pt x="4977" y="1929"/>
                    <a:pt x="5025" y="2048"/>
                  </a:cubicBezTo>
                  <a:cubicBezTo>
                    <a:pt x="5144" y="2262"/>
                    <a:pt x="5239" y="2477"/>
                    <a:pt x="5287" y="2715"/>
                  </a:cubicBezTo>
                  <a:cubicBezTo>
                    <a:pt x="5335" y="2858"/>
                    <a:pt x="5454" y="2953"/>
                    <a:pt x="5597" y="2953"/>
                  </a:cubicBezTo>
                  <a:lnTo>
                    <a:pt x="5930" y="2953"/>
                  </a:lnTo>
                  <a:lnTo>
                    <a:pt x="5930" y="3477"/>
                  </a:lnTo>
                  <a:lnTo>
                    <a:pt x="5597" y="3477"/>
                  </a:lnTo>
                  <a:cubicBezTo>
                    <a:pt x="5454" y="3477"/>
                    <a:pt x="5335" y="3572"/>
                    <a:pt x="5311" y="3715"/>
                  </a:cubicBezTo>
                  <a:cubicBezTo>
                    <a:pt x="5239" y="3953"/>
                    <a:pt x="5144" y="4168"/>
                    <a:pt x="5025" y="4382"/>
                  </a:cubicBezTo>
                  <a:cubicBezTo>
                    <a:pt x="4954" y="4501"/>
                    <a:pt x="4977" y="4668"/>
                    <a:pt x="5096" y="4763"/>
                  </a:cubicBezTo>
                  <a:lnTo>
                    <a:pt x="5335" y="5001"/>
                  </a:lnTo>
                  <a:lnTo>
                    <a:pt x="4977" y="5382"/>
                  </a:lnTo>
                  <a:lnTo>
                    <a:pt x="4739" y="5144"/>
                  </a:lnTo>
                  <a:cubicBezTo>
                    <a:pt x="4654" y="5058"/>
                    <a:pt x="4559" y="5015"/>
                    <a:pt x="4472" y="5015"/>
                  </a:cubicBezTo>
                  <a:cubicBezTo>
                    <a:pt x="4413" y="5015"/>
                    <a:pt x="4358" y="5034"/>
                    <a:pt x="4311" y="5072"/>
                  </a:cubicBezTo>
                  <a:cubicBezTo>
                    <a:pt x="4120" y="5192"/>
                    <a:pt x="3906" y="5263"/>
                    <a:pt x="3668" y="5334"/>
                  </a:cubicBezTo>
                  <a:cubicBezTo>
                    <a:pt x="3525" y="5358"/>
                    <a:pt x="3429" y="5477"/>
                    <a:pt x="3429" y="5668"/>
                  </a:cubicBezTo>
                  <a:lnTo>
                    <a:pt x="3429" y="5977"/>
                  </a:lnTo>
                  <a:lnTo>
                    <a:pt x="2882" y="5977"/>
                  </a:lnTo>
                  <a:lnTo>
                    <a:pt x="2882" y="5668"/>
                  </a:lnTo>
                  <a:cubicBezTo>
                    <a:pt x="2882" y="5501"/>
                    <a:pt x="2810" y="5382"/>
                    <a:pt x="2644" y="5334"/>
                  </a:cubicBezTo>
                  <a:cubicBezTo>
                    <a:pt x="2405" y="5263"/>
                    <a:pt x="2215" y="5192"/>
                    <a:pt x="2001" y="5072"/>
                  </a:cubicBezTo>
                  <a:cubicBezTo>
                    <a:pt x="1951" y="5033"/>
                    <a:pt x="1889" y="5014"/>
                    <a:pt x="1828" y="5014"/>
                  </a:cubicBezTo>
                  <a:cubicBezTo>
                    <a:pt x="1743" y="5014"/>
                    <a:pt x="1661" y="5051"/>
                    <a:pt x="1620" y="5120"/>
                  </a:cubicBezTo>
                  <a:lnTo>
                    <a:pt x="1381" y="5358"/>
                  </a:lnTo>
                  <a:lnTo>
                    <a:pt x="1024" y="4977"/>
                  </a:lnTo>
                  <a:lnTo>
                    <a:pt x="1262" y="4739"/>
                  </a:lnTo>
                  <a:cubicBezTo>
                    <a:pt x="1381" y="4620"/>
                    <a:pt x="1381" y="4477"/>
                    <a:pt x="1310" y="4358"/>
                  </a:cubicBezTo>
                  <a:cubicBezTo>
                    <a:pt x="1191" y="4144"/>
                    <a:pt x="1096" y="3929"/>
                    <a:pt x="1048" y="3691"/>
                  </a:cubicBezTo>
                  <a:cubicBezTo>
                    <a:pt x="1024" y="3548"/>
                    <a:pt x="905" y="3453"/>
                    <a:pt x="738" y="3453"/>
                  </a:cubicBezTo>
                  <a:lnTo>
                    <a:pt x="429" y="3453"/>
                  </a:lnTo>
                  <a:lnTo>
                    <a:pt x="429" y="2905"/>
                  </a:lnTo>
                  <a:lnTo>
                    <a:pt x="715" y="2905"/>
                  </a:lnTo>
                  <a:cubicBezTo>
                    <a:pt x="857" y="2905"/>
                    <a:pt x="977" y="2834"/>
                    <a:pt x="1048" y="2667"/>
                  </a:cubicBezTo>
                  <a:cubicBezTo>
                    <a:pt x="1096" y="2429"/>
                    <a:pt x="1191" y="2239"/>
                    <a:pt x="1310" y="2024"/>
                  </a:cubicBezTo>
                  <a:cubicBezTo>
                    <a:pt x="1405" y="1905"/>
                    <a:pt x="1381" y="1715"/>
                    <a:pt x="1262" y="1643"/>
                  </a:cubicBezTo>
                  <a:lnTo>
                    <a:pt x="1024" y="1405"/>
                  </a:lnTo>
                  <a:lnTo>
                    <a:pt x="1405" y="1048"/>
                  </a:lnTo>
                  <a:lnTo>
                    <a:pt x="1643" y="1286"/>
                  </a:lnTo>
                  <a:cubicBezTo>
                    <a:pt x="1710" y="1353"/>
                    <a:pt x="1785" y="1382"/>
                    <a:pt x="1859" y="1382"/>
                  </a:cubicBezTo>
                  <a:cubicBezTo>
                    <a:pt x="1916" y="1382"/>
                    <a:pt x="1972" y="1365"/>
                    <a:pt x="2024" y="1334"/>
                  </a:cubicBezTo>
                  <a:cubicBezTo>
                    <a:pt x="2239" y="1215"/>
                    <a:pt x="2453" y="1119"/>
                    <a:pt x="2691" y="1072"/>
                  </a:cubicBezTo>
                  <a:cubicBezTo>
                    <a:pt x="2834" y="1048"/>
                    <a:pt x="2929" y="929"/>
                    <a:pt x="2929" y="762"/>
                  </a:cubicBezTo>
                  <a:lnTo>
                    <a:pt x="2929" y="452"/>
                  </a:lnTo>
                  <a:close/>
                  <a:moveTo>
                    <a:pt x="2858" y="0"/>
                  </a:moveTo>
                  <a:cubicBezTo>
                    <a:pt x="2691" y="0"/>
                    <a:pt x="2524" y="143"/>
                    <a:pt x="2524" y="333"/>
                  </a:cubicBezTo>
                  <a:lnTo>
                    <a:pt x="2524" y="667"/>
                  </a:lnTo>
                  <a:cubicBezTo>
                    <a:pt x="2286" y="714"/>
                    <a:pt x="2024" y="810"/>
                    <a:pt x="1810" y="953"/>
                  </a:cubicBezTo>
                  <a:lnTo>
                    <a:pt x="1572" y="714"/>
                  </a:lnTo>
                  <a:cubicBezTo>
                    <a:pt x="1512" y="655"/>
                    <a:pt x="1435" y="625"/>
                    <a:pt x="1358" y="625"/>
                  </a:cubicBezTo>
                  <a:cubicBezTo>
                    <a:pt x="1280" y="625"/>
                    <a:pt x="1203" y="655"/>
                    <a:pt x="1143" y="714"/>
                  </a:cubicBezTo>
                  <a:lnTo>
                    <a:pt x="715" y="1119"/>
                  </a:lnTo>
                  <a:cubicBezTo>
                    <a:pt x="596" y="1262"/>
                    <a:pt x="596" y="1453"/>
                    <a:pt x="715" y="1572"/>
                  </a:cubicBezTo>
                  <a:lnTo>
                    <a:pt x="953" y="1810"/>
                  </a:lnTo>
                  <a:cubicBezTo>
                    <a:pt x="810" y="2048"/>
                    <a:pt x="715" y="2286"/>
                    <a:pt x="667" y="2524"/>
                  </a:cubicBezTo>
                  <a:lnTo>
                    <a:pt x="334" y="2524"/>
                  </a:lnTo>
                  <a:cubicBezTo>
                    <a:pt x="143" y="2524"/>
                    <a:pt x="0" y="2691"/>
                    <a:pt x="0" y="2858"/>
                  </a:cubicBezTo>
                  <a:lnTo>
                    <a:pt x="0" y="3453"/>
                  </a:lnTo>
                  <a:cubicBezTo>
                    <a:pt x="0" y="3644"/>
                    <a:pt x="143" y="3786"/>
                    <a:pt x="334" y="3786"/>
                  </a:cubicBezTo>
                  <a:lnTo>
                    <a:pt x="667" y="3786"/>
                  </a:lnTo>
                  <a:cubicBezTo>
                    <a:pt x="715" y="4025"/>
                    <a:pt x="810" y="4287"/>
                    <a:pt x="953" y="4501"/>
                  </a:cubicBezTo>
                  <a:lnTo>
                    <a:pt x="715" y="4739"/>
                  </a:lnTo>
                  <a:cubicBezTo>
                    <a:pt x="596" y="4858"/>
                    <a:pt x="596" y="5072"/>
                    <a:pt x="715" y="5192"/>
                  </a:cubicBezTo>
                  <a:lnTo>
                    <a:pt x="1143" y="5596"/>
                  </a:lnTo>
                  <a:cubicBezTo>
                    <a:pt x="1203" y="5656"/>
                    <a:pt x="1280" y="5686"/>
                    <a:pt x="1358" y="5686"/>
                  </a:cubicBezTo>
                  <a:cubicBezTo>
                    <a:pt x="1435" y="5686"/>
                    <a:pt x="1512" y="5656"/>
                    <a:pt x="1572" y="5596"/>
                  </a:cubicBezTo>
                  <a:lnTo>
                    <a:pt x="1810" y="5358"/>
                  </a:lnTo>
                  <a:cubicBezTo>
                    <a:pt x="2048" y="5501"/>
                    <a:pt x="2286" y="5596"/>
                    <a:pt x="2524" y="5644"/>
                  </a:cubicBezTo>
                  <a:lnTo>
                    <a:pt x="2524" y="5977"/>
                  </a:lnTo>
                  <a:cubicBezTo>
                    <a:pt x="2524" y="6168"/>
                    <a:pt x="2691" y="6311"/>
                    <a:pt x="2858" y="6311"/>
                  </a:cubicBezTo>
                  <a:lnTo>
                    <a:pt x="3453" y="6311"/>
                  </a:lnTo>
                  <a:cubicBezTo>
                    <a:pt x="3644" y="6311"/>
                    <a:pt x="3787" y="6168"/>
                    <a:pt x="3787" y="5977"/>
                  </a:cubicBezTo>
                  <a:lnTo>
                    <a:pt x="3787" y="5644"/>
                  </a:lnTo>
                  <a:cubicBezTo>
                    <a:pt x="4049" y="5596"/>
                    <a:pt x="4287" y="5501"/>
                    <a:pt x="4501" y="5358"/>
                  </a:cubicBezTo>
                  <a:lnTo>
                    <a:pt x="4739" y="5596"/>
                  </a:lnTo>
                  <a:cubicBezTo>
                    <a:pt x="4799" y="5656"/>
                    <a:pt x="4870" y="5686"/>
                    <a:pt x="4948" y="5686"/>
                  </a:cubicBezTo>
                  <a:cubicBezTo>
                    <a:pt x="5025" y="5686"/>
                    <a:pt x="5108" y="5656"/>
                    <a:pt x="5192" y="5596"/>
                  </a:cubicBezTo>
                  <a:lnTo>
                    <a:pt x="5597" y="5192"/>
                  </a:lnTo>
                  <a:cubicBezTo>
                    <a:pt x="5716" y="5072"/>
                    <a:pt x="5716" y="4858"/>
                    <a:pt x="5597" y="4739"/>
                  </a:cubicBezTo>
                  <a:lnTo>
                    <a:pt x="5358" y="4501"/>
                  </a:lnTo>
                  <a:cubicBezTo>
                    <a:pt x="5501" y="4287"/>
                    <a:pt x="5597" y="4025"/>
                    <a:pt x="5668" y="3786"/>
                  </a:cubicBezTo>
                  <a:lnTo>
                    <a:pt x="6025" y="3786"/>
                  </a:lnTo>
                  <a:cubicBezTo>
                    <a:pt x="6192" y="3786"/>
                    <a:pt x="6335" y="3644"/>
                    <a:pt x="6335" y="3453"/>
                  </a:cubicBezTo>
                  <a:lnTo>
                    <a:pt x="6335" y="2858"/>
                  </a:lnTo>
                  <a:cubicBezTo>
                    <a:pt x="6335" y="2691"/>
                    <a:pt x="6192" y="2524"/>
                    <a:pt x="6025" y="2524"/>
                  </a:cubicBezTo>
                  <a:lnTo>
                    <a:pt x="5668" y="2524"/>
                  </a:lnTo>
                  <a:cubicBezTo>
                    <a:pt x="5597" y="2286"/>
                    <a:pt x="5501" y="2024"/>
                    <a:pt x="5358" y="1810"/>
                  </a:cubicBezTo>
                  <a:lnTo>
                    <a:pt x="5597" y="1572"/>
                  </a:lnTo>
                  <a:cubicBezTo>
                    <a:pt x="5716" y="1453"/>
                    <a:pt x="5716" y="1262"/>
                    <a:pt x="5597" y="1119"/>
                  </a:cubicBezTo>
                  <a:lnTo>
                    <a:pt x="5192" y="714"/>
                  </a:lnTo>
                  <a:cubicBezTo>
                    <a:pt x="5132" y="655"/>
                    <a:pt x="5049" y="625"/>
                    <a:pt x="4965" y="625"/>
                  </a:cubicBezTo>
                  <a:cubicBezTo>
                    <a:pt x="4882" y="625"/>
                    <a:pt x="4799" y="655"/>
                    <a:pt x="4739" y="714"/>
                  </a:cubicBezTo>
                  <a:lnTo>
                    <a:pt x="4501" y="953"/>
                  </a:lnTo>
                  <a:cubicBezTo>
                    <a:pt x="4263" y="810"/>
                    <a:pt x="4025" y="714"/>
                    <a:pt x="3787" y="667"/>
                  </a:cubicBezTo>
                  <a:lnTo>
                    <a:pt x="3787" y="333"/>
                  </a:lnTo>
                  <a:cubicBezTo>
                    <a:pt x="3787" y="143"/>
                    <a:pt x="3644" y="0"/>
                    <a:pt x="345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0" name="Google Shape;13950;p27"/>
            <p:cNvSpPr/>
            <p:nvPr/>
          </p:nvSpPr>
          <p:spPr>
            <a:xfrm>
              <a:off x="6232763" y="2427808"/>
              <a:ext cx="16100" cy="41700"/>
            </a:xfrm>
            <a:custGeom>
              <a:avLst/>
              <a:gdLst/>
              <a:ahLst/>
              <a:cxnLst/>
              <a:rect l="l" t="t" r="r" b="b"/>
              <a:pathLst>
                <a:path w="644" h="1668" extrusionOk="0">
                  <a:moveTo>
                    <a:pt x="191" y="1"/>
                  </a:moveTo>
                  <a:cubicBezTo>
                    <a:pt x="119" y="1"/>
                    <a:pt x="48" y="48"/>
                    <a:pt x="24" y="144"/>
                  </a:cubicBezTo>
                  <a:cubicBezTo>
                    <a:pt x="0" y="263"/>
                    <a:pt x="72" y="358"/>
                    <a:pt x="191" y="358"/>
                  </a:cubicBezTo>
                  <a:lnTo>
                    <a:pt x="310" y="358"/>
                  </a:lnTo>
                  <a:lnTo>
                    <a:pt x="310" y="1477"/>
                  </a:lnTo>
                  <a:cubicBezTo>
                    <a:pt x="286" y="1573"/>
                    <a:pt x="381" y="1668"/>
                    <a:pt x="477" y="1668"/>
                  </a:cubicBezTo>
                  <a:cubicBezTo>
                    <a:pt x="548" y="1668"/>
                    <a:pt x="643" y="1573"/>
                    <a:pt x="643" y="1477"/>
                  </a:cubicBezTo>
                  <a:lnTo>
                    <a:pt x="643" y="168"/>
                  </a:lnTo>
                  <a:cubicBezTo>
                    <a:pt x="643" y="72"/>
                    <a:pt x="548" y="1"/>
                    <a:pt x="47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1" name="Google Shape;13951;p27"/>
            <p:cNvSpPr/>
            <p:nvPr/>
          </p:nvSpPr>
          <p:spPr>
            <a:xfrm>
              <a:off x="6319088" y="2526658"/>
              <a:ext cx="100050" cy="99425"/>
            </a:xfrm>
            <a:custGeom>
              <a:avLst/>
              <a:gdLst/>
              <a:ahLst/>
              <a:cxnLst/>
              <a:rect l="l" t="t" r="r" b="b"/>
              <a:pathLst>
                <a:path w="4002" h="3977" extrusionOk="0">
                  <a:moveTo>
                    <a:pt x="1977" y="0"/>
                  </a:moveTo>
                  <a:cubicBezTo>
                    <a:pt x="881" y="0"/>
                    <a:pt x="0" y="881"/>
                    <a:pt x="0" y="1977"/>
                  </a:cubicBezTo>
                  <a:cubicBezTo>
                    <a:pt x="0" y="3096"/>
                    <a:pt x="881" y="3977"/>
                    <a:pt x="1977" y="3977"/>
                  </a:cubicBezTo>
                  <a:cubicBezTo>
                    <a:pt x="2334" y="3977"/>
                    <a:pt x="2691" y="3882"/>
                    <a:pt x="3001" y="3715"/>
                  </a:cubicBezTo>
                  <a:cubicBezTo>
                    <a:pt x="3072" y="3667"/>
                    <a:pt x="3120" y="3572"/>
                    <a:pt x="3049" y="3477"/>
                  </a:cubicBezTo>
                  <a:cubicBezTo>
                    <a:pt x="3020" y="3419"/>
                    <a:pt x="2973" y="3388"/>
                    <a:pt x="2920" y="3388"/>
                  </a:cubicBezTo>
                  <a:cubicBezTo>
                    <a:pt x="2886" y="3388"/>
                    <a:pt x="2848" y="3401"/>
                    <a:pt x="2810" y="3429"/>
                  </a:cubicBezTo>
                  <a:cubicBezTo>
                    <a:pt x="2572" y="3572"/>
                    <a:pt x="2287" y="3667"/>
                    <a:pt x="1977" y="3667"/>
                  </a:cubicBezTo>
                  <a:cubicBezTo>
                    <a:pt x="1072" y="3667"/>
                    <a:pt x="310" y="2905"/>
                    <a:pt x="310" y="1977"/>
                  </a:cubicBezTo>
                  <a:cubicBezTo>
                    <a:pt x="310" y="1072"/>
                    <a:pt x="1072" y="310"/>
                    <a:pt x="1977" y="310"/>
                  </a:cubicBezTo>
                  <a:cubicBezTo>
                    <a:pt x="2906" y="310"/>
                    <a:pt x="3644" y="1072"/>
                    <a:pt x="3644" y="1977"/>
                  </a:cubicBezTo>
                  <a:cubicBezTo>
                    <a:pt x="3644" y="2310"/>
                    <a:pt x="3573" y="2643"/>
                    <a:pt x="3358" y="2905"/>
                  </a:cubicBezTo>
                  <a:cubicBezTo>
                    <a:pt x="3287" y="3001"/>
                    <a:pt x="3334" y="3096"/>
                    <a:pt x="3406" y="3143"/>
                  </a:cubicBezTo>
                  <a:cubicBezTo>
                    <a:pt x="3443" y="3172"/>
                    <a:pt x="3481" y="3185"/>
                    <a:pt x="3516" y="3185"/>
                  </a:cubicBezTo>
                  <a:cubicBezTo>
                    <a:pt x="3569" y="3185"/>
                    <a:pt x="3615" y="3154"/>
                    <a:pt x="3644" y="3096"/>
                  </a:cubicBezTo>
                  <a:cubicBezTo>
                    <a:pt x="3882" y="2762"/>
                    <a:pt x="4001" y="2381"/>
                    <a:pt x="4001" y="1953"/>
                  </a:cubicBezTo>
                  <a:cubicBezTo>
                    <a:pt x="4001" y="881"/>
                    <a:pt x="3096" y="0"/>
                    <a:pt x="19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2" name="Google Shape;13952;p27"/>
            <p:cNvSpPr/>
            <p:nvPr/>
          </p:nvSpPr>
          <p:spPr>
            <a:xfrm>
              <a:off x="6278588" y="2486158"/>
              <a:ext cx="181025" cy="179825"/>
            </a:xfrm>
            <a:custGeom>
              <a:avLst/>
              <a:gdLst/>
              <a:ahLst/>
              <a:cxnLst/>
              <a:rect l="l" t="t" r="r" b="b"/>
              <a:pathLst>
                <a:path w="7241" h="7193" extrusionOk="0">
                  <a:moveTo>
                    <a:pt x="3930" y="334"/>
                  </a:moveTo>
                  <a:lnTo>
                    <a:pt x="3930" y="715"/>
                  </a:lnTo>
                  <a:cubicBezTo>
                    <a:pt x="3930" y="858"/>
                    <a:pt x="4049" y="1025"/>
                    <a:pt x="4192" y="1048"/>
                  </a:cubicBezTo>
                  <a:cubicBezTo>
                    <a:pt x="4478" y="1096"/>
                    <a:pt x="4740" y="1215"/>
                    <a:pt x="4978" y="1382"/>
                  </a:cubicBezTo>
                  <a:cubicBezTo>
                    <a:pt x="5031" y="1417"/>
                    <a:pt x="5083" y="1433"/>
                    <a:pt x="5134" y="1433"/>
                  </a:cubicBezTo>
                  <a:cubicBezTo>
                    <a:pt x="5223" y="1433"/>
                    <a:pt x="5308" y="1386"/>
                    <a:pt x="5383" y="1310"/>
                  </a:cubicBezTo>
                  <a:lnTo>
                    <a:pt x="5693" y="1025"/>
                  </a:lnTo>
                  <a:lnTo>
                    <a:pt x="6169" y="1501"/>
                  </a:lnTo>
                  <a:lnTo>
                    <a:pt x="5859" y="1787"/>
                  </a:lnTo>
                  <a:cubicBezTo>
                    <a:pt x="5740" y="1906"/>
                    <a:pt x="5740" y="2096"/>
                    <a:pt x="5812" y="2215"/>
                  </a:cubicBezTo>
                  <a:cubicBezTo>
                    <a:pt x="5955" y="2454"/>
                    <a:pt x="6074" y="2715"/>
                    <a:pt x="6145" y="2977"/>
                  </a:cubicBezTo>
                  <a:cubicBezTo>
                    <a:pt x="6169" y="3144"/>
                    <a:pt x="6312" y="3263"/>
                    <a:pt x="6455" y="3263"/>
                  </a:cubicBezTo>
                  <a:lnTo>
                    <a:pt x="6883" y="3263"/>
                  </a:lnTo>
                  <a:lnTo>
                    <a:pt x="6883" y="3930"/>
                  </a:lnTo>
                  <a:lnTo>
                    <a:pt x="6502" y="3930"/>
                  </a:lnTo>
                  <a:cubicBezTo>
                    <a:pt x="6336" y="3930"/>
                    <a:pt x="6193" y="4049"/>
                    <a:pt x="6169" y="4192"/>
                  </a:cubicBezTo>
                  <a:cubicBezTo>
                    <a:pt x="6097" y="4478"/>
                    <a:pt x="5978" y="4740"/>
                    <a:pt x="5836" y="4978"/>
                  </a:cubicBezTo>
                  <a:cubicBezTo>
                    <a:pt x="5740" y="5121"/>
                    <a:pt x="5788" y="5287"/>
                    <a:pt x="5907" y="5383"/>
                  </a:cubicBezTo>
                  <a:lnTo>
                    <a:pt x="6193" y="5692"/>
                  </a:lnTo>
                  <a:lnTo>
                    <a:pt x="5716" y="6169"/>
                  </a:lnTo>
                  <a:lnTo>
                    <a:pt x="5431" y="5883"/>
                  </a:lnTo>
                  <a:cubicBezTo>
                    <a:pt x="5358" y="5810"/>
                    <a:pt x="5258" y="5782"/>
                    <a:pt x="5164" y="5782"/>
                  </a:cubicBezTo>
                  <a:cubicBezTo>
                    <a:pt x="5105" y="5782"/>
                    <a:pt x="5048" y="5793"/>
                    <a:pt x="5002" y="5811"/>
                  </a:cubicBezTo>
                  <a:cubicBezTo>
                    <a:pt x="4764" y="5954"/>
                    <a:pt x="4502" y="6073"/>
                    <a:pt x="4240" y="6145"/>
                  </a:cubicBezTo>
                  <a:cubicBezTo>
                    <a:pt x="4073" y="6169"/>
                    <a:pt x="3954" y="6311"/>
                    <a:pt x="3954" y="6478"/>
                  </a:cubicBezTo>
                  <a:lnTo>
                    <a:pt x="3954" y="6883"/>
                  </a:lnTo>
                  <a:lnTo>
                    <a:pt x="3287" y="6883"/>
                  </a:lnTo>
                  <a:lnTo>
                    <a:pt x="3287" y="6502"/>
                  </a:lnTo>
                  <a:cubicBezTo>
                    <a:pt x="3287" y="6359"/>
                    <a:pt x="3168" y="6192"/>
                    <a:pt x="3002" y="6169"/>
                  </a:cubicBezTo>
                  <a:cubicBezTo>
                    <a:pt x="2740" y="6121"/>
                    <a:pt x="2478" y="5978"/>
                    <a:pt x="2240" y="5835"/>
                  </a:cubicBezTo>
                  <a:cubicBezTo>
                    <a:pt x="2187" y="5800"/>
                    <a:pt x="2131" y="5784"/>
                    <a:pt x="2076" y="5784"/>
                  </a:cubicBezTo>
                  <a:cubicBezTo>
                    <a:pt x="1981" y="5784"/>
                    <a:pt x="1886" y="5831"/>
                    <a:pt x="1811" y="5907"/>
                  </a:cubicBezTo>
                  <a:lnTo>
                    <a:pt x="1525" y="6192"/>
                  </a:lnTo>
                  <a:lnTo>
                    <a:pt x="1049" y="5716"/>
                  </a:lnTo>
                  <a:lnTo>
                    <a:pt x="1335" y="5430"/>
                  </a:lnTo>
                  <a:cubicBezTo>
                    <a:pt x="1454" y="5311"/>
                    <a:pt x="1454" y="5121"/>
                    <a:pt x="1406" y="5002"/>
                  </a:cubicBezTo>
                  <a:cubicBezTo>
                    <a:pt x="1263" y="4763"/>
                    <a:pt x="1144" y="4502"/>
                    <a:pt x="1073" y="4240"/>
                  </a:cubicBezTo>
                  <a:cubicBezTo>
                    <a:pt x="1049" y="4073"/>
                    <a:pt x="906" y="3954"/>
                    <a:pt x="739" y="3954"/>
                  </a:cubicBezTo>
                  <a:lnTo>
                    <a:pt x="334" y="3954"/>
                  </a:lnTo>
                  <a:lnTo>
                    <a:pt x="334" y="3287"/>
                  </a:lnTo>
                  <a:lnTo>
                    <a:pt x="715" y="3287"/>
                  </a:lnTo>
                  <a:cubicBezTo>
                    <a:pt x="858" y="3287"/>
                    <a:pt x="1025" y="3168"/>
                    <a:pt x="1049" y="3001"/>
                  </a:cubicBezTo>
                  <a:cubicBezTo>
                    <a:pt x="1096" y="2739"/>
                    <a:pt x="1216" y="2477"/>
                    <a:pt x="1382" y="2239"/>
                  </a:cubicBezTo>
                  <a:cubicBezTo>
                    <a:pt x="1454" y="2096"/>
                    <a:pt x="1430" y="1930"/>
                    <a:pt x="1311" y="1811"/>
                  </a:cubicBezTo>
                  <a:lnTo>
                    <a:pt x="1025" y="1525"/>
                  </a:lnTo>
                  <a:lnTo>
                    <a:pt x="1501" y="1048"/>
                  </a:lnTo>
                  <a:lnTo>
                    <a:pt x="1787" y="1334"/>
                  </a:lnTo>
                  <a:cubicBezTo>
                    <a:pt x="1860" y="1407"/>
                    <a:pt x="1960" y="1435"/>
                    <a:pt x="2053" y="1435"/>
                  </a:cubicBezTo>
                  <a:cubicBezTo>
                    <a:pt x="2113" y="1435"/>
                    <a:pt x="2170" y="1424"/>
                    <a:pt x="2216" y="1406"/>
                  </a:cubicBezTo>
                  <a:cubicBezTo>
                    <a:pt x="2454" y="1263"/>
                    <a:pt x="2716" y="1144"/>
                    <a:pt x="2978" y="1072"/>
                  </a:cubicBezTo>
                  <a:cubicBezTo>
                    <a:pt x="3121" y="1048"/>
                    <a:pt x="3240" y="906"/>
                    <a:pt x="3240" y="739"/>
                  </a:cubicBezTo>
                  <a:lnTo>
                    <a:pt x="3240" y="334"/>
                  </a:lnTo>
                  <a:close/>
                  <a:moveTo>
                    <a:pt x="3240" y="1"/>
                  </a:moveTo>
                  <a:cubicBezTo>
                    <a:pt x="3073" y="1"/>
                    <a:pt x="2906" y="167"/>
                    <a:pt x="2906" y="334"/>
                  </a:cubicBezTo>
                  <a:lnTo>
                    <a:pt x="2906" y="763"/>
                  </a:lnTo>
                  <a:cubicBezTo>
                    <a:pt x="2621" y="810"/>
                    <a:pt x="2311" y="953"/>
                    <a:pt x="2049" y="1120"/>
                  </a:cubicBezTo>
                  <a:lnTo>
                    <a:pt x="1763" y="810"/>
                  </a:lnTo>
                  <a:cubicBezTo>
                    <a:pt x="1704" y="739"/>
                    <a:pt x="1614" y="703"/>
                    <a:pt x="1525" y="703"/>
                  </a:cubicBezTo>
                  <a:cubicBezTo>
                    <a:pt x="1436" y="703"/>
                    <a:pt x="1346" y="739"/>
                    <a:pt x="1287" y="810"/>
                  </a:cubicBezTo>
                  <a:lnTo>
                    <a:pt x="811" y="1287"/>
                  </a:lnTo>
                  <a:cubicBezTo>
                    <a:pt x="692" y="1406"/>
                    <a:pt x="692" y="1644"/>
                    <a:pt x="811" y="1763"/>
                  </a:cubicBezTo>
                  <a:lnTo>
                    <a:pt x="1096" y="2072"/>
                  </a:lnTo>
                  <a:cubicBezTo>
                    <a:pt x="930" y="2334"/>
                    <a:pt x="811" y="2620"/>
                    <a:pt x="739" y="2930"/>
                  </a:cubicBezTo>
                  <a:lnTo>
                    <a:pt x="334" y="2930"/>
                  </a:lnTo>
                  <a:cubicBezTo>
                    <a:pt x="144" y="2930"/>
                    <a:pt x="1" y="3073"/>
                    <a:pt x="1" y="3263"/>
                  </a:cubicBezTo>
                  <a:lnTo>
                    <a:pt x="1" y="3930"/>
                  </a:lnTo>
                  <a:cubicBezTo>
                    <a:pt x="1" y="4121"/>
                    <a:pt x="144" y="4263"/>
                    <a:pt x="334" y="4263"/>
                  </a:cubicBezTo>
                  <a:lnTo>
                    <a:pt x="715" y="4263"/>
                  </a:lnTo>
                  <a:cubicBezTo>
                    <a:pt x="763" y="4573"/>
                    <a:pt x="930" y="4859"/>
                    <a:pt x="1073" y="5121"/>
                  </a:cubicBezTo>
                  <a:lnTo>
                    <a:pt x="763" y="5430"/>
                  </a:lnTo>
                  <a:cubicBezTo>
                    <a:pt x="644" y="5549"/>
                    <a:pt x="644" y="5788"/>
                    <a:pt x="763" y="5907"/>
                  </a:cubicBezTo>
                  <a:lnTo>
                    <a:pt x="1239" y="6383"/>
                  </a:lnTo>
                  <a:cubicBezTo>
                    <a:pt x="1299" y="6442"/>
                    <a:pt x="1394" y="6472"/>
                    <a:pt x="1486" y="6472"/>
                  </a:cubicBezTo>
                  <a:cubicBezTo>
                    <a:pt x="1579" y="6472"/>
                    <a:pt x="1668" y="6442"/>
                    <a:pt x="1716" y="6383"/>
                  </a:cubicBezTo>
                  <a:lnTo>
                    <a:pt x="2025" y="6073"/>
                  </a:lnTo>
                  <a:cubicBezTo>
                    <a:pt x="2287" y="6264"/>
                    <a:pt x="2597" y="6383"/>
                    <a:pt x="2883" y="6431"/>
                  </a:cubicBezTo>
                  <a:lnTo>
                    <a:pt x="2883" y="6859"/>
                  </a:lnTo>
                  <a:cubicBezTo>
                    <a:pt x="2883" y="7026"/>
                    <a:pt x="3025" y="7193"/>
                    <a:pt x="3216" y="7193"/>
                  </a:cubicBezTo>
                  <a:lnTo>
                    <a:pt x="3907" y="7193"/>
                  </a:lnTo>
                  <a:cubicBezTo>
                    <a:pt x="4073" y="7193"/>
                    <a:pt x="4216" y="7026"/>
                    <a:pt x="4216" y="6859"/>
                  </a:cubicBezTo>
                  <a:lnTo>
                    <a:pt x="4216" y="6478"/>
                  </a:lnTo>
                  <a:cubicBezTo>
                    <a:pt x="4526" y="6407"/>
                    <a:pt x="4812" y="6264"/>
                    <a:pt x="5097" y="6121"/>
                  </a:cubicBezTo>
                  <a:lnTo>
                    <a:pt x="5383" y="6407"/>
                  </a:lnTo>
                  <a:cubicBezTo>
                    <a:pt x="5443" y="6466"/>
                    <a:pt x="5532" y="6496"/>
                    <a:pt x="5621" y="6496"/>
                  </a:cubicBezTo>
                  <a:cubicBezTo>
                    <a:pt x="5711" y="6496"/>
                    <a:pt x="5800" y="6466"/>
                    <a:pt x="5859" y="6407"/>
                  </a:cubicBezTo>
                  <a:lnTo>
                    <a:pt x="6336" y="5930"/>
                  </a:lnTo>
                  <a:cubicBezTo>
                    <a:pt x="6455" y="5811"/>
                    <a:pt x="6455" y="5573"/>
                    <a:pt x="6336" y="5454"/>
                  </a:cubicBezTo>
                  <a:lnTo>
                    <a:pt x="6050" y="5168"/>
                  </a:lnTo>
                  <a:cubicBezTo>
                    <a:pt x="6217" y="4883"/>
                    <a:pt x="6336" y="4597"/>
                    <a:pt x="6407" y="4287"/>
                  </a:cubicBezTo>
                  <a:lnTo>
                    <a:pt x="6812" y="4287"/>
                  </a:lnTo>
                  <a:cubicBezTo>
                    <a:pt x="7002" y="4287"/>
                    <a:pt x="7145" y="4144"/>
                    <a:pt x="7145" y="3978"/>
                  </a:cubicBezTo>
                  <a:lnTo>
                    <a:pt x="7145" y="3287"/>
                  </a:lnTo>
                  <a:cubicBezTo>
                    <a:pt x="7241" y="3073"/>
                    <a:pt x="7098" y="2930"/>
                    <a:pt x="6883" y="2930"/>
                  </a:cubicBezTo>
                  <a:lnTo>
                    <a:pt x="6455" y="2930"/>
                  </a:lnTo>
                  <a:cubicBezTo>
                    <a:pt x="6407" y="2620"/>
                    <a:pt x="6264" y="2334"/>
                    <a:pt x="6097" y="2072"/>
                  </a:cubicBezTo>
                  <a:lnTo>
                    <a:pt x="6407" y="1763"/>
                  </a:lnTo>
                  <a:cubicBezTo>
                    <a:pt x="6455" y="1715"/>
                    <a:pt x="6479" y="1644"/>
                    <a:pt x="6479" y="1596"/>
                  </a:cubicBezTo>
                  <a:cubicBezTo>
                    <a:pt x="6526" y="1477"/>
                    <a:pt x="6455" y="1382"/>
                    <a:pt x="6407" y="1287"/>
                  </a:cubicBezTo>
                  <a:lnTo>
                    <a:pt x="5931" y="810"/>
                  </a:lnTo>
                  <a:cubicBezTo>
                    <a:pt x="5859" y="763"/>
                    <a:pt x="5836" y="715"/>
                    <a:pt x="5740" y="715"/>
                  </a:cubicBezTo>
                  <a:cubicBezTo>
                    <a:pt x="5712" y="709"/>
                    <a:pt x="5684" y="706"/>
                    <a:pt x="5656" y="706"/>
                  </a:cubicBezTo>
                  <a:cubicBezTo>
                    <a:pt x="5566" y="706"/>
                    <a:pt x="5480" y="738"/>
                    <a:pt x="5407" y="810"/>
                  </a:cubicBezTo>
                  <a:lnTo>
                    <a:pt x="5121" y="1120"/>
                  </a:lnTo>
                  <a:cubicBezTo>
                    <a:pt x="4859" y="929"/>
                    <a:pt x="4550" y="810"/>
                    <a:pt x="4264" y="763"/>
                  </a:cubicBezTo>
                  <a:lnTo>
                    <a:pt x="4264" y="334"/>
                  </a:lnTo>
                  <a:cubicBezTo>
                    <a:pt x="4264" y="167"/>
                    <a:pt x="4097" y="1"/>
                    <a:pt x="3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3" name="Google Shape;13953;p27"/>
            <p:cNvSpPr/>
            <p:nvPr/>
          </p:nvSpPr>
          <p:spPr>
            <a:xfrm>
              <a:off x="6355988" y="2553433"/>
              <a:ext cx="26825" cy="42900"/>
            </a:xfrm>
            <a:custGeom>
              <a:avLst/>
              <a:gdLst/>
              <a:ahLst/>
              <a:cxnLst/>
              <a:rect l="l" t="t" r="r" b="b"/>
              <a:pathLst>
                <a:path w="1073" h="1716" extrusionOk="0">
                  <a:moveTo>
                    <a:pt x="549" y="1"/>
                  </a:moveTo>
                  <a:cubicBezTo>
                    <a:pt x="310" y="1"/>
                    <a:pt x="96" y="167"/>
                    <a:pt x="25" y="382"/>
                  </a:cubicBezTo>
                  <a:cubicBezTo>
                    <a:pt x="1" y="477"/>
                    <a:pt x="72" y="572"/>
                    <a:pt x="120" y="596"/>
                  </a:cubicBezTo>
                  <a:cubicBezTo>
                    <a:pt x="136" y="599"/>
                    <a:pt x="151" y="601"/>
                    <a:pt x="166" y="601"/>
                  </a:cubicBezTo>
                  <a:cubicBezTo>
                    <a:pt x="263" y="601"/>
                    <a:pt x="337" y="539"/>
                    <a:pt x="358" y="477"/>
                  </a:cubicBezTo>
                  <a:cubicBezTo>
                    <a:pt x="382" y="382"/>
                    <a:pt x="453" y="358"/>
                    <a:pt x="501" y="358"/>
                  </a:cubicBezTo>
                  <a:cubicBezTo>
                    <a:pt x="596" y="358"/>
                    <a:pt x="644" y="405"/>
                    <a:pt x="644" y="501"/>
                  </a:cubicBezTo>
                  <a:lnTo>
                    <a:pt x="644" y="525"/>
                  </a:lnTo>
                  <a:cubicBezTo>
                    <a:pt x="620" y="644"/>
                    <a:pt x="596" y="739"/>
                    <a:pt x="549" y="810"/>
                  </a:cubicBezTo>
                  <a:cubicBezTo>
                    <a:pt x="334" y="1096"/>
                    <a:pt x="215" y="1239"/>
                    <a:pt x="144" y="1334"/>
                  </a:cubicBezTo>
                  <a:cubicBezTo>
                    <a:pt x="72" y="1453"/>
                    <a:pt x="25" y="1525"/>
                    <a:pt x="72" y="1596"/>
                  </a:cubicBezTo>
                  <a:cubicBezTo>
                    <a:pt x="96" y="1668"/>
                    <a:pt x="120" y="1691"/>
                    <a:pt x="191" y="1715"/>
                  </a:cubicBezTo>
                  <a:lnTo>
                    <a:pt x="906" y="1715"/>
                  </a:lnTo>
                  <a:cubicBezTo>
                    <a:pt x="977" y="1715"/>
                    <a:pt x="1073" y="1668"/>
                    <a:pt x="1073" y="1572"/>
                  </a:cubicBezTo>
                  <a:cubicBezTo>
                    <a:pt x="1073" y="1453"/>
                    <a:pt x="1025" y="1358"/>
                    <a:pt x="906" y="1358"/>
                  </a:cubicBezTo>
                  <a:lnTo>
                    <a:pt x="572" y="1358"/>
                  </a:lnTo>
                  <a:cubicBezTo>
                    <a:pt x="620" y="1263"/>
                    <a:pt x="715" y="1168"/>
                    <a:pt x="858" y="977"/>
                  </a:cubicBezTo>
                  <a:cubicBezTo>
                    <a:pt x="953" y="858"/>
                    <a:pt x="1025" y="739"/>
                    <a:pt x="1049" y="620"/>
                  </a:cubicBezTo>
                  <a:lnTo>
                    <a:pt x="1049" y="596"/>
                  </a:lnTo>
                  <a:lnTo>
                    <a:pt x="1049" y="525"/>
                  </a:lnTo>
                  <a:lnTo>
                    <a:pt x="1049" y="501"/>
                  </a:lnTo>
                  <a:cubicBezTo>
                    <a:pt x="1049" y="239"/>
                    <a:pt x="811" y="1"/>
                    <a:pt x="54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54" name="Google Shape;13954;p27"/>
          <p:cNvGrpSpPr/>
          <p:nvPr/>
        </p:nvGrpSpPr>
        <p:grpSpPr>
          <a:xfrm>
            <a:off x="6273377" y="2292547"/>
            <a:ext cx="356019" cy="354614"/>
            <a:chOff x="5676088" y="2370058"/>
            <a:chExt cx="297700" cy="296525"/>
          </a:xfrm>
        </p:grpSpPr>
        <p:sp>
          <p:nvSpPr>
            <p:cNvPr id="13955" name="Google Shape;13955;p27"/>
            <p:cNvSpPr/>
            <p:nvPr/>
          </p:nvSpPr>
          <p:spPr>
            <a:xfrm>
              <a:off x="5787438" y="249210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120"/>
                    <a:pt x="2929" y="1"/>
                    <a:pt x="28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6" name="Google Shape;13956;p27"/>
            <p:cNvSpPr/>
            <p:nvPr/>
          </p:nvSpPr>
          <p:spPr>
            <a:xfrm>
              <a:off x="5787438" y="2512958"/>
              <a:ext cx="75025" cy="8950"/>
            </a:xfrm>
            <a:custGeom>
              <a:avLst/>
              <a:gdLst/>
              <a:ahLst/>
              <a:cxnLst/>
              <a:rect l="l" t="t" r="r" b="b"/>
              <a:pathLst>
                <a:path w="3001" h="358" extrusionOk="0">
                  <a:moveTo>
                    <a:pt x="214" y="0"/>
                  </a:moveTo>
                  <a:cubicBezTo>
                    <a:pt x="119" y="0"/>
                    <a:pt x="71" y="72"/>
                    <a:pt x="24" y="143"/>
                  </a:cubicBezTo>
                  <a:cubicBezTo>
                    <a:pt x="0" y="262"/>
                    <a:pt x="95" y="357"/>
                    <a:pt x="214" y="357"/>
                  </a:cubicBezTo>
                  <a:lnTo>
                    <a:pt x="2834" y="357"/>
                  </a:lnTo>
                  <a:cubicBezTo>
                    <a:pt x="2929" y="357"/>
                    <a:pt x="3001" y="310"/>
                    <a:pt x="3001" y="191"/>
                  </a:cubicBezTo>
                  <a:cubicBezTo>
                    <a:pt x="3001" y="96"/>
                    <a:pt x="2929" y="0"/>
                    <a:pt x="28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7" name="Google Shape;13957;p27"/>
            <p:cNvSpPr/>
            <p:nvPr/>
          </p:nvSpPr>
          <p:spPr>
            <a:xfrm>
              <a:off x="5804088" y="2534983"/>
              <a:ext cx="42900" cy="8950"/>
            </a:xfrm>
            <a:custGeom>
              <a:avLst/>
              <a:gdLst/>
              <a:ahLst/>
              <a:cxnLst/>
              <a:rect l="l" t="t" r="r" b="b"/>
              <a:pathLst>
                <a:path w="1716" h="358" extrusionOk="0">
                  <a:moveTo>
                    <a:pt x="191" y="0"/>
                  </a:moveTo>
                  <a:cubicBezTo>
                    <a:pt x="72" y="0"/>
                    <a:pt x="1" y="72"/>
                    <a:pt x="25" y="191"/>
                  </a:cubicBezTo>
                  <a:cubicBezTo>
                    <a:pt x="48" y="286"/>
                    <a:pt x="120" y="358"/>
                    <a:pt x="191" y="358"/>
                  </a:cubicBezTo>
                  <a:lnTo>
                    <a:pt x="1501" y="358"/>
                  </a:lnTo>
                  <a:cubicBezTo>
                    <a:pt x="1596" y="358"/>
                    <a:pt x="1668" y="286"/>
                    <a:pt x="1692" y="191"/>
                  </a:cubicBezTo>
                  <a:cubicBezTo>
                    <a:pt x="1715" y="72"/>
                    <a:pt x="1620" y="0"/>
                    <a:pt x="150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8" name="Google Shape;13958;p27"/>
            <p:cNvSpPr/>
            <p:nvPr/>
          </p:nvSpPr>
          <p:spPr>
            <a:xfrm>
              <a:off x="5753488" y="2448658"/>
              <a:ext cx="141125" cy="140525"/>
            </a:xfrm>
            <a:custGeom>
              <a:avLst/>
              <a:gdLst/>
              <a:ahLst/>
              <a:cxnLst/>
              <a:rect l="l" t="t" r="r" b="b"/>
              <a:pathLst>
                <a:path w="5645" h="5621" extrusionOk="0">
                  <a:moveTo>
                    <a:pt x="2811" y="0"/>
                  </a:moveTo>
                  <a:cubicBezTo>
                    <a:pt x="1263" y="0"/>
                    <a:pt x="1" y="1262"/>
                    <a:pt x="1" y="2810"/>
                  </a:cubicBezTo>
                  <a:cubicBezTo>
                    <a:pt x="48" y="4335"/>
                    <a:pt x="1310" y="5621"/>
                    <a:pt x="2882" y="5621"/>
                  </a:cubicBezTo>
                  <a:cubicBezTo>
                    <a:pt x="3358" y="5621"/>
                    <a:pt x="3835" y="5501"/>
                    <a:pt x="4240" y="5263"/>
                  </a:cubicBezTo>
                  <a:cubicBezTo>
                    <a:pt x="4335" y="5192"/>
                    <a:pt x="4359" y="5120"/>
                    <a:pt x="4311" y="5025"/>
                  </a:cubicBezTo>
                  <a:cubicBezTo>
                    <a:pt x="4263" y="4962"/>
                    <a:pt x="4216" y="4930"/>
                    <a:pt x="4161" y="4930"/>
                  </a:cubicBezTo>
                  <a:cubicBezTo>
                    <a:pt x="4134" y="4930"/>
                    <a:pt x="4105" y="4938"/>
                    <a:pt x="4073" y="4954"/>
                  </a:cubicBezTo>
                  <a:cubicBezTo>
                    <a:pt x="3716" y="5168"/>
                    <a:pt x="3287" y="5287"/>
                    <a:pt x="2858" y="5287"/>
                  </a:cubicBezTo>
                  <a:cubicBezTo>
                    <a:pt x="1477" y="5287"/>
                    <a:pt x="382" y="4192"/>
                    <a:pt x="382" y="2810"/>
                  </a:cubicBezTo>
                  <a:cubicBezTo>
                    <a:pt x="382" y="1453"/>
                    <a:pt x="1477" y="358"/>
                    <a:pt x="2858" y="358"/>
                  </a:cubicBezTo>
                  <a:cubicBezTo>
                    <a:pt x="4216" y="358"/>
                    <a:pt x="5311" y="1453"/>
                    <a:pt x="5311" y="2810"/>
                  </a:cubicBezTo>
                  <a:cubicBezTo>
                    <a:pt x="5311" y="3453"/>
                    <a:pt x="5073" y="4073"/>
                    <a:pt x="4644" y="4525"/>
                  </a:cubicBezTo>
                  <a:cubicBezTo>
                    <a:pt x="4573" y="4573"/>
                    <a:pt x="4573" y="4692"/>
                    <a:pt x="4644" y="4763"/>
                  </a:cubicBezTo>
                  <a:cubicBezTo>
                    <a:pt x="4668" y="4787"/>
                    <a:pt x="4710" y="4799"/>
                    <a:pt x="4755" y="4799"/>
                  </a:cubicBezTo>
                  <a:cubicBezTo>
                    <a:pt x="4799" y="4799"/>
                    <a:pt x="4847" y="4787"/>
                    <a:pt x="4883" y="4763"/>
                  </a:cubicBezTo>
                  <a:cubicBezTo>
                    <a:pt x="5383" y="4215"/>
                    <a:pt x="5645" y="3525"/>
                    <a:pt x="5645" y="2810"/>
                  </a:cubicBezTo>
                  <a:cubicBezTo>
                    <a:pt x="5645" y="1262"/>
                    <a:pt x="4359" y="0"/>
                    <a:pt x="281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9" name="Google Shape;13959;p27"/>
            <p:cNvSpPr/>
            <p:nvPr/>
          </p:nvSpPr>
          <p:spPr>
            <a:xfrm>
              <a:off x="5676088" y="2370058"/>
              <a:ext cx="297700" cy="296525"/>
            </a:xfrm>
            <a:custGeom>
              <a:avLst/>
              <a:gdLst/>
              <a:ahLst/>
              <a:cxnLst/>
              <a:rect l="l" t="t" r="r" b="b"/>
              <a:pathLst>
                <a:path w="11908" h="11861" extrusionOk="0">
                  <a:moveTo>
                    <a:pt x="8931" y="1168"/>
                  </a:moveTo>
                  <a:cubicBezTo>
                    <a:pt x="9693" y="1644"/>
                    <a:pt x="10336" y="2311"/>
                    <a:pt x="10789" y="3073"/>
                  </a:cubicBezTo>
                  <a:cubicBezTo>
                    <a:pt x="11265" y="3883"/>
                    <a:pt x="11527" y="4811"/>
                    <a:pt x="11575" y="5716"/>
                  </a:cubicBezTo>
                  <a:lnTo>
                    <a:pt x="10408" y="5716"/>
                  </a:lnTo>
                  <a:cubicBezTo>
                    <a:pt x="10384" y="5192"/>
                    <a:pt x="10265" y="4645"/>
                    <a:pt x="10050" y="4168"/>
                  </a:cubicBezTo>
                  <a:cubicBezTo>
                    <a:pt x="10027" y="4121"/>
                    <a:pt x="9955" y="4073"/>
                    <a:pt x="9908" y="4049"/>
                  </a:cubicBezTo>
                  <a:lnTo>
                    <a:pt x="9241" y="4002"/>
                  </a:lnTo>
                  <a:lnTo>
                    <a:pt x="9503" y="3406"/>
                  </a:lnTo>
                  <a:cubicBezTo>
                    <a:pt x="9550" y="3335"/>
                    <a:pt x="9550" y="3287"/>
                    <a:pt x="9479" y="3216"/>
                  </a:cubicBezTo>
                  <a:cubicBezTo>
                    <a:pt x="9145" y="2811"/>
                    <a:pt x="8764" y="2430"/>
                    <a:pt x="8312" y="2144"/>
                  </a:cubicBezTo>
                  <a:lnTo>
                    <a:pt x="8931" y="1168"/>
                  </a:lnTo>
                  <a:close/>
                  <a:moveTo>
                    <a:pt x="3025" y="1192"/>
                  </a:moveTo>
                  <a:lnTo>
                    <a:pt x="3621" y="2216"/>
                  </a:lnTo>
                  <a:cubicBezTo>
                    <a:pt x="3168" y="2501"/>
                    <a:pt x="2763" y="2859"/>
                    <a:pt x="2454" y="3287"/>
                  </a:cubicBezTo>
                  <a:cubicBezTo>
                    <a:pt x="2430" y="3335"/>
                    <a:pt x="2406" y="3406"/>
                    <a:pt x="2430" y="3454"/>
                  </a:cubicBezTo>
                  <a:lnTo>
                    <a:pt x="2692" y="4049"/>
                  </a:lnTo>
                  <a:lnTo>
                    <a:pt x="2049" y="4121"/>
                  </a:lnTo>
                  <a:cubicBezTo>
                    <a:pt x="1977" y="4121"/>
                    <a:pt x="1930" y="4168"/>
                    <a:pt x="1882" y="4240"/>
                  </a:cubicBezTo>
                  <a:cubicBezTo>
                    <a:pt x="1692" y="4740"/>
                    <a:pt x="1572" y="5240"/>
                    <a:pt x="1525" y="5788"/>
                  </a:cubicBezTo>
                  <a:lnTo>
                    <a:pt x="382" y="5788"/>
                  </a:lnTo>
                  <a:cubicBezTo>
                    <a:pt x="406" y="4692"/>
                    <a:pt x="763" y="3644"/>
                    <a:pt x="1382" y="2739"/>
                  </a:cubicBezTo>
                  <a:cubicBezTo>
                    <a:pt x="1834" y="2120"/>
                    <a:pt x="2406" y="1596"/>
                    <a:pt x="3025" y="1192"/>
                  </a:cubicBezTo>
                  <a:close/>
                  <a:moveTo>
                    <a:pt x="6550" y="1882"/>
                  </a:moveTo>
                  <a:cubicBezTo>
                    <a:pt x="7050" y="1977"/>
                    <a:pt x="7526" y="2120"/>
                    <a:pt x="7979" y="2382"/>
                  </a:cubicBezTo>
                  <a:cubicBezTo>
                    <a:pt x="8407" y="2668"/>
                    <a:pt x="8812" y="2978"/>
                    <a:pt x="9122" y="3382"/>
                  </a:cubicBezTo>
                  <a:lnTo>
                    <a:pt x="8860" y="3930"/>
                  </a:lnTo>
                  <a:cubicBezTo>
                    <a:pt x="8836" y="4025"/>
                    <a:pt x="8836" y="4121"/>
                    <a:pt x="8860" y="4216"/>
                  </a:cubicBezTo>
                  <a:cubicBezTo>
                    <a:pt x="8931" y="4287"/>
                    <a:pt x="8979" y="4359"/>
                    <a:pt x="9098" y="4359"/>
                  </a:cubicBezTo>
                  <a:lnTo>
                    <a:pt x="9717" y="4406"/>
                  </a:lnTo>
                  <a:cubicBezTo>
                    <a:pt x="9908" y="4883"/>
                    <a:pt x="10027" y="5407"/>
                    <a:pt x="10027" y="5907"/>
                  </a:cubicBezTo>
                  <a:cubicBezTo>
                    <a:pt x="10027" y="6407"/>
                    <a:pt x="9931" y="6907"/>
                    <a:pt x="9717" y="7383"/>
                  </a:cubicBezTo>
                  <a:lnTo>
                    <a:pt x="9098" y="7455"/>
                  </a:lnTo>
                  <a:cubicBezTo>
                    <a:pt x="9003" y="7455"/>
                    <a:pt x="8931" y="7502"/>
                    <a:pt x="8860" y="7598"/>
                  </a:cubicBezTo>
                  <a:cubicBezTo>
                    <a:pt x="8812" y="7693"/>
                    <a:pt x="8812" y="7788"/>
                    <a:pt x="8860" y="7860"/>
                  </a:cubicBezTo>
                  <a:lnTo>
                    <a:pt x="9122" y="8431"/>
                  </a:lnTo>
                  <a:cubicBezTo>
                    <a:pt x="8812" y="8836"/>
                    <a:pt x="8407" y="9169"/>
                    <a:pt x="7979" y="9407"/>
                  </a:cubicBezTo>
                  <a:cubicBezTo>
                    <a:pt x="7526" y="9669"/>
                    <a:pt x="7050" y="9836"/>
                    <a:pt x="6550" y="9908"/>
                  </a:cubicBezTo>
                  <a:lnTo>
                    <a:pt x="6192" y="9407"/>
                  </a:lnTo>
                  <a:cubicBezTo>
                    <a:pt x="6121" y="9312"/>
                    <a:pt x="6026" y="9288"/>
                    <a:pt x="5954" y="9288"/>
                  </a:cubicBezTo>
                  <a:cubicBezTo>
                    <a:pt x="5859" y="9288"/>
                    <a:pt x="5764" y="9360"/>
                    <a:pt x="5716" y="9407"/>
                  </a:cubicBezTo>
                  <a:lnTo>
                    <a:pt x="5359" y="9908"/>
                  </a:lnTo>
                  <a:cubicBezTo>
                    <a:pt x="4835" y="9836"/>
                    <a:pt x="4359" y="9669"/>
                    <a:pt x="3930" y="9407"/>
                  </a:cubicBezTo>
                  <a:cubicBezTo>
                    <a:pt x="3478" y="9146"/>
                    <a:pt x="3097" y="8812"/>
                    <a:pt x="2763" y="8431"/>
                  </a:cubicBezTo>
                  <a:lnTo>
                    <a:pt x="3025" y="7860"/>
                  </a:lnTo>
                  <a:cubicBezTo>
                    <a:pt x="3049" y="7764"/>
                    <a:pt x="3049" y="7693"/>
                    <a:pt x="3025" y="7598"/>
                  </a:cubicBezTo>
                  <a:cubicBezTo>
                    <a:pt x="2978" y="7502"/>
                    <a:pt x="2906" y="7455"/>
                    <a:pt x="2787" y="7455"/>
                  </a:cubicBezTo>
                  <a:lnTo>
                    <a:pt x="2168" y="7383"/>
                  </a:lnTo>
                  <a:cubicBezTo>
                    <a:pt x="1977" y="6955"/>
                    <a:pt x="1906" y="6502"/>
                    <a:pt x="1906" y="6026"/>
                  </a:cubicBezTo>
                  <a:lnTo>
                    <a:pt x="1906" y="5859"/>
                  </a:lnTo>
                  <a:cubicBezTo>
                    <a:pt x="1906" y="5359"/>
                    <a:pt x="1977" y="4859"/>
                    <a:pt x="2192" y="4383"/>
                  </a:cubicBezTo>
                  <a:lnTo>
                    <a:pt x="2811" y="4335"/>
                  </a:lnTo>
                  <a:cubicBezTo>
                    <a:pt x="2906" y="4335"/>
                    <a:pt x="3001" y="4264"/>
                    <a:pt x="3049" y="4168"/>
                  </a:cubicBezTo>
                  <a:cubicBezTo>
                    <a:pt x="3120" y="4073"/>
                    <a:pt x="3120" y="4002"/>
                    <a:pt x="3049" y="3906"/>
                  </a:cubicBezTo>
                  <a:lnTo>
                    <a:pt x="2787" y="3335"/>
                  </a:lnTo>
                  <a:cubicBezTo>
                    <a:pt x="3120" y="2954"/>
                    <a:pt x="3525" y="2597"/>
                    <a:pt x="3978" y="2358"/>
                  </a:cubicBezTo>
                  <a:cubicBezTo>
                    <a:pt x="4406" y="2120"/>
                    <a:pt x="4883" y="1977"/>
                    <a:pt x="5359" y="1882"/>
                  </a:cubicBezTo>
                  <a:lnTo>
                    <a:pt x="5716" y="2382"/>
                  </a:lnTo>
                  <a:cubicBezTo>
                    <a:pt x="5764" y="2478"/>
                    <a:pt x="5859" y="2501"/>
                    <a:pt x="5954" y="2501"/>
                  </a:cubicBezTo>
                  <a:cubicBezTo>
                    <a:pt x="6026" y="2501"/>
                    <a:pt x="6121" y="2454"/>
                    <a:pt x="6192" y="2382"/>
                  </a:cubicBezTo>
                  <a:lnTo>
                    <a:pt x="6550" y="1882"/>
                  </a:lnTo>
                  <a:close/>
                  <a:moveTo>
                    <a:pt x="11575" y="6073"/>
                  </a:moveTo>
                  <a:cubicBezTo>
                    <a:pt x="11551" y="7026"/>
                    <a:pt x="11265" y="7955"/>
                    <a:pt x="10789" y="8765"/>
                  </a:cubicBezTo>
                  <a:cubicBezTo>
                    <a:pt x="10360" y="9527"/>
                    <a:pt x="9693" y="10193"/>
                    <a:pt x="8931" y="10670"/>
                  </a:cubicBezTo>
                  <a:lnTo>
                    <a:pt x="8336" y="9646"/>
                  </a:lnTo>
                  <a:cubicBezTo>
                    <a:pt x="8764" y="9360"/>
                    <a:pt x="9169" y="9003"/>
                    <a:pt x="9479" y="8574"/>
                  </a:cubicBezTo>
                  <a:cubicBezTo>
                    <a:pt x="9527" y="8526"/>
                    <a:pt x="9550" y="8455"/>
                    <a:pt x="9527" y="8407"/>
                  </a:cubicBezTo>
                  <a:lnTo>
                    <a:pt x="9241" y="7812"/>
                  </a:lnTo>
                  <a:lnTo>
                    <a:pt x="9908" y="7740"/>
                  </a:lnTo>
                  <a:cubicBezTo>
                    <a:pt x="9955" y="7740"/>
                    <a:pt x="10027" y="7693"/>
                    <a:pt x="10050" y="7621"/>
                  </a:cubicBezTo>
                  <a:cubicBezTo>
                    <a:pt x="10265" y="7121"/>
                    <a:pt x="10384" y="6621"/>
                    <a:pt x="10408" y="6073"/>
                  </a:cubicBezTo>
                  <a:close/>
                  <a:moveTo>
                    <a:pt x="1549" y="6121"/>
                  </a:moveTo>
                  <a:lnTo>
                    <a:pt x="1549" y="6169"/>
                  </a:lnTo>
                  <a:cubicBezTo>
                    <a:pt x="1549" y="6407"/>
                    <a:pt x="1596" y="6669"/>
                    <a:pt x="1620" y="6907"/>
                  </a:cubicBezTo>
                  <a:cubicBezTo>
                    <a:pt x="1692" y="7145"/>
                    <a:pt x="1739" y="7383"/>
                    <a:pt x="1858" y="7621"/>
                  </a:cubicBezTo>
                  <a:cubicBezTo>
                    <a:pt x="1858" y="7669"/>
                    <a:pt x="1858" y="7669"/>
                    <a:pt x="1882" y="7693"/>
                  </a:cubicBezTo>
                  <a:cubicBezTo>
                    <a:pt x="1930" y="7740"/>
                    <a:pt x="1977" y="7788"/>
                    <a:pt x="2049" y="7812"/>
                  </a:cubicBezTo>
                  <a:lnTo>
                    <a:pt x="2692" y="7860"/>
                  </a:lnTo>
                  <a:lnTo>
                    <a:pt x="2430" y="8455"/>
                  </a:lnTo>
                  <a:cubicBezTo>
                    <a:pt x="2406" y="8526"/>
                    <a:pt x="2406" y="8574"/>
                    <a:pt x="2454" y="8645"/>
                  </a:cubicBezTo>
                  <a:cubicBezTo>
                    <a:pt x="2787" y="9050"/>
                    <a:pt x="3168" y="9431"/>
                    <a:pt x="3621" y="9717"/>
                  </a:cubicBezTo>
                  <a:lnTo>
                    <a:pt x="3049" y="10693"/>
                  </a:lnTo>
                  <a:cubicBezTo>
                    <a:pt x="2263" y="10193"/>
                    <a:pt x="1596" y="9527"/>
                    <a:pt x="1144" y="8765"/>
                  </a:cubicBezTo>
                  <a:cubicBezTo>
                    <a:pt x="668" y="7955"/>
                    <a:pt x="406" y="7026"/>
                    <a:pt x="382" y="6121"/>
                  </a:cubicBezTo>
                  <a:close/>
                  <a:moveTo>
                    <a:pt x="5978" y="9741"/>
                  </a:moveTo>
                  <a:lnTo>
                    <a:pt x="6359" y="10289"/>
                  </a:lnTo>
                  <a:cubicBezTo>
                    <a:pt x="6377" y="10323"/>
                    <a:pt x="6420" y="10346"/>
                    <a:pt x="6460" y="10346"/>
                  </a:cubicBezTo>
                  <a:cubicBezTo>
                    <a:pt x="6475" y="10346"/>
                    <a:pt x="6489" y="10343"/>
                    <a:pt x="6502" y="10336"/>
                  </a:cubicBezTo>
                  <a:cubicBezTo>
                    <a:pt x="7050" y="10289"/>
                    <a:pt x="7550" y="10098"/>
                    <a:pt x="8026" y="9860"/>
                  </a:cubicBezTo>
                  <a:lnTo>
                    <a:pt x="8288" y="10336"/>
                  </a:lnTo>
                  <a:lnTo>
                    <a:pt x="8598" y="10884"/>
                  </a:lnTo>
                  <a:cubicBezTo>
                    <a:pt x="7788" y="11289"/>
                    <a:pt x="6907" y="11527"/>
                    <a:pt x="5978" y="11527"/>
                  </a:cubicBezTo>
                  <a:cubicBezTo>
                    <a:pt x="5049" y="11527"/>
                    <a:pt x="4121" y="11289"/>
                    <a:pt x="3335" y="10884"/>
                  </a:cubicBezTo>
                  <a:lnTo>
                    <a:pt x="3930" y="9860"/>
                  </a:lnTo>
                  <a:cubicBezTo>
                    <a:pt x="4406" y="10098"/>
                    <a:pt x="4907" y="10289"/>
                    <a:pt x="5430" y="10336"/>
                  </a:cubicBezTo>
                  <a:cubicBezTo>
                    <a:pt x="5502" y="10336"/>
                    <a:pt x="5549" y="10312"/>
                    <a:pt x="5597" y="10289"/>
                  </a:cubicBezTo>
                  <a:lnTo>
                    <a:pt x="5978" y="9741"/>
                  </a:lnTo>
                  <a:close/>
                  <a:moveTo>
                    <a:pt x="5978" y="1"/>
                  </a:moveTo>
                  <a:cubicBezTo>
                    <a:pt x="5526" y="1"/>
                    <a:pt x="5073" y="72"/>
                    <a:pt x="4645" y="168"/>
                  </a:cubicBezTo>
                  <a:cubicBezTo>
                    <a:pt x="4549" y="191"/>
                    <a:pt x="4478" y="287"/>
                    <a:pt x="4525" y="358"/>
                  </a:cubicBezTo>
                  <a:cubicBezTo>
                    <a:pt x="4545" y="437"/>
                    <a:pt x="4614" y="483"/>
                    <a:pt x="4678" y="483"/>
                  </a:cubicBezTo>
                  <a:cubicBezTo>
                    <a:pt x="4691" y="483"/>
                    <a:pt x="4704" y="481"/>
                    <a:pt x="4716" y="477"/>
                  </a:cubicBezTo>
                  <a:cubicBezTo>
                    <a:pt x="5145" y="382"/>
                    <a:pt x="5549" y="334"/>
                    <a:pt x="5978" y="334"/>
                  </a:cubicBezTo>
                  <a:cubicBezTo>
                    <a:pt x="6931" y="334"/>
                    <a:pt x="7812" y="572"/>
                    <a:pt x="8622" y="977"/>
                  </a:cubicBezTo>
                  <a:lnTo>
                    <a:pt x="8026" y="2001"/>
                  </a:lnTo>
                  <a:cubicBezTo>
                    <a:pt x="7550" y="1763"/>
                    <a:pt x="7050" y="1573"/>
                    <a:pt x="6502" y="1525"/>
                  </a:cubicBezTo>
                  <a:cubicBezTo>
                    <a:pt x="6454" y="1525"/>
                    <a:pt x="6383" y="1549"/>
                    <a:pt x="6359" y="1573"/>
                  </a:cubicBezTo>
                  <a:lnTo>
                    <a:pt x="5978" y="2120"/>
                  </a:lnTo>
                  <a:lnTo>
                    <a:pt x="5597" y="1573"/>
                  </a:lnTo>
                  <a:cubicBezTo>
                    <a:pt x="5562" y="1538"/>
                    <a:pt x="5527" y="1516"/>
                    <a:pt x="5483" y="1516"/>
                  </a:cubicBezTo>
                  <a:cubicBezTo>
                    <a:pt x="5467" y="1516"/>
                    <a:pt x="5450" y="1519"/>
                    <a:pt x="5430" y="1525"/>
                  </a:cubicBezTo>
                  <a:cubicBezTo>
                    <a:pt x="4907" y="1573"/>
                    <a:pt x="4406" y="1763"/>
                    <a:pt x="3930" y="2001"/>
                  </a:cubicBezTo>
                  <a:lnTo>
                    <a:pt x="3335" y="977"/>
                  </a:lnTo>
                  <a:cubicBezTo>
                    <a:pt x="3525" y="858"/>
                    <a:pt x="3740" y="787"/>
                    <a:pt x="3954" y="691"/>
                  </a:cubicBezTo>
                  <a:lnTo>
                    <a:pt x="3978" y="691"/>
                  </a:lnTo>
                  <a:cubicBezTo>
                    <a:pt x="4073" y="668"/>
                    <a:pt x="4121" y="549"/>
                    <a:pt x="4073" y="453"/>
                  </a:cubicBezTo>
                  <a:cubicBezTo>
                    <a:pt x="4056" y="384"/>
                    <a:pt x="3987" y="339"/>
                    <a:pt x="3914" y="339"/>
                  </a:cubicBezTo>
                  <a:cubicBezTo>
                    <a:pt x="3888" y="339"/>
                    <a:pt x="3860" y="345"/>
                    <a:pt x="3835" y="358"/>
                  </a:cubicBezTo>
                  <a:lnTo>
                    <a:pt x="3811" y="358"/>
                  </a:lnTo>
                  <a:cubicBezTo>
                    <a:pt x="2692" y="787"/>
                    <a:pt x="1739" y="1525"/>
                    <a:pt x="1072" y="2501"/>
                  </a:cubicBezTo>
                  <a:cubicBezTo>
                    <a:pt x="382" y="3525"/>
                    <a:pt x="1" y="4668"/>
                    <a:pt x="1" y="5907"/>
                  </a:cubicBezTo>
                  <a:cubicBezTo>
                    <a:pt x="1" y="6978"/>
                    <a:pt x="286" y="8002"/>
                    <a:pt x="834" y="8907"/>
                  </a:cubicBezTo>
                  <a:cubicBezTo>
                    <a:pt x="1334" y="9789"/>
                    <a:pt x="2073" y="10503"/>
                    <a:pt x="2978" y="11051"/>
                  </a:cubicBezTo>
                  <a:cubicBezTo>
                    <a:pt x="3859" y="11551"/>
                    <a:pt x="4907" y="11860"/>
                    <a:pt x="5954" y="11860"/>
                  </a:cubicBezTo>
                  <a:cubicBezTo>
                    <a:pt x="6978" y="11860"/>
                    <a:pt x="8026" y="11575"/>
                    <a:pt x="8931" y="11051"/>
                  </a:cubicBezTo>
                  <a:cubicBezTo>
                    <a:pt x="9812" y="10551"/>
                    <a:pt x="10551" y="9789"/>
                    <a:pt x="11074" y="8907"/>
                  </a:cubicBezTo>
                  <a:cubicBezTo>
                    <a:pt x="11598" y="7979"/>
                    <a:pt x="11908" y="6931"/>
                    <a:pt x="11908" y="5907"/>
                  </a:cubicBezTo>
                  <a:cubicBezTo>
                    <a:pt x="11908" y="4859"/>
                    <a:pt x="11622" y="3811"/>
                    <a:pt x="11098" y="2930"/>
                  </a:cubicBezTo>
                  <a:cubicBezTo>
                    <a:pt x="10598" y="2073"/>
                    <a:pt x="9884" y="1358"/>
                    <a:pt x="9003" y="834"/>
                  </a:cubicBezTo>
                  <a:cubicBezTo>
                    <a:pt x="8098" y="310"/>
                    <a:pt x="7050" y="1"/>
                    <a:pt x="597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60" name="Google Shape;13960;p27"/>
          <p:cNvGrpSpPr/>
          <p:nvPr/>
        </p:nvGrpSpPr>
        <p:grpSpPr>
          <a:xfrm>
            <a:off x="5514356" y="2292547"/>
            <a:ext cx="356049" cy="355332"/>
            <a:chOff x="5168838" y="2370058"/>
            <a:chExt cx="297725" cy="297125"/>
          </a:xfrm>
        </p:grpSpPr>
        <p:sp>
          <p:nvSpPr>
            <p:cNvPr id="13961" name="Google Shape;13961;p27"/>
            <p:cNvSpPr/>
            <p:nvPr/>
          </p:nvSpPr>
          <p:spPr>
            <a:xfrm>
              <a:off x="5208738" y="2424833"/>
              <a:ext cx="11925" cy="8950"/>
            </a:xfrm>
            <a:custGeom>
              <a:avLst/>
              <a:gdLst/>
              <a:ahLst/>
              <a:cxnLst/>
              <a:rect l="l" t="t" r="r" b="b"/>
              <a:pathLst>
                <a:path w="477" h="358" extrusionOk="0">
                  <a:moveTo>
                    <a:pt x="167" y="1"/>
                  </a:moveTo>
                  <a:cubicBezTo>
                    <a:pt x="72" y="1"/>
                    <a:pt x="0" y="48"/>
                    <a:pt x="0" y="144"/>
                  </a:cubicBezTo>
                  <a:cubicBezTo>
                    <a:pt x="0" y="263"/>
                    <a:pt x="72" y="358"/>
                    <a:pt x="167" y="358"/>
                  </a:cubicBezTo>
                  <a:lnTo>
                    <a:pt x="286" y="358"/>
                  </a:lnTo>
                  <a:cubicBezTo>
                    <a:pt x="381" y="358"/>
                    <a:pt x="477" y="287"/>
                    <a:pt x="477" y="191"/>
                  </a:cubicBezTo>
                  <a:cubicBezTo>
                    <a:pt x="477" y="72"/>
                    <a:pt x="405" y="1"/>
                    <a:pt x="28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2" name="Google Shape;13962;p27"/>
            <p:cNvSpPr/>
            <p:nvPr/>
          </p:nvSpPr>
          <p:spPr>
            <a:xfrm>
              <a:off x="5276013" y="2424833"/>
              <a:ext cx="14900" cy="8950"/>
            </a:xfrm>
            <a:custGeom>
              <a:avLst/>
              <a:gdLst/>
              <a:ahLst/>
              <a:cxnLst/>
              <a:rect l="l" t="t" r="r" b="b"/>
              <a:pathLst>
                <a:path w="596" h="358" extrusionOk="0">
                  <a:moveTo>
                    <a:pt x="191" y="1"/>
                  </a:moveTo>
                  <a:cubicBezTo>
                    <a:pt x="96" y="1"/>
                    <a:pt x="0" y="48"/>
                    <a:pt x="0" y="144"/>
                  </a:cubicBezTo>
                  <a:cubicBezTo>
                    <a:pt x="0" y="263"/>
                    <a:pt x="96" y="358"/>
                    <a:pt x="191" y="358"/>
                  </a:cubicBezTo>
                  <a:lnTo>
                    <a:pt x="429" y="358"/>
                  </a:lnTo>
                  <a:cubicBezTo>
                    <a:pt x="500" y="358"/>
                    <a:pt x="596" y="287"/>
                    <a:pt x="596" y="191"/>
                  </a:cubicBezTo>
                  <a:cubicBezTo>
                    <a:pt x="596" y="72"/>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3" name="Google Shape;13963;p27"/>
            <p:cNvSpPr/>
            <p:nvPr/>
          </p:nvSpPr>
          <p:spPr>
            <a:xfrm>
              <a:off x="52998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30" y="358"/>
                  </a:lnTo>
                  <a:cubicBezTo>
                    <a:pt x="501" y="358"/>
                    <a:pt x="596" y="287"/>
                    <a:pt x="596" y="191"/>
                  </a:cubicBezTo>
                  <a:cubicBezTo>
                    <a:pt x="596" y="72"/>
                    <a:pt x="549" y="1"/>
                    <a:pt x="4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4" name="Google Shape;13964;p27"/>
            <p:cNvSpPr/>
            <p:nvPr/>
          </p:nvSpPr>
          <p:spPr>
            <a:xfrm>
              <a:off x="5253388" y="2424833"/>
              <a:ext cx="14900" cy="8950"/>
            </a:xfrm>
            <a:custGeom>
              <a:avLst/>
              <a:gdLst/>
              <a:ahLst/>
              <a:cxnLst/>
              <a:rect l="l" t="t" r="r" b="b"/>
              <a:pathLst>
                <a:path w="596" h="358" extrusionOk="0">
                  <a:moveTo>
                    <a:pt x="167" y="1"/>
                  </a:moveTo>
                  <a:cubicBezTo>
                    <a:pt x="72" y="1"/>
                    <a:pt x="0" y="48"/>
                    <a:pt x="0" y="144"/>
                  </a:cubicBezTo>
                  <a:cubicBezTo>
                    <a:pt x="0" y="263"/>
                    <a:pt x="48" y="358"/>
                    <a:pt x="167" y="358"/>
                  </a:cubicBezTo>
                  <a:lnTo>
                    <a:pt x="405" y="358"/>
                  </a:lnTo>
                  <a:cubicBezTo>
                    <a:pt x="501" y="358"/>
                    <a:pt x="596" y="287"/>
                    <a:pt x="596" y="191"/>
                  </a:cubicBezTo>
                  <a:cubicBezTo>
                    <a:pt x="596" y="72"/>
                    <a:pt x="524" y="1"/>
                    <a:pt x="40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5" name="Google Shape;13965;p27"/>
            <p:cNvSpPr/>
            <p:nvPr/>
          </p:nvSpPr>
          <p:spPr>
            <a:xfrm>
              <a:off x="5228988" y="2424833"/>
              <a:ext cx="14900" cy="8950"/>
            </a:xfrm>
            <a:custGeom>
              <a:avLst/>
              <a:gdLst/>
              <a:ahLst/>
              <a:cxnLst/>
              <a:rect l="l" t="t" r="r" b="b"/>
              <a:pathLst>
                <a:path w="596" h="358" extrusionOk="0">
                  <a:moveTo>
                    <a:pt x="191" y="1"/>
                  </a:moveTo>
                  <a:cubicBezTo>
                    <a:pt x="95" y="1"/>
                    <a:pt x="0" y="48"/>
                    <a:pt x="0" y="144"/>
                  </a:cubicBezTo>
                  <a:cubicBezTo>
                    <a:pt x="0" y="263"/>
                    <a:pt x="95" y="358"/>
                    <a:pt x="191" y="358"/>
                  </a:cubicBezTo>
                  <a:lnTo>
                    <a:pt x="429" y="358"/>
                  </a:lnTo>
                  <a:cubicBezTo>
                    <a:pt x="524" y="358"/>
                    <a:pt x="595" y="287"/>
                    <a:pt x="595" y="191"/>
                  </a:cubicBezTo>
                  <a:cubicBezTo>
                    <a:pt x="595" y="72"/>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6" name="Google Shape;13966;p27"/>
            <p:cNvSpPr/>
            <p:nvPr/>
          </p:nvSpPr>
          <p:spPr>
            <a:xfrm>
              <a:off x="5323638" y="2424833"/>
              <a:ext cx="11925" cy="8950"/>
            </a:xfrm>
            <a:custGeom>
              <a:avLst/>
              <a:gdLst/>
              <a:ahLst/>
              <a:cxnLst/>
              <a:rect l="l" t="t" r="r" b="b"/>
              <a:pathLst>
                <a:path w="477" h="358" extrusionOk="0">
                  <a:moveTo>
                    <a:pt x="191" y="1"/>
                  </a:moveTo>
                  <a:cubicBezTo>
                    <a:pt x="96" y="1"/>
                    <a:pt x="1" y="48"/>
                    <a:pt x="1" y="144"/>
                  </a:cubicBezTo>
                  <a:cubicBezTo>
                    <a:pt x="1" y="263"/>
                    <a:pt x="72" y="358"/>
                    <a:pt x="191" y="358"/>
                  </a:cubicBezTo>
                  <a:lnTo>
                    <a:pt x="310" y="358"/>
                  </a:lnTo>
                  <a:cubicBezTo>
                    <a:pt x="382" y="358"/>
                    <a:pt x="477" y="287"/>
                    <a:pt x="477" y="191"/>
                  </a:cubicBezTo>
                  <a:cubicBezTo>
                    <a:pt x="477" y="72"/>
                    <a:pt x="429" y="1"/>
                    <a:pt x="3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7" name="Google Shape;13967;p27"/>
            <p:cNvSpPr/>
            <p:nvPr/>
          </p:nvSpPr>
          <p:spPr>
            <a:xfrm>
              <a:off x="5394488" y="2424833"/>
              <a:ext cx="11925" cy="8950"/>
            </a:xfrm>
            <a:custGeom>
              <a:avLst/>
              <a:gdLst/>
              <a:ahLst/>
              <a:cxnLst/>
              <a:rect l="l" t="t" r="r" b="b"/>
              <a:pathLst>
                <a:path w="477" h="358" extrusionOk="0">
                  <a:moveTo>
                    <a:pt x="191" y="1"/>
                  </a:moveTo>
                  <a:cubicBezTo>
                    <a:pt x="96" y="1"/>
                    <a:pt x="0" y="48"/>
                    <a:pt x="0" y="144"/>
                  </a:cubicBezTo>
                  <a:cubicBezTo>
                    <a:pt x="0" y="263"/>
                    <a:pt x="72" y="358"/>
                    <a:pt x="191" y="358"/>
                  </a:cubicBezTo>
                  <a:lnTo>
                    <a:pt x="310" y="358"/>
                  </a:lnTo>
                  <a:cubicBezTo>
                    <a:pt x="382" y="358"/>
                    <a:pt x="477" y="287"/>
                    <a:pt x="477" y="191"/>
                  </a:cubicBezTo>
                  <a:cubicBezTo>
                    <a:pt x="477" y="72"/>
                    <a:pt x="429" y="1"/>
                    <a:pt x="3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8" name="Google Shape;13968;p27"/>
            <p:cNvSpPr/>
            <p:nvPr/>
          </p:nvSpPr>
          <p:spPr>
            <a:xfrm>
              <a:off x="54159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29" y="358"/>
                  </a:lnTo>
                  <a:cubicBezTo>
                    <a:pt x="501" y="358"/>
                    <a:pt x="596" y="287"/>
                    <a:pt x="596" y="191"/>
                  </a:cubicBezTo>
                  <a:cubicBezTo>
                    <a:pt x="596" y="72"/>
                    <a:pt x="549"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9" name="Google Shape;13969;p27"/>
            <p:cNvSpPr/>
            <p:nvPr/>
          </p:nvSpPr>
          <p:spPr>
            <a:xfrm>
              <a:off x="5441513" y="2424833"/>
              <a:ext cx="11950" cy="8950"/>
            </a:xfrm>
            <a:custGeom>
              <a:avLst/>
              <a:gdLst/>
              <a:ahLst/>
              <a:cxnLst/>
              <a:rect l="l" t="t" r="r" b="b"/>
              <a:pathLst>
                <a:path w="478" h="358" extrusionOk="0">
                  <a:moveTo>
                    <a:pt x="215" y="1"/>
                  </a:moveTo>
                  <a:cubicBezTo>
                    <a:pt x="120" y="1"/>
                    <a:pt x="25" y="48"/>
                    <a:pt x="25" y="144"/>
                  </a:cubicBezTo>
                  <a:cubicBezTo>
                    <a:pt x="1" y="263"/>
                    <a:pt x="96" y="358"/>
                    <a:pt x="168" y="358"/>
                  </a:cubicBezTo>
                  <a:lnTo>
                    <a:pt x="287" y="358"/>
                  </a:lnTo>
                  <a:cubicBezTo>
                    <a:pt x="382" y="358"/>
                    <a:pt x="477" y="287"/>
                    <a:pt x="477" y="191"/>
                  </a:cubicBezTo>
                  <a:cubicBezTo>
                    <a:pt x="477" y="72"/>
                    <a:pt x="406" y="1"/>
                    <a:pt x="28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0" name="Google Shape;13970;p27"/>
            <p:cNvSpPr/>
            <p:nvPr/>
          </p:nvSpPr>
          <p:spPr>
            <a:xfrm>
              <a:off x="5168838" y="2370058"/>
              <a:ext cx="297725" cy="297125"/>
            </a:xfrm>
            <a:custGeom>
              <a:avLst/>
              <a:gdLst/>
              <a:ahLst/>
              <a:cxnLst/>
              <a:rect l="l" t="t" r="r" b="b"/>
              <a:pathLst>
                <a:path w="11909" h="11885" extrusionOk="0">
                  <a:moveTo>
                    <a:pt x="11527" y="11051"/>
                  </a:moveTo>
                  <a:lnTo>
                    <a:pt x="11527" y="11527"/>
                  </a:lnTo>
                  <a:lnTo>
                    <a:pt x="334" y="11527"/>
                  </a:lnTo>
                  <a:lnTo>
                    <a:pt x="334" y="11051"/>
                  </a:lnTo>
                  <a:close/>
                  <a:moveTo>
                    <a:pt x="930" y="1"/>
                  </a:moveTo>
                  <a:cubicBezTo>
                    <a:pt x="810" y="1"/>
                    <a:pt x="715" y="72"/>
                    <a:pt x="715" y="191"/>
                  </a:cubicBezTo>
                  <a:lnTo>
                    <a:pt x="715" y="977"/>
                  </a:lnTo>
                  <a:lnTo>
                    <a:pt x="501" y="977"/>
                  </a:lnTo>
                  <a:cubicBezTo>
                    <a:pt x="429" y="977"/>
                    <a:pt x="334" y="1049"/>
                    <a:pt x="334" y="1144"/>
                  </a:cubicBezTo>
                  <a:cubicBezTo>
                    <a:pt x="334" y="1263"/>
                    <a:pt x="382" y="1334"/>
                    <a:pt x="501" y="1334"/>
                  </a:cubicBezTo>
                  <a:lnTo>
                    <a:pt x="715" y="1334"/>
                  </a:lnTo>
                  <a:lnTo>
                    <a:pt x="715" y="2239"/>
                  </a:lnTo>
                  <a:lnTo>
                    <a:pt x="501" y="2239"/>
                  </a:lnTo>
                  <a:cubicBezTo>
                    <a:pt x="429" y="2239"/>
                    <a:pt x="334" y="2287"/>
                    <a:pt x="334" y="2382"/>
                  </a:cubicBezTo>
                  <a:cubicBezTo>
                    <a:pt x="334" y="2501"/>
                    <a:pt x="382" y="2597"/>
                    <a:pt x="501" y="2597"/>
                  </a:cubicBezTo>
                  <a:lnTo>
                    <a:pt x="715" y="2597"/>
                  </a:lnTo>
                  <a:lnTo>
                    <a:pt x="715" y="3478"/>
                  </a:lnTo>
                  <a:lnTo>
                    <a:pt x="501" y="3478"/>
                  </a:lnTo>
                  <a:cubicBezTo>
                    <a:pt x="429" y="3478"/>
                    <a:pt x="334" y="3549"/>
                    <a:pt x="334" y="3644"/>
                  </a:cubicBezTo>
                  <a:cubicBezTo>
                    <a:pt x="334" y="3763"/>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45"/>
                  </a:cubicBezTo>
                  <a:cubicBezTo>
                    <a:pt x="334" y="6264"/>
                    <a:pt x="382" y="6335"/>
                    <a:pt x="501" y="6335"/>
                  </a:cubicBezTo>
                  <a:lnTo>
                    <a:pt x="715" y="6335"/>
                  </a:lnTo>
                  <a:lnTo>
                    <a:pt x="715" y="7240"/>
                  </a:lnTo>
                  <a:lnTo>
                    <a:pt x="501" y="7240"/>
                  </a:lnTo>
                  <a:cubicBezTo>
                    <a:pt x="429" y="7240"/>
                    <a:pt x="334" y="7288"/>
                    <a:pt x="334" y="7383"/>
                  </a:cubicBezTo>
                  <a:cubicBezTo>
                    <a:pt x="334" y="7502"/>
                    <a:pt x="382" y="7598"/>
                    <a:pt x="501" y="7598"/>
                  </a:cubicBezTo>
                  <a:lnTo>
                    <a:pt x="715" y="7598"/>
                  </a:lnTo>
                  <a:lnTo>
                    <a:pt x="715" y="8479"/>
                  </a:lnTo>
                  <a:lnTo>
                    <a:pt x="501" y="8479"/>
                  </a:lnTo>
                  <a:cubicBezTo>
                    <a:pt x="429" y="8479"/>
                    <a:pt x="334" y="8550"/>
                    <a:pt x="334" y="8645"/>
                  </a:cubicBezTo>
                  <a:cubicBezTo>
                    <a:pt x="334" y="8765"/>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6"/>
                    <a:pt x="1" y="11027"/>
                  </a:cubicBezTo>
                  <a:lnTo>
                    <a:pt x="1" y="11575"/>
                  </a:lnTo>
                  <a:cubicBezTo>
                    <a:pt x="1" y="11741"/>
                    <a:pt x="120" y="11884"/>
                    <a:pt x="310" y="11884"/>
                  </a:cubicBezTo>
                  <a:lnTo>
                    <a:pt x="11622" y="11884"/>
                  </a:lnTo>
                  <a:cubicBezTo>
                    <a:pt x="11765" y="11884"/>
                    <a:pt x="11908" y="11765"/>
                    <a:pt x="11908" y="11575"/>
                  </a:cubicBezTo>
                  <a:lnTo>
                    <a:pt x="11908" y="10979"/>
                  </a:lnTo>
                  <a:cubicBezTo>
                    <a:pt x="11884" y="10908"/>
                    <a:pt x="11860" y="10813"/>
                    <a:pt x="11789" y="10789"/>
                  </a:cubicBezTo>
                  <a:cubicBezTo>
                    <a:pt x="11765" y="10741"/>
                    <a:pt x="11741" y="10717"/>
                    <a:pt x="11670" y="10717"/>
                  </a:cubicBezTo>
                  <a:cubicBezTo>
                    <a:pt x="11646" y="10717"/>
                    <a:pt x="11622" y="10717"/>
                    <a:pt x="11598" y="10693"/>
                  </a:cubicBezTo>
                  <a:cubicBezTo>
                    <a:pt x="11479" y="10670"/>
                    <a:pt x="11313" y="10670"/>
                    <a:pt x="11194" y="10598"/>
                  </a:cubicBezTo>
                  <a:cubicBezTo>
                    <a:pt x="11051" y="10551"/>
                    <a:pt x="10908" y="10432"/>
                    <a:pt x="10813" y="10265"/>
                  </a:cubicBezTo>
                  <a:cubicBezTo>
                    <a:pt x="10717" y="10122"/>
                    <a:pt x="10670" y="9955"/>
                    <a:pt x="10646" y="9765"/>
                  </a:cubicBezTo>
                  <a:lnTo>
                    <a:pt x="10646" y="9741"/>
                  </a:lnTo>
                  <a:lnTo>
                    <a:pt x="9717" y="4526"/>
                  </a:lnTo>
                  <a:lnTo>
                    <a:pt x="9717" y="4478"/>
                  </a:lnTo>
                  <a:cubicBezTo>
                    <a:pt x="9693" y="4383"/>
                    <a:pt x="9622" y="4311"/>
                    <a:pt x="9527" y="4311"/>
                  </a:cubicBezTo>
                  <a:cubicBezTo>
                    <a:pt x="9408" y="4311"/>
                    <a:pt x="9360" y="4406"/>
                    <a:pt x="9384" y="4526"/>
                  </a:cubicBezTo>
                  <a:lnTo>
                    <a:pt x="10336" y="9836"/>
                  </a:lnTo>
                  <a:cubicBezTo>
                    <a:pt x="10360" y="10193"/>
                    <a:pt x="10527" y="10479"/>
                    <a:pt x="10717" y="10693"/>
                  </a:cubicBezTo>
                  <a:lnTo>
                    <a:pt x="6740" y="10693"/>
                  </a:lnTo>
                  <a:lnTo>
                    <a:pt x="6740" y="10717"/>
                  </a:lnTo>
                  <a:cubicBezTo>
                    <a:pt x="6740" y="10717"/>
                    <a:pt x="6264" y="10455"/>
                    <a:pt x="6240" y="10146"/>
                  </a:cubicBezTo>
                  <a:lnTo>
                    <a:pt x="6240" y="10122"/>
                  </a:lnTo>
                  <a:lnTo>
                    <a:pt x="5788" y="7598"/>
                  </a:lnTo>
                  <a:lnTo>
                    <a:pt x="6407" y="4002"/>
                  </a:lnTo>
                  <a:cubicBezTo>
                    <a:pt x="6431" y="3763"/>
                    <a:pt x="6526" y="3525"/>
                    <a:pt x="6669" y="3311"/>
                  </a:cubicBezTo>
                  <a:cubicBezTo>
                    <a:pt x="6836" y="3097"/>
                    <a:pt x="6978" y="2930"/>
                    <a:pt x="7193" y="2763"/>
                  </a:cubicBezTo>
                  <a:cubicBezTo>
                    <a:pt x="7393" y="2630"/>
                    <a:pt x="7629" y="2555"/>
                    <a:pt x="7867" y="2555"/>
                  </a:cubicBezTo>
                  <a:cubicBezTo>
                    <a:pt x="7968" y="2555"/>
                    <a:pt x="8070" y="2568"/>
                    <a:pt x="8169" y="2597"/>
                  </a:cubicBezTo>
                  <a:cubicBezTo>
                    <a:pt x="8741" y="2739"/>
                    <a:pt x="9122" y="3287"/>
                    <a:pt x="9265" y="3811"/>
                  </a:cubicBezTo>
                  <a:cubicBezTo>
                    <a:pt x="9284" y="3890"/>
                    <a:pt x="9353" y="3936"/>
                    <a:pt x="9430" y="3936"/>
                  </a:cubicBezTo>
                  <a:cubicBezTo>
                    <a:pt x="9446" y="3936"/>
                    <a:pt x="9463" y="3934"/>
                    <a:pt x="9479" y="3930"/>
                  </a:cubicBezTo>
                  <a:cubicBezTo>
                    <a:pt x="9574" y="3906"/>
                    <a:pt x="9622" y="3811"/>
                    <a:pt x="9598" y="3716"/>
                  </a:cubicBezTo>
                  <a:cubicBezTo>
                    <a:pt x="9574" y="3573"/>
                    <a:pt x="9503" y="3430"/>
                    <a:pt x="9408" y="3287"/>
                  </a:cubicBezTo>
                  <a:lnTo>
                    <a:pt x="9336" y="3097"/>
                  </a:lnTo>
                  <a:cubicBezTo>
                    <a:pt x="9146" y="2835"/>
                    <a:pt x="8931" y="2597"/>
                    <a:pt x="8669" y="2454"/>
                  </a:cubicBezTo>
                  <a:cubicBezTo>
                    <a:pt x="8410" y="2291"/>
                    <a:pt x="8095" y="2207"/>
                    <a:pt x="7785" y="2207"/>
                  </a:cubicBezTo>
                  <a:cubicBezTo>
                    <a:pt x="7640" y="2207"/>
                    <a:pt x="7496" y="2225"/>
                    <a:pt x="7359" y="2263"/>
                  </a:cubicBezTo>
                  <a:cubicBezTo>
                    <a:pt x="7074" y="2358"/>
                    <a:pt x="6836" y="2525"/>
                    <a:pt x="6645" y="2739"/>
                  </a:cubicBezTo>
                  <a:cubicBezTo>
                    <a:pt x="6526" y="2859"/>
                    <a:pt x="6431" y="2978"/>
                    <a:pt x="6383" y="3097"/>
                  </a:cubicBezTo>
                  <a:cubicBezTo>
                    <a:pt x="6240" y="3335"/>
                    <a:pt x="6145" y="3597"/>
                    <a:pt x="6073" y="3906"/>
                  </a:cubicBezTo>
                  <a:lnTo>
                    <a:pt x="5597" y="6574"/>
                  </a:lnTo>
                  <a:lnTo>
                    <a:pt x="5550" y="6193"/>
                  </a:lnTo>
                  <a:cubicBezTo>
                    <a:pt x="5550" y="6169"/>
                    <a:pt x="5550" y="6097"/>
                    <a:pt x="5526" y="6073"/>
                  </a:cubicBezTo>
                  <a:cubicBezTo>
                    <a:pt x="5454" y="5835"/>
                    <a:pt x="5335" y="5621"/>
                    <a:pt x="5192" y="5454"/>
                  </a:cubicBezTo>
                  <a:cubicBezTo>
                    <a:pt x="4960" y="5186"/>
                    <a:pt x="4621" y="5012"/>
                    <a:pt x="4275" y="5012"/>
                  </a:cubicBezTo>
                  <a:cubicBezTo>
                    <a:pt x="4159" y="5012"/>
                    <a:pt x="4043" y="5032"/>
                    <a:pt x="3930" y="5073"/>
                  </a:cubicBezTo>
                  <a:cubicBezTo>
                    <a:pt x="3859" y="5097"/>
                    <a:pt x="3763" y="5145"/>
                    <a:pt x="3668" y="5216"/>
                  </a:cubicBezTo>
                  <a:cubicBezTo>
                    <a:pt x="3502" y="5335"/>
                    <a:pt x="3382" y="5478"/>
                    <a:pt x="3263" y="5669"/>
                  </a:cubicBezTo>
                  <a:cubicBezTo>
                    <a:pt x="3144" y="5835"/>
                    <a:pt x="3073" y="6026"/>
                    <a:pt x="3049" y="6216"/>
                  </a:cubicBezTo>
                  <a:lnTo>
                    <a:pt x="2620" y="8574"/>
                  </a:lnTo>
                  <a:cubicBezTo>
                    <a:pt x="2597" y="8669"/>
                    <a:pt x="2692" y="8765"/>
                    <a:pt x="2787" y="8788"/>
                  </a:cubicBezTo>
                  <a:cubicBezTo>
                    <a:pt x="2795" y="8791"/>
                    <a:pt x="2803" y="8792"/>
                    <a:pt x="2811" y="8792"/>
                  </a:cubicBezTo>
                  <a:cubicBezTo>
                    <a:pt x="2878" y="8792"/>
                    <a:pt x="2956" y="8709"/>
                    <a:pt x="2978" y="8645"/>
                  </a:cubicBezTo>
                  <a:lnTo>
                    <a:pt x="3406" y="6288"/>
                  </a:lnTo>
                  <a:cubicBezTo>
                    <a:pt x="3430" y="6145"/>
                    <a:pt x="3502" y="5978"/>
                    <a:pt x="3573" y="5835"/>
                  </a:cubicBezTo>
                  <a:cubicBezTo>
                    <a:pt x="3738" y="5571"/>
                    <a:pt x="4040" y="5376"/>
                    <a:pt x="4353" y="5376"/>
                  </a:cubicBezTo>
                  <a:cubicBezTo>
                    <a:pt x="4492" y="5376"/>
                    <a:pt x="4632" y="5414"/>
                    <a:pt x="4764" y="5502"/>
                  </a:cubicBezTo>
                  <a:cubicBezTo>
                    <a:pt x="4859" y="5573"/>
                    <a:pt x="4930" y="5669"/>
                    <a:pt x="5002" y="5740"/>
                  </a:cubicBezTo>
                  <a:cubicBezTo>
                    <a:pt x="5121" y="5907"/>
                    <a:pt x="5216" y="6073"/>
                    <a:pt x="5240" y="6288"/>
                  </a:cubicBezTo>
                  <a:lnTo>
                    <a:pt x="5931" y="10193"/>
                  </a:lnTo>
                  <a:cubicBezTo>
                    <a:pt x="5954" y="10384"/>
                    <a:pt x="6097" y="10693"/>
                    <a:pt x="6097" y="10693"/>
                  </a:cubicBezTo>
                  <a:lnTo>
                    <a:pt x="2501" y="10693"/>
                  </a:lnTo>
                  <a:cubicBezTo>
                    <a:pt x="2501" y="10693"/>
                    <a:pt x="2692" y="10384"/>
                    <a:pt x="2692" y="10193"/>
                  </a:cubicBezTo>
                  <a:lnTo>
                    <a:pt x="2811" y="9431"/>
                  </a:lnTo>
                  <a:cubicBezTo>
                    <a:pt x="2835" y="9360"/>
                    <a:pt x="2739" y="9265"/>
                    <a:pt x="2644" y="9241"/>
                  </a:cubicBezTo>
                  <a:cubicBezTo>
                    <a:pt x="2631" y="9232"/>
                    <a:pt x="2617" y="9228"/>
                    <a:pt x="2603" y="9228"/>
                  </a:cubicBezTo>
                  <a:cubicBezTo>
                    <a:pt x="2540" y="9228"/>
                    <a:pt x="2473" y="9306"/>
                    <a:pt x="2454" y="9384"/>
                  </a:cubicBezTo>
                  <a:lnTo>
                    <a:pt x="2335" y="10122"/>
                  </a:lnTo>
                  <a:lnTo>
                    <a:pt x="2335" y="10146"/>
                  </a:lnTo>
                  <a:cubicBezTo>
                    <a:pt x="2287" y="10455"/>
                    <a:pt x="2096" y="10693"/>
                    <a:pt x="1811" y="10693"/>
                  </a:cubicBezTo>
                  <a:cubicBezTo>
                    <a:pt x="1811" y="10693"/>
                    <a:pt x="1787" y="10693"/>
                    <a:pt x="1763" y="10717"/>
                  </a:cubicBezTo>
                  <a:lnTo>
                    <a:pt x="1072" y="10717"/>
                  </a:lnTo>
                  <a:lnTo>
                    <a:pt x="1072" y="191"/>
                  </a:lnTo>
                  <a:cubicBezTo>
                    <a:pt x="1072" y="96"/>
                    <a:pt x="1025" y="1"/>
                    <a:pt x="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71" name="Google Shape;13971;p27"/>
          <p:cNvGrpSpPr/>
          <p:nvPr/>
        </p:nvGrpSpPr>
        <p:grpSpPr>
          <a:xfrm>
            <a:off x="4770285" y="2355930"/>
            <a:ext cx="355332" cy="227849"/>
            <a:chOff x="4674088" y="2423058"/>
            <a:chExt cx="297125" cy="190525"/>
          </a:xfrm>
        </p:grpSpPr>
        <p:sp>
          <p:nvSpPr>
            <p:cNvPr id="13972" name="Google Shape;13972;p27"/>
            <p:cNvSpPr/>
            <p:nvPr/>
          </p:nvSpPr>
          <p:spPr>
            <a:xfrm>
              <a:off x="4674088" y="2423058"/>
              <a:ext cx="297125" cy="190525"/>
            </a:xfrm>
            <a:custGeom>
              <a:avLst/>
              <a:gdLst/>
              <a:ahLst/>
              <a:cxnLst/>
              <a:rect l="l" t="t" r="r" b="b"/>
              <a:pathLst>
                <a:path w="11885" h="7621" extrusionOk="0">
                  <a:moveTo>
                    <a:pt x="5931" y="1048"/>
                  </a:moveTo>
                  <a:cubicBezTo>
                    <a:pt x="6764" y="1667"/>
                    <a:pt x="7264" y="2691"/>
                    <a:pt x="7264" y="3787"/>
                  </a:cubicBezTo>
                  <a:cubicBezTo>
                    <a:pt x="7264" y="4882"/>
                    <a:pt x="6740" y="5906"/>
                    <a:pt x="5931" y="6525"/>
                  </a:cubicBezTo>
                  <a:cubicBezTo>
                    <a:pt x="5121" y="5930"/>
                    <a:pt x="4597" y="4906"/>
                    <a:pt x="4597" y="3811"/>
                  </a:cubicBezTo>
                  <a:cubicBezTo>
                    <a:pt x="4597" y="3096"/>
                    <a:pt x="4788" y="2406"/>
                    <a:pt x="5216" y="1810"/>
                  </a:cubicBezTo>
                  <a:cubicBezTo>
                    <a:pt x="5431" y="1524"/>
                    <a:pt x="5669" y="1286"/>
                    <a:pt x="5931" y="1048"/>
                  </a:cubicBezTo>
                  <a:close/>
                  <a:moveTo>
                    <a:pt x="8074" y="0"/>
                  </a:moveTo>
                  <a:cubicBezTo>
                    <a:pt x="7884" y="0"/>
                    <a:pt x="7693" y="0"/>
                    <a:pt x="7503" y="24"/>
                  </a:cubicBezTo>
                  <a:cubicBezTo>
                    <a:pt x="7407" y="24"/>
                    <a:pt x="7360" y="119"/>
                    <a:pt x="7360" y="238"/>
                  </a:cubicBezTo>
                  <a:cubicBezTo>
                    <a:pt x="7360" y="334"/>
                    <a:pt x="7431" y="381"/>
                    <a:pt x="7574" y="381"/>
                  </a:cubicBezTo>
                  <a:cubicBezTo>
                    <a:pt x="7741" y="358"/>
                    <a:pt x="7884" y="358"/>
                    <a:pt x="8074" y="358"/>
                  </a:cubicBezTo>
                  <a:cubicBezTo>
                    <a:pt x="9979" y="358"/>
                    <a:pt x="11551" y="1905"/>
                    <a:pt x="11551" y="3834"/>
                  </a:cubicBezTo>
                  <a:cubicBezTo>
                    <a:pt x="11551" y="5787"/>
                    <a:pt x="10003" y="7311"/>
                    <a:pt x="8074" y="7311"/>
                  </a:cubicBezTo>
                  <a:cubicBezTo>
                    <a:pt x="7407" y="7311"/>
                    <a:pt x="6788" y="7145"/>
                    <a:pt x="6264" y="6811"/>
                  </a:cubicBezTo>
                  <a:cubicBezTo>
                    <a:pt x="7121" y="6097"/>
                    <a:pt x="7645" y="5073"/>
                    <a:pt x="7645" y="3882"/>
                  </a:cubicBezTo>
                  <a:cubicBezTo>
                    <a:pt x="7645" y="2691"/>
                    <a:pt x="7121" y="1620"/>
                    <a:pt x="6264" y="929"/>
                  </a:cubicBezTo>
                  <a:cubicBezTo>
                    <a:pt x="6431" y="810"/>
                    <a:pt x="6645" y="715"/>
                    <a:pt x="6812" y="619"/>
                  </a:cubicBezTo>
                  <a:cubicBezTo>
                    <a:pt x="6907" y="596"/>
                    <a:pt x="6979" y="477"/>
                    <a:pt x="6907" y="381"/>
                  </a:cubicBezTo>
                  <a:cubicBezTo>
                    <a:pt x="6890" y="331"/>
                    <a:pt x="6826" y="280"/>
                    <a:pt x="6756" y="280"/>
                  </a:cubicBezTo>
                  <a:cubicBezTo>
                    <a:pt x="6727" y="280"/>
                    <a:pt x="6697" y="289"/>
                    <a:pt x="6669" y="310"/>
                  </a:cubicBezTo>
                  <a:cubicBezTo>
                    <a:pt x="6407" y="381"/>
                    <a:pt x="6169" y="548"/>
                    <a:pt x="5931" y="691"/>
                  </a:cubicBezTo>
                  <a:cubicBezTo>
                    <a:pt x="5335" y="262"/>
                    <a:pt x="4597" y="24"/>
                    <a:pt x="3811" y="24"/>
                  </a:cubicBezTo>
                  <a:cubicBezTo>
                    <a:pt x="1692" y="24"/>
                    <a:pt x="1" y="1763"/>
                    <a:pt x="1" y="3834"/>
                  </a:cubicBezTo>
                  <a:cubicBezTo>
                    <a:pt x="1" y="4168"/>
                    <a:pt x="25" y="4477"/>
                    <a:pt x="120" y="4787"/>
                  </a:cubicBezTo>
                  <a:cubicBezTo>
                    <a:pt x="140" y="4866"/>
                    <a:pt x="209" y="4912"/>
                    <a:pt x="286" y="4912"/>
                  </a:cubicBezTo>
                  <a:cubicBezTo>
                    <a:pt x="302" y="4912"/>
                    <a:pt x="318" y="4910"/>
                    <a:pt x="334" y="4906"/>
                  </a:cubicBezTo>
                  <a:cubicBezTo>
                    <a:pt x="430" y="4882"/>
                    <a:pt x="477" y="4787"/>
                    <a:pt x="453" y="4692"/>
                  </a:cubicBezTo>
                  <a:cubicBezTo>
                    <a:pt x="382" y="4430"/>
                    <a:pt x="334" y="4144"/>
                    <a:pt x="334" y="3834"/>
                  </a:cubicBezTo>
                  <a:cubicBezTo>
                    <a:pt x="334" y="1929"/>
                    <a:pt x="1882" y="358"/>
                    <a:pt x="3811" y="358"/>
                  </a:cubicBezTo>
                  <a:cubicBezTo>
                    <a:pt x="4454" y="358"/>
                    <a:pt x="5097" y="548"/>
                    <a:pt x="5621" y="858"/>
                  </a:cubicBezTo>
                  <a:cubicBezTo>
                    <a:pt x="5359" y="1072"/>
                    <a:pt x="5121" y="1334"/>
                    <a:pt x="4907" y="1643"/>
                  </a:cubicBezTo>
                  <a:cubicBezTo>
                    <a:pt x="4478" y="2286"/>
                    <a:pt x="4240" y="3049"/>
                    <a:pt x="4240" y="3811"/>
                  </a:cubicBezTo>
                  <a:cubicBezTo>
                    <a:pt x="4240" y="5001"/>
                    <a:pt x="4764" y="6073"/>
                    <a:pt x="5621" y="6764"/>
                  </a:cubicBezTo>
                  <a:cubicBezTo>
                    <a:pt x="5097" y="7073"/>
                    <a:pt x="4478" y="7264"/>
                    <a:pt x="3811" y="7264"/>
                  </a:cubicBezTo>
                  <a:cubicBezTo>
                    <a:pt x="2501" y="7264"/>
                    <a:pt x="1311" y="6549"/>
                    <a:pt x="715" y="5382"/>
                  </a:cubicBezTo>
                  <a:cubicBezTo>
                    <a:pt x="697" y="5310"/>
                    <a:pt x="623" y="5279"/>
                    <a:pt x="547" y="5279"/>
                  </a:cubicBezTo>
                  <a:cubicBezTo>
                    <a:pt x="524" y="5279"/>
                    <a:pt x="500" y="5281"/>
                    <a:pt x="477" y="5287"/>
                  </a:cubicBezTo>
                  <a:cubicBezTo>
                    <a:pt x="382" y="5335"/>
                    <a:pt x="358" y="5454"/>
                    <a:pt x="382" y="5525"/>
                  </a:cubicBezTo>
                  <a:cubicBezTo>
                    <a:pt x="1049" y="6811"/>
                    <a:pt x="2359" y="7621"/>
                    <a:pt x="3787" y="7621"/>
                  </a:cubicBezTo>
                  <a:cubicBezTo>
                    <a:pt x="4550" y="7621"/>
                    <a:pt x="5288" y="7383"/>
                    <a:pt x="5883" y="6954"/>
                  </a:cubicBezTo>
                  <a:cubicBezTo>
                    <a:pt x="6502" y="7383"/>
                    <a:pt x="7241" y="7621"/>
                    <a:pt x="8003" y="7621"/>
                  </a:cubicBezTo>
                  <a:cubicBezTo>
                    <a:pt x="10122" y="7621"/>
                    <a:pt x="11813" y="5882"/>
                    <a:pt x="11813" y="3811"/>
                  </a:cubicBezTo>
                  <a:cubicBezTo>
                    <a:pt x="11884" y="1691"/>
                    <a:pt x="10194" y="0"/>
                    <a:pt x="807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3" name="Google Shape;13973;p27"/>
            <p:cNvSpPr/>
            <p:nvPr/>
          </p:nvSpPr>
          <p:spPr>
            <a:xfrm>
              <a:off x="4703263" y="2505208"/>
              <a:ext cx="57200" cy="8950"/>
            </a:xfrm>
            <a:custGeom>
              <a:avLst/>
              <a:gdLst/>
              <a:ahLst/>
              <a:cxnLst/>
              <a:rect l="l" t="t" r="r" b="b"/>
              <a:pathLst>
                <a:path w="2288" h="358" extrusionOk="0">
                  <a:moveTo>
                    <a:pt x="168" y="1"/>
                  </a:moveTo>
                  <a:cubicBezTo>
                    <a:pt x="96" y="1"/>
                    <a:pt x="25" y="48"/>
                    <a:pt x="1" y="144"/>
                  </a:cubicBezTo>
                  <a:cubicBezTo>
                    <a:pt x="1" y="239"/>
                    <a:pt x="96" y="358"/>
                    <a:pt x="168" y="358"/>
                  </a:cubicBezTo>
                  <a:lnTo>
                    <a:pt x="2073" y="358"/>
                  </a:lnTo>
                  <a:cubicBezTo>
                    <a:pt x="2168" y="358"/>
                    <a:pt x="2239" y="286"/>
                    <a:pt x="2263" y="191"/>
                  </a:cubicBezTo>
                  <a:cubicBezTo>
                    <a:pt x="2287" y="72"/>
                    <a:pt x="2192" y="1"/>
                    <a:pt x="207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4" name="Google Shape;13974;p27"/>
            <p:cNvSpPr/>
            <p:nvPr/>
          </p:nvSpPr>
          <p:spPr>
            <a:xfrm>
              <a:off x="4703263" y="2523083"/>
              <a:ext cx="39325" cy="8350"/>
            </a:xfrm>
            <a:custGeom>
              <a:avLst/>
              <a:gdLst/>
              <a:ahLst/>
              <a:cxnLst/>
              <a:rect l="l" t="t" r="r" b="b"/>
              <a:pathLst>
                <a:path w="1573" h="334" extrusionOk="0">
                  <a:moveTo>
                    <a:pt x="168" y="0"/>
                  </a:moveTo>
                  <a:cubicBezTo>
                    <a:pt x="96" y="0"/>
                    <a:pt x="25" y="48"/>
                    <a:pt x="1" y="143"/>
                  </a:cubicBezTo>
                  <a:cubicBezTo>
                    <a:pt x="1" y="238"/>
                    <a:pt x="96" y="334"/>
                    <a:pt x="168" y="334"/>
                  </a:cubicBezTo>
                  <a:lnTo>
                    <a:pt x="1358" y="334"/>
                  </a:lnTo>
                  <a:cubicBezTo>
                    <a:pt x="1454" y="334"/>
                    <a:pt x="1525" y="286"/>
                    <a:pt x="1549" y="191"/>
                  </a:cubicBezTo>
                  <a:cubicBezTo>
                    <a:pt x="1573" y="72"/>
                    <a:pt x="1477" y="0"/>
                    <a:pt x="135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5" name="Google Shape;13975;p27"/>
            <p:cNvSpPr/>
            <p:nvPr/>
          </p:nvSpPr>
          <p:spPr>
            <a:xfrm>
              <a:off x="4884863" y="2505208"/>
              <a:ext cx="57775" cy="8950"/>
            </a:xfrm>
            <a:custGeom>
              <a:avLst/>
              <a:gdLst/>
              <a:ahLst/>
              <a:cxnLst/>
              <a:rect l="l" t="t" r="r" b="b"/>
              <a:pathLst>
                <a:path w="2311" h="358" extrusionOk="0">
                  <a:moveTo>
                    <a:pt x="215" y="1"/>
                  </a:moveTo>
                  <a:cubicBezTo>
                    <a:pt x="119" y="1"/>
                    <a:pt x="48" y="48"/>
                    <a:pt x="24" y="144"/>
                  </a:cubicBezTo>
                  <a:cubicBezTo>
                    <a:pt x="0" y="263"/>
                    <a:pt x="96" y="358"/>
                    <a:pt x="215" y="358"/>
                  </a:cubicBezTo>
                  <a:lnTo>
                    <a:pt x="2120" y="358"/>
                  </a:lnTo>
                  <a:cubicBezTo>
                    <a:pt x="2191" y="358"/>
                    <a:pt x="2263" y="286"/>
                    <a:pt x="2286" y="191"/>
                  </a:cubicBezTo>
                  <a:cubicBezTo>
                    <a:pt x="2310" y="72"/>
                    <a:pt x="2239" y="1"/>
                    <a:pt x="212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6" name="Google Shape;13976;p27"/>
            <p:cNvSpPr/>
            <p:nvPr/>
          </p:nvSpPr>
          <p:spPr>
            <a:xfrm>
              <a:off x="4902713" y="2523083"/>
              <a:ext cx="39325" cy="8350"/>
            </a:xfrm>
            <a:custGeom>
              <a:avLst/>
              <a:gdLst/>
              <a:ahLst/>
              <a:cxnLst/>
              <a:rect l="l" t="t" r="r" b="b"/>
              <a:pathLst>
                <a:path w="1573" h="334" extrusionOk="0">
                  <a:moveTo>
                    <a:pt x="215" y="0"/>
                  </a:moveTo>
                  <a:cubicBezTo>
                    <a:pt x="120" y="0"/>
                    <a:pt x="48" y="48"/>
                    <a:pt x="25" y="143"/>
                  </a:cubicBezTo>
                  <a:cubicBezTo>
                    <a:pt x="1" y="262"/>
                    <a:pt x="96" y="334"/>
                    <a:pt x="215" y="334"/>
                  </a:cubicBezTo>
                  <a:lnTo>
                    <a:pt x="1406" y="334"/>
                  </a:lnTo>
                  <a:cubicBezTo>
                    <a:pt x="1477" y="334"/>
                    <a:pt x="1572" y="286"/>
                    <a:pt x="1572" y="191"/>
                  </a:cubicBezTo>
                  <a:cubicBezTo>
                    <a:pt x="1572" y="72"/>
                    <a:pt x="1525" y="0"/>
                    <a:pt x="140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3977" name="Google Shape;13977;p27"/>
          <p:cNvSpPr/>
          <p:nvPr/>
        </p:nvSpPr>
        <p:spPr>
          <a:xfrm>
            <a:off x="4088105" y="2577914"/>
            <a:ext cx="10733" cy="18656"/>
          </a:xfrm>
          <a:custGeom>
            <a:avLst/>
            <a:gdLst/>
            <a:ahLst/>
            <a:cxnLst/>
            <a:rect l="l" t="t" r="r" b="b"/>
            <a:pathLst>
              <a:path w="359" h="624" extrusionOk="0">
                <a:moveTo>
                  <a:pt x="179" y="1"/>
                </a:moveTo>
                <a:cubicBezTo>
                  <a:pt x="77" y="1"/>
                  <a:pt x="1" y="88"/>
                  <a:pt x="1" y="195"/>
                </a:cubicBezTo>
                <a:lnTo>
                  <a:pt x="1" y="433"/>
                </a:lnTo>
                <a:cubicBezTo>
                  <a:pt x="1" y="528"/>
                  <a:pt x="72" y="624"/>
                  <a:pt x="168" y="624"/>
                </a:cubicBezTo>
                <a:cubicBezTo>
                  <a:pt x="287" y="624"/>
                  <a:pt x="358" y="552"/>
                  <a:pt x="358" y="433"/>
                </a:cubicBezTo>
                <a:lnTo>
                  <a:pt x="358" y="195"/>
                </a:lnTo>
                <a:cubicBezTo>
                  <a:pt x="358" y="100"/>
                  <a:pt x="311" y="52"/>
                  <a:pt x="215" y="4"/>
                </a:cubicBezTo>
                <a:cubicBezTo>
                  <a:pt x="203" y="2"/>
                  <a:pt x="191" y="1"/>
                  <a:pt x="1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8" name="Google Shape;13978;p27"/>
          <p:cNvSpPr/>
          <p:nvPr/>
        </p:nvSpPr>
        <p:spPr>
          <a:xfrm>
            <a:off x="4318814" y="2544579"/>
            <a:ext cx="10703" cy="1781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3" y="595"/>
                  <a:pt x="358" y="500"/>
                  <a:pt x="358" y="429"/>
                </a:cubicBezTo>
                <a:lnTo>
                  <a:pt x="358" y="191"/>
                </a:lnTo>
                <a:cubicBezTo>
                  <a:pt x="358" y="72"/>
                  <a:pt x="286"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9" name="Google Shape;13979;p27"/>
          <p:cNvSpPr/>
          <p:nvPr/>
        </p:nvSpPr>
        <p:spPr>
          <a:xfrm>
            <a:off x="4318814" y="2572324"/>
            <a:ext cx="10703" cy="1784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3" y="596"/>
                  <a:pt x="358" y="501"/>
                  <a:pt x="358" y="406"/>
                </a:cubicBezTo>
                <a:lnTo>
                  <a:pt x="358" y="168"/>
                </a:lnTo>
                <a:cubicBezTo>
                  <a:pt x="358" y="48"/>
                  <a:pt x="286"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0" name="Google Shape;13980;p27"/>
          <p:cNvSpPr/>
          <p:nvPr/>
        </p:nvSpPr>
        <p:spPr>
          <a:xfrm>
            <a:off x="4318814" y="2516087"/>
            <a:ext cx="10703" cy="17819"/>
          </a:xfrm>
          <a:custGeom>
            <a:avLst/>
            <a:gdLst/>
            <a:ahLst/>
            <a:cxnLst/>
            <a:rect l="l" t="t" r="r" b="b"/>
            <a:pathLst>
              <a:path w="358" h="596" extrusionOk="0">
                <a:moveTo>
                  <a:pt x="167" y="1"/>
                </a:moveTo>
                <a:cubicBezTo>
                  <a:pt x="72" y="1"/>
                  <a:pt x="1" y="96"/>
                  <a:pt x="1" y="191"/>
                </a:cubicBezTo>
                <a:lnTo>
                  <a:pt x="1" y="429"/>
                </a:lnTo>
                <a:cubicBezTo>
                  <a:pt x="1" y="501"/>
                  <a:pt x="72" y="596"/>
                  <a:pt x="167" y="596"/>
                </a:cubicBezTo>
                <a:cubicBezTo>
                  <a:pt x="263" y="596"/>
                  <a:pt x="358" y="501"/>
                  <a:pt x="358" y="429"/>
                </a:cubicBezTo>
                <a:lnTo>
                  <a:pt x="358" y="191"/>
                </a:lnTo>
                <a:cubicBezTo>
                  <a:pt x="358" y="96"/>
                  <a:pt x="286"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1" name="Google Shape;13981;p27"/>
          <p:cNvSpPr/>
          <p:nvPr/>
        </p:nvSpPr>
        <p:spPr>
          <a:xfrm>
            <a:off x="4318814" y="2488312"/>
            <a:ext cx="10703" cy="17849"/>
          </a:xfrm>
          <a:custGeom>
            <a:avLst/>
            <a:gdLst/>
            <a:ahLst/>
            <a:cxnLst/>
            <a:rect l="l" t="t" r="r" b="b"/>
            <a:pathLst>
              <a:path w="358" h="597" extrusionOk="0">
                <a:moveTo>
                  <a:pt x="167" y="1"/>
                </a:moveTo>
                <a:cubicBezTo>
                  <a:pt x="72" y="1"/>
                  <a:pt x="1" y="96"/>
                  <a:pt x="1" y="191"/>
                </a:cubicBezTo>
                <a:lnTo>
                  <a:pt x="1" y="429"/>
                </a:lnTo>
                <a:cubicBezTo>
                  <a:pt x="1" y="525"/>
                  <a:pt x="72" y="596"/>
                  <a:pt x="167" y="596"/>
                </a:cubicBezTo>
                <a:cubicBezTo>
                  <a:pt x="263" y="596"/>
                  <a:pt x="358" y="525"/>
                  <a:pt x="358" y="429"/>
                </a:cubicBezTo>
                <a:lnTo>
                  <a:pt x="358" y="191"/>
                </a:lnTo>
                <a:cubicBezTo>
                  <a:pt x="358" y="96"/>
                  <a:pt x="286"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2" name="Google Shape;13982;p27"/>
          <p:cNvSpPr/>
          <p:nvPr/>
        </p:nvSpPr>
        <p:spPr>
          <a:xfrm>
            <a:off x="4318814" y="2461256"/>
            <a:ext cx="10703" cy="17849"/>
          </a:xfrm>
          <a:custGeom>
            <a:avLst/>
            <a:gdLst/>
            <a:ahLst/>
            <a:cxnLst/>
            <a:rect l="l" t="t" r="r" b="b"/>
            <a:pathLst>
              <a:path w="358" h="597" extrusionOk="0">
                <a:moveTo>
                  <a:pt x="167" y="1"/>
                </a:moveTo>
                <a:cubicBezTo>
                  <a:pt x="72" y="1"/>
                  <a:pt x="1" y="72"/>
                  <a:pt x="1" y="168"/>
                </a:cubicBezTo>
                <a:lnTo>
                  <a:pt x="1" y="406"/>
                </a:lnTo>
                <a:cubicBezTo>
                  <a:pt x="1" y="501"/>
                  <a:pt x="72" y="596"/>
                  <a:pt x="167" y="596"/>
                </a:cubicBezTo>
                <a:cubicBezTo>
                  <a:pt x="263" y="596"/>
                  <a:pt x="358" y="501"/>
                  <a:pt x="358" y="406"/>
                </a:cubicBezTo>
                <a:lnTo>
                  <a:pt x="358" y="168"/>
                </a:lnTo>
                <a:cubicBezTo>
                  <a:pt x="358" y="72"/>
                  <a:pt x="286"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3" name="Google Shape;13983;p27"/>
          <p:cNvSpPr/>
          <p:nvPr/>
        </p:nvSpPr>
        <p:spPr>
          <a:xfrm>
            <a:off x="4318814" y="2433511"/>
            <a:ext cx="10703" cy="17819"/>
          </a:xfrm>
          <a:custGeom>
            <a:avLst/>
            <a:gdLst/>
            <a:ahLst/>
            <a:cxnLst/>
            <a:rect l="l" t="t" r="r" b="b"/>
            <a:pathLst>
              <a:path w="358" h="596" extrusionOk="0">
                <a:moveTo>
                  <a:pt x="167" y="0"/>
                </a:moveTo>
                <a:cubicBezTo>
                  <a:pt x="72" y="0"/>
                  <a:pt x="1" y="95"/>
                  <a:pt x="1" y="167"/>
                </a:cubicBezTo>
                <a:lnTo>
                  <a:pt x="1" y="405"/>
                </a:lnTo>
                <a:cubicBezTo>
                  <a:pt x="1" y="500"/>
                  <a:pt x="72" y="595"/>
                  <a:pt x="167" y="595"/>
                </a:cubicBezTo>
                <a:cubicBezTo>
                  <a:pt x="263" y="595"/>
                  <a:pt x="358" y="500"/>
                  <a:pt x="358" y="405"/>
                </a:cubicBezTo>
                <a:lnTo>
                  <a:pt x="358" y="167"/>
                </a:lnTo>
                <a:cubicBezTo>
                  <a:pt x="358" y="95"/>
                  <a:pt x="286"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4" name="Google Shape;13984;p27"/>
          <p:cNvSpPr/>
          <p:nvPr/>
        </p:nvSpPr>
        <p:spPr>
          <a:xfrm>
            <a:off x="4273250" y="2591547"/>
            <a:ext cx="10703" cy="17849"/>
          </a:xfrm>
          <a:custGeom>
            <a:avLst/>
            <a:gdLst/>
            <a:ahLst/>
            <a:cxnLst/>
            <a:rect l="l" t="t" r="r" b="b"/>
            <a:pathLst>
              <a:path w="358" h="597" extrusionOk="0">
                <a:moveTo>
                  <a:pt x="167" y="1"/>
                </a:moveTo>
                <a:cubicBezTo>
                  <a:pt x="96" y="1"/>
                  <a:pt x="1" y="96"/>
                  <a:pt x="1" y="191"/>
                </a:cubicBezTo>
                <a:lnTo>
                  <a:pt x="1" y="430"/>
                </a:lnTo>
                <a:cubicBezTo>
                  <a:pt x="1" y="525"/>
                  <a:pt x="96" y="596"/>
                  <a:pt x="167" y="596"/>
                </a:cubicBezTo>
                <a:cubicBezTo>
                  <a:pt x="263" y="596"/>
                  <a:pt x="358" y="525"/>
                  <a:pt x="358" y="430"/>
                </a:cubicBezTo>
                <a:lnTo>
                  <a:pt x="358" y="191"/>
                </a:lnTo>
                <a:cubicBezTo>
                  <a:pt x="358" y="72"/>
                  <a:pt x="263"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5" name="Google Shape;13985;p27"/>
          <p:cNvSpPr/>
          <p:nvPr/>
        </p:nvSpPr>
        <p:spPr>
          <a:xfrm>
            <a:off x="4273250" y="2536028"/>
            <a:ext cx="10703" cy="17819"/>
          </a:xfrm>
          <a:custGeom>
            <a:avLst/>
            <a:gdLst/>
            <a:ahLst/>
            <a:cxnLst/>
            <a:rect l="l" t="t" r="r" b="b"/>
            <a:pathLst>
              <a:path w="358" h="596" extrusionOk="0">
                <a:moveTo>
                  <a:pt x="167" y="0"/>
                </a:moveTo>
                <a:cubicBezTo>
                  <a:pt x="96" y="0"/>
                  <a:pt x="1" y="72"/>
                  <a:pt x="1" y="167"/>
                </a:cubicBezTo>
                <a:lnTo>
                  <a:pt x="1" y="405"/>
                </a:lnTo>
                <a:cubicBezTo>
                  <a:pt x="1" y="500"/>
                  <a:pt x="96" y="596"/>
                  <a:pt x="167" y="596"/>
                </a:cubicBezTo>
                <a:cubicBezTo>
                  <a:pt x="263" y="596"/>
                  <a:pt x="358" y="500"/>
                  <a:pt x="358" y="405"/>
                </a:cubicBezTo>
                <a:lnTo>
                  <a:pt x="358" y="167"/>
                </a:lnTo>
                <a:cubicBezTo>
                  <a:pt x="358"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6" name="Google Shape;13986;p27"/>
          <p:cNvSpPr/>
          <p:nvPr/>
        </p:nvSpPr>
        <p:spPr>
          <a:xfrm>
            <a:off x="4273250" y="2563085"/>
            <a:ext cx="10703" cy="17819"/>
          </a:xfrm>
          <a:custGeom>
            <a:avLst/>
            <a:gdLst/>
            <a:ahLst/>
            <a:cxnLst/>
            <a:rect l="l" t="t" r="r" b="b"/>
            <a:pathLst>
              <a:path w="358" h="596" extrusionOk="0">
                <a:moveTo>
                  <a:pt x="167" y="0"/>
                </a:moveTo>
                <a:cubicBezTo>
                  <a:pt x="96" y="0"/>
                  <a:pt x="1" y="96"/>
                  <a:pt x="1" y="191"/>
                </a:cubicBezTo>
                <a:lnTo>
                  <a:pt x="1" y="429"/>
                </a:lnTo>
                <a:cubicBezTo>
                  <a:pt x="1" y="524"/>
                  <a:pt x="96" y="596"/>
                  <a:pt x="167" y="596"/>
                </a:cubicBezTo>
                <a:cubicBezTo>
                  <a:pt x="263" y="596"/>
                  <a:pt x="358" y="524"/>
                  <a:pt x="358" y="429"/>
                </a:cubicBezTo>
                <a:lnTo>
                  <a:pt x="358" y="191"/>
                </a:lnTo>
                <a:cubicBezTo>
                  <a:pt x="358" y="96"/>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7" name="Google Shape;13987;p27"/>
          <p:cNvSpPr/>
          <p:nvPr/>
        </p:nvSpPr>
        <p:spPr>
          <a:xfrm>
            <a:off x="4273250" y="2508971"/>
            <a:ext cx="10703" cy="17819"/>
          </a:xfrm>
          <a:custGeom>
            <a:avLst/>
            <a:gdLst/>
            <a:ahLst/>
            <a:cxnLst/>
            <a:rect l="l" t="t" r="r" b="b"/>
            <a:pathLst>
              <a:path w="358" h="596" extrusionOk="0">
                <a:moveTo>
                  <a:pt x="167" y="0"/>
                </a:moveTo>
                <a:cubicBezTo>
                  <a:pt x="96" y="0"/>
                  <a:pt x="1" y="96"/>
                  <a:pt x="1" y="191"/>
                </a:cubicBezTo>
                <a:lnTo>
                  <a:pt x="1" y="429"/>
                </a:lnTo>
                <a:cubicBezTo>
                  <a:pt x="1" y="500"/>
                  <a:pt x="96" y="596"/>
                  <a:pt x="167" y="596"/>
                </a:cubicBezTo>
                <a:cubicBezTo>
                  <a:pt x="263" y="596"/>
                  <a:pt x="358" y="500"/>
                  <a:pt x="358" y="429"/>
                </a:cubicBezTo>
                <a:lnTo>
                  <a:pt x="358" y="191"/>
                </a:lnTo>
                <a:cubicBezTo>
                  <a:pt x="358"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8" name="Google Shape;13988;p27"/>
          <p:cNvSpPr/>
          <p:nvPr/>
        </p:nvSpPr>
        <p:spPr>
          <a:xfrm>
            <a:off x="4135821" y="2522485"/>
            <a:ext cx="10703" cy="1784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2" y="596"/>
                  <a:pt x="358" y="501"/>
                  <a:pt x="358" y="406"/>
                </a:cubicBezTo>
                <a:lnTo>
                  <a:pt x="358" y="168"/>
                </a:lnTo>
                <a:cubicBezTo>
                  <a:pt x="358" y="96"/>
                  <a:pt x="286"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9" name="Google Shape;13989;p27"/>
          <p:cNvSpPr/>
          <p:nvPr/>
        </p:nvSpPr>
        <p:spPr>
          <a:xfrm>
            <a:off x="4135821" y="2466966"/>
            <a:ext cx="10703" cy="17819"/>
          </a:xfrm>
          <a:custGeom>
            <a:avLst/>
            <a:gdLst/>
            <a:ahLst/>
            <a:cxnLst/>
            <a:rect l="l" t="t" r="r" b="b"/>
            <a:pathLst>
              <a:path w="358" h="596" extrusionOk="0">
                <a:moveTo>
                  <a:pt x="167" y="0"/>
                </a:moveTo>
                <a:cubicBezTo>
                  <a:pt x="72" y="0"/>
                  <a:pt x="1" y="96"/>
                  <a:pt x="1" y="191"/>
                </a:cubicBezTo>
                <a:lnTo>
                  <a:pt x="1" y="429"/>
                </a:lnTo>
                <a:cubicBezTo>
                  <a:pt x="1" y="524"/>
                  <a:pt x="72" y="596"/>
                  <a:pt x="167" y="596"/>
                </a:cubicBezTo>
                <a:cubicBezTo>
                  <a:pt x="262" y="596"/>
                  <a:pt x="358" y="524"/>
                  <a:pt x="358" y="429"/>
                </a:cubicBezTo>
                <a:lnTo>
                  <a:pt x="358" y="191"/>
                </a:lnTo>
                <a:cubicBezTo>
                  <a:pt x="358" y="96"/>
                  <a:pt x="286"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0" name="Google Shape;13990;p27"/>
          <p:cNvSpPr/>
          <p:nvPr/>
        </p:nvSpPr>
        <p:spPr>
          <a:xfrm>
            <a:off x="4135821" y="2494740"/>
            <a:ext cx="10703" cy="1781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2" y="595"/>
                  <a:pt x="358" y="500"/>
                  <a:pt x="358" y="429"/>
                </a:cubicBezTo>
                <a:lnTo>
                  <a:pt x="358" y="191"/>
                </a:lnTo>
                <a:cubicBezTo>
                  <a:pt x="358" y="95"/>
                  <a:pt x="286"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1" name="Google Shape;13991;p27"/>
          <p:cNvSpPr/>
          <p:nvPr/>
        </p:nvSpPr>
        <p:spPr>
          <a:xfrm>
            <a:off x="4135821" y="2550977"/>
            <a:ext cx="10703" cy="17819"/>
          </a:xfrm>
          <a:custGeom>
            <a:avLst/>
            <a:gdLst/>
            <a:ahLst/>
            <a:cxnLst/>
            <a:rect l="l" t="t" r="r" b="b"/>
            <a:pathLst>
              <a:path w="358" h="596" extrusionOk="0">
                <a:moveTo>
                  <a:pt x="167" y="0"/>
                </a:moveTo>
                <a:cubicBezTo>
                  <a:pt x="72" y="0"/>
                  <a:pt x="1" y="96"/>
                  <a:pt x="1" y="167"/>
                </a:cubicBezTo>
                <a:lnTo>
                  <a:pt x="1" y="405"/>
                </a:lnTo>
                <a:cubicBezTo>
                  <a:pt x="1" y="501"/>
                  <a:pt x="72" y="596"/>
                  <a:pt x="167" y="596"/>
                </a:cubicBezTo>
                <a:cubicBezTo>
                  <a:pt x="262" y="596"/>
                  <a:pt x="358" y="501"/>
                  <a:pt x="358" y="405"/>
                </a:cubicBezTo>
                <a:lnTo>
                  <a:pt x="358" y="167"/>
                </a:lnTo>
                <a:cubicBezTo>
                  <a:pt x="358" y="48"/>
                  <a:pt x="286"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2" name="Google Shape;13992;p27"/>
          <p:cNvSpPr/>
          <p:nvPr/>
        </p:nvSpPr>
        <p:spPr>
          <a:xfrm>
            <a:off x="4135821" y="2578751"/>
            <a:ext cx="10703" cy="17819"/>
          </a:xfrm>
          <a:custGeom>
            <a:avLst/>
            <a:gdLst/>
            <a:ahLst/>
            <a:cxnLst/>
            <a:rect l="l" t="t" r="r" b="b"/>
            <a:pathLst>
              <a:path w="358" h="596" extrusionOk="0">
                <a:moveTo>
                  <a:pt x="167" y="0"/>
                </a:moveTo>
                <a:cubicBezTo>
                  <a:pt x="72" y="0"/>
                  <a:pt x="1" y="72"/>
                  <a:pt x="1" y="167"/>
                </a:cubicBezTo>
                <a:lnTo>
                  <a:pt x="1" y="405"/>
                </a:lnTo>
                <a:cubicBezTo>
                  <a:pt x="1" y="500"/>
                  <a:pt x="72" y="596"/>
                  <a:pt x="167" y="596"/>
                </a:cubicBezTo>
                <a:cubicBezTo>
                  <a:pt x="262" y="596"/>
                  <a:pt x="358" y="500"/>
                  <a:pt x="358" y="405"/>
                </a:cubicBezTo>
                <a:lnTo>
                  <a:pt x="358" y="167"/>
                </a:lnTo>
                <a:cubicBezTo>
                  <a:pt x="310" y="48"/>
                  <a:pt x="262"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3" name="Google Shape;13993;p27"/>
          <p:cNvSpPr/>
          <p:nvPr/>
        </p:nvSpPr>
        <p:spPr>
          <a:xfrm>
            <a:off x="4261860" y="2358738"/>
            <a:ext cx="17819" cy="10703"/>
          </a:xfrm>
          <a:custGeom>
            <a:avLst/>
            <a:gdLst/>
            <a:ahLst/>
            <a:cxnLst/>
            <a:rect l="l" t="t" r="r" b="b"/>
            <a:pathLst>
              <a:path w="596" h="358" extrusionOk="0">
                <a:moveTo>
                  <a:pt x="167" y="1"/>
                </a:moveTo>
                <a:cubicBezTo>
                  <a:pt x="72" y="1"/>
                  <a:pt x="1" y="48"/>
                  <a:pt x="1" y="143"/>
                </a:cubicBezTo>
                <a:cubicBezTo>
                  <a:pt x="1" y="263"/>
                  <a:pt x="48" y="358"/>
                  <a:pt x="167" y="358"/>
                </a:cubicBezTo>
                <a:lnTo>
                  <a:pt x="405" y="358"/>
                </a:lnTo>
                <a:cubicBezTo>
                  <a:pt x="501" y="358"/>
                  <a:pt x="596" y="286"/>
                  <a:pt x="596" y="215"/>
                </a:cubicBezTo>
                <a:cubicBezTo>
                  <a:pt x="596" y="96"/>
                  <a:pt x="524" y="1"/>
                  <a:pt x="40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4" name="Google Shape;13994;p27"/>
          <p:cNvSpPr/>
          <p:nvPr/>
        </p:nvSpPr>
        <p:spPr>
          <a:xfrm>
            <a:off x="4316691" y="2358738"/>
            <a:ext cx="17819" cy="10703"/>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0" y="358"/>
                  <a:pt x="596" y="286"/>
                  <a:pt x="596" y="215"/>
                </a:cubicBezTo>
                <a:cubicBezTo>
                  <a:pt x="596"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5" name="Google Shape;13995;p27"/>
          <p:cNvSpPr/>
          <p:nvPr/>
        </p:nvSpPr>
        <p:spPr>
          <a:xfrm>
            <a:off x="4073874" y="2358738"/>
            <a:ext cx="17849" cy="10703"/>
          </a:xfrm>
          <a:custGeom>
            <a:avLst/>
            <a:gdLst/>
            <a:ahLst/>
            <a:cxnLst/>
            <a:rect l="l" t="t" r="r" b="b"/>
            <a:pathLst>
              <a:path w="597" h="358" extrusionOk="0">
                <a:moveTo>
                  <a:pt x="191" y="1"/>
                </a:moveTo>
                <a:cubicBezTo>
                  <a:pt x="96" y="1"/>
                  <a:pt x="48" y="48"/>
                  <a:pt x="1" y="143"/>
                </a:cubicBezTo>
                <a:cubicBezTo>
                  <a:pt x="1" y="263"/>
                  <a:pt x="72" y="358"/>
                  <a:pt x="191" y="358"/>
                </a:cubicBezTo>
                <a:lnTo>
                  <a:pt x="429" y="358"/>
                </a:lnTo>
                <a:cubicBezTo>
                  <a:pt x="525" y="358"/>
                  <a:pt x="596" y="286"/>
                  <a:pt x="596" y="215"/>
                </a:cubicBezTo>
                <a:cubicBezTo>
                  <a:pt x="596"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6" name="Google Shape;13996;p27"/>
          <p:cNvSpPr/>
          <p:nvPr/>
        </p:nvSpPr>
        <p:spPr>
          <a:xfrm>
            <a:off x="4288916" y="2358738"/>
            <a:ext cx="17819" cy="10703"/>
          </a:xfrm>
          <a:custGeom>
            <a:avLst/>
            <a:gdLst/>
            <a:ahLst/>
            <a:cxnLst/>
            <a:rect l="l" t="t" r="r" b="b"/>
            <a:pathLst>
              <a:path w="596" h="358" extrusionOk="0">
                <a:moveTo>
                  <a:pt x="191" y="1"/>
                </a:moveTo>
                <a:cubicBezTo>
                  <a:pt x="96" y="1"/>
                  <a:pt x="48" y="48"/>
                  <a:pt x="1" y="143"/>
                </a:cubicBezTo>
                <a:cubicBezTo>
                  <a:pt x="1" y="263"/>
                  <a:pt x="72" y="358"/>
                  <a:pt x="191" y="358"/>
                </a:cubicBezTo>
                <a:lnTo>
                  <a:pt x="429" y="358"/>
                </a:lnTo>
                <a:cubicBezTo>
                  <a:pt x="524" y="358"/>
                  <a:pt x="596" y="286"/>
                  <a:pt x="596" y="215"/>
                </a:cubicBezTo>
                <a:cubicBezTo>
                  <a:pt x="596"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7" name="Google Shape;13997;p27"/>
          <p:cNvSpPr/>
          <p:nvPr/>
        </p:nvSpPr>
        <p:spPr>
          <a:xfrm>
            <a:off x="4101648" y="2358738"/>
            <a:ext cx="17819" cy="10703"/>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1" y="358"/>
                  <a:pt x="596" y="286"/>
                  <a:pt x="596" y="215"/>
                </a:cubicBezTo>
                <a:cubicBezTo>
                  <a:pt x="596"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8" name="Google Shape;13998;p27"/>
          <p:cNvSpPr/>
          <p:nvPr/>
        </p:nvSpPr>
        <p:spPr>
          <a:xfrm>
            <a:off x="4233368" y="2358738"/>
            <a:ext cx="18566" cy="10703"/>
          </a:xfrm>
          <a:custGeom>
            <a:avLst/>
            <a:gdLst/>
            <a:ahLst/>
            <a:cxnLst/>
            <a:rect l="l" t="t" r="r" b="b"/>
            <a:pathLst>
              <a:path w="621" h="358" extrusionOk="0">
                <a:moveTo>
                  <a:pt x="191" y="1"/>
                </a:moveTo>
                <a:cubicBezTo>
                  <a:pt x="120" y="1"/>
                  <a:pt x="49" y="48"/>
                  <a:pt x="25" y="143"/>
                </a:cubicBezTo>
                <a:cubicBezTo>
                  <a:pt x="1" y="263"/>
                  <a:pt x="72" y="358"/>
                  <a:pt x="191" y="358"/>
                </a:cubicBezTo>
                <a:lnTo>
                  <a:pt x="430" y="358"/>
                </a:lnTo>
                <a:cubicBezTo>
                  <a:pt x="525" y="358"/>
                  <a:pt x="620" y="286"/>
                  <a:pt x="620" y="215"/>
                </a:cubicBezTo>
                <a:cubicBezTo>
                  <a:pt x="620" y="96"/>
                  <a:pt x="549" y="1"/>
                  <a:pt x="4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9" name="Google Shape;13999;p27"/>
          <p:cNvSpPr/>
          <p:nvPr/>
        </p:nvSpPr>
        <p:spPr>
          <a:xfrm>
            <a:off x="4129423" y="2358738"/>
            <a:ext cx="18536" cy="10703"/>
          </a:xfrm>
          <a:custGeom>
            <a:avLst/>
            <a:gdLst/>
            <a:ahLst/>
            <a:cxnLst/>
            <a:rect l="l" t="t" r="r" b="b"/>
            <a:pathLst>
              <a:path w="620" h="358" extrusionOk="0">
                <a:moveTo>
                  <a:pt x="215" y="1"/>
                </a:moveTo>
                <a:cubicBezTo>
                  <a:pt x="119" y="1"/>
                  <a:pt x="48" y="48"/>
                  <a:pt x="24" y="143"/>
                </a:cubicBezTo>
                <a:cubicBezTo>
                  <a:pt x="0" y="263"/>
                  <a:pt x="95" y="358"/>
                  <a:pt x="215" y="358"/>
                </a:cubicBezTo>
                <a:lnTo>
                  <a:pt x="453" y="358"/>
                </a:lnTo>
                <a:cubicBezTo>
                  <a:pt x="524" y="358"/>
                  <a:pt x="619" y="286"/>
                  <a:pt x="619" y="215"/>
                </a:cubicBezTo>
                <a:cubicBezTo>
                  <a:pt x="619" y="96"/>
                  <a:pt x="572" y="1"/>
                  <a:pt x="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0" name="Google Shape;14000;p27"/>
          <p:cNvSpPr/>
          <p:nvPr/>
        </p:nvSpPr>
        <p:spPr>
          <a:xfrm>
            <a:off x="4385036" y="2344507"/>
            <a:ext cx="39196" cy="39196"/>
          </a:xfrm>
          <a:custGeom>
            <a:avLst/>
            <a:gdLst/>
            <a:ahLst/>
            <a:cxnLst/>
            <a:rect l="l" t="t" r="r" b="b"/>
            <a:pathLst>
              <a:path w="1311" h="1311" extrusionOk="0">
                <a:moveTo>
                  <a:pt x="667" y="357"/>
                </a:moveTo>
                <a:cubicBezTo>
                  <a:pt x="810" y="357"/>
                  <a:pt x="953" y="500"/>
                  <a:pt x="953" y="643"/>
                </a:cubicBezTo>
                <a:cubicBezTo>
                  <a:pt x="953" y="810"/>
                  <a:pt x="834" y="953"/>
                  <a:pt x="667" y="953"/>
                </a:cubicBezTo>
                <a:cubicBezTo>
                  <a:pt x="524" y="953"/>
                  <a:pt x="358" y="834"/>
                  <a:pt x="358" y="643"/>
                </a:cubicBezTo>
                <a:cubicBezTo>
                  <a:pt x="358" y="500"/>
                  <a:pt x="477" y="357"/>
                  <a:pt x="667" y="357"/>
                </a:cubicBezTo>
                <a:close/>
                <a:moveTo>
                  <a:pt x="667" y="0"/>
                </a:moveTo>
                <a:cubicBezTo>
                  <a:pt x="310" y="0"/>
                  <a:pt x="0" y="286"/>
                  <a:pt x="0" y="643"/>
                </a:cubicBezTo>
                <a:cubicBezTo>
                  <a:pt x="0" y="1000"/>
                  <a:pt x="310" y="1310"/>
                  <a:pt x="667" y="1310"/>
                </a:cubicBezTo>
                <a:cubicBezTo>
                  <a:pt x="1024" y="1310"/>
                  <a:pt x="1310" y="1000"/>
                  <a:pt x="1310" y="643"/>
                </a:cubicBezTo>
                <a:cubicBezTo>
                  <a:pt x="1310" y="286"/>
                  <a:pt x="1024" y="0"/>
                  <a:pt x="6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1" name="Google Shape;14001;p27"/>
          <p:cNvSpPr/>
          <p:nvPr/>
        </p:nvSpPr>
        <p:spPr>
          <a:xfrm>
            <a:off x="4073874" y="2322443"/>
            <a:ext cx="296224" cy="247790"/>
          </a:xfrm>
          <a:custGeom>
            <a:avLst/>
            <a:gdLst/>
            <a:ahLst/>
            <a:cxnLst/>
            <a:rect l="l" t="t" r="r" b="b"/>
            <a:pathLst>
              <a:path w="9908" h="8288" extrusionOk="0">
                <a:moveTo>
                  <a:pt x="5811" y="2334"/>
                </a:moveTo>
                <a:cubicBezTo>
                  <a:pt x="5954" y="2334"/>
                  <a:pt x="6121" y="2453"/>
                  <a:pt x="6121" y="2643"/>
                </a:cubicBezTo>
                <a:cubicBezTo>
                  <a:pt x="6121" y="2810"/>
                  <a:pt x="6002" y="2929"/>
                  <a:pt x="5811" y="2929"/>
                </a:cubicBezTo>
                <a:cubicBezTo>
                  <a:pt x="5645" y="2929"/>
                  <a:pt x="5526" y="2810"/>
                  <a:pt x="5526" y="2643"/>
                </a:cubicBezTo>
                <a:cubicBezTo>
                  <a:pt x="5526" y="2453"/>
                  <a:pt x="5669" y="2334"/>
                  <a:pt x="5811" y="2334"/>
                </a:cubicBezTo>
                <a:close/>
                <a:moveTo>
                  <a:pt x="2215" y="3596"/>
                </a:moveTo>
                <a:cubicBezTo>
                  <a:pt x="2358" y="3596"/>
                  <a:pt x="2501" y="3715"/>
                  <a:pt x="2501" y="3882"/>
                </a:cubicBezTo>
                <a:cubicBezTo>
                  <a:pt x="2501" y="4048"/>
                  <a:pt x="2382" y="4191"/>
                  <a:pt x="2215" y="4191"/>
                </a:cubicBezTo>
                <a:cubicBezTo>
                  <a:pt x="2025" y="4191"/>
                  <a:pt x="1906" y="4072"/>
                  <a:pt x="1906" y="3882"/>
                </a:cubicBezTo>
                <a:cubicBezTo>
                  <a:pt x="1906" y="3715"/>
                  <a:pt x="2073" y="3596"/>
                  <a:pt x="2215" y="3596"/>
                </a:cubicBezTo>
                <a:close/>
                <a:moveTo>
                  <a:pt x="4287" y="4834"/>
                </a:moveTo>
                <a:cubicBezTo>
                  <a:pt x="4454" y="4834"/>
                  <a:pt x="4597" y="4953"/>
                  <a:pt x="4597" y="5144"/>
                </a:cubicBezTo>
                <a:cubicBezTo>
                  <a:pt x="4597" y="5311"/>
                  <a:pt x="4478" y="5430"/>
                  <a:pt x="4287" y="5430"/>
                </a:cubicBezTo>
                <a:cubicBezTo>
                  <a:pt x="4121" y="5430"/>
                  <a:pt x="4002" y="5311"/>
                  <a:pt x="4002" y="5144"/>
                </a:cubicBezTo>
                <a:cubicBezTo>
                  <a:pt x="4002" y="4953"/>
                  <a:pt x="4121" y="4834"/>
                  <a:pt x="4287" y="4834"/>
                </a:cubicBezTo>
                <a:close/>
                <a:moveTo>
                  <a:pt x="667" y="7382"/>
                </a:moveTo>
                <a:cubicBezTo>
                  <a:pt x="810" y="7382"/>
                  <a:pt x="953" y="7502"/>
                  <a:pt x="953" y="7668"/>
                </a:cubicBezTo>
                <a:cubicBezTo>
                  <a:pt x="953" y="7811"/>
                  <a:pt x="834" y="7978"/>
                  <a:pt x="667" y="7978"/>
                </a:cubicBezTo>
                <a:cubicBezTo>
                  <a:pt x="477" y="7978"/>
                  <a:pt x="358" y="7859"/>
                  <a:pt x="358" y="7668"/>
                </a:cubicBezTo>
                <a:cubicBezTo>
                  <a:pt x="358" y="7502"/>
                  <a:pt x="477" y="7382"/>
                  <a:pt x="667" y="7382"/>
                </a:cubicBezTo>
                <a:close/>
                <a:moveTo>
                  <a:pt x="8598" y="0"/>
                </a:moveTo>
                <a:cubicBezTo>
                  <a:pt x="7907" y="0"/>
                  <a:pt x="7312" y="595"/>
                  <a:pt x="7312" y="1310"/>
                </a:cubicBezTo>
                <a:cubicBezTo>
                  <a:pt x="7312" y="1453"/>
                  <a:pt x="7336" y="1572"/>
                  <a:pt x="7359" y="1691"/>
                </a:cubicBezTo>
                <a:lnTo>
                  <a:pt x="6407" y="2143"/>
                </a:lnTo>
                <a:cubicBezTo>
                  <a:pt x="6288" y="1977"/>
                  <a:pt x="6121" y="1905"/>
                  <a:pt x="5930" y="1905"/>
                </a:cubicBezTo>
                <a:cubicBezTo>
                  <a:pt x="5573" y="1905"/>
                  <a:pt x="5264" y="2191"/>
                  <a:pt x="5264" y="2548"/>
                </a:cubicBezTo>
                <a:cubicBezTo>
                  <a:pt x="5264" y="2739"/>
                  <a:pt x="5335" y="2882"/>
                  <a:pt x="5454" y="3001"/>
                </a:cubicBezTo>
                <a:lnTo>
                  <a:pt x="4573" y="4453"/>
                </a:lnTo>
                <a:cubicBezTo>
                  <a:pt x="4502" y="4429"/>
                  <a:pt x="4454" y="4429"/>
                  <a:pt x="4383" y="4429"/>
                </a:cubicBezTo>
                <a:cubicBezTo>
                  <a:pt x="4192" y="4429"/>
                  <a:pt x="4025" y="4525"/>
                  <a:pt x="3906" y="4620"/>
                </a:cubicBezTo>
                <a:lnTo>
                  <a:pt x="2930" y="4025"/>
                </a:lnTo>
                <a:cubicBezTo>
                  <a:pt x="2954" y="3977"/>
                  <a:pt x="2954" y="3882"/>
                  <a:pt x="2954" y="3834"/>
                </a:cubicBezTo>
                <a:cubicBezTo>
                  <a:pt x="2954" y="3477"/>
                  <a:pt x="2644" y="3167"/>
                  <a:pt x="2287" y="3167"/>
                </a:cubicBezTo>
                <a:cubicBezTo>
                  <a:pt x="1953" y="3167"/>
                  <a:pt x="1644" y="3477"/>
                  <a:pt x="1644" y="3834"/>
                </a:cubicBezTo>
                <a:cubicBezTo>
                  <a:pt x="1644" y="3977"/>
                  <a:pt x="1692" y="4120"/>
                  <a:pt x="1787" y="4239"/>
                </a:cubicBezTo>
                <a:lnTo>
                  <a:pt x="787" y="6954"/>
                </a:lnTo>
                <a:lnTo>
                  <a:pt x="715" y="6954"/>
                </a:lnTo>
                <a:cubicBezTo>
                  <a:pt x="358" y="6954"/>
                  <a:pt x="72" y="7240"/>
                  <a:pt x="72" y="7597"/>
                </a:cubicBezTo>
                <a:cubicBezTo>
                  <a:pt x="1" y="8002"/>
                  <a:pt x="310" y="8287"/>
                  <a:pt x="667" y="8287"/>
                </a:cubicBezTo>
                <a:cubicBezTo>
                  <a:pt x="1025" y="8287"/>
                  <a:pt x="1310" y="8002"/>
                  <a:pt x="1310" y="7644"/>
                </a:cubicBezTo>
                <a:cubicBezTo>
                  <a:pt x="1310" y="7430"/>
                  <a:pt x="1239" y="7240"/>
                  <a:pt x="1049" y="7144"/>
                </a:cubicBezTo>
                <a:lnTo>
                  <a:pt x="2025" y="4477"/>
                </a:lnTo>
                <a:cubicBezTo>
                  <a:pt x="2096" y="4525"/>
                  <a:pt x="2144" y="4525"/>
                  <a:pt x="2215" y="4525"/>
                </a:cubicBezTo>
                <a:cubicBezTo>
                  <a:pt x="2358" y="4525"/>
                  <a:pt x="2501" y="4453"/>
                  <a:pt x="2596" y="4358"/>
                </a:cubicBezTo>
                <a:lnTo>
                  <a:pt x="3644" y="5001"/>
                </a:lnTo>
                <a:lnTo>
                  <a:pt x="3644" y="5120"/>
                </a:lnTo>
                <a:cubicBezTo>
                  <a:pt x="3644" y="5477"/>
                  <a:pt x="3930" y="5763"/>
                  <a:pt x="4287" y="5763"/>
                </a:cubicBezTo>
                <a:cubicBezTo>
                  <a:pt x="4645" y="5763"/>
                  <a:pt x="4954" y="5477"/>
                  <a:pt x="4954" y="5120"/>
                </a:cubicBezTo>
                <a:cubicBezTo>
                  <a:pt x="4954" y="4930"/>
                  <a:pt x="4883" y="4787"/>
                  <a:pt x="4764" y="4668"/>
                </a:cubicBezTo>
                <a:lnTo>
                  <a:pt x="5669" y="3215"/>
                </a:lnTo>
                <a:cubicBezTo>
                  <a:pt x="5716" y="3239"/>
                  <a:pt x="5788" y="3239"/>
                  <a:pt x="5835" y="3239"/>
                </a:cubicBezTo>
                <a:cubicBezTo>
                  <a:pt x="6192" y="3239"/>
                  <a:pt x="6502" y="2929"/>
                  <a:pt x="6502" y="2572"/>
                </a:cubicBezTo>
                <a:lnTo>
                  <a:pt x="6502" y="2501"/>
                </a:lnTo>
                <a:lnTo>
                  <a:pt x="7455" y="2048"/>
                </a:lnTo>
                <a:cubicBezTo>
                  <a:pt x="7693" y="2405"/>
                  <a:pt x="8098" y="2643"/>
                  <a:pt x="8550" y="2643"/>
                </a:cubicBezTo>
                <a:cubicBezTo>
                  <a:pt x="8812" y="2643"/>
                  <a:pt x="9050" y="2548"/>
                  <a:pt x="9288" y="2405"/>
                </a:cubicBezTo>
                <a:cubicBezTo>
                  <a:pt x="9384" y="2334"/>
                  <a:pt x="9384" y="2262"/>
                  <a:pt x="9360" y="2167"/>
                </a:cubicBezTo>
                <a:cubicBezTo>
                  <a:pt x="9312" y="2104"/>
                  <a:pt x="9265" y="2082"/>
                  <a:pt x="9210" y="2082"/>
                </a:cubicBezTo>
                <a:cubicBezTo>
                  <a:pt x="9182" y="2082"/>
                  <a:pt x="9153" y="2088"/>
                  <a:pt x="9122" y="2096"/>
                </a:cubicBezTo>
                <a:cubicBezTo>
                  <a:pt x="8979" y="2215"/>
                  <a:pt x="8764" y="2286"/>
                  <a:pt x="8574" y="2286"/>
                </a:cubicBezTo>
                <a:cubicBezTo>
                  <a:pt x="8050" y="2286"/>
                  <a:pt x="7597" y="1834"/>
                  <a:pt x="7597" y="1310"/>
                </a:cubicBezTo>
                <a:cubicBezTo>
                  <a:pt x="7597" y="762"/>
                  <a:pt x="8050" y="310"/>
                  <a:pt x="8574" y="310"/>
                </a:cubicBezTo>
                <a:cubicBezTo>
                  <a:pt x="9122" y="310"/>
                  <a:pt x="9574" y="762"/>
                  <a:pt x="9574" y="1310"/>
                </a:cubicBezTo>
                <a:cubicBezTo>
                  <a:pt x="9574" y="1381"/>
                  <a:pt x="9574" y="1477"/>
                  <a:pt x="9526" y="1572"/>
                </a:cubicBezTo>
                <a:cubicBezTo>
                  <a:pt x="9503" y="1667"/>
                  <a:pt x="9574" y="1738"/>
                  <a:pt x="9646" y="1786"/>
                </a:cubicBezTo>
                <a:cubicBezTo>
                  <a:pt x="9658" y="1789"/>
                  <a:pt x="9671" y="1791"/>
                  <a:pt x="9684" y="1791"/>
                </a:cubicBezTo>
                <a:cubicBezTo>
                  <a:pt x="9765" y="1791"/>
                  <a:pt x="9839" y="1729"/>
                  <a:pt x="9860" y="1667"/>
                </a:cubicBezTo>
                <a:cubicBezTo>
                  <a:pt x="9884" y="1548"/>
                  <a:pt x="9908" y="1429"/>
                  <a:pt x="9908" y="1310"/>
                </a:cubicBezTo>
                <a:cubicBezTo>
                  <a:pt x="9908" y="595"/>
                  <a:pt x="9312" y="0"/>
                  <a:pt x="859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2" name="Google Shape;14002;p27"/>
          <p:cNvSpPr/>
          <p:nvPr/>
        </p:nvSpPr>
        <p:spPr>
          <a:xfrm>
            <a:off x="4399267" y="2470524"/>
            <a:ext cx="10703" cy="17819"/>
          </a:xfrm>
          <a:custGeom>
            <a:avLst/>
            <a:gdLst/>
            <a:ahLst/>
            <a:cxnLst/>
            <a:rect l="l" t="t" r="r" b="b"/>
            <a:pathLst>
              <a:path w="358" h="596" extrusionOk="0">
                <a:moveTo>
                  <a:pt x="191" y="0"/>
                </a:moveTo>
                <a:cubicBezTo>
                  <a:pt x="96" y="0"/>
                  <a:pt x="1" y="96"/>
                  <a:pt x="1" y="191"/>
                </a:cubicBezTo>
                <a:lnTo>
                  <a:pt x="1" y="429"/>
                </a:lnTo>
                <a:cubicBezTo>
                  <a:pt x="1" y="524"/>
                  <a:pt x="96" y="596"/>
                  <a:pt x="191" y="596"/>
                </a:cubicBezTo>
                <a:cubicBezTo>
                  <a:pt x="287" y="596"/>
                  <a:pt x="358" y="524"/>
                  <a:pt x="358" y="429"/>
                </a:cubicBezTo>
                <a:lnTo>
                  <a:pt x="358" y="191"/>
                </a:lnTo>
                <a:cubicBezTo>
                  <a:pt x="358" y="96"/>
                  <a:pt x="287" y="0"/>
                  <a:pt x="1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3" name="Google Shape;14003;p27"/>
          <p:cNvSpPr/>
          <p:nvPr/>
        </p:nvSpPr>
        <p:spPr>
          <a:xfrm>
            <a:off x="4399267" y="2415692"/>
            <a:ext cx="10703" cy="17849"/>
          </a:xfrm>
          <a:custGeom>
            <a:avLst/>
            <a:gdLst/>
            <a:ahLst/>
            <a:cxnLst/>
            <a:rect l="l" t="t" r="r" b="b"/>
            <a:pathLst>
              <a:path w="358" h="597" extrusionOk="0">
                <a:moveTo>
                  <a:pt x="191" y="1"/>
                </a:moveTo>
                <a:cubicBezTo>
                  <a:pt x="96" y="1"/>
                  <a:pt x="1" y="96"/>
                  <a:pt x="1" y="167"/>
                </a:cubicBezTo>
                <a:lnTo>
                  <a:pt x="1" y="406"/>
                </a:lnTo>
                <a:cubicBezTo>
                  <a:pt x="1" y="501"/>
                  <a:pt x="96" y="596"/>
                  <a:pt x="191" y="596"/>
                </a:cubicBezTo>
                <a:cubicBezTo>
                  <a:pt x="287" y="596"/>
                  <a:pt x="358" y="501"/>
                  <a:pt x="358" y="406"/>
                </a:cubicBezTo>
                <a:lnTo>
                  <a:pt x="358" y="167"/>
                </a:lnTo>
                <a:cubicBezTo>
                  <a:pt x="358" y="48"/>
                  <a:pt x="287" y="1"/>
                  <a:pt x="1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4" name="Google Shape;14004;p27"/>
          <p:cNvSpPr/>
          <p:nvPr/>
        </p:nvSpPr>
        <p:spPr>
          <a:xfrm>
            <a:off x="4399267" y="2498298"/>
            <a:ext cx="10703" cy="17819"/>
          </a:xfrm>
          <a:custGeom>
            <a:avLst/>
            <a:gdLst/>
            <a:ahLst/>
            <a:cxnLst/>
            <a:rect l="l" t="t" r="r" b="b"/>
            <a:pathLst>
              <a:path w="358" h="596" extrusionOk="0">
                <a:moveTo>
                  <a:pt x="191" y="0"/>
                </a:moveTo>
                <a:cubicBezTo>
                  <a:pt x="96" y="0"/>
                  <a:pt x="1" y="95"/>
                  <a:pt x="1" y="191"/>
                </a:cubicBezTo>
                <a:lnTo>
                  <a:pt x="1" y="429"/>
                </a:lnTo>
                <a:cubicBezTo>
                  <a:pt x="1" y="500"/>
                  <a:pt x="96" y="596"/>
                  <a:pt x="191" y="596"/>
                </a:cubicBezTo>
                <a:cubicBezTo>
                  <a:pt x="287" y="596"/>
                  <a:pt x="358" y="500"/>
                  <a:pt x="358" y="429"/>
                </a:cubicBezTo>
                <a:lnTo>
                  <a:pt x="358" y="191"/>
                </a:lnTo>
                <a:cubicBezTo>
                  <a:pt x="358" y="95"/>
                  <a:pt x="287" y="0"/>
                  <a:pt x="1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5" name="Google Shape;14005;p27"/>
          <p:cNvSpPr/>
          <p:nvPr/>
        </p:nvSpPr>
        <p:spPr>
          <a:xfrm>
            <a:off x="4399267" y="2443467"/>
            <a:ext cx="10703" cy="17819"/>
          </a:xfrm>
          <a:custGeom>
            <a:avLst/>
            <a:gdLst/>
            <a:ahLst/>
            <a:cxnLst/>
            <a:rect l="l" t="t" r="r" b="b"/>
            <a:pathLst>
              <a:path w="358" h="596" extrusionOk="0">
                <a:moveTo>
                  <a:pt x="191" y="0"/>
                </a:moveTo>
                <a:cubicBezTo>
                  <a:pt x="96" y="0"/>
                  <a:pt x="1" y="72"/>
                  <a:pt x="1" y="167"/>
                </a:cubicBezTo>
                <a:lnTo>
                  <a:pt x="1" y="405"/>
                </a:lnTo>
                <a:cubicBezTo>
                  <a:pt x="1" y="501"/>
                  <a:pt x="96" y="596"/>
                  <a:pt x="191" y="596"/>
                </a:cubicBezTo>
                <a:cubicBezTo>
                  <a:pt x="287" y="596"/>
                  <a:pt x="358" y="501"/>
                  <a:pt x="358" y="405"/>
                </a:cubicBezTo>
                <a:lnTo>
                  <a:pt x="358" y="167"/>
                </a:lnTo>
                <a:cubicBezTo>
                  <a:pt x="358" y="48"/>
                  <a:pt x="287" y="0"/>
                  <a:pt x="1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6" name="Google Shape;14006;p27"/>
          <p:cNvSpPr/>
          <p:nvPr/>
        </p:nvSpPr>
        <p:spPr>
          <a:xfrm>
            <a:off x="4399267" y="2554535"/>
            <a:ext cx="10703" cy="17819"/>
          </a:xfrm>
          <a:custGeom>
            <a:avLst/>
            <a:gdLst/>
            <a:ahLst/>
            <a:cxnLst/>
            <a:rect l="l" t="t" r="r" b="b"/>
            <a:pathLst>
              <a:path w="358" h="596" extrusionOk="0">
                <a:moveTo>
                  <a:pt x="191" y="1"/>
                </a:moveTo>
                <a:cubicBezTo>
                  <a:pt x="96" y="1"/>
                  <a:pt x="1" y="96"/>
                  <a:pt x="1" y="167"/>
                </a:cubicBezTo>
                <a:lnTo>
                  <a:pt x="1" y="405"/>
                </a:lnTo>
                <a:cubicBezTo>
                  <a:pt x="1" y="501"/>
                  <a:pt x="96" y="596"/>
                  <a:pt x="191" y="596"/>
                </a:cubicBezTo>
                <a:cubicBezTo>
                  <a:pt x="287" y="596"/>
                  <a:pt x="358" y="501"/>
                  <a:pt x="358" y="405"/>
                </a:cubicBezTo>
                <a:lnTo>
                  <a:pt x="358" y="167"/>
                </a:lnTo>
                <a:cubicBezTo>
                  <a:pt x="358" y="48"/>
                  <a:pt x="287" y="1"/>
                  <a:pt x="1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7" name="Google Shape;14007;p27"/>
          <p:cNvSpPr/>
          <p:nvPr/>
        </p:nvSpPr>
        <p:spPr>
          <a:xfrm>
            <a:off x="4399267" y="2582309"/>
            <a:ext cx="10703" cy="17819"/>
          </a:xfrm>
          <a:custGeom>
            <a:avLst/>
            <a:gdLst/>
            <a:ahLst/>
            <a:cxnLst/>
            <a:rect l="l" t="t" r="r" b="b"/>
            <a:pathLst>
              <a:path w="358" h="596" extrusionOk="0">
                <a:moveTo>
                  <a:pt x="191" y="0"/>
                </a:moveTo>
                <a:cubicBezTo>
                  <a:pt x="96" y="0"/>
                  <a:pt x="1" y="72"/>
                  <a:pt x="1" y="167"/>
                </a:cubicBezTo>
                <a:lnTo>
                  <a:pt x="1" y="405"/>
                </a:lnTo>
                <a:cubicBezTo>
                  <a:pt x="1" y="500"/>
                  <a:pt x="96" y="596"/>
                  <a:pt x="191" y="596"/>
                </a:cubicBezTo>
                <a:cubicBezTo>
                  <a:pt x="287" y="596"/>
                  <a:pt x="358" y="500"/>
                  <a:pt x="358" y="405"/>
                </a:cubicBezTo>
                <a:lnTo>
                  <a:pt x="358" y="167"/>
                </a:lnTo>
                <a:cubicBezTo>
                  <a:pt x="358" y="48"/>
                  <a:pt x="287" y="0"/>
                  <a:pt x="1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8" name="Google Shape;14008;p27"/>
          <p:cNvSpPr/>
          <p:nvPr/>
        </p:nvSpPr>
        <p:spPr>
          <a:xfrm>
            <a:off x="4399267" y="2526043"/>
            <a:ext cx="10703" cy="17849"/>
          </a:xfrm>
          <a:custGeom>
            <a:avLst/>
            <a:gdLst/>
            <a:ahLst/>
            <a:cxnLst/>
            <a:rect l="l" t="t" r="r" b="b"/>
            <a:pathLst>
              <a:path w="358" h="597" extrusionOk="0">
                <a:moveTo>
                  <a:pt x="191" y="1"/>
                </a:moveTo>
                <a:cubicBezTo>
                  <a:pt x="96" y="1"/>
                  <a:pt x="1" y="96"/>
                  <a:pt x="1" y="168"/>
                </a:cubicBezTo>
                <a:lnTo>
                  <a:pt x="1" y="406"/>
                </a:lnTo>
                <a:cubicBezTo>
                  <a:pt x="1" y="501"/>
                  <a:pt x="96" y="596"/>
                  <a:pt x="191" y="596"/>
                </a:cubicBezTo>
                <a:cubicBezTo>
                  <a:pt x="287" y="596"/>
                  <a:pt x="358" y="501"/>
                  <a:pt x="358" y="406"/>
                </a:cubicBezTo>
                <a:lnTo>
                  <a:pt x="358" y="168"/>
                </a:lnTo>
                <a:cubicBezTo>
                  <a:pt x="358" y="96"/>
                  <a:pt x="287" y="1"/>
                  <a:pt x="1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9" name="Google Shape;14009;p27"/>
          <p:cNvSpPr/>
          <p:nvPr/>
        </p:nvSpPr>
        <p:spPr>
          <a:xfrm>
            <a:off x="4022630" y="2292516"/>
            <a:ext cx="356019" cy="355332"/>
          </a:xfrm>
          <a:custGeom>
            <a:avLst/>
            <a:gdLst/>
            <a:ahLst/>
            <a:cxnLst/>
            <a:rect l="l" t="t" r="r" b="b"/>
            <a:pathLst>
              <a:path w="11908" h="11885" extrusionOk="0">
                <a:moveTo>
                  <a:pt x="905" y="1"/>
                </a:moveTo>
                <a:cubicBezTo>
                  <a:pt x="786" y="1"/>
                  <a:pt x="714" y="72"/>
                  <a:pt x="714" y="191"/>
                </a:cubicBezTo>
                <a:lnTo>
                  <a:pt x="714" y="1001"/>
                </a:lnTo>
                <a:lnTo>
                  <a:pt x="500" y="1001"/>
                </a:lnTo>
                <a:cubicBezTo>
                  <a:pt x="405" y="1001"/>
                  <a:pt x="333" y="1049"/>
                  <a:pt x="333" y="1144"/>
                </a:cubicBezTo>
                <a:cubicBezTo>
                  <a:pt x="333" y="1263"/>
                  <a:pt x="381" y="1358"/>
                  <a:pt x="500" y="1358"/>
                </a:cubicBezTo>
                <a:lnTo>
                  <a:pt x="714" y="1358"/>
                </a:lnTo>
                <a:lnTo>
                  <a:pt x="714" y="2239"/>
                </a:lnTo>
                <a:lnTo>
                  <a:pt x="500" y="2239"/>
                </a:lnTo>
                <a:cubicBezTo>
                  <a:pt x="405" y="2239"/>
                  <a:pt x="333" y="2287"/>
                  <a:pt x="333" y="2382"/>
                </a:cubicBezTo>
                <a:cubicBezTo>
                  <a:pt x="333" y="2501"/>
                  <a:pt x="381" y="2597"/>
                  <a:pt x="500" y="2597"/>
                </a:cubicBezTo>
                <a:lnTo>
                  <a:pt x="714" y="2597"/>
                </a:lnTo>
                <a:lnTo>
                  <a:pt x="714" y="3478"/>
                </a:lnTo>
                <a:lnTo>
                  <a:pt x="500" y="3478"/>
                </a:lnTo>
                <a:cubicBezTo>
                  <a:pt x="405" y="3478"/>
                  <a:pt x="333" y="3549"/>
                  <a:pt x="333" y="3644"/>
                </a:cubicBezTo>
                <a:cubicBezTo>
                  <a:pt x="333" y="3763"/>
                  <a:pt x="381" y="3835"/>
                  <a:pt x="500" y="3835"/>
                </a:cubicBezTo>
                <a:lnTo>
                  <a:pt x="714" y="3835"/>
                </a:lnTo>
                <a:lnTo>
                  <a:pt x="714" y="4740"/>
                </a:lnTo>
                <a:lnTo>
                  <a:pt x="500" y="4740"/>
                </a:lnTo>
                <a:cubicBezTo>
                  <a:pt x="405" y="4740"/>
                  <a:pt x="333" y="4788"/>
                  <a:pt x="333" y="4883"/>
                </a:cubicBezTo>
                <a:cubicBezTo>
                  <a:pt x="333" y="5002"/>
                  <a:pt x="381" y="5097"/>
                  <a:pt x="500" y="5097"/>
                </a:cubicBezTo>
                <a:lnTo>
                  <a:pt x="714" y="5097"/>
                </a:lnTo>
                <a:lnTo>
                  <a:pt x="714" y="5978"/>
                </a:lnTo>
                <a:lnTo>
                  <a:pt x="500" y="5978"/>
                </a:lnTo>
                <a:cubicBezTo>
                  <a:pt x="405" y="5978"/>
                  <a:pt x="333" y="6050"/>
                  <a:pt x="333" y="6145"/>
                </a:cubicBezTo>
                <a:cubicBezTo>
                  <a:pt x="333" y="6264"/>
                  <a:pt x="381" y="6335"/>
                  <a:pt x="500" y="6335"/>
                </a:cubicBezTo>
                <a:lnTo>
                  <a:pt x="714" y="6335"/>
                </a:lnTo>
                <a:lnTo>
                  <a:pt x="714" y="7240"/>
                </a:lnTo>
                <a:lnTo>
                  <a:pt x="500" y="7240"/>
                </a:lnTo>
                <a:cubicBezTo>
                  <a:pt x="405" y="7240"/>
                  <a:pt x="333" y="7288"/>
                  <a:pt x="333" y="7383"/>
                </a:cubicBezTo>
                <a:cubicBezTo>
                  <a:pt x="333" y="7502"/>
                  <a:pt x="381" y="7598"/>
                  <a:pt x="500" y="7598"/>
                </a:cubicBezTo>
                <a:lnTo>
                  <a:pt x="714" y="7598"/>
                </a:lnTo>
                <a:lnTo>
                  <a:pt x="714" y="8479"/>
                </a:lnTo>
                <a:lnTo>
                  <a:pt x="500" y="8479"/>
                </a:lnTo>
                <a:cubicBezTo>
                  <a:pt x="405" y="8479"/>
                  <a:pt x="333" y="8550"/>
                  <a:pt x="333" y="8645"/>
                </a:cubicBezTo>
                <a:cubicBezTo>
                  <a:pt x="333" y="8765"/>
                  <a:pt x="381" y="8836"/>
                  <a:pt x="500" y="8836"/>
                </a:cubicBezTo>
                <a:lnTo>
                  <a:pt x="714" y="8836"/>
                </a:lnTo>
                <a:lnTo>
                  <a:pt x="714" y="9741"/>
                </a:lnTo>
                <a:lnTo>
                  <a:pt x="500" y="9741"/>
                </a:lnTo>
                <a:cubicBezTo>
                  <a:pt x="405" y="9741"/>
                  <a:pt x="333" y="9789"/>
                  <a:pt x="333" y="9884"/>
                </a:cubicBezTo>
                <a:cubicBezTo>
                  <a:pt x="333" y="10003"/>
                  <a:pt x="381" y="10098"/>
                  <a:pt x="500" y="10098"/>
                </a:cubicBezTo>
                <a:lnTo>
                  <a:pt x="714" y="10098"/>
                </a:lnTo>
                <a:lnTo>
                  <a:pt x="714" y="10717"/>
                </a:lnTo>
                <a:lnTo>
                  <a:pt x="286" y="10717"/>
                </a:lnTo>
                <a:cubicBezTo>
                  <a:pt x="143" y="10717"/>
                  <a:pt x="0" y="10836"/>
                  <a:pt x="0" y="11027"/>
                </a:cubicBezTo>
                <a:lnTo>
                  <a:pt x="0" y="11575"/>
                </a:lnTo>
                <a:cubicBezTo>
                  <a:pt x="0" y="11741"/>
                  <a:pt x="119" y="11884"/>
                  <a:pt x="286" y="11884"/>
                </a:cubicBezTo>
                <a:lnTo>
                  <a:pt x="11598" y="11884"/>
                </a:lnTo>
                <a:cubicBezTo>
                  <a:pt x="11764" y="11884"/>
                  <a:pt x="11907" y="11765"/>
                  <a:pt x="11907" y="11575"/>
                </a:cubicBezTo>
                <a:lnTo>
                  <a:pt x="11907" y="10979"/>
                </a:lnTo>
                <a:cubicBezTo>
                  <a:pt x="11907" y="10813"/>
                  <a:pt x="11764" y="10693"/>
                  <a:pt x="11598" y="10693"/>
                </a:cubicBezTo>
                <a:lnTo>
                  <a:pt x="10383" y="10693"/>
                </a:lnTo>
                <a:cubicBezTo>
                  <a:pt x="10359" y="10646"/>
                  <a:pt x="10288" y="10574"/>
                  <a:pt x="10240" y="10574"/>
                </a:cubicBezTo>
                <a:cubicBezTo>
                  <a:pt x="10169" y="10574"/>
                  <a:pt x="10097" y="10646"/>
                  <a:pt x="10097" y="10693"/>
                </a:cubicBezTo>
                <a:lnTo>
                  <a:pt x="7740" y="10693"/>
                </a:lnTo>
                <a:lnTo>
                  <a:pt x="7740" y="10455"/>
                </a:lnTo>
                <a:cubicBezTo>
                  <a:pt x="7740" y="10360"/>
                  <a:pt x="7644" y="10289"/>
                  <a:pt x="7549" y="10289"/>
                </a:cubicBezTo>
                <a:cubicBezTo>
                  <a:pt x="7478" y="10289"/>
                  <a:pt x="7383" y="10360"/>
                  <a:pt x="7383" y="10455"/>
                </a:cubicBezTo>
                <a:lnTo>
                  <a:pt x="7383" y="10693"/>
                </a:lnTo>
                <a:lnTo>
                  <a:pt x="5454" y="10693"/>
                </a:lnTo>
                <a:cubicBezTo>
                  <a:pt x="5358" y="10693"/>
                  <a:pt x="5263" y="10765"/>
                  <a:pt x="5263" y="10836"/>
                </a:cubicBezTo>
                <a:cubicBezTo>
                  <a:pt x="5263" y="10955"/>
                  <a:pt x="5311" y="11051"/>
                  <a:pt x="5454" y="11051"/>
                </a:cubicBezTo>
                <a:lnTo>
                  <a:pt x="11574" y="11051"/>
                </a:lnTo>
                <a:lnTo>
                  <a:pt x="11574" y="11527"/>
                </a:lnTo>
                <a:lnTo>
                  <a:pt x="381" y="11527"/>
                </a:lnTo>
                <a:lnTo>
                  <a:pt x="381" y="11051"/>
                </a:lnTo>
                <a:lnTo>
                  <a:pt x="4596" y="11051"/>
                </a:lnTo>
                <a:cubicBezTo>
                  <a:pt x="4691" y="11051"/>
                  <a:pt x="4787" y="11003"/>
                  <a:pt x="4787" y="10908"/>
                </a:cubicBezTo>
                <a:cubicBezTo>
                  <a:pt x="4787" y="10789"/>
                  <a:pt x="4739" y="10693"/>
                  <a:pt x="4596" y="10693"/>
                </a:cubicBezTo>
                <a:lnTo>
                  <a:pt x="4120" y="10693"/>
                </a:lnTo>
                <a:lnTo>
                  <a:pt x="4120" y="10646"/>
                </a:lnTo>
                <a:cubicBezTo>
                  <a:pt x="4120" y="10551"/>
                  <a:pt x="4048" y="10455"/>
                  <a:pt x="3953" y="10455"/>
                </a:cubicBezTo>
                <a:cubicBezTo>
                  <a:pt x="3858" y="10455"/>
                  <a:pt x="3763" y="10551"/>
                  <a:pt x="3763" y="10646"/>
                </a:cubicBezTo>
                <a:lnTo>
                  <a:pt x="3763" y="10693"/>
                </a:lnTo>
                <a:lnTo>
                  <a:pt x="2548" y="10693"/>
                </a:lnTo>
                <a:lnTo>
                  <a:pt x="2548" y="10670"/>
                </a:lnTo>
                <a:cubicBezTo>
                  <a:pt x="2548" y="10574"/>
                  <a:pt x="2501" y="10479"/>
                  <a:pt x="2405" y="10479"/>
                </a:cubicBezTo>
                <a:cubicBezTo>
                  <a:pt x="2286" y="10479"/>
                  <a:pt x="2191" y="10551"/>
                  <a:pt x="2191" y="10670"/>
                </a:cubicBezTo>
                <a:lnTo>
                  <a:pt x="2191" y="10693"/>
                </a:lnTo>
                <a:lnTo>
                  <a:pt x="1072" y="10693"/>
                </a:lnTo>
                <a:lnTo>
                  <a:pt x="1072" y="191"/>
                </a:lnTo>
                <a:cubicBezTo>
                  <a:pt x="1072" y="96"/>
                  <a:pt x="1000" y="1"/>
                  <a:pt x="90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010" name="Google Shape;14010;p27"/>
          <p:cNvGrpSpPr/>
          <p:nvPr/>
        </p:nvGrpSpPr>
        <p:grpSpPr>
          <a:xfrm>
            <a:off x="3245846" y="2291082"/>
            <a:ext cx="361730" cy="358919"/>
            <a:chOff x="3654238" y="2368833"/>
            <a:chExt cx="302475" cy="300125"/>
          </a:xfrm>
        </p:grpSpPr>
        <p:sp>
          <p:nvSpPr>
            <p:cNvPr id="14011" name="Google Shape;14011;p27"/>
            <p:cNvSpPr/>
            <p:nvPr/>
          </p:nvSpPr>
          <p:spPr>
            <a:xfrm>
              <a:off x="3654238" y="2368833"/>
              <a:ext cx="302475" cy="300125"/>
            </a:xfrm>
            <a:custGeom>
              <a:avLst/>
              <a:gdLst/>
              <a:ahLst/>
              <a:cxnLst/>
              <a:rect l="l" t="t" r="r" b="b"/>
              <a:pathLst>
                <a:path w="12099" h="12005" extrusionOk="0">
                  <a:moveTo>
                    <a:pt x="9550" y="407"/>
                  </a:moveTo>
                  <a:cubicBezTo>
                    <a:pt x="9717" y="407"/>
                    <a:pt x="9908" y="455"/>
                    <a:pt x="10074" y="478"/>
                  </a:cubicBezTo>
                  <a:cubicBezTo>
                    <a:pt x="10622" y="621"/>
                    <a:pt x="11051" y="955"/>
                    <a:pt x="11336" y="1455"/>
                  </a:cubicBezTo>
                  <a:cubicBezTo>
                    <a:pt x="11598" y="1931"/>
                    <a:pt x="11694" y="2503"/>
                    <a:pt x="11527" y="3027"/>
                  </a:cubicBezTo>
                  <a:cubicBezTo>
                    <a:pt x="11384" y="3574"/>
                    <a:pt x="11051" y="4027"/>
                    <a:pt x="10551" y="4289"/>
                  </a:cubicBezTo>
                  <a:cubicBezTo>
                    <a:pt x="10217" y="4455"/>
                    <a:pt x="9908" y="4551"/>
                    <a:pt x="9550" y="4551"/>
                  </a:cubicBezTo>
                  <a:cubicBezTo>
                    <a:pt x="9145" y="3598"/>
                    <a:pt x="8383" y="2860"/>
                    <a:pt x="7431" y="2479"/>
                  </a:cubicBezTo>
                  <a:lnTo>
                    <a:pt x="7526" y="1931"/>
                  </a:lnTo>
                  <a:cubicBezTo>
                    <a:pt x="7669" y="1407"/>
                    <a:pt x="8002" y="955"/>
                    <a:pt x="8502" y="693"/>
                  </a:cubicBezTo>
                  <a:cubicBezTo>
                    <a:pt x="8836" y="502"/>
                    <a:pt x="9193" y="407"/>
                    <a:pt x="9550" y="407"/>
                  </a:cubicBezTo>
                  <a:close/>
                  <a:moveTo>
                    <a:pt x="2525" y="7408"/>
                  </a:moveTo>
                  <a:cubicBezTo>
                    <a:pt x="2906" y="8361"/>
                    <a:pt x="3668" y="9147"/>
                    <a:pt x="4621" y="9528"/>
                  </a:cubicBezTo>
                  <a:cubicBezTo>
                    <a:pt x="4597" y="10647"/>
                    <a:pt x="3668" y="11576"/>
                    <a:pt x="2549" y="11576"/>
                  </a:cubicBezTo>
                  <a:cubicBezTo>
                    <a:pt x="1382" y="11576"/>
                    <a:pt x="453" y="10647"/>
                    <a:pt x="453" y="9480"/>
                  </a:cubicBezTo>
                  <a:cubicBezTo>
                    <a:pt x="453" y="8361"/>
                    <a:pt x="1382" y="7432"/>
                    <a:pt x="2525" y="7408"/>
                  </a:cubicBezTo>
                  <a:close/>
                  <a:moveTo>
                    <a:pt x="6026" y="2527"/>
                  </a:moveTo>
                  <a:cubicBezTo>
                    <a:pt x="7931" y="2527"/>
                    <a:pt x="9479" y="4074"/>
                    <a:pt x="9479" y="5980"/>
                  </a:cubicBezTo>
                  <a:cubicBezTo>
                    <a:pt x="9479" y="6932"/>
                    <a:pt x="9074" y="7885"/>
                    <a:pt x="8360" y="8552"/>
                  </a:cubicBezTo>
                  <a:cubicBezTo>
                    <a:pt x="8288" y="8599"/>
                    <a:pt x="8264" y="8718"/>
                    <a:pt x="8360" y="8790"/>
                  </a:cubicBezTo>
                  <a:cubicBezTo>
                    <a:pt x="8386" y="8816"/>
                    <a:pt x="8433" y="8835"/>
                    <a:pt x="8483" y="8835"/>
                  </a:cubicBezTo>
                  <a:cubicBezTo>
                    <a:pt x="8524" y="8835"/>
                    <a:pt x="8566" y="8822"/>
                    <a:pt x="8598" y="8790"/>
                  </a:cubicBezTo>
                  <a:cubicBezTo>
                    <a:pt x="9003" y="8385"/>
                    <a:pt x="9336" y="7909"/>
                    <a:pt x="9550" y="7408"/>
                  </a:cubicBezTo>
                  <a:cubicBezTo>
                    <a:pt x="9908" y="7408"/>
                    <a:pt x="10217" y="7504"/>
                    <a:pt x="10551" y="7670"/>
                  </a:cubicBezTo>
                  <a:cubicBezTo>
                    <a:pt x="11027" y="7956"/>
                    <a:pt x="11384" y="8385"/>
                    <a:pt x="11527" y="8933"/>
                  </a:cubicBezTo>
                  <a:cubicBezTo>
                    <a:pt x="11694" y="9480"/>
                    <a:pt x="11622" y="10052"/>
                    <a:pt x="11336" y="10528"/>
                  </a:cubicBezTo>
                  <a:cubicBezTo>
                    <a:pt x="11051" y="11004"/>
                    <a:pt x="10622" y="11362"/>
                    <a:pt x="10074" y="11528"/>
                  </a:cubicBezTo>
                  <a:cubicBezTo>
                    <a:pt x="9909" y="11573"/>
                    <a:pt x="9740" y="11595"/>
                    <a:pt x="9570" y="11595"/>
                  </a:cubicBezTo>
                  <a:cubicBezTo>
                    <a:pt x="9200" y="11595"/>
                    <a:pt x="8829" y="11493"/>
                    <a:pt x="8502" y="11314"/>
                  </a:cubicBezTo>
                  <a:cubicBezTo>
                    <a:pt x="8026" y="11052"/>
                    <a:pt x="7669" y="10600"/>
                    <a:pt x="7526" y="10052"/>
                  </a:cubicBezTo>
                  <a:cubicBezTo>
                    <a:pt x="7455" y="9885"/>
                    <a:pt x="7455" y="9742"/>
                    <a:pt x="7455" y="9552"/>
                  </a:cubicBezTo>
                  <a:cubicBezTo>
                    <a:pt x="7645" y="9504"/>
                    <a:pt x="7788" y="9409"/>
                    <a:pt x="7931" y="9314"/>
                  </a:cubicBezTo>
                  <a:cubicBezTo>
                    <a:pt x="8026" y="9266"/>
                    <a:pt x="8050" y="9171"/>
                    <a:pt x="8002" y="9075"/>
                  </a:cubicBezTo>
                  <a:cubicBezTo>
                    <a:pt x="7959" y="9018"/>
                    <a:pt x="7907" y="8986"/>
                    <a:pt x="7857" y="8986"/>
                  </a:cubicBezTo>
                  <a:cubicBezTo>
                    <a:pt x="7824" y="8986"/>
                    <a:pt x="7792" y="9000"/>
                    <a:pt x="7764" y="9028"/>
                  </a:cubicBezTo>
                  <a:cubicBezTo>
                    <a:pt x="7217" y="9314"/>
                    <a:pt x="6645" y="9456"/>
                    <a:pt x="6026" y="9456"/>
                  </a:cubicBezTo>
                  <a:cubicBezTo>
                    <a:pt x="4121" y="9456"/>
                    <a:pt x="2573" y="7909"/>
                    <a:pt x="2573" y="6003"/>
                  </a:cubicBezTo>
                  <a:cubicBezTo>
                    <a:pt x="2573" y="4098"/>
                    <a:pt x="4121" y="2527"/>
                    <a:pt x="6026" y="2527"/>
                  </a:cubicBezTo>
                  <a:close/>
                  <a:moveTo>
                    <a:pt x="9487" y="0"/>
                  </a:moveTo>
                  <a:cubicBezTo>
                    <a:pt x="9070" y="0"/>
                    <a:pt x="8664" y="117"/>
                    <a:pt x="8288" y="336"/>
                  </a:cubicBezTo>
                  <a:cubicBezTo>
                    <a:pt x="7717" y="645"/>
                    <a:pt x="7336" y="1169"/>
                    <a:pt x="7169" y="1812"/>
                  </a:cubicBezTo>
                  <a:cubicBezTo>
                    <a:pt x="7121" y="2003"/>
                    <a:pt x="7097" y="2145"/>
                    <a:pt x="7074" y="2312"/>
                  </a:cubicBezTo>
                  <a:cubicBezTo>
                    <a:pt x="6740" y="2217"/>
                    <a:pt x="6383" y="2169"/>
                    <a:pt x="6002" y="2169"/>
                  </a:cubicBezTo>
                  <a:cubicBezTo>
                    <a:pt x="5645" y="2169"/>
                    <a:pt x="5240" y="2217"/>
                    <a:pt x="4930" y="2312"/>
                  </a:cubicBezTo>
                  <a:cubicBezTo>
                    <a:pt x="4930" y="2050"/>
                    <a:pt x="4859" y="1812"/>
                    <a:pt x="4764" y="1574"/>
                  </a:cubicBezTo>
                  <a:cubicBezTo>
                    <a:pt x="4745" y="1501"/>
                    <a:pt x="4672" y="1470"/>
                    <a:pt x="4595" y="1470"/>
                  </a:cubicBezTo>
                  <a:cubicBezTo>
                    <a:pt x="4572" y="1470"/>
                    <a:pt x="4548" y="1473"/>
                    <a:pt x="4525" y="1479"/>
                  </a:cubicBezTo>
                  <a:cubicBezTo>
                    <a:pt x="4454" y="1503"/>
                    <a:pt x="4406" y="1622"/>
                    <a:pt x="4454" y="1717"/>
                  </a:cubicBezTo>
                  <a:cubicBezTo>
                    <a:pt x="4525" y="1955"/>
                    <a:pt x="4597" y="2217"/>
                    <a:pt x="4597" y="2479"/>
                  </a:cubicBezTo>
                  <a:cubicBezTo>
                    <a:pt x="3644" y="2860"/>
                    <a:pt x="2858" y="3598"/>
                    <a:pt x="2477" y="4551"/>
                  </a:cubicBezTo>
                  <a:cubicBezTo>
                    <a:pt x="2311" y="4551"/>
                    <a:pt x="2144" y="4527"/>
                    <a:pt x="1977" y="4503"/>
                  </a:cubicBezTo>
                  <a:cubicBezTo>
                    <a:pt x="1430" y="4336"/>
                    <a:pt x="1001" y="4027"/>
                    <a:pt x="715" y="3503"/>
                  </a:cubicBezTo>
                  <a:cubicBezTo>
                    <a:pt x="453" y="3027"/>
                    <a:pt x="358" y="2479"/>
                    <a:pt x="525" y="1931"/>
                  </a:cubicBezTo>
                  <a:cubicBezTo>
                    <a:pt x="668" y="1383"/>
                    <a:pt x="1001" y="955"/>
                    <a:pt x="1501" y="693"/>
                  </a:cubicBezTo>
                  <a:cubicBezTo>
                    <a:pt x="1833" y="508"/>
                    <a:pt x="2198" y="417"/>
                    <a:pt x="2558" y="417"/>
                  </a:cubicBezTo>
                  <a:cubicBezTo>
                    <a:pt x="3128" y="417"/>
                    <a:pt x="3688" y="645"/>
                    <a:pt x="4097" y="1098"/>
                  </a:cubicBezTo>
                  <a:cubicBezTo>
                    <a:pt x="4124" y="1125"/>
                    <a:pt x="4176" y="1153"/>
                    <a:pt x="4228" y="1153"/>
                  </a:cubicBezTo>
                  <a:cubicBezTo>
                    <a:pt x="4266" y="1153"/>
                    <a:pt x="4305" y="1138"/>
                    <a:pt x="4335" y="1098"/>
                  </a:cubicBezTo>
                  <a:cubicBezTo>
                    <a:pt x="4383" y="1050"/>
                    <a:pt x="4406" y="931"/>
                    <a:pt x="4335" y="860"/>
                  </a:cubicBezTo>
                  <a:cubicBezTo>
                    <a:pt x="3978" y="431"/>
                    <a:pt x="3454" y="169"/>
                    <a:pt x="2930" y="97"/>
                  </a:cubicBezTo>
                  <a:cubicBezTo>
                    <a:pt x="2787" y="74"/>
                    <a:pt x="2644" y="62"/>
                    <a:pt x="2503" y="62"/>
                  </a:cubicBezTo>
                  <a:cubicBezTo>
                    <a:pt x="2080" y="62"/>
                    <a:pt x="1674" y="169"/>
                    <a:pt x="1334" y="383"/>
                  </a:cubicBezTo>
                  <a:cubicBezTo>
                    <a:pt x="763" y="717"/>
                    <a:pt x="382" y="1217"/>
                    <a:pt x="191" y="1884"/>
                  </a:cubicBezTo>
                  <a:cubicBezTo>
                    <a:pt x="1" y="2503"/>
                    <a:pt x="96" y="3146"/>
                    <a:pt x="429" y="3717"/>
                  </a:cubicBezTo>
                  <a:cubicBezTo>
                    <a:pt x="763" y="4289"/>
                    <a:pt x="1263" y="4670"/>
                    <a:pt x="1930" y="4860"/>
                  </a:cubicBezTo>
                  <a:cubicBezTo>
                    <a:pt x="2073" y="4884"/>
                    <a:pt x="2239" y="4908"/>
                    <a:pt x="2406" y="4932"/>
                  </a:cubicBezTo>
                  <a:cubicBezTo>
                    <a:pt x="2287" y="5289"/>
                    <a:pt x="2239" y="5646"/>
                    <a:pt x="2239" y="6027"/>
                  </a:cubicBezTo>
                  <a:cubicBezTo>
                    <a:pt x="2239" y="6432"/>
                    <a:pt x="2311" y="6789"/>
                    <a:pt x="2406" y="7099"/>
                  </a:cubicBezTo>
                  <a:cubicBezTo>
                    <a:pt x="1120" y="7194"/>
                    <a:pt x="144" y="8242"/>
                    <a:pt x="144" y="9528"/>
                  </a:cubicBezTo>
                  <a:cubicBezTo>
                    <a:pt x="144" y="10862"/>
                    <a:pt x="1239" y="11957"/>
                    <a:pt x="2573" y="11957"/>
                  </a:cubicBezTo>
                  <a:cubicBezTo>
                    <a:pt x="3859" y="11957"/>
                    <a:pt x="4930" y="10957"/>
                    <a:pt x="4978" y="9695"/>
                  </a:cubicBezTo>
                  <a:cubicBezTo>
                    <a:pt x="5311" y="9790"/>
                    <a:pt x="5692" y="9838"/>
                    <a:pt x="6050" y="9838"/>
                  </a:cubicBezTo>
                  <a:cubicBezTo>
                    <a:pt x="6407" y="9838"/>
                    <a:pt x="6764" y="9790"/>
                    <a:pt x="7121" y="9695"/>
                  </a:cubicBezTo>
                  <a:cubicBezTo>
                    <a:pt x="7121" y="9838"/>
                    <a:pt x="7169" y="10028"/>
                    <a:pt x="7217" y="10171"/>
                  </a:cubicBezTo>
                  <a:cubicBezTo>
                    <a:pt x="7407" y="10814"/>
                    <a:pt x="7788" y="11338"/>
                    <a:pt x="8360" y="11671"/>
                  </a:cubicBezTo>
                  <a:cubicBezTo>
                    <a:pt x="8741" y="11862"/>
                    <a:pt x="9145" y="12005"/>
                    <a:pt x="9574" y="12005"/>
                  </a:cubicBezTo>
                  <a:cubicBezTo>
                    <a:pt x="9788" y="12005"/>
                    <a:pt x="9979" y="11957"/>
                    <a:pt x="10193" y="11909"/>
                  </a:cubicBezTo>
                  <a:cubicBezTo>
                    <a:pt x="10813" y="11719"/>
                    <a:pt x="11360" y="11338"/>
                    <a:pt x="11694" y="10766"/>
                  </a:cubicBezTo>
                  <a:cubicBezTo>
                    <a:pt x="12003" y="10219"/>
                    <a:pt x="12098" y="9552"/>
                    <a:pt x="11932" y="8933"/>
                  </a:cubicBezTo>
                  <a:cubicBezTo>
                    <a:pt x="11717" y="8242"/>
                    <a:pt x="11289" y="7694"/>
                    <a:pt x="10741" y="7385"/>
                  </a:cubicBezTo>
                  <a:cubicBezTo>
                    <a:pt x="10408" y="7194"/>
                    <a:pt x="10050" y="7075"/>
                    <a:pt x="9669" y="7051"/>
                  </a:cubicBezTo>
                  <a:cubicBezTo>
                    <a:pt x="9741" y="6694"/>
                    <a:pt x="9812" y="6337"/>
                    <a:pt x="9812" y="5980"/>
                  </a:cubicBezTo>
                  <a:cubicBezTo>
                    <a:pt x="9812" y="5599"/>
                    <a:pt x="9741" y="5241"/>
                    <a:pt x="9669" y="4884"/>
                  </a:cubicBezTo>
                  <a:cubicBezTo>
                    <a:pt x="10003" y="4860"/>
                    <a:pt x="10408" y="4765"/>
                    <a:pt x="10741" y="4551"/>
                  </a:cubicBezTo>
                  <a:cubicBezTo>
                    <a:pt x="11289" y="4217"/>
                    <a:pt x="11694" y="3717"/>
                    <a:pt x="11860" y="3074"/>
                  </a:cubicBezTo>
                  <a:cubicBezTo>
                    <a:pt x="12051" y="2431"/>
                    <a:pt x="11956" y="1788"/>
                    <a:pt x="11622" y="1217"/>
                  </a:cubicBezTo>
                  <a:cubicBezTo>
                    <a:pt x="11289" y="645"/>
                    <a:pt x="10789" y="264"/>
                    <a:pt x="10146" y="97"/>
                  </a:cubicBezTo>
                  <a:cubicBezTo>
                    <a:pt x="9925" y="32"/>
                    <a:pt x="9704" y="0"/>
                    <a:pt x="948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2" name="Google Shape;14012;p27"/>
            <p:cNvSpPr/>
            <p:nvPr/>
          </p:nvSpPr>
          <p:spPr>
            <a:xfrm>
              <a:off x="3863813" y="2416508"/>
              <a:ext cx="57775" cy="8950"/>
            </a:xfrm>
            <a:custGeom>
              <a:avLst/>
              <a:gdLst/>
              <a:ahLst/>
              <a:cxnLst/>
              <a:rect l="l" t="t" r="r" b="b"/>
              <a:pathLst>
                <a:path w="2311" h="358" extrusionOk="0">
                  <a:moveTo>
                    <a:pt x="215" y="0"/>
                  </a:moveTo>
                  <a:cubicBezTo>
                    <a:pt x="119" y="0"/>
                    <a:pt x="48" y="48"/>
                    <a:pt x="24" y="143"/>
                  </a:cubicBezTo>
                  <a:cubicBezTo>
                    <a:pt x="0" y="262"/>
                    <a:pt x="96" y="358"/>
                    <a:pt x="215" y="358"/>
                  </a:cubicBezTo>
                  <a:lnTo>
                    <a:pt x="2120" y="358"/>
                  </a:lnTo>
                  <a:cubicBezTo>
                    <a:pt x="2215" y="358"/>
                    <a:pt x="2310" y="262"/>
                    <a:pt x="2287" y="143"/>
                  </a:cubicBezTo>
                  <a:cubicBezTo>
                    <a:pt x="2263" y="48"/>
                    <a:pt x="2168" y="0"/>
                    <a:pt x="207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3" name="Google Shape;14013;p27"/>
            <p:cNvSpPr/>
            <p:nvPr/>
          </p:nvSpPr>
          <p:spPr>
            <a:xfrm>
              <a:off x="3881663" y="2434958"/>
              <a:ext cx="39325" cy="8950"/>
            </a:xfrm>
            <a:custGeom>
              <a:avLst/>
              <a:gdLst/>
              <a:ahLst/>
              <a:cxnLst/>
              <a:rect l="l" t="t" r="r" b="b"/>
              <a:pathLst>
                <a:path w="1573" h="358" extrusionOk="0">
                  <a:moveTo>
                    <a:pt x="215" y="1"/>
                  </a:moveTo>
                  <a:cubicBezTo>
                    <a:pt x="120" y="1"/>
                    <a:pt x="48" y="72"/>
                    <a:pt x="25" y="143"/>
                  </a:cubicBezTo>
                  <a:cubicBezTo>
                    <a:pt x="1" y="263"/>
                    <a:pt x="96" y="358"/>
                    <a:pt x="215" y="358"/>
                  </a:cubicBezTo>
                  <a:lnTo>
                    <a:pt x="1358" y="358"/>
                  </a:lnTo>
                  <a:cubicBezTo>
                    <a:pt x="1454" y="358"/>
                    <a:pt x="1525" y="310"/>
                    <a:pt x="1549" y="215"/>
                  </a:cubicBezTo>
                  <a:cubicBezTo>
                    <a:pt x="1573" y="120"/>
                    <a:pt x="1477" y="1"/>
                    <a:pt x="135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4" name="Google Shape;14014;p27"/>
            <p:cNvSpPr/>
            <p:nvPr/>
          </p:nvSpPr>
          <p:spPr>
            <a:xfrm>
              <a:off x="3688188" y="2610583"/>
              <a:ext cx="57775" cy="8975"/>
            </a:xfrm>
            <a:custGeom>
              <a:avLst/>
              <a:gdLst/>
              <a:ahLst/>
              <a:cxnLst/>
              <a:rect l="l" t="t" r="r" b="b"/>
              <a:pathLst>
                <a:path w="2311" h="359" extrusionOk="0">
                  <a:moveTo>
                    <a:pt x="214" y="1"/>
                  </a:moveTo>
                  <a:cubicBezTo>
                    <a:pt x="95" y="1"/>
                    <a:pt x="0" y="96"/>
                    <a:pt x="24" y="215"/>
                  </a:cubicBezTo>
                  <a:cubicBezTo>
                    <a:pt x="95" y="310"/>
                    <a:pt x="143" y="358"/>
                    <a:pt x="238" y="358"/>
                  </a:cubicBezTo>
                  <a:lnTo>
                    <a:pt x="2120" y="358"/>
                  </a:lnTo>
                  <a:cubicBezTo>
                    <a:pt x="2191" y="358"/>
                    <a:pt x="2263" y="310"/>
                    <a:pt x="2286" y="215"/>
                  </a:cubicBezTo>
                  <a:cubicBezTo>
                    <a:pt x="2310" y="96"/>
                    <a:pt x="2239" y="1"/>
                    <a:pt x="212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5" name="Google Shape;14015;p27"/>
            <p:cNvSpPr/>
            <p:nvPr/>
          </p:nvSpPr>
          <p:spPr>
            <a:xfrm>
              <a:off x="3689363" y="2592133"/>
              <a:ext cx="38725" cy="8950"/>
            </a:xfrm>
            <a:custGeom>
              <a:avLst/>
              <a:gdLst/>
              <a:ahLst/>
              <a:cxnLst/>
              <a:rect l="l" t="t" r="r" b="b"/>
              <a:pathLst>
                <a:path w="1549" h="358" extrusionOk="0">
                  <a:moveTo>
                    <a:pt x="191" y="1"/>
                  </a:moveTo>
                  <a:cubicBezTo>
                    <a:pt x="96" y="1"/>
                    <a:pt x="48" y="48"/>
                    <a:pt x="1" y="143"/>
                  </a:cubicBezTo>
                  <a:cubicBezTo>
                    <a:pt x="1" y="263"/>
                    <a:pt x="72" y="358"/>
                    <a:pt x="191" y="358"/>
                  </a:cubicBezTo>
                  <a:lnTo>
                    <a:pt x="1358" y="358"/>
                  </a:lnTo>
                  <a:cubicBezTo>
                    <a:pt x="1430" y="358"/>
                    <a:pt x="1501" y="286"/>
                    <a:pt x="1525" y="215"/>
                  </a:cubicBezTo>
                  <a:cubicBezTo>
                    <a:pt x="1549" y="96"/>
                    <a:pt x="1477" y="1"/>
                    <a:pt x="135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6" name="Google Shape;14016;p27"/>
            <p:cNvSpPr/>
            <p:nvPr/>
          </p:nvSpPr>
          <p:spPr>
            <a:xfrm>
              <a:off x="3863813" y="2611183"/>
              <a:ext cx="57175" cy="8950"/>
            </a:xfrm>
            <a:custGeom>
              <a:avLst/>
              <a:gdLst/>
              <a:ahLst/>
              <a:cxnLst/>
              <a:rect l="l" t="t" r="r" b="b"/>
              <a:pathLst>
                <a:path w="2287" h="358" extrusionOk="0">
                  <a:moveTo>
                    <a:pt x="215" y="1"/>
                  </a:moveTo>
                  <a:cubicBezTo>
                    <a:pt x="119" y="1"/>
                    <a:pt x="48" y="72"/>
                    <a:pt x="24" y="167"/>
                  </a:cubicBezTo>
                  <a:cubicBezTo>
                    <a:pt x="0" y="286"/>
                    <a:pt x="96" y="358"/>
                    <a:pt x="215" y="358"/>
                  </a:cubicBezTo>
                  <a:lnTo>
                    <a:pt x="2072" y="358"/>
                  </a:lnTo>
                  <a:cubicBezTo>
                    <a:pt x="2168" y="358"/>
                    <a:pt x="2239" y="310"/>
                    <a:pt x="2263" y="215"/>
                  </a:cubicBezTo>
                  <a:cubicBezTo>
                    <a:pt x="2287" y="96"/>
                    <a:pt x="2191" y="1"/>
                    <a:pt x="212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7" name="Google Shape;14017;p27"/>
            <p:cNvSpPr/>
            <p:nvPr/>
          </p:nvSpPr>
          <p:spPr>
            <a:xfrm>
              <a:off x="3881663" y="2592733"/>
              <a:ext cx="39325" cy="8950"/>
            </a:xfrm>
            <a:custGeom>
              <a:avLst/>
              <a:gdLst/>
              <a:ahLst/>
              <a:cxnLst/>
              <a:rect l="l" t="t" r="r" b="b"/>
              <a:pathLst>
                <a:path w="1573" h="358" extrusionOk="0">
                  <a:moveTo>
                    <a:pt x="215" y="0"/>
                  </a:moveTo>
                  <a:cubicBezTo>
                    <a:pt x="120" y="0"/>
                    <a:pt x="48" y="72"/>
                    <a:pt x="25" y="143"/>
                  </a:cubicBezTo>
                  <a:cubicBezTo>
                    <a:pt x="1" y="262"/>
                    <a:pt x="96" y="358"/>
                    <a:pt x="215" y="358"/>
                  </a:cubicBezTo>
                  <a:lnTo>
                    <a:pt x="1358" y="358"/>
                  </a:lnTo>
                  <a:cubicBezTo>
                    <a:pt x="1454" y="358"/>
                    <a:pt x="1525" y="310"/>
                    <a:pt x="1549" y="215"/>
                  </a:cubicBezTo>
                  <a:cubicBezTo>
                    <a:pt x="1573" y="96"/>
                    <a:pt x="1477" y="0"/>
                    <a:pt x="135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8" name="Google Shape;14018;p27"/>
            <p:cNvSpPr/>
            <p:nvPr/>
          </p:nvSpPr>
          <p:spPr>
            <a:xfrm>
              <a:off x="3759613" y="2491508"/>
              <a:ext cx="90525" cy="8975"/>
            </a:xfrm>
            <a:custGeom>
              <a:avLst/>
              <a:gdLst/>
              <a:ahLst/>
              <a:cxnLst/>
              <a:rect l="l" t="t" r="r" b="b"/>
              <a:pathLst>
                <a:path w="3621" h="359" extrusionOk="0">
                  <a:moveTo>
                    <a:pt x="215" y="1"/>
                  </a:moveTo>
                  <a:cubicBezTo>
                    <a:pt x="120" y="1"/>
                    <a:pt x="49" y="72"/>
                    <a:pt x="25" y="144"/>
                  </a:cubicBezTo>
                  <a:cubicBezTo>
                    <a:pt x="1" y="263"/>
                    <a:pt x="96" y="358"/>
                    <a:pt x="215" y="358"/>
                  </a:cubicBezTo>
                  <a:lnTo>
                    <a:pt x="3430" y="358"/>
                  </a:lnTo>
                  <a:cubicBezTo>
                    <a:pt x="3502" y="358"/>
                    <a:pt x="3573" y="311"/>
                    <a:pt x="3597" y="215"/>
                  </a:cubicBezTo>
                  <a:cubicBezTo>
                    <a:pt x="3621" y="96"/>
                    <a:pt x="3549" y="1"/>
                    <a:pt x="345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9" name="Google Shape;14019;p27"/>
            <p:cNvSpPr/>
            <p:nvPr/>
          </p:nvSpPr>
          <p:spPr>
            <a:xfrm>
              <a:off x="3759613" y="2514133"/>
              <a:ext cx="90525" cy="8975"/>
            </a:xfrm>
            <a:custGeom>
              <a:avLst/>
              <a:gdLst/>
              <a:ahLst/>
              <a:cxnLst/>
              <a:rect l="l" t="t" r="r" b="b"/>
              <a:pathLst>
                <a:path w="3621" h="359" extrusionOk="0">
                  <a:moveTo>
                    <a:pt x="215" y="1"/>
                  </a:moveTo>
                  <a:cubicBezTo>
                    <a:pt x="120" y="1"/>
                    <a:pt x="49" y="49"/>
                    <a:pt x="25" y="144"/>
                  </a:cubicBezTo>
                  <a:cubicBezTo>
                    <a:pt x="1" y="263"/>
                    <a:pt x="96" y="358"/>
                    <a:pt x="215" y="358"/>
                  </a:cubicBezTo>
                  <a:lnTo>
                    <a:pt x="3430" y="358"/>
                  </a:lnTo>
                  <a:cubicBezTo>
                    <a:pt x="3502" y="358"/>
                    <a:pt x="3573" y="287"/>
                    <a:pt x="3597" y="191"/>
                  </a:cubicBezTo>
                  <a:cubicBezTo>
                    <a:pt x="3621" y="96"/>
                    <a:pt x="3549" y="1"/>
                    <a:pt x="345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0" name="Google Shape;14020;p27"/>
            <p:cNvSpPr/>
            <p:nvPr/>
          </p:nvSpPr>
          <p:spPr>
            <a:xfrm>
              <a:off x="3779863" y="2536758"/>
              <a:ext cx="50625" cy="8975"/>
            </a:xfrm>
            <a:custGeom>
              <a:avLst/>
              <a:gdLst/>
              <a:ahLst/>
              <a:cxnLst/>
              <a:rect l="l" t="t" r="r" b="b"/>
              <a:pathLst>
                <a:path w="2025" h="359" extrusionOk="0">
                  <a:moveTo>
                    <a:pt x="191" y="1"/>
                  </a:moveTo>
                  <a:cubicBezTo>
                    <a:pt x="120" y="1"/>
                    <a:pt x="48" y="72"/>
                    <a:pt x="24" y="168"/>
                  </a:cubicBezTo>
                  <a:cubicBezTo>
                    <a:pt x="1" y="287"/>
                    <a:pt x="72" y="358"/>
                    <a:pt x="191" y="358"/>
                  </a:cubicBezTo>
                  <a:lnTo>
                    <a:pt x="1810" y="358"/>
                  </a:lnTo>
                  <a:cubicBezTo>
                    <a:pt x="1906" y="358"/>
                    <a:pt x="1953" y="310"/>
                    <a:pt x="1977" y="215"/>
                  </a:cubicBezTo>
                  <a:cubicBezTo>
                    <a:pt x="2025" y="96"/>
                    <a:pt x="1930" y="1"/>
                    <a:pt x="1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1" name="Google Shape;14021;p27"/>
            <p:cNvSpPr/>
            <p:nvPr/>
          </p:nvSpPr>
          <p:spPr>
            <a:xfrm>
              <a:off x="3689363" y="2416508"/>
              <a:ext cx="58375" cy="8950"/>
            </a:xfrm>
            <a:custGeom>
              <a:avLst/>
              <a:gdLst/>
              <a:ahLst/>
              <a:cxnLst/>
              <a:rect l="l" t="t" r="r" b="b"/>
              <a:pathLst>
                <a:path w="2335" h="358" extrusionOk="0">
                  <a:moveTo>
                    <a:pt x="215" y="0"/>
                  </a:moveTo>
                  <a:cubicBezTo>
                    <a:pt x="120" y="0"/>
                    <a:pt x="72" y="48"/>
                    <a:pt x="25" y="143"/>
                  </a:cubicBezTo>
                  <a:cubicBezTo>
                    <a:pt x="1" y="262"/>
                    <a:pt x="96" y="358"/>
                    <a:pt x="215" y="358"/>
                  </a:cubicBezTo>
                  <a:lnTo>
                    <a:pt x="2120" y="358"/>
                  </a:lnTo>
                  <a:cubicBezTo>
                    <a:pt x="2239" y="358"/>
                    <a:pt x="2335" y="262"/>
                    <a:pt x="2311" y="143"/>
                  </a:cubicBezTo>
                  <a:cubicBezTo>
                    <a:pt x="2239" y="48"/>
                    <a:pt x="2144" y="0"/>
                    <a:pt x="209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2" name="Google Shape;14022;p27"/>
            <p:cNvSpPr/>
            <p:nvPr/>
          </p:nvSpPr>
          <p:spPr>
            <a:xfrm>
              <a:off x="3688763" y="2434958"/>
              <a:ext cx="39325" cy="8950"/>
            </a:xfrm>
            <a:custGeom>
              <a:avLst/>
              <a:gdLst/>
              <a:ahLst/>
              <a:cxnLst/>
              <a:rect l="l" t="t" r="r" b="b"/>
              <a:pathLst>
                <a:path w="1573" h="358" extrusionOk="0">
                  <a:moveTo>
                    <a:pt x="215" y="1"/>
                  </a:moveTo>
                  <a:cubicBezTo>
                    <a:pt x="96" y="1"/>
                    <a:pt x="1" y="96"/>
                    <a:pt x="25" y="215"/>
                  </a:cubicBezTo>
                  <a:cubicBezTo>
                    <a:pt x="72" y="310"/>
                    <a:pt x="120" y="358"/>
                    <a:pt x="215" y="358"/>
                  </a:cubicBezTo>
                  <a:lnTo>
                    <a:pt x="1382" y="358"/>
                  </a:lnTo>
                  <a:cubicBezTo>
                    <a:pt x="1454" y="358"/>
                    <a:pt x="1525" y="310"/>
                    <a:pt x="1549" y="215"/>
                  </a:cubicBezTo>
                  <a:cubicBezTo>
                    <a:pt x="1573" y="96"/>
                    <a:pt x="1501" y="1"/>
                    <a:pt x="1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23" name="Google Shape;14023;p27"/>
          <p:cNvGrpSpPr/>
          <p:nvPr/>
        </p:nvGrpSpPr>
        <p:grpSpPr>
          <a:xfrm>
            <a:off x="2544498" y="2291052"/>
            <a:ext cx="353179" cy="355332"/>
            <a:chOff x="3195213" y="2368808"/>
            <a:chExt cx="295325" cy="297125"/>
          </a:xfrm>
        </p:grpSpPr>
        <p:sp>
          <p:nvSpPr>
            <p:cNvPr id="14024" name="Google Shape;14024;p27"/>
            <p:cNvSpPr/>
            <p:nvPr/>
          </p:nvSpPr>
          <p:spPr>
            <a:xfrm>
              <a:off x="3312513" y="2401033"/>
              <a:ext cx="141125" cy="8950"/>
            </a:xfrm>
            <a:custGeom>
              <a:avLst/>
              <a:gdLst/>
              <a:ahLst/>
              <a:cxnLst/>
              <a:rect l="l" t="t" r="r" b="b"/>
              <a:pathLst>
                <a:path w="5645" h="358" extrusionOk="0">
                  <a:moveTo>
                    <a:pt x="167" y="0"/>
                  </a:moveTo>
                  <a:cubicBezTo>
                    <a:pt x="72" y="0"/>
                    <a:pt x="0" y="48"/>
                    <a:pt x="0" y="143"/>
                  </a:cubicBezTo>
                  <a:cubicBezTo>
                    <a:pt x="0" y="262"/>
                    <a:pt x="72" y="357"/>
                    <a:pt x="167" y="357"/>
                  </a:cubicBezTo>
                  <a:lnTo>
                    <a:pt x="5478" y="357"/>
                  </a:lnTo>
                  <a:cubicBezTo>
                    <a:pt x="5549" y="357"/>
                    <a:pt x="5644" y="286"/>
                    <a:pt x="5644" y="191"/>
                  </a:cubicBezTo>
                  <a:cubicBezTo>
                    <a:pt x="5644" y="72"/>
                    <a:pt x="5597" y="0"/>
                    <a:pt x="547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5" name="Google Shape;14025;p27"/>
            <p:cNvSpPr/>
            <p:nvPr/>
          </p:nvSpPr>
          <p:spPr>
            <a:xfrm>
              <a:off x="3312513" y="2419483"/>
              <a:ext cx="141125" cy="8950"/>
            </a:xfrm>
            <a:custGeom>
              <a:avLst/>
              <a:gdLst/>
              <a:ahLst/>
              <a:cxnLst/>
              <a:rect l="l" t="t" r="r" b="b"/>
              <a:pathLst>
                <a:path w="5645" h="358" extrusionOk="0">
                  <a:moveTo>
                    <a:pt x="167" y="0"/>
                  </a:moveTo>
                  <a:cubicBezTo>
                    <a:pt x="72" y="0"/>
                    <a:pt x="0" y="48"/>
                    <a:pt x="0" y="143"/>
                  </a:cubicBezTo>
                  <a:cubicBezTo>
                    <a:pt x="0" y="262"/>
                    <a:pt x="72" y="358"/>
                    <a:pt x="167" y="358"/>
                  </a:cubicBezTo>
                  <a:lnTo>
                    <a:pt x="5478" y="358"/>
                  </a:lnTo>
                  <a:cubicBezTo>
                    <a:pt x="5549" y="358"/>
                    <a:pt x="5644" y="286"/>
                    <a:pt x="5644" y="215"/>
                  </a:cubicBezTo>
                  <a:cubicBezTo>
                    <a:pt x="5644" y="96"/>
                    <a:pt x="5597" y="0"/>
                    <a:pt x="547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6" name="Google Shape;14026;p27"/>
            <p:cNvSpPr/>
            <p:nvPr/>
          </p:nvSpPr>
          <p:spPr>
            <a:xfrm>
              <a:off x="3195813" y="2368808"/>
              <a:ext cx="294125" cy="90575"/>
            </a:xfrm>
            <a:custGeom>
              <a:avLst/>
              <a:gdLst/>
              <a:ahLst/>
              <a:cxnLst/>
              <a:rect l="l" t="t" r="r" b="b"/>
              <a:pathLst>
                <a:path w="11765" h="3623" extrusionOk="0">
                  <a:moveTo>
                    <a:pt x="1858" y="384"/>
                  </a:moveTo>
                  <a:cubicBezTo>
                    <a:pt x="2668" y="384"/>
                    <a:pt x="3311" y="1051"/>
                    <a:pt x="3311" y="1837"/>
                  </a:cubicBezTo>
                  <a:cubicBezTo>
                    <a:pt x="3311" y="2647"/>
                    <a:pt x="2668" y="3313"/>
                    <a:pt x="1858" y="3313"/>
                  </a:cubicBezTo>
                  <a:cubicBezTo>
                    <a:pt x="1048" y="3313"/>
                    <a:pt x="405" y="2647"/>
                    <a:pt x="405" y="1837"/>
                  </a:cubicBezTo>
                  <a:cubicBezTo>
                    <a:pt x="405" y="1051"/>
                    <a:pt x="1048" y="384"/>
                    <a:pt x="1858" y="384"/>
                  </a:cubicBezTo>
                  <a:close/>
                  <a:moveTo>
                    <a:pt x="1836" y="1"/>
                  </a:moveTo>
                  <a:cubicBezTo>
                    <a:pt x="1804" y="1"/>
                    <a:pt x="1772" y="1"/>
                    <a:pt x="1739" y="3"/>
                  </a:cubicBezTo>
                  <a:cubicBezTo>
                    <a:pt x="810" y="27"/>
                    <a:pt x="72" y="765"/>
                    <a:pt x="1" y="1694"/>
                  </a:cubicBezTo>
                  <a:cubicBezTo>
                    <a:pt x="24" y="2789"/>
                    <a:pt x="810" y="3623"/>
                    <a:pt x="1858" y="3623"/>
                  </a:cubicBezTo>
                  <a:cubicBezTo>
                    <a:pt x="2287" y="3623"/>
                    <a:pt x="2644" y="3480"/>
                    <a:pt x="2930" y="3266"/>
                  </a:cubicBezTo>
                  <a:lnTo>
                    <a:pt x="8264" y="3266"/>
                  </a:lnTo>
                  <a:cubicBezTo>
                    <a:pt x="8359" y="3266"/>
                    <a:pt x="8431" y="3218"/>
                    <a:pt x="8431" y="3123"/>
                  </a:cubicBezTo>
                  <a:cubicBezTo>
                    <a:pt x="8431" y="3004"/>
                    <a:pt x="8383" y="2909"/>
                    <a:pt x="8264" y="2909"/>
                  </a:cubicBezTo>
                  <a:lnTo>
                    <a:pt x="3263" y="2909"/>
                  </a:lnTo>
                  <a:cubicBezTo>
                    <a:pt x="3501" y="2623"/>
                    <a:pt x="3620" y="2242"/>
                    <a:pt x="3620" y="1813"/>
                  </a:cubicBezTo>
                  <a:cubicBezTo>
                    <a:pt x="3620" y="1408"/>
                    <a:pt x="3477" y="1051"/>
                    <a:pt x="3263" y="718"/>
                  </a:cubicBezTo>
                  <a:lnTo>
                    <a:pt x="10193" y="718"/>
                  </a:lnTo>
                  <a:cubicBezTo>
                    <a:pt x="10550" y="718"/>
                    <a:pt x="10884" y="884"/>
                    <a:pt x="11098" y="1194"/>
                  </a:cubicBezTo>
                  <a:cubicBezTo>
                    <a:pt x="11360" y="1575"/>
                    <a:pt x="11360" y="2051"/>
                    <a:pt x="11098" y="2432"/>
                  </a:cubicBezTo>
                  <a:cubicBezTo>
                    <a:pt x="10884" y="2742"/>
                    <a:pt x="10550" y="2909"/>
                    <a:pt x="10193" y="2909"/>
                  </a:cubicBezTo>
                  <a:lnTo>
                    <a:pt x="9074" y="2909"/>
                  </a:lnTo>
                  <a:cubicBezTo>
                    <a:pt x="8979" y="2909"/>
                    <a:pt x="8883" y="2980"/>
                    <a:pt x="8883" y="3075"/>
                  </a:cubicBezTo>
                  <a:cubicBezTo>
                    <a:pt x="8883" y="3194"/>
                    <a:pt x="8931" y="3266"/>
                    <a:pt x="9074" y="3266"/>
                  </a:cubicBezTo>
                  <a:lnTo>
                    <a:pt x="10217" y="3266"/>
                  </a:lnTo>
                  <a:cubicBezTo>
                    <a:pt x="10693" y="3266"/>
                    <a:pt x="11146" y="3028"/>
                    <a:pt x="11408" y="2647"/>
                  </a:cubicBezTo>
                  <a:cubicBezTo>
                    <a:pt x="11765" y="2146"/>
                    <a:pt x="11765" y="1480"/>
                    <a:pt x="11408" y="980"/>
                  </a:cubicBezTo>
                  <a:cubicBezTo>
                    <a:pt x="11146" y="599"/>
                    <a:pt x="10693" y="360"/>
                    <a:pt x="10217" y="360"/>
                  </a:cubicBezTo>
                  <a:lnTo>
                    <a:pt x="2906" y="360"/>
                  </a:lnTo>
                  <a:cubicBezTo>
                    <a:pt x="2597" y="140"/>
                    <a:pt x="2247" y="1"/>
                    <a:pt x="183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7" name="Google Shape;14027;p27"/>
            <p:cNvSpPr/>
            <p:nvPr/>
          </p:nvSpPr>
          <p:spPr>
            <a:xfrm>
              <a:off x="3223788" y="2392083"/>
              <a:ext cx="36350" cy="42450"/>
            </a:xfrm>
            <a:custGeom>
              <a:avLst/>
              <a:gdLst/>
              <a:ahLst/>
              <a:cxnLst/>
              <a:rect l="l" t="t" r="r" b="b"/>
              <a:pathLst>
                <a:path w="1454" h="1698" extrusionOk="0">
                  <a:moveTo>
                    <a:pt x="739" y="620"/>
                  </a:moveTo>
                  <a:lnTo>
                    <a:pt x="882" y="1025"/>
                  </a:lnTo>
                  <a:lnTo>
                    <a:pt x="572" y="1025"/>
                  </a:lnTo>
                  <a:lnTo>
                    <a:pt x="739" y="620"/>
                  </a:lnTo>
                  <a:close/>
                  <a:moveTo>
                    <a:pt x="739" y="1"/>
                  </a:moveTo>
                  <a:cubicBezTo>
                    <a:pt x="644" y="1"/>
                    <a:pt x="596" y="49"/>
                    <a:pt x="549" y="120"/>
                  </a:cubicBezTo>
                  <a:lnTo>
                    <a:pt x="48" y="1454"/>
                  </a:lnTo>
                  <a:cubicBezTo>
                    <a:pt x="1" y="1573"/>
                    <a:pt x="48" y="1668"/>
                    <a:pt x="144" y="1692"/>
                  </a:cubicBezTo>
                  <a:lnTo>
                    <a:pt x="215" y="1692"/>
                  </a:lnTo>
                  <a:cubicBezTo>
                    <a:pt x="263" y="1692"/>
                    <a:pt x="358" y="1668"/>
                    <a:pt x="358" y="1573"/>
                  </a:cubicBezTo>
                  <a:lnTo>
                    <a:pt x="453" y="1358"/>
                  </a:lnTo>
                  <a:lnTo>
                    <a:pt x="1001" y="1358"/>
                  </a:lnTo>
                  <a:lnTo>
                    <a:pt x="1096" y="1573"/>
                  </a:lnTo>
                  <a:cubicBezTo>
                    <a:pt x="1116" y="1652"/>
                    <a:pt x="1185" y="1698"/>
                    <a:pt x="1262" y="1698"/>
                  </a:cubicBezTo>
                  <a:cubicBezTo>
                    <a:pt x="1278" y="1698"/>
                    <a:pt x="1294" y="1696"/>
                    <a:pt x="1311" y="1692"/>
                  </a:cubicBezTo>
                  <a:cubicBezTo>
                    <a:pt x="1406" y="1668"/>
                    <a:pt x="1454" y="1573"/>
                    <a:pt x="1430" y="1454"/>
                  </a:cubicBezTo>
                  <a:lnTo>
                    <a:pt x="906" y="120"/>
                  </a:lnTo>
                  <a:cubicBezTo>
                    <a:pt x="882" y="25"/>
                    <a:pt x="811"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8" name="Google Shape;14028;p27"/>
            <p:cNvSpPr/>
            <p:nvPr/>
          </p:nvSpPr>
          <p:spPr>
            <a:xfrm>
              <a:off x="3312513" y="2504033"/>
              <a:ext cx="141125" cy="8950"/>
            </a:xfrm>
            <a:custGeom>
              <a:avLst/>
              <a:gdLst/>
              <a:ahLst/>
              <a:cxnLst/>
              <a:rect l="l" t="t" r="r" b="b"/>
              <a:pathLst>
                <a:path w="5645" h="358" extrusionOk="0">
                  <a:moveTo>
                    <a:pt x="167" y="0"/>
                  </a:moveTo>
                  <a:cubicBezTo>
                    <a:pt x="72" y="0"/>
                    <a:pt x="0" y="71"/>
                    <a:pt x="0" y="167"/>
                  </a:cubicBezTo>
                  <a:cubicBezTo>
                    <a:pt x="0" y="262"/>
                    <a:pt x="48" y="357"/>
                    <a:pt x="167" y="357"/>
                  </a:cubicBezTo>
                  <a:lnTo>
                    <a:pt x="5478" y="357"/>
                  </a:lnTo>
                  <a:cubicBezTo>
                    <a:pt x="5549" y="357"/>
                    <a:pt x="5644" y="310"/>
                    <a:pt x="5644" y="214"/>
                  </a:cubicBezTo>
                  <a:cubicBezTo>
                    <a:pt x="5644" y="95"/>
                    <a:pt x="5597" y="0"/>
                    <a:pt x="547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9" name="Google Shape;14029;p27"/>
            <p:cNvSpPr/>
            <p:nvPr/>
          </p:nvSpPr>
          <p:spPr>
            <a:xfrm>
              <a:off x="3312513" y="2523658"/>
              <a:ext cx="141125" cy="8975"/>
            </a:xfrm>
            <a:custGeom>
              <a:avLst/>
              <a:gdLst/>
              <a:ahLst/>
              <a:cxnLst/>
              <a:rect l="l" t="t" r="r" b="b"/>
              <a:pathLst>
                <a:path w="5645" h="359" extrusionOk="0">
                  <a:moveTo>
                    <a:pt x="167" y="1"/>
                  </a:moveTo>
                  <a:cubicBezTo>
                    <a:pt x="72" y="1"/>
                    <a:pt x="0" y="49"/>
                    <a:pt x="0" y="144"/>
                  </a:cubicBezTo>
                  <a:cubicBezTo>
                    <a:pt x="0" y="263"/>
                    <a:pt x="48" y="358"/>
                    <a:pt x="167" y="358"/>
                  </a:cubicBezTo>
                  <a:lnTo>
                    <a:pt x="5478" y="358"/>
                  </a:lnTo>
                  <a:cubicBezTo>
                    <a:pt x="5549" y="358"/>
                    <a:pt x="5644" y="287"/>
                    <a:pt x="5644" y="215"/>
                  </a:cubicBezTo>
                  <a:cubicBezTo>
                    <a:pt x="5644" y="96"/>
                    <a:pt x="5597" y="1"/>
                    <a:pt x="547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0" name="Google Shape;14030;p27"/>
            <p:cNvSpPr/>
            <p:nvPr/>
          </p:nvSpPr>
          <p:spPr>
            <a:xfrm>
              <a:off x="3195213" y="2472858"/>
              <a:ext cx="294150" cy="90125"/>
            </a:xfrm>
            <a:custGeom>
              <a:avLst/>
              <a:gdLst/>
              <a:ahLst/>
              <a:cxnLst/>
              <a:rect l="l" t="t" r="r" b="b"/>
              <a:pathLst>
                <a:path w="11766" h="3605" extrusionOk="0">
                  <a:moveTo>
                    <a:pt x="10241" y="723"/>
                  </a:moveTo>
                  <a:cubicBezTo>
                    <a:pt x="10598" y="723"/>
                    <a:pt x="10932" y="890"/>
                    <a:pt x="11146" y="1199"/>
                  </a:cubicBezTo>
                  <a:cubicBezTo>
                    <a:pt x="11408" y="1557"/>
                    <a:pt x="11408" y="2057"/>
                    <a:pt x="11146" y="2438"/>
                  </a:cubicBezTo>
                  <a:cubicBezTo>
                    <a:pt x="10932" y="2747"/>
                    <a:pt x="10598" y="2914"/>
                    <a:pt x="10241" y="2914"/>
                  </a:cubicBezTo>
                  <a:lnTo>
                    <a:pt x="3311" y="2914"/>
                  </a:lnTo>
                  <a:cubicBezTo>
                    <a:pt x="3549" y="2628"/>
                    <a:pt x="3668" y="2247"/>
                    <a:pt x="3668" y="1819"/>
                  </a:cubicBezTo>
                  <a:cubicBezTo>
                    <a:pt x="3668" y="1414"/>
                    <a:pt x="3525" y="1057"/>
                    <a:pt x="3311" y="723"/>
                  </a:cubicBezTo>
                  <a:close/>
                  <a:moveTo>
                    <a:pt x="1882" y="366"/>
                  </a:moveTo>
                  <a:cubicBezTo>
                    <a:pt x="2692" y="366"/>
                    <a:pt x="3335" y="1009"/>
                    <a:pt x="3335" y="1819"/>
                  </a:cubicBezTo>
                  <a:cubicBezTo>
                    <a:pt x="3335" y="2628"/>
                    <a:pt x="2692" y="3271"/>
                    <a:pt x="1882" y="3271"/>
                  </a:cubicBezTo>
                  <a:cubicBezTo>
                    <a:pt x="1072" y="3271"/>
                    <a:pt x="429" y="2628"/>
                    <a:pt x="429" y="1819"/>
                  </a:cubicBezTo>
                  <a:cubicBezTo>
                    <a:pt x="429" y="1009"/>
                    <a:pt x="1072" y="366"/>
                    <a:pt x="1882" y="366"/>
                  </a:cubicBezTo>
                  <a:close/>
                  <a:moveTo>
                    <a:pt x="1941" y="1"/>
                  </a:moveTo>
                  <a:cubicBezTo>
                    <a:pt x="1890" y="1"/>
                    <a:pt x="1839" y="3"/>
                    <a:pt x="1787" y="9"/>
                  </a:cubicBezTo>
                  <a:cubicBezTo>
                    <a:pt x="858" y="33"/>
                    <a:pt x="120" y="771"/>
                    <a:pt x="72" y="1700"/>
                  </a:cubicBezTo>
                  <a:cubicBezTo>
                    <a:pt x="1" y="2747"/>
                    <a:pt x="834" y="3605"/>
                    <a:pt x="1858" y="3605"/>
                  </a:cubicBezTo>
                  <a:cubicBezTo>
                    <a:pt x="2263" y="3605"/>
                    <a:pt x="2620" y="3462"/>
                    <a:pt x="2930" y="3247"/>
                  </a:cubicBezTo>
                  <a:lnTo>
                    <a:pt x="10217" y="3247"/>
                  </a:lnTo>
                  <a:cubicBezTo>
                    <a:pt x="10693" y="3247"/>
                    <a:pt x="11146" y="3009"/>
                    <a:pt x="11408" y="2628"/>
                  </a:cubicBezTo>
                  <a:cubicBezTo>
                    <a:pt x="11765" y="2104"/>
                    <a:pt x="11765" y="1461"/>
                    <a:pt x="11408" y="961"/>
                  </a:cubicBezTo>
                  <a:cubicBezTo>
                    <a:pt x="11170" y="604"/>
                    <a:pt x="10717" y="366"/>
                    <a:pt x="10241" y="366"/>
                  </a:cubicBezTo>
                  <a:lnTo>
                    <a:pt x="2954" y="366"/>
                  </a:lnTo>
                  <a:cubicBezTo>
                    <a:pt x="2659" y="155"/>
                    <a:pt x="2327" y="1"/>
                    <a:pt x="194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1" name="Google Shape;14031;p27"/>
            <p:cNvSpPr/>
            <p:nvPr/>
          </p:nvSpPr>
          <p:spPr>
            <a:xfrm>
              <a:off x="3227363" y="2496883"/>
              <a:ext cx="29800" cy="42875"/>
            </a:xfrm>
            <a:custGeom>
              <a:avLst/>
              <a:gdLst/>
              <a:ahLst/>
              <a:cxnLst/>
              <a:rect l="l" t="t" r="r" b="b"/>
              <a:pathLst>
                <a:path w="1192" h="1715" extrusionOk="0">
                  <a:moveTo>
                    <a:pt x="572" y="357"/>
                  </a:moveTo>
                  <a:cubicBezTo>
                    <a:pt x="620" y="357"/>
                    <a:pt x="691" y="381"/>
                    <a:pt x="715" y="477"/>
                  </a:cubicBezTo>
                  <a:cubicBezTo>
                    <a:pt x="739" y="548"/>
                    <a:pt x="668" y="643"/>
                    <a:pt x="572" y="643"/>
                  </a:cubicBezTo>
                  <a:lnTo>
                    <a:pt x="358" y="643"/>
                  </a:lnTo>
                  <a:lnTo>
                    <a:pt x="358" y="357"/>
                  </a:lnTo>
                  <a:close/>
                  <a:moveTo>
                    <a:pt x="668" y="977"/>
                  </a:moveTo>
                  <a:cubicBezTo>
                    <a:pt x="739" y="977"/>
                    <a:pt x="834" y="1048"/>
                    <a:pt x="858" y="1120"/>
                  </a:cubicBezTo>
                  <a:cubicBezTo>
                    <a:pt x="858" y="1239"/>
                    <a:pt x="739" y="1358"/>
                    <a:pt x="668" y="1358"/>
                  </a:cubicBezTo>
                  <a:lnTo>
                    <a:pt x="358" y="1358"/>
                  </a:lnTo>
                  <a:lnTo>
                    <a:pt x="358" y="977"/>
                  </a:lnTo>
                  <a:close/>
                  <a:moveTo>
                    <a:pt x="167" y="0"/>
                  </a:moveTo>
                  <a:cubicBezTo>
                    <a:pt x="96" y="0"/>
                    <a:pt x="1" y="96"/>
                    <a:pt x="1" y="167"/>
                  </a:cubicBezTo>
                  <a:lnTo>
                    <a:pt x="1" y="1548"/>
                  </a:lnTo>
                  <a:lnTo>
                    <a:pt x="1" y="1596"/>
                  </a:lnTo>
                  <a:cubicBezTo>
                    <a:pt x="25" y="1691"/>
                    <a:pt x="96" y="1715"/>
                    <a:pt x="167" y="1715"/>
                  </a:cubicBezTo>
                  <a:lnTo>
                    <a:pt x="668" y="1715"/>
                  </a:lnTo>
                  <a:cubicBezTo>
                    <a:pt x="953" y="1715"/>
                    <a:pt x="1191" y="1477"/>
                    <a:pt x="1191" y="1191"/>
                  </a:cubicBezTo>
                  <a:cubicBezTo>
                    <a:pt x="1191" y="1000"/>
                    <a:pt x="1096" y="858"/>
                    <a:pt x="977" y="739"/>
                  </a:cubicBezTo>
                  <a:cubicBezTo>
                    <a:pt x="1049" y="643"/>
                    <a:pt x="1072" y="524"/>
                    <a:pt x="1049" y="381"/>
                  </a:cubicBezTo>
                  <a:cubicBezTo>
                    <a:pt x="1025" y="143"/>
                    <a:pt x="810" y="0"/>
                    <a:pt x="57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2" name="Google Shape;14032;p27"/>
            <p:cNvSpPr/>
            <p:nvPr/>
          </p:nvSpPr>
          <p:spPr>
            <a:xfrm>
              <a:off x="3312513" y="2608208"/>
              <a:ext cx="141125" cy="8950"/>
            </a:xfrm>
            <a:custGeom>
              <a:avLst/>
              <a:gdLst/>
              <a:ahLst/>
              <a:cxnLst/>
              <a:rect l="l" t="t" r="r" b="b"/>
              <a:pathLst>
                <a:path w="5645" h="358" extrusionOk="0">
                  <a:moveTo>
                    <a:pt x="167" y="1"/>
                  </a:moveTo>
                  <a:cubicBezTo>
                    <a:pt x="72" y="1"/>
                    <a:pt x="0" y="72"/>
                    <a:pt x="0" y="167"/>
                  </a:cubicBezTo>
                  <a:cubicBezTo>
                    <a:pt x="0" y="263"/>
                    <a:pt x="48" y="358"/>
                    <a:pt x="167" y="358"/>
                  </a:cubicBezTo>
                  <a:lnTo>
                    <a:pt x="5478" y="358"/>
                  </a:lnTo>
                  <a:cubicBezTo>
                    <a:pt x="5549" y="358"/>
                    <a:pt x="5644" y="310"/>
                    <a:pt x="5644" y="215"/>
                  </a:cubicBezTo>
                  <a:cubicBezTo>
                    <a:pt x="5644" y="96"/>
                    <a:pt x="5597" y="1"/>
                    <a:pt x="547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3" name="Google Shape;14033;p27"/>
            <p:cNvSpPr/>
            <p:nvPr/>
          </p:nvSpPr>
          <p:spPr>
            <a:xfrm>
              <a:off x="3312513" y="2627258"/>
              <a:ext cx="141125" cy="8375"/>
            </a:xfrm>
            <a:custGeom>
              <a:avLst/>
              <a:gdLst/>
              <a:ahLst/>
              <a:cxnLst/>
              <a:rect l="l" t="t" r="r" b="b"/>
              <a:pathLst>
                <a:path w="5645" h="335" extrusionOk="0">
                  <a:moveTo>
                    <a:pt x="167" y="1"/>
                  </a:moveTo>
                  <a:cubicBezTo>
                    <a:pt x="72" y="1"/>
                    <a:pt x="0" y="48"/>
                    <a:pt x="0" y="144"/>
                  </a:cubicBezTo>
                  <a:cubicBezTo>
                    <a:pt x="0" y="263"/>
                    <a:pt x="48" y="334"/>
                    <a:pt x="167" y="334"/>
                  </a:cubicBezTo>
                  <a:lnTo>
                    <a:pt x="5478" y="334"/>
                  </a:lnTo>
                  <a:cubicBezTo>
                    <a:pt x="5549" y="334"/>
                    <a:pt x="5644" y="286"/>
                    <a:pt x="5644" y="191"/>
                  </a:cubicBezTo>
                  <a:cubicBezTo>
                    <a:pt x="5644" y="72"/>
                    <a:pt x="5597" y="1"/>
                    <a:pt x="547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4" name="Google Shape;14034;p27"/>
            <p:cNvSpPr/>
            <p:nvPr/>
          </p:nvSpPr>
          <p:spPr>
            <a:xfrm>
              <a:off x="3195813" y="2576658"/>
              <a:ext cx="294725" cy="89275"/>
            </a:xfrm>
            <a:custGeom>
              <a:avLst/>
              <a:gdLst/>
              <a:ahLst/>
              <a:cxnLst/>
              <a:rect l="l" t="t" r="r" b="b"/>
              <a:pathLst>
                <a:path w="11789" h="3571" extrusionOk="0">
                  <a:moveTo>
                    <a:pt x="10217" y="715"/>
                  </a:moveTo>
                  <a:cubicBezTo>
                    <a:pt x="10574" y="715"/>
                    <a:pt x="10908" y="882"/>
                    <a:pt x="11122" y="1191"/>
                  </a:cubicBezTo>
                  <a:cubicBezTo>
                    <a:pt x="11384" y="1548"/>
                    <a:pt x="11384" y="2048"/>
                    <a:pt x="11122" y="2429"/>
                  </a:cubicBezTo>
                  <a:cubicBezTo>
                    <a:pt x="10908" y="2739"/>
                    <a:pt x="10574" y="2906"/>
                    <a:pt x="10217" y="2906"/>
                  </a:cubicBezTo>
                  <a:lnTo>
                    <a:pt x="3287" y="2906"/>
                  </a:lnTo>
                  <a:cubicBezTo>
                    <a:pt x="3525" y="2620"/>
                    <a:pt x="3644" y="2215"/>
                    <a:pt x="3644" y="1810"/>
                  </a:cubicBezTo>
                  <a:cubicBezTo>
                    <a:pt x="3644" y="1382"/>
                    <a:pt x="3501" y="1024"/>
                    <a:pt x="3287" y="715"/>
                  </a:cubicBezTo>
                  <a:close/>
                  <a:moveTo>
                    <a:pt x="1858" y="0"/>
                  </a:moveTo>
                  <a:cubicBezTo>
                    <a:pt x="1596" y="0"/>
                    <a:pt x="1358" y="48"/>
                    <a:pt x="1120" y="167"/>
                  </a:cubicBezTo>
                  <a:cubicBezTo>
                    <a:pt x="1025" y="191"/>
                    <a:pt x="1001" y="286"/>
                    <a:pt x="1025" y="381"/>
                  </a:cubicBezTo>
                  <a:cubicBezTo>
                    <a:pt x="1042" y="470"/>
                    <a:pt x="1112" y="519"/>
                    <a:pt x="1186" y="519"/>
                  </a:cubicBezTo>
                  <a:cubicBezTo>
                    <a:pt x="1212" y="519"/>
                    <a:pt x="1238" y="513"/>
                    <a:pt x="1263" y="501"/>
                  </a:cubicBezTo>
                  <a:cubicBezTo>
                    <a:pt x="1429" y="405"/>
                    <a:pt x="1644" y="358"/>
                    <a:pt x="1882" y="358"/>
                  </a:cubicBezTo>
                  <a:cubicBezTo>
                    <a:pt x="2715" y="358"/>
                    <a:pt x="3382" y="1024"/>
                    <a:pt x="3335" y="1858"/>
                  </a:cubicBezTo>
                  <a:cubicBezTo>
                    <a:pt x="3311" y="2620"/>
                    <a:pt x="2715" y="3215"/>
                    <a:pt x="1977" y="3239"/>
                  </a:cubicBezTo>
                  <a:cubicBezTo>
                    <a:pt x="1962" y="3240"/>
                    <a:pt x="1947" y="3240"/>
                    <a:pt x="1932" y="3240"/>
                  </a:cubicBezTo>
                  <a:cubicBezTo>
                    <a:pt x="1119" y="3240"/>
                    <a:pt x="453" y="2605"/>
                    <a:pt x="453" y="1786"/>
                  </a:cubicBezTo>
                  <a:cubicBezTo>
                    <a:pt x="453" y="1477"/>
                    <a:pt x="548" y="1191"/>
                    <a:pt x="715" y="905"/>
                  </a:cubicBezTo>
                  <a:cubicBezTo>
                    <a:pt x="786" y="858"/>
                    <a:pt x="786" y="739"/>
                    <a:pt x="691" y="667"/>
                  </a:cubicBezTo>
                  <a:cubicBezTo>
                    <a:pt x="652" y="647"/>
                    <a:pt x="608" y="636"/>
                    <a:pt x="567" y="636"/>
                  </a:cubicBezTo>
                  <a:cubicBezTo>
                    <a:pt x="510" y="636"/>
                    <a:pt x="457" y="659"/>
                    <a:pt x="429" y="715"/>
                  </a:cubicBezTo>
                  <a:cubicBezTo>
                    <a:pt x="120" y="1120"/>
                    <a:pt x="1" y="1620"/>
                    <a:pt x="120" y="2168"/>
                  </a:cubicBezTo>
                  <a:cubicBezTo>
                    <a:pt x="286" y="2858"/>
                    <a:pt x="810" y="3382"/>
                    <a:pt x="1477" y="3525"/>
                  </a:cubicBezTo>
                  <a:cubicBezTo>
                    <a:pt x="1618" y="3555"/>
                    <a:pt x="1758" y="3570"/>
                    <a:pt x="1896" y="3570"/>
                  </a:cubicBezTo>
                  <a:cubicBezTo>
                    <a:pt x="2295" y="3570"/>
                    <a:pt x="2670" y="3445"/>
                    <a:pt x="2954" y="3215"/>
                  </a:cubicBezTo>
                  <a:lnTo>
                    <a:pt x="10241" y="3215"/>
                  </a:lnTo>
                  <a:cubicBezTo>
                    <a:pt x="10717" y="3215"/>
                    <a:pt x="11170" y="2977"/>
                    <a:pt x="11432" y="2572"/>
                  </a:cubicBezTo>
                  <a:cubicBezTo>
                    <a:pt x="11789" y="2072"/>
                    <a:pt x="11789" y="1429"/>
                    <a:pt x="11432" y="905"/>
                  </a:cubicBezTo>
                  <a:cubicBezTo>
                    <a:pt x="11146" y="572"/>
                    <a:pt x="10693" y="358"/>
                    <a:pt x="10217" y="358"/>
                  </a:cubicBezTo>
                  <a:lnTo>
                    <a:pt x="2930" y="358"/>
                  </a:lnTo>
                  <a:cubicBezTo>
                    <a:pt x="2620" y="119"/>
                    <a:pt x="2239" y="0"/>
                    <a:pt x="185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5" name="Google Shape;14035;p27"/>
            <p:cNvSpPr/>
            <p:nvPr/>
          </p:nvSpPr>
          <p:spPr>
            <a:xfrm>
              <a:off x="3223788" y="2600458"/>
              <a:ext cx="36350" cy="42900"/>
            </a:xfrm>
            <a:custGeom>
              <a:avLst/>
              <a:gdLst/>
              <a:ahLst/>
              <a:cxnLst/>
              <a:rect l="l" t="t" r="r" b="b"/>
              <a:pathLst>
                <a:path w="1454" h="1716" extrusionOk="0">
                  <a:moveTo>
                    <a:pt x="858" y="1"/>
                  </a:moveTo>
                  <a:cubicBezTo>
                    <a:pt x="382" y="1"/>
                    <a:pt x="1" y="382"/>
                    <a:pt x="1" y="858"/>
                  </a:cubicBezTo>
                  <a:cubicBezTo>
                    <a:pt x="1" y="1335"/>
                    <a:pt x="382" y="1716"/>
                    <a:pt x="858" y="1716"/>
                  </a:cubicBezTo>
                  <a:cubicBezTo>
                    <a:pt x="1049" y="1716"/>
                    <a:pt x="1215" y="1668"/>
                    <a:pt x="1334" y="1525"/>
                  </a:cubicBezTo>
                  <a:cubicBezTo>
                    <a:pt x="1358" y="1501"/>
                    <a:pt x="1406" y="1477"/>
                    <a:pt x="1406" y="1454"/>
                  </a:cubicBezTo>
                  <a:cubicBezTo>
                    <a:pt x="1454" y="1382"/>
                    <a:pt x="1454" y="1263"/>
                    <a:pt x="1358" y="1216"/>
                  </a:cubicBezTo>
                  <a:cubicBezTo>
                    <a:pt x="1336" y="1182"/>
                    <a:pt x="1299" y="1165"/>
                    <a:pt x="1258" y="1165"/>
                  </a:cubicBezTo>
                  <a:cubicBezTo>
                    <a:pt x="1210" y="1165"/>
                    <a:pt x="1158" y="1188"/>
                    <a:pt x="1120" y="1239"/>
                  </a:cubicBezTo>
                  <a:lnTo>
                    <a:pt x="1096" y="1263"/>
                  </a:lnTo>
                  <a:cubicBezTo>
                    <a:pt x="1025" y="1335"/>
                    <a:pt x="953" y="1358"/>
                    <a:pt x="834" y="1358"/>
                  </a:cubicBezTo>
                  <a:cubicBezTo>
                    <a:pt x="572" y="1358"/>
                    <a:pt x="310" y="1120"/>
                    <a:pt x="310" y="858"/>
                  </a:cubicBezTo>
                  <a:cubicBezTo>
                    <a:pt x="310" y="596"/>
                    <a:pt x="596" y="358"/>
                    <a:pt x="858" y="358"/>
                  </a:cubicBezTo>
                  <a:cubicBezTo>
                    <a:pt x="953" y="358"/>
                    <a:pt x="1073" y="382"/>
                    <a:pt x="1168" y="430"/>
                  </a:cubicBezTo>
                  <a:cubicBezTo>
                    <a:pt x="1196" y="458"/>
                    <a:pt x="1228" y="471"/>
                    <a:pt x="1260" y="471"/>
                  </a:cubicBezTo>
                  <a:cubicBezTo>
                    <a:pt x="1311" y="471"/>
                    <a:pt x="1363" y="440"/>
                    <a:pt x="1406" y="382"/>
                  </a:cubicBezTo>
                  <a:cubicBezTo>
                    <a:pt x="1454" y="287"/>
                    <a:pt x="1430" y="191"/>
                    <a:pt x="1334" y="144"/>
                  </a:cubicBezTo>
                  <a:cubicBezTo>
                    <a:pt x="1192" y="49"/>
                    <a:pt x="1049" y="1"/>
                    <a:pt x="85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36" name="Google Shape;14036;p27"/>
          <p:cNvGrpSpPr/>
          <p:nvPr/>
        </p:nvGrpSpPr>
        <p:grpSpPr>
          <a:xfrm>
            <a:off x="1781203" y="2291860"/>
            <a:ext cx="368158" cy="355302"/>
            <a:chOff x="2684388" y="2369483"/>
            <a:chExt cx="307850" cy="297100"/>
          </a:xfrm>
        </p:grpSpPr>
        <p:sp>
          <p:nvSpPr>
            <p:cNvPr id="14037" name="Google Shape;14037;p27"/>
            <p:cNvSpPr/>
            <p:nvPr/>
          </p:nvSpPr>
          <p:spPr>
            <a:xfrm>
              <a:off x="2792763" y="2506408"/>
              <a:ext cx="88725" cy="8950"/>
            </a:xfrm>
            <a:custGeom>
              <a:avLst/>
              <a:gdLst/>
              <a:ahLst/>
              <a:cxnLst/>
              <a:rect l="l" t="t" r="r" b="b"/>
              <a:pathLst>
                <a:path w="3549" h="358" extrusionOk="0">
                  <a:moveTo>
                    <a:pt x="191" y="0"/>
                  </a:moveTo>
                  <a:cubicBezTo>
                    <a:pt x="95" y="0"/>
                    <a:pt x="24" y="72"/>
                    <a:pt x="0" y="143"/>
                  </a:cubicBezTo>
                  <a:cubicBezTo>
                    <a:pt x="0" y="262"/>
                    <a:pt x="95" y="358"/>
                    <a:pt x="191" y="358"/>
                  </a:cubicBezTo>
                  <a:lnTo>
                    <a:pt x="3334" y="358"/>
                  </a:lnTo>
                  <a:cubicBezTo>
                    <a:pt x="3429" y="358"/>
                    <a:pt x="3477" y="310"/>
                    <a:pt x="3525" y="215"/>
                  </a:cubicBezTo>
                  <a:cubicBezTo>
                    <a:pt x="3549" y="96"/>
                    <a:pt x="3453" y="0"/>
                    <a:pt x="33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8" name="Google Shape;14038;p27"/>
            <p:cNvSpPr/>
            <p:nvPr/>
          </p:nvSpPr>
          <p:spPr>
            <a:xfrm>
              <a:off x="2792763" y="2529033"/>
              <a:ext cx="88725" cy="8950"/>
            </a:xfrm>
            <a:custGeom>
              <a:avLst/>
              <a:gdLst/>
              <a:ahLst/>
              <a:cxnLst/>
              <a:rect l="l" t="t" r="r" b="b"/>
              <a:pathLst>
                <a:path w="3549" h="358" extrusionOk="0">
                  <a:moveTo>
                    <a:pt x="191" y="0"/>
                  </a:moveTo>
                  <a:cubicBezTo>
                    <a:pt x="95" y="0"/>
                    <a:pt x="24" y="48"/>
                    <a:pt x="0" y="143"/>
                  </a:cubicBezTo>
                  <a:cubicBezTo>
                    <a:pt x="0" y="262"/>
                    <a:pt x="95" y="357"/>
                    <a:pt x="191" y="357"/>
                  </a:cubicBezTo>
                  <a:lnTo>
                    <a:pt x="3334" y="357"/>
                  </a:lnTo>
                  <a:cubicBezTo>
                    <a:pt x="3429" y="357"/>
                    <a:pt x="3477" y="286"/>
                    <a:pt x="3525" y="191"/>
                  </a:cubicBezTo>
                  <a:cubicBezTo>
                    <a:pt x="3549" y="72"/>
                    <a:pt x="3453" y="0"/>
                    <a:pt x="33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9" name="Google Shape;14039;p27"/>
            <p:cNvSpPr/>
            <p:nvPr/>
          </p:nvSpPr>
          <p:spPr>
            <a:xfrm>
              <a:off x="2812413" y="2551058"/>
              <a:ext cx="48825" cy="8950"/>
            </a:xfrm>
            <a:custGeom>
              <a:avLst/>
              <a:gdLst/>
              <a:ahLst/>
              <a:cxnLst/>
              <a:rect l="l" t="t" r="r" b="b"/>
              <a:pathLst>
                <a:path w="1953" h="358" extrusionOk="0">
                  <a:moveTo>
                    <a:pt x="191" y="0"/>
                  </a:moveTo>
                  <a:cubicBezTo>
                    <a:pt x="95" y="0"/>
                    <a:pt x="48" y="72"/>
                    <a:pt x="24" y="143"/>
                  </a:cubicBezTo>
                  <a:cubicBezTo>
                    <a:pt x="0" y="262"/>
                    <a:pt x="71" y="358"/>
                    <a:pt x="191" y="358"/>
                  </a:cubicBezTo>
                  <a:lnTo>
                    <a:pt x="1786" y="358"/>
                  </a:lnTo>
                  <a:cubicBezTo>
                    <a:pt x="1858" y="358"/>
                    <a:pt x="1929" y="310"/>
                    <a:pt x="1953" y="215"/>
                  </a:cubicBezTo>
                  <a:cubicBezTo>
                    <a:pt x="1953" y="96"/>
                    <a:pt x="1858" y="0"/>
                    <a:pt x="178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0" name="Google Shape;14040;p27"/>
            <p:cNvSpPr/>
            <p:nvPr/>
          </p:nvSpPr>
          <p:spPr>
            <a:xfrm>
              <a:off x="2684388" y="2369483"/>
              <a:ext cx="307850" cy="297100"/>
            </a:xfrm>
            <a:custGeom>
              <a:avLst/>
              <a:gdLst/>
              <a:ahLst/>
              <a:cxnLst/>
              <a:rect l="l" t="t" r="r" b="b"/>
              <a:pathLst>
                <a:path w="12314" h="11884" extrusionOk="0">
                  <a:moveTo>
                    <a:pt x="6336" y="1143"/>
                  </a:moveTo>
                  <a:cubicBezTo>
                    <a:pt x="7669" y="1143"/>
                    <a:pt x="8931" y="1643"/>
                    <a:pt x="9908" y="2524"/>
                  </a:cubicBezTo>
                  <a:lnTo>
                    <a:pt x="9074" y="3358"/>
                  </a:lnTo>
                  <a:cubicBezTo>
                    <a:pt x="8267" y="2643"/>
                    <a:pt x="7258" y="2285"/>
                    <a:pt x="6243" y="2285"/>
                  </a:cubicBezTo>
                  <a:cubicBezTo>
                    <a:pt x="6211" y="2285"/>
                    <a:pt x="6178" y="2285"/>
                    <a:pt x="6145" y="2286"/>
                  </a:cubicBezTo>
                  <a:lnTo>
                    <a:pt x="6145" y="1143"/>
                  </a:lnTo>
                  <a:close/>
                  <a:moveTo>
                    <a:pt x="5764" y="357"/>
                  </a:moveTo>
                  <a:lnTo>
                    <a:pt x="5764" y="2715"/>
                  </a:lnTo>
                  <a:cubicBezTo>
                    <a:pt x="4954" y="2739"/>
                    <a:pt x="4216" y="3096"/>
                    <a:pt x="3621" y="3667"/>
                  </a:cubicBezTo>
                  <a:cubicBezTo>
                    <a:pt x="3049" y="4239"/>
                    <a:pt x="2692" y="4977"/>
                    <a:pt x="2668" y="5787"/>
                  </a:cubicBezTo>
                  <a:lnTo>
                    <a:pt x="358" y="5787"/>
                  </a:lnTo>
                  <a:cubicBezTo>
                    <a:pt x="406" y="4358"/>
                    <a:pt x="977" y="3001"/>
                    <a:pt x="1978" y="2000"/>
                  </a:cubicBezTo>
                  <a:cubicBezTo>
                    <a:pt x="3002" y="976"/>
                    <a:pt x="4335" y="381"/>
                    <a:pt x="5764" y="357"/>
                  </a:cubicBezTo>
                  <a:close/>
                  <a:moveTo>
                    <a:pt x="6359" y="2643"/>
                  </a:moveTo>
                  <a:cubicBezTo>
                    <a:pt x="7312" y="2643"/>
                    <a:pt x="8265" y="3001"/>
                    <a:pt x="8979" y="3715"/>
                  </a:cubicBezTo>
                  <a:cubicBezTo>
                    <a:pt x="10408" y="5144"/>
                    <a:pt x="10408" y="7502"/>
                    <a:pt x="8979" y="8954"/>
                  </a:cubicBezTo>
                  <a:cubicBezTo>
                    <a:pt x="8265" y="9669"/>
                    <a:pt x="7318" y="10026"/>
                    <a:pt x="6368" y="10026"/>
                  </a:cubicBezTo>
                  <a:cubicBezTo>
                    <a:pt x="5419" y="10026"/>
                    <a:pt x="4466" y="9669"/>
                    <a:pt x="3740" y="8954"/>
                  </a:cubicBezTo>
                  <a:cubicBezTo>
                    <a:pt x="2930" y="8168"/>
                    <a:pt x="2573" y="7144"/>
                    <a:pt x="2644" y="6144"/>
                  </a:cubicBezTo>
                  <a:lnTo>
                    <a:pt x="2811" y="6144"/>
                  </a:lnTo>
                  <a:cubicBezTo>
                    <a:pt x="2930" y="6144"/>
                    <a:pt x="3049" y="6025"/>
                    <a:pt x="3049" y="5882"/>
                  </a:cubicBezTo>
                  <a:cubicBezTo>
                    <a:pt x="3097" y="4358"/>
                    <a:pt x="4335" y="3096"/>
                    <a:pt x="5907" y="3072"/>
                  </a:cubicBezTo>
                  <a:cubicBezTo>
                    <a:pt x="6074" y="3072"/>
                    <a:pt x="6145" y="2953"/>
                    <a:pt x="6145" y="2834"/>
                  </a:cubicBezTo>
                  <a:lnTo>
                    <a:pt x="6145" y="2643"/>
                  </a:lnTo>
                  <a:close/>
                  <a:moveTo>
                    <a:pt x="5883" y="0"/>
                  </a:moveTo>
                  <a:cubicBezTo>
                    <a:pt x="4335" y="24"/>
                    <a:pt x="2859" y="619"/>
                    <a:pt x="1739" y="1738"/>
                  </a:cubicBezTo>
                  <a:cubicBezTo>
                    <a:pt x="644" y="2834"/>
                    <a:pt x="25" y="4287"/>
                    <a:pt x="1" y="5858"/>
                  </a:cubicBezTo>
                  <a:cubicBezTo>
                    <a:pt x="1" y="5954"/>
                    <a:pt x="49" y="6049"/>
                    <a:pt x="144" y="6096"/>
                  </a:cubicBezTo>
                  <a:lnTo>
                    <a:pt x="739" y="6096"/>
                  </a:lnTo>
                  <a:cubicBezTo>
                    <a:pt x="715" y="6930"/>
                    <a:pt x="858" y="7740"/>
                    <a:pt x="1192" y="8526"/>
                  </a:cubicBezTo>
                  <a:cubicBezTo>
                    <a:pt x="1215" y="8573"/>
                    <a:pt x="1263" y="8645"/>
                    <a:pt x="1335" y="8645"/>
                  </a:cubicBezTo>
                  <a:lnTo>
                    <a:pt x="1382" y="8645"/>
                  </a:lnTo>
                  <a:cubicBezTo>
                    <a:pt x="1477" y="8597"/>
                    <a:pt x="1501" y="8478"/>
                    <a:pt x="1477" y="8406"/>
                  </a:cubicBezTo>
                  <a:cubicBezTo>
                    <a:pt x="1144" y="7692"/>
                    <a:pt x="1025" y="6906"/>
                    <a:pt x="1073" y="6096"/>
                  </a:cubicBezTo>
                  <a:lnTo>
                    <a:pt x="2263" y="6096"/>
                  </a:lnTo>
                  <a:cubicBezTo>
                    <a:pt x="2192" y="7144"/>
                    <a:pt x="2549" y="8216"/>
                    <a:pt x="3335" y="9049"/>
                  </a:cubicBezTo>
                  <a:lnTo>
                    <a:pt x="2501" y="9883"/>
                  </a:lnTo>
                  <a:cubicBezTo>
                    <a:pt x="2239" y="9645"/>
                    <a:pt x="2049" y="9383"/>
                    <a:pt x="1906" y="9073"/>
                  </a:cubicBezTo>
                  <a:cubicBezTo>
                    <a:pt x="1873" y="9019"/>
                    <a:pt x="1816" y="8989"/>
                    <a:pt x="1756" y="8989"/>
                  </a:cubicBezTo>
                  <a:cubicBezTo>
                    <a:pt x="1685" y="8989"/>
                    <a:pt x="1611" y="9031"/>
                    <a:pt x="1573" y="9121"/>
                  </a:cubicBezTo>
                  <a:cubicBezTo>
                    <a:pt x="1549" y="9145"/>
                    <a:pt x="1573" y="9192"/>
                    <a:pt x="1573" y="9240"/>
                  </a:cubicBezTo>
                  <a:cubicBezTo>
                    <a:pt x="1811" y="9597"/>
                    <a:pt x="2049" y="9907"/>
                    <a:pt x="2382" y="10240"/>
                  </a:cubicBezTo>
                  <a:cubicBezTo>
                    <a:pt x="3406" y="11288"/>
                    <a:pt x="4811" y="11883"/>
                    <a:pt x="6288" y="11883"/>
                  </a:cubicBezTo>
                  <a:cubicBezTo>
                    <a:pt x="7788" y="11883"/>
                    <a:pt x="9193" y="11312"/>
                    <a:pt x="10241" y="10240"/>
                  </a:cubicBezTo>
                  <a:cubicBezTo>
                    <a:pt x="11837" y="8692"/>
                    <a:pt x="12313" y="6311"/>
                    <a:pt x="11480" y="4263"/>
                  </a:cubicBezTo>
                  <a:cubicBezTo>
                    <a:pt x="11461" y="4190"/>
                    <a:pt x="11388" y="4159"/>
                    <a:pt x="11311" y="4159"/>
                  </a:cubicBezTo>
                  <a:cubicBezTo>
                    <a:pt x="11288" y="4159"/>
                    <a:pt x="11264" y="4162"/>
                    <a:pt x="11241" y="4168"/>
                  </a:cubicBezTo>
                  <a:cubicBezTo>
                    <a:pt x="11146" y="4191"/>
                    <a:pt x="11122" y="4310"/>
                    <a:pt x="11146" y="4406"/>
                  </a:cubicBezTo>
                  <a:cubicBezTo>
                    <a:pt x="11932" y="6335"/>
                    <a:pt x="11480" y="8549"/>
                    <a:pt x="9979" y="10026"/>
                  </a:cubicBezTo>
                  <a:cubicBezTo>
                    <a:pt x="9003" y="11026"/>
                    <a:pt x="7693" y="11550"/>
                    <a:pt x="6288" y="11550"/>
                  </a:cubicBezTo>
                  <a:cubicBezTo>
                    <a:pt x="4954" y="11550"/>
                    <a:pt x="3716" y="11050"/>
                    <a:pt x="2716" y="10145"/>
                  </a:cubicBezTo>
                  <a:lnTo>
                    <a:pt x="3573" y="9311"/>
                  </a:lnTo>
                  <a:cubicBezTo>
                    <a:pt x="4335" y="10026"/>
                    <a:pt x="5312" y="10383"/>
                    <a:pt x="6288" y="10383"/>
                  </a:cubicBezTo>
                  <a:cubicBezTo>
                    <a:pt x="7336" y="10383"/>
                    <a:pt x="8384" y="10002"/>
                    <a:pt x="9146" y="9192"/>
                  </a:cubicBezTo>
                  <a:cubicBezTo>
                    <a:pt x="10694" y="7644"/>
                    <a:pt x="10741" y="5192"/>
                    <a:pt x="9265" y="3596"/>
                  </a:cubicBezTo>
                  <a:lnTo>
                    <a:pt x="10098" y="2762"/>
                  </a:lnTo>
                  <a:cubicBezTo>
                    <a:pt x="10384" y="3048"/>
                    <a:pt x="10622" y="3358"/>
                    <a:pt x="10789" y="3691"/>
                  </a:cubicBezTo>
                  <a:cubicBezTo>
                    <a:pt x="10823" y="3748"/>
                    <a:pt x="10879" y="3778"/>
                    <a:pt x="10938" y="3778"/>
                  </a:cubicBezTo>
                  <a:cubicBezTo>
                    <a:pt x="11003" y="3778"/>
                    <a:pt x="11072" y="3742"/>
                    <a:pt x="11122" y="3667"/>
                  </a:cubicBezTo>
                  <a:cubicBezTo>
                    <a:pt x="11146" y="3644"/>
                    <a:pt x="11122" y="3572"/>
                    <a:pt x="11122" y="3548"/>
                  </a:cubicBezTo>
                  <a:cubicBezTo>
                    <a:pt x="10884" y="3120"/>
                    <a:pt x="10575" y="2739"/>
                    <a:pt x="10265" y="2405"/>
                  </a:cubicBezTo>
                  <a:cubicBezTo>
                    <a:pt x="9217" y="1381"/>
                    <a:pt x="7812" y="786"/>
                    <a:pt x="6336" y="786"/>
                  </a:cubicBezTo>
                  <a:lnTo>
                    <a:pt x="6121" y="786"/>
                  </a:lnTo>
                  <a:lnTo>
                    <a:pt x="6121" y="238"/>
                  </a:lnTo>
                  <a:lnTo>
                    <a:pt x="6121" y="191"/>
                  </a:lnTo>
                  <a:cubicBezTo>
                    <a:pt x="6097" y="71"/>
                    <a:pt x="5978" y="0"/>
                    <a:pt x="588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041" name="Google Shape;14041;p27"/>
          <p:cNvSpPr/>
          <p:nvPr/>
        </p:nvSpPr>
        <p:spPr>
          <a:xfrm>
            <a:off x="1042813" y="2292426"/>
            <a:ext cx="356019" cy="355421"/>
          </a:xfrm>
          <a:custGeom>
            <a:avLst/>
            <a:gdLst/>
            <a:ahLst/>
            <a:cxnLst/>
            <a:rect l="l" t="t" r="r" b="b"/>
            <a:pathLst>
              <a:path w="11908" h="11888" extrusionOk="0">
                <a:moveTo>
                  <a:pt x="2263" y="6315"/>
                </a:moveTo>
                <a:lnTo>
                  <a:pt x="2263" y="10696"/>
                </a:lnTo>
                <a:lnTo>
                  <a:pt x="1763" y="10696"/>
                </a:lnTo>
                <a:lnTo>
                  <a:pt x="1763" y="6315"/>
                </a:lnTo>
                <a:close/>
                <a:moveTo>
                  <a:pt x="3120" y="5076"/>
                </a:moveTo>
                <a:lnTo>
                  <a:pt x="3120" y="10696"/>
                </a:lnTo>
                <a:lnTo>
                  <a:pt x="2620" y="10696"/>
                </a:lnTo>
                <a:lnTo>
                  <a:pt x="2620" y="5076"/>
                </a:lnTo>
                <a:close/>
                <a:moveTo>
                  <a:pt x="6526" y="7577"/>
                </a:moveTo>
                <a:lnTo>
                  <a:pt x="6526" y="10696"/>
                </a:lnTo>
                <a:lnTo>
                  <a:pt x="6026" y="10696"/>
                </a:lnTo>
                <a:lnTo>
                  <a:pt x="6026" y="7577"/>
                </a:lnTo>
                <a:close/>
                <a:moveTo>
                  <a:pt x="7383" y="6172"/>
                </a:moveTo>
                <a:lnTo>
                  <a:pt x="7383" y="10696"/>
                </a:lnTo>
                <a:lnTo>
                  <a:pt x="6883" y="10696"/>
                </a:lnTo>
                <a:lnTo>
                  <a:pt x="6883" y="6172"/>
                </a:lnTo>
                <a:close/>
                <a:moveTo>
                  <a:pt x="9050" y="8815"/>
                </a:moveTo>
                <a:lnTo>
                  <a:pt x="9050" y="10696"/>
                </a:lnTo>
                <a:lnTo>
                  <a:pt x="8550" y="10696"/>
                </a:lnTo>
                <a:lnTo>
                  <a:pt x="8550" y="8815"/>
                </a:lnTo>
                <a:close/>
                <a:moveTo>
                  <a:pt x="5668" y="3814"/>
                </a:moveTo>
                <a:lnTo>
                  <a:pt x="5668" y="10720"/>
                </a:lnTo>
                <a:lnTo>
                  <a:pt x="5145" y="10720"/>
                </a:lnTo>
                <a:lnTo>
                  <a:pt x="5145" y="3814"/>
                </a:lnTo>
                <a:close/>
                <a:moveTo>
                  <a:pt x="9907" y="2576"/>
                </a:moveTo>
                <a:lnTo>
                  <a:pt x="9907" y="10720"/>
                </a:lnTo>
                <a:lnTo>
                  <a:pt x="9407" y="10720"/>
                </a:lnTo>
                <a:lnTo>
                  <a:pt x="9407" y="2576"/>
                </a:lnTo>
                <a:close/>
                <a:moveTo>
                  <a:pt x="11503" y="11054"/>
                </a:moveTo>
                <a:lnTo>
                  <a:pt x="11503" y="11530"/>
                </a:lnTo>
                <a:lnTo>
                  <a:pt x="310" y="11530"/>
                </a:lnTo>
                <a:lnTo>
                  <a:pt x="310" y="11054"/>
                </a:lnTo>
                <a:close/>
                <a:moveTo>
                  <a:pt x="916" y="0"/>
                </a:moveTo>
                <a:cubicBezTo>
                  <a:pt x="811" y="0"/>
                  <a:pt x="715" y="88"/>
                  <a:pt x="715" y="194"/>
                </a:cubicBezTo>
                <a:lnTo>
                  <a:pt x="715" y="980"/>
                </a:lnTo>
                <a:lnTo>
                  <a:pt x="477" y="980"/>
                </a:lnTo>
                <a:cubicBezTo>
                  <a:pt x="382" y="980"/>
                  <a:pt x="334" y="1052"/>
                  <a:pt x="286" y="1099"/>
                </a:cubicBezTo>
                <a:cubicBezTo>
                  <a:pt x="263" y="1242"/>
                  <a:pt x="358" y="1361"/>
                  <a:pt x="477" y="1361"/>
                </a:cubicBezTo>
                <a:lnTo>
                  <a:pt x="715" y="1361"/>
                </a:lnTo>
                <a:lnTo>
                  <a:pt x="715" y="2242"/>
                </a:lnTo>
                <a:lnTo>
                  <a:pt x="501" y="2242"/>
                </a:lnTo>
                <a:cubicBezTo>
                  <a:pt x="405" y="2242"/>
                  <a:pt x="334" y="2290"/>
                  <a:pt x="334" y="2385"/>
                </a:cubicBezTo>
                <a:cubicBezTo>
                  <a:pt x="334" y="2504"/>
                  <a:pt x="382" y="2600"/>
                  <a:pt x="501" y="2600"/>
                </a:cubicBezTo>
                <a:lnTo>
                  <a:pt x="715" y="2600"/>
                </a:lnTo>
                <a:lnTo>
                  <a:pt x="715" y="3481"/>
                </a:lnTo>
                <a:lnTo>
                  <a:pt x="501" y="3481"/>
                </a:lnTo>
                <a:cubicBezTo>
                  <a:pt x="405" y="3481"/>
                  <a:pt x="334" y="3552"/>
                  <a:pt x="334" y="3647"/>
                </a:cubicBezTo>
                <a:cubicBezTo>
                  <a:pt x="334" y="3766"/>
                  <a:pt x="382" y="3838"/>
                  <a:pt x="501" y="3838"/>
                </a:cubicBezTo>
                <a:lnTo>
                  <a:pt x="715" y="3838"/>
                </a:lnTo>
                <a:lnTo>
                  <a:pt x="715" y="4743"/>
                </a:lnTo>
                <a:lnTo>
                  <a:pt x="501" y="4743"/>
                </a:lnTo>
                <a:cubicBezTo>
                  <a:pt x="405" y="4743"/>
                  <a:pt x="334" y="4791"/>
                  <a:pt x="334" y="4886"/>
                </a:cubicBezTo>
                <a:cubicBezTo>
                  <a:pt x="334" y="5005"/>
                  <a:pt x="382" y="5100"/>
                  <a:pt x="501" y="5100"/>
                </a:cubicBezTo>
                <a:lnTo>
                  <a:pt x="715" y="5100"/>
                </a:lnTo>
                <a:lnTo>
                  <a:pt x="715" y="5981"/>
                </a:lnTo>
                <a:lnTo>
                  <a:pt x="501" y="5981"/>
                </a:lnTo>
                <a:cubicBezTo>
                  <a:pt x="405" y="5981"/>
                  <a:pt x="334" y="6053"/>
                  <a:pt x="334" y="6148"/>
                </a:cubicBezTo>
                <a:cubicBezTo>
                  <a:pt x="334" y="6267"/>
                  <a:pt x="382" y="6338"/>
                  <a:pt x="501" y="6338"/>
                </a:cubicBezTo>
                <a:lnTo>
                  <a:pt x="715" y="6338"/>
                </a:lnTo>
                <a:lnTo>
                  <a:pt x="715" y="7243"/>
                </a:lnTo>
                <a:lnTo>
                  <a:pt x="501" y="7243"/>
                </a:lnTo>
                <a:cubicBezTo>
                  <a:pt x="405" y="7243"/>
                  <a:pt x="334" y="7291"/>
                  <a:pt x="334" y="7386"/>
                </a:cubicBezTo>
                <a:cubicBezTo>
                  <a:pt x="334" y="7505"/>
                  <a:pt x="382" y="7601"/>
                  <a:pt x="501" y="7601"/>
                </a:cubicBezTo>
                <a:lnTo>
                  <a:pt x="715" y="7601"/>
                </a:lnTo>
                <a:lnTo>
                  <a:pt x="715" y="8482"/>
                </a:lnTo>
                <a:lnTo>
                  <a:pt x="501" y="8482"/>
                </a:lnTo>
                <a:cubicBezTo>
                  <a:pt x="405" y="8482"/>
                  <a:pt x="334" y="8553"/>
                  <a:pt x="334" y="8648"/>
                </a:cubicBezTo>
                <a:cubicBezTo>
                  <a:pt x="334" y="8768"/>
                  <a:pt x="382" y="8839"/>
                  <a:pt x="501" y="8839"/>
                </a:cubicBezTo>
                <a:lnTo>
                  <a:pt x="715" y="8839"/>
                </a:lnTo>
                <a:lnTo>
                  <a:pt x="715" y="9744"/>
                </a:lnTo>
                <a:lnTo>
                  <a:pt x="501" y="9744"/>
                </a:lnTo>
                <a:cubicBezTo>
                  <a:pt x="405" y="9744"/>
                  <a:pt x="334" y="9792"/>
                  <a:pt x="334" y="9887"/>
                </a:cubicBezTo>
                <a:cubicBezTo>
                  <a:pt x="334" y="10006"/>
                  <a:pt x="382" y="10101"/>
                  <a:pt x="501" y="10101"/>
                </a:cubicBezTo>
                <a:lnTo>
                  <a:pt x="715" y="10101"/>
                </a:lnTo>
                <a:lnTo>
                  <a:pt x="715" y="10720"/>
                </a:lnTo>
                <a:lnTo>
                  <a:pt x="286" y="10720"/>
                </a:lnTo>
                <a:cubicBezTo>
                  <a:pt x="143" y="10720"/>
                  <a:pt x="1" y="10839"/>
                  <a:pt x="1" y="11030"/>
                </a:cubicBezTo>
                <a:lnTo>
                  <a:pt x="1" y="11578"/>
                </a:lnTo>
                <a:cubicBezTo>
                  <a:pt x="1" y="11744"/>
                  <a:pt x="120" y="11887"/>
                  <a:pt x="286" y="11887"/>
                </a:cubicBezTo>
                <a:lnTo>
                  <a:pt x="11598" y="11887"/>
                </a:lnTo>
                <a:cubicBezTo>
                  <a:pt x="11765" y="11887"/>
                  <a:pt x="11908" y="11768"/>
                  <a:pt x="11908" y="11578"/>
                </a:cubicBezTo>
                <a:lnTo>
                  <a:pt x="11908" y="10982"/>
                </a:lnTo>
                <a:cubicBezTo>
                  <a:pt x="11860" y="10839"/>
                  <a:pt x="11741" y="10696"/>
                  <a:pt x="11551" y="10696"/>
                </a:cubicBezTo>
                <a:lnTo>
                  <a:pt x="11146" y="10696"/>
                </a:lnTo>
                <a:lnTo>
                  <a:pt x="11146" y="9887"/>
                </a:lnTo>
                <a:cubicBezTo>
                  <a:pt x="11146" y="9815"/>
                  <a:pt x="11074" y="9720"/>
                  <a:pt x="10979" y="9720"/>
                </a:cubicBezTo>
                <a:cubicBezTo>
                  <a:pt x="10860" y="9720"/>
                  <a:pt x="10789" y="9768"/>
                  <a:pt x="10789" y="9887"/>
                </a:cubicBezTo>
                <a:lnTo>
                  <a:pt x="10789" y="10720"/>
                </a:lnTo>
                <a:lnTo>
                  <a:pt x="10265" y="10720"/>
                </a:lnTo>
                <a:lnTo>
                  <a:pt x="10265" y="5100"/>
                </a:lnTo>
                <a:lnTo>
                  <a:pt x="10789" y="5100"/>
                </a:lnTo>
                <a:lnTo>
                  <a:pt x="10789" y="9101"/>
                </a:lnTo>
                <a:cubicBezTo>
                  <a:pt x="10789" y="9172"/>
                  <a:pt x="10836" y="9268"/>
                  <a:pt x="10931" y="9268"/>
                </a:cubicBezTo>
                <a:cubicBezTo>
                  <a:pt x="11051" y="9268"/>
                  <a:pt x="11146" y="9220"/>
                  <a:pt x="11146" y="9101"/>
                </a:cubicBezTo>
                <a:lnTo>
                  <a:pt x="11146" y="4981"/>
                </a:lnTo>
                <a:cubicBezTo>
                  <a:pt x="11146" y="4838"/>
                  <a:pt x="11027" y="4743"/>
                  <a:pt x="10908" y="4743"/>
                </a:cubicBezTo>
                <a:lnTo>
                  <a:pt x="10265" y="4743"/>
                </a:lnTo>
                <a:lnTo>
                  <a:pt x="10265" y="2481"/>
                </a:lnTo>
                <a:cubicBezTo>
                  <a:pt x="10265" y="2338"/>
                  <a:pt x="10146" y="2242"/>
                  <a:pt x="10027" y="2242"/>
                </a:cubicBezTo>
                <a:lnTo>
                  <a:pt x="9312" y="2242"/>
                </a:lnTo>
                <a:cubicBezTo>
                  <a:pt x="9169" y="2242"/>
                  <a:pt x="9074" y="2361"/>
                  <a:pt x="9074" y="2481"/>
                </a:cubicBezTo>
                <a:lnTo>
                  <a:pt x="9074" y="8506"/>
                </a:lnTo>
                <a:lnTo>
                  <a:pt x="8455" y="8506"/>
                </a:lnTo>
                <a:cubicBezTo>
                  <a:pt x="8312" y="8506"/>
                  <a:pt x="8217" y="8625"/>
                  <a:pt x="8217" y="8744"/>
                </a:cubicBezTo>
                <a:lnTo>
                  <a:pt x="8217" y="10720"/>
                </a:lnTo>
                <a:lnTo>
                  <a:pt x="7740" y="10720"/>
                </a:lnTo>
                <a:lnTo>
                  <a:pt x="7740" y="6076"/>
                </a:lnTo>
                <a:cubicBezTo>
                  <a:pt x="7740" y="5934"/>
                  <a:pt x="7621" y="5838"/>
                  <a:pt x="7502" y="5838"/>
                </a:cubicBezTo>
                <a:lnTo>
                  <a:pt x="6788" y="5838"/>
                </a:lnTo>
                <a:cubicBezTo>
                  <a:pt x="6645" y="5838"/>
                  <a:pt x="6550" y="5957"/>
                  <a:pt x="6550" y="6076"/>
                </a:cubicBezTo>
                <a:lnTo>
                  <a:pt x="6550" y="7243"/>
                </a:lnTo>
                <a:lnTo>
                  <a:pt x="6002" y="7243"/>
                </a:lnTo>
                <a:lnTo>
                  <a:pt x="6002" y="3743"/>
                </a:lnTo>
                <a:cubicBezTo>
                  <a:pt x="6002" y="3576"/>
                  <a:pt x="5883" y="3481"/>
                  <a:pt x="5764" y="3481"/>
                </a:cubicBezTo>
                <a:lnTo>
                  <a:pt x="5049" y="3481"/>
                </a:lnTo>
                <a:cubicBezTo>
                  <a:pt x="4906" y="3481"/>
                  <a:pt x="4811" y="3624"/>
                  <a:pt x="4811" y="3743"/>
                </a:cubicBezTo>
                <a:lnTo>
                  <a:pt x="4811" y="10720"/>
                </a:lnTo>
                <a:lnTo>
                  <a:pt x="4335" y="10720"/>
                </a:lnTo>
                <a:lnTo>
                  <a:pt x="4335" y="1242"/>
                </a:lnTo>
                <a:cubicBezTo>
                  <a:pt x="4335" y="1075"/>
                  <a:pt x="4216" y="980"/>
                  <a:pt x="4097" y="980"/>
                </a:cubicBezTo>
                <a:lnTo>
                  <a:pt x="3382" y="980"/>
                </a:lnTo>
                <a:cubicBezTo>
                  <a:pt x="3263" y="980"/>
                  <a:pt x="3144" y="1075"/>
                  <a:pt x="3144" y="1290"/>
                </a:cubicBezTo>
                <a:lnTo>
                  <a:pt x="3144" y="2504"/>
                </a:lnTo>
                <a:cubicBezTo>
                  <a:pt x="3144" y="2600"/>
                  <a:pt x="3216" y="2695"/>
                  <a:pt x="3311" y="2695"/>
                </a:cubicBezTo>
                <a:cubicBezTo>
                  <a:pt x="3430" y="2695"/>
                  <a:pt x="3501" y="2623"/>
                  <a:pt x="3501" y="2504"/>
                </a:cubicBezTo>
                <a:lnTo>
                  <a:pt x="3501" y="1314"/>
                </a:lnTo>
                <a:lnTo>
                  <a:pt x="4025" y="1314"/>
                </a:lnTo>
                <a:lnTo>
                  <a:pt x="4025" y="10720"/>
                </a:lnTo>
                <a:lnTo>
                  <a:pt x="3501" y="10720"/>
                </a:lnTo>
                <a:lnTo>
                  <a:pt x="3501" y="3314"/>
                </a:lnTo>
                <a:cubicBezTo>
                  <a:pt x="3501" y="3219"/>
                  <a:pt x="3454" y="3147"/>
                  <a:pt x="3358" y="3147"/>
                </a:cubicBezTo>
                <a:cubicBezTo>
                  <a:pt x="3239" y="3147"/>
                  <a:pt x="3144" y="3195"/>
                  <a:pt x="3144" y="3314"/>
                </a:cubicBezTo>
                <a:lnTo>
                  <a:pt x="3144" y="4743"/>
                </a:lnTo>
                <a:lnTo>
                  <a:pt x="2525" y="4743"/>
                </a:lnTo>
                <a:cubicBezTo>
                  <a:pt x="2382" y="4743"/>
                  <a:pt x="2287" y="4862"/>
                  <a:pt x="2287" y="4981"/>
                </a:cubicBezTo>
                <a:lnTo>
                  <a:pt x="2287" y="5981"/>
                </a:lnTo>
                <a:lnTo>
                  <a:pt x="1668" y="5981"/>
                </a:lnTo>
                <a:cubicBezTo>
                  <a:pt x="1525" y="5981"/>
                  <a:pt x="1429" y="6100"/>
                  <a:pt x="1429" y="6219"/>
                </a:cubicBezTo>
                <a:lnTo>
                  <a:pt x="1429" y="10720"/>
                </a:lnTo>
                <a:lnTo>
                  <a:pt x="1072" y="10720"/>
                </a:lnTo>
                <a:lnTo>
                  <a:pt x="1072" y="194"/>
                </a:lnTo>
                <a:cubicBezTo>
                  <a:pt x="1072" y="99"/>
                  <a:pt x="1001" y="51"/>
                  <a:pt x="953" y="4"/>
                </a:cubicBezTo>
                <a:cubicBezTo>
                  <a:pt x="941" y="1"/>
                  <a:pt x="928" y="0"/>
                  <a:pt x="91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042" name="Google Shape;14042;p27"/>
          <p:cNvGrpSpPr/>
          <p:nvPr/>
        </p:nvGrpSpPr>
        <p:grpSpPr>
          <a:xfrm>
            <a:off x="1041406" y="2835815"/>
            <a:ext cx="356767" cy="356737"/>
            <a:chOff x="2193213" y="2824333"/>
            <a:chExt cx="298325" cy="298300"/>
          </a:xfrm>
        </p:grpSpPr>
        <p:sp>
          <p:nvSpPr>
            <p:cNvPr id="14043" name="Google Shape;14043;p27"/>
            <p:cNvSpPr/>
            <p:nvPr/>
          </p:nvSpPr>
          <p:spPr>
            <a:xfrm>
              <a:off x="2193213" y="2913633"/>
              <a:ext cx="141725" cy="119100"/>
            </a:xfrm>
            <a:custGeom>
              <a:avLst/>
              <a:gdLst/>
              <a:ahLst/>
              <a:cxnLst/>
              <a:rect l="l" t="t" r="r" b="b"/>
              <a:pathLst>
                <a:path w="5669" h="4764" extrusionOk="0">
                  <a:moveTo>
                    <a:pt x="2406" y="310"/>
                  </a:moveTo>
                  <a:cubicBezTo>
                    <a:pt x="2930" y="310"/>
                    <a:pt x="3478" y="524"/>
                    <a:pt x="3859" y="905"/>
                  </a:cubicBezTo>
                  <a:lnTo>
                    <a:pt x="5312" y="2382"/>
                  </a:lnTo>
                  <a:lnTo>
                    <a:pt x="3859" y="3834"/>
                  </a:lnTo>
                  <a:cubicBezTo>
                    <a:pt x="3454" y="4215"/>
                    <a:pt x="2930" y="4430"/>
                    <a:pt x="2406" y="4430"/>
                  </a:cubicBezTo>
                  <a:cubicBezTo>
                    <a:pt x="1835" y="4430"/>
                    <a:pt x="1335" y="4192"/>
                    <a:pt x="954" y="3811"/>
                  </a:cubicBezTo>
                  <a:cubicBezTo>
                    <a:pt x="596" y="3430"/>
                    <a:pt x="382" y="2906"/>
                    <a:pt x="382" y="2382"/>
                  </a:cubicBezTo>
                  <a:cubicBezTo>
                    <a:pt x="382" y="1834"/>
                    <a:pt x="573" y="1334"/>
                    <a:pt x="954" y="953"/>
                  </a:cubicBezTo>
                  <a:cubicBezTo>
                    <a:pt x="1335" y="548"/>
                    <a:pt x="1835" y="310"/>
                    <a:pt x="2406" y="310"/>
                  </a:cubicBezTo>
                  <a:close/>
                  <a:moveTo>
                    <a:pt x="2382" y="0"/>
                  </a:moveTo>
                  <a:cubicBezTo>
                    <a:pt x="1716" y="0"/>
                    <a:pt x="1120" y="262"/>
                    <a:pt x="668" y="715"/>
                  </a:cubicBezTo>
                  <a:cubicBezTo>
                    <a:pt x="239" y="1143"/>
                    <a:pt x="1" y="1739"/>
                    <a:pt x="1" y="2382"/>
                  </a:cubicBezTo>
                  <a:cubicBezTo>
                    <a:pt x="1" y="3001"/>
                    <a:pt x="239" y="3596"/>
                    <a:pt x="668" y="4049"/>
                  </a:cubicBezTo>
                  <a:cubicBezTo>
                    <a:pt x="1120" y="4525"/>
                    <a:pt x="1716" y="4763"/>
                    <a:pt x="2382" y="4763"/>
                  </a:cubicBezTo>
                  <a:lnTo>
                    <a:pt x="2406" y="4763"/>
                  </a:lnTo>
                  <a:cubicBezTo>
                    <a:pt x="3025" y="4763"/>
                    <a:pt x="3645" y="4525"/>
                    <a:pt x="4097" y="4049"/>
                  </a:cubicBezTo>
                  <a:lnTo>
                    <a:pt x="5597" y="2572"/>
                  </a:lnTo>
                  <a:cubicBezTo>
                    <a:pt x="5645" y="2525"/>
                    <a:pt x="5669" y="2429"/>
                    <a:pt x="5669" y="2334"/>
                  </a:cubicBezTo>
                  <a:cubicBezTo>
                    <a:pt x="5669" y="2287"/>
                    <a:pt x="5645" y="2239"/>
                    <a:pt x="5597" y="2191"/>
                  </a:cubicBezTo>
                  <a:lnTo>
                    <a:pt x="4097" y="715"/>
                  </a:lnTo>
                  <a:cubicBezTo>
                    <a:pt x="3645" y="262"/>
                    <a:pt x="3049" y="0"/>
                    <a:pt x="240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4" name="Google Shape;14044;p27"/>
            <p:cNvSpPr/>
            <p:nvPr/>
          </p:nvSpPr>
          <p:spPr>
            <a:xfrm>
              <a:off x="2212863" y="2932083"/>
              <a:ext cx="82200" cy="82175"/>
            </a:xfrm>
            <a:custGeom>
              <a:avLst/>
              <a:gdLst/>
              <a:ahLst/>
              <a:cxnLst/>
              <a:rect l="l" t="t" r="r" b="b"/>
              <a:pathLst>
                <a:path w="3288" h="3287" extrusionOk="0">
                  <a:moveTo>
                    <a:pt x="1644" y="358"/>
                  </a:moveTo>
                  <a:cubicBezTo>
                    <a:pt x="2358" y="358"/>
                    <a:pt x="2930" y="929"/>
                    <a:pt x="2930" y="1644"/>
                  </a:cubicBezTo>
                  <a:cubicBezTo>
                    <a:pt x="2930" y="2358"/>
                    <a:pt x="2358" y="2930"/>
                    <a:pt x="1644" y="2930"/>
                  </a:cubicBezTo>
                  <a:cubicBezTo>
                    <a:pt x="930" y="2930"/>
                    <a:pt x="358" y="2358"/>
                    <a:pt x="358" y="1644"/>
                  </a:cubicBezTo>
                  <a:cubicBezTo>
                    <a:pt x="358" y="929"/>
                    <a:pt x="930" y="358"/>
                    <a:pt x="1644" y="358"/>
                  </a:cubicBezTo>
                  <a:close/>
                  <a:moveTo>
                    <a:pt x="1644" y="1"/>
                  </a:moveTo>
                  <a:cubicBezTo>
                    <a:pt x="763" y="1"/>
                    <a:pt x="1" y="739"/>
                    <a:pt x="1" y="1644"/>
                  </a:cubicBezTo>
                  <a:cubicBezTo>
                    <a:pt x="1" y="2525"/>
                    <a:pt x="763" y="3287"/>
                    <a:pt x="1644" y="3287"/>
                  </a:cubicBezTo>
                  <a:cubicBezTo>
                    <a:pt x="2549" y="3287"/>
                    <a:pt x="3287" y="2525"/>
                    <a:pt x="3287" y="1644"/>
                  </a:cubicBezTo>
                  <a:cubicBezTo>
                    <a:pt x="3287" y="739"/>
                    <a:pt x="2549" y="1"/>
                    <a:pt x="164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5" name="Google Shape;14045;p27"/>
            <p:cNvSpPr/>
            <p:nvPr/>
          </p:nvSpPr>
          <p:spPr>
            <a:xfrm>
              <a:off x="2279563" y="2980308"/>
              <a:ext cx="122650" cy="142325"/>
            </a:xfrm>
            <a:custGeom>
              <a:avLst/>
              <a:gdLst/>
              <a:ahLst/>
              <a:cxnLst/>
              <a:rect l="l" t="t" r="r" b="b"/>
              <a:pathLst>
                <a:path w="4906" h="5693" extrusionOk="0">
                  <a:moveTo>
                    <a:pt x="2501" y="1"/>
                  </a:moveTo>
                  <a:cubicBezTo>
                    <a:pt x="2405" y="1"/>
                    <a:pt x="2334" y="48"/>
                    <a:pt x="2286" y="96"/>
                  </a:cubicBezTo>
                  <a:lnTo>
                    <a:pt x="786" y="1596"/>
                  </a:lnTo>
                  <a:cubicBezTo>
                    <a:pt x="238" y="2144"/>
                    <a:pt x="0" y="2954"/>
                    <a:pt x="143" y="3763"/>
                  </a:cubicBezTo>
                  <a:cubicBezTo>
                    <a:pt x="167" y="3858"/>
                    <a:pt x="262" y="3906"/>
                    <a:pt x="357" y="3906"/>
                  </a:cubicBezTo>
                  <a:cubicBezTo>
                    <a:pt x="429" y="3882"/>
                    <a:pt x="500" y="3787"/>
                    <a:pt x="500" y="3692"/>
                  </a:cubicBezTo>
                  <a:cubicBezTo>
                    <a:pt x="357" y="3025"/>
                    <a:pt x="548" y="2334"/>
                    <a:pt x="1072" y="1858"/>
                  </a:cubicBezTo>
                  <a:lnTo>
                    <a:pt x="2524" y="405"/>
                  </a:lnTo>
                  <a:lnTo>
                    <a:pt x="3977" y="1858"/>
                  </a:lnTo>
                  <a:cubicBezTo>
                    <a:pt x="4358" y="2239"/>
                    <a:pt x="4572" y="2739"/>
                    <a:pt x="4572" y="3311"/>
                  </a:cubicBezTo>
                  <a:cubicBezTo>
                    <a:pt x="4572" y="3882"/>
                    <a:pt x="4334" y="4382"/>
                    <a:pt x="3953" y="4763"/>
                  </a:cubicBezTo>
                  <a:cubicBezTo>
                    <a:pt x="3572" y="5121"/>
                    <a:pt x="3048" y="5335"/>
                    <a:pt x="2524" y="5335"/>
                  </a:cubicBezTo>
                  <a:cubicBezTo>
                    <a:pt x="1977" y="5335"/>
                    <a:pt x="1477" y="5121"/>
                    <a:pt x="1096" y="4763"/>
                  </a:cubicBezTo>
                  <a:cubicBezTo>
                    <a:pt x="976" y="4644"/>
                    <a:pt x="881" y="4525"/>
                    <a:pt x="786" y="4406"/>
                  </a:cubicBezTo>
                  <a:cubicBezTo>
                    <a:pt x="755" y="4360"/>
                    <a:pt x="704" y="4323"/>
                    <a:pt x="645" y="4323"/>
                  </a:cubicBezTo>
                  <a:cubicBezTo>
                    <a:pt x="614" y="4323"/>
                    <a:pt x="581" y="4334"/>
                    <a:pt x="548" y="4359"/>
                  </a:cubicBezTo>
                  <a:cubicBezTo>
                    <a:pt x="476" y="4406"/>
                    <a:pt x="429" y="4501"/>
                    <a:pt x="500" y="4597"/>
                  </a:cubicBezTo>
                  <a:cubicBezTo>
                    <a:pt x="595" y="4740"/>
                    <a:pt x="715" y="4882"/>
                    <a:pt x="857" y="5002"/>
                  </a:cubicBezTo>
                  <a:cubicBezTo>
                    <a:pt x="1310" y="5454"/>
                    <a:pt x="1905" y="5692"/>
                    <a:pt x="2524" y="5692"/>
                  </a:cubicBezTo>
                  <a:cubicBezTo>
                    <a:pt x="3144" y="5692"/>
                    <a:pt x="3739" y="5454"/>
                    <a:pt x="4191" y="5002"/>
                  </a:cubicBezTo>
                  <a:cubicBezTo>
                    <a:pt x="4668" y="4573"/>
                    <a:pt x="4906" y="3978"/>
                    <a:pt x="4906" y="3311"/>
                  </a:cubicBezTo>
                  <a:cubicBezTo>
                    <a:pt x="4906" y="2668"/>
                    <a:pt x="4668" y="2072"/>
                    <a:pt x="4191" y="1620"/>
                  </a:cubicBezTo>
                  <a:lnTo>
                    <a:pt x="2691" y="96"/>
                  </a:lnTo>
                  <a:cubicBezTo>
                    <a:pt x="2643" y="48"/>
                    <a:pt x="2572" y="1"/>
                    <a:pt x="25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6" name="Google Shape;14046;p27"/>
            <p:cNvSpPr/>
            <p:nvPr/>
          </p:nvSpPr>
          <p:spPr>
            <a:xfrm>
              <a:off x="2300988" y="3020783"/>
              <a:ext cx="81575" cy="81600"/>
            </a:xfrm>
            <a:custGeom>
              <a:avLst/>
              <a:gdLst/>
              <a:ahLst/>
              <a:cxnLst/>
              <a:rect l="l" t="t" r="r" b="b"/>
              <a:pathLst>
                <a:path w="3263" h="3264" extrusionOk="0">
                  <a:moveTo>
                    <a:pt x="1644" y="334"/>
                  </a:moveTo>
                  <a:cubicBezTo>
                    <a:pt x="2358" y="334"/>
                    <a:pt x="2906" y="882"/>
                    <a:pt x="2906" y="1596"/>
                  </a:cubicBezTo>
                  <a:cubicBezTo>
                    <a:pt x="2906" y="2311"/>
                    <a:pt x="2358" y="2882"/>
                    <a:pt x="1644" y="2882"/>
                  </a:cubicBezTo>
                  <a:cubicBezTo>
                    <a:pt x="929" y="2882"/>
                    <a:pt x="358" y="2311"/>
                    <a:pt x="358" y="1596"/>
                  </a:cubicBezTo>
                  <a:cubicBezTo>
                    <a:pt x="358" y="882"/>
                    <a:pt x="953" y="334"/>
                    <a:pt x="1644" y="334"/>
                  </a:cubicBezTo>
                  <a:close/>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7" name="Google Shape;14047;p27"/>
            <p:cNvSpPr/>
            <p:nvPr/>
          </p:nvSpPr>
          <p:spPr>
            <a:xfrm>
              <a:off x="2348613" y="2913633"/>
              <a:ext cx="142925" cy="119700"/>
            </a:xfrm>
            <a:custGeom>
              <a:avLst/>
              <a:gdLst/>
              <a:ahLst/>
              <a:cxnLst/>
              <a:rect l="l" t="t" r="r" b="b"/>
              <a:pathLst>
                <a:path w="5717" h="4788" extrusionOk="0">
                  <a:moveTo>
                    <a:pt x="3311" y="334"/>
                  </a:moveTo>
                  <a:cubicBezTo>
                    <a:pt x="3859" y="334"/>
                    <a:pt x="4359" y="572"/>
                    <a:pt x="4763" y="953"/>
                  </a:cubicBezTo>
                  <a:cubicBezTo>
                    <a:pt x="5121" y="1334"/>
                    <a:pt x="5335" y="1834"/>
                    <a:pt x="5335" y="2382"/>
                  </a:cubicBezTo>
                  <a:cubicBezTo>
                    <a:pt x="5335" y="2906"/>
                    <a:pt x="5144" y="3430"/>
                    <a:pt x="4763" y="3811"/>
                  </a:cubicBezTo>
                  <a:cubicBezTo>
                    <a:pt x="4359" y="4192"/>
                    <a:pt x="3859" y="4430"/>
                    <a:pt x="3311" y="4430"/>
                  </a:cubicBezTo>
                  <a:cubicBezTo>
                    <a:pt x="2739" y="4430"/>
                    <a:pt x="2239" y="4215"/>
                    <a:pt x="1834" y="3834"/>
                  </a:cubicBezTo>
                  <a:lnTo>
                    <a:pt x="382" y="2382"/>
                  </a:lnTo>
                  <a:lnTo>
                    <a:pt x="1834" y="929"/>
                  </a:lnTo>
                  <a:cubicBezTo>
                    <a:pt x="2239" y="524"/>
                    <a:pt x="2739" y="334"/>
                    <a:pt x="3311" y="334"/>
                  </a:cubicBezTo>
                  <a:close/>
                  <a:moveTo>
                    <a:pt x="3311" y="0"/>
                  </a:moveTo>
                  <a:cubicBezTo>
                    <a:pt x="2644" y="0"/>
                    <a:pt x="2049" y="238"/>
                    <a:pt x="1596" y="715"/>
                  </a:cubicBezTo>
                  <a:lnTo>
                    <a:pt x="120" y="2191"/>
                  </a:lnTo>
                  <a:cubicBezTo>
                    <a:pt x="96" y="2239"/>
                    <a:pt x="24" y="2287"/>
                    <a:pt x="24" y="2358"/>
                  </a:cubicBezTo>
                  <a:cubicBezTo>
                    <a:pt x="1" y="2429"/>
                    <a:pt x="48" y="2525"/>
                    <a:pt x="120" y="2596"/>
                  </a:cubicBezTo>
                  <a:lnTo>
                    <a:pt x="1596" y="4073"/>
                  </a:lnTo>
                  <a:cubicBezTo>
                    <a:pt x="2049" y="4525"/>
                    <a:pt x="2644" y="4787"/>
                    <a:pt x="3311" y="4787"/>
                  </a:cubicBezTo>
                  <a:lnTo>
                    <a:pt x="3335" y="4787"/>
                  </a:lnTo>
                  <a:cubicBezTo>
                    <a:pt x="3978" y="4787"/>
                    <a:pt x="4573" y="4525"/>
                    <a:pt x="5025" y="4073"/>
                  </a:cubicBezTo>
                  <a:cubicBezTo>
                    <a:pt x="5478" y="3620"/>
                    <a:pt x="5716" y="3025"/>
                    <a:pt x="5716" y="2406"/>
                  </a:cubicBezTo>
                  <a:cubicBezTo>
                    <a:pt x="5716" y="1786"/>
                    <a:pt x="5454" y="1167"/>
                    <a:pt x="5002" y="715"/>
                  </a:cubicBezTo>
                  <a:cubicBezTo>
                    <a:pt x="4549" y="238"/>
                    <a:pt x="3954" y="0"/>
                    <a:pt x="331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8" name="Google Shape;14048;p27"/>
            <p:cNvSpPr/>
            <p:nvPr/>
          </p:nvSpPr>
          <p:spPr>
            <a:xfrm>
              <a:off x="2390888" y="2932083"/>
              <a:ext cx="82175" cy="81000"/>
            </a:xfrm>
            <a:custGeom>
              <a:avLst/>
              <a:gdLst/>
              <a:ahLst/>
              <a:cxnLst/>
              <a:rect l="l" t="t" r="r" b="b"/>
              <a:pathLst>
                <a:path w="3287" h="3240" extrusionOk="0">
                  <a:moveTo>
                    <a:pt x="1572" y="1"/>
                  </a:moveTo>
                  <a:cubicBezTo>
                    <a:pt x="1334" y="1"/>
                    <a:pt x="1143" y="48"/>
                    <a:pt x="929" y="143"/>
                  </a:cubicBezTo>
                  <a:cubicBezTo>
                    <a:pt x="834" y="191"/>
                    <a:pt x="810" y="310"/>
                    <a:pt x="834" y="382"/>
                  </a:cubicBezTo>
                  <a:cubicBezTo>
                    <a:pt x="852" y="454"/>
                    <a:pt x="926" y="485"/>
                    <a:pt x="1002" y="485"/>
                  </a:cubicBezTo>
                  <a:cubicBezTo>
                    <a:pt x="1026" y="485"/>
                    <a:pt x="1050" y="482"/>
                    <a:pt x="1072" y="477"/>
                  </a:cubicBezTo>
                  <a:cubicBezTo>
                    <a:pt x="1263" y="382"/>
                    <a:pt x="1429" y="358"/>
                    <a:pt x="1620" y="358"/>
                  </a:cubicBezTo>
                  <a:cubicBezTo>
                    <a:pt x="2334" y="358"/>
                    <a:pt x="2882" y="929"/>
                    <a:pt x="2882" y="1644"/>
                  </a:cubicBezTo>
                  <a:cubicBezTo>
                    <a:pt x="2882" y="2358"/>
                    <a:pt x="2334" y="2930"/>
                    <a:pt x="1620" y="2930"/>
                  </a:cubicBezTo>
                  <a:cubicBezTo>
                    <a:pt x="905" y="2930"/>
                    <a:pt x="334" y="2358"/>
                    <a:pt x="334" y="1644"/>
                  </a:cubicBezTo>
                  <a:cubicBezTo>
                    <a:pt x="334" y="1382"/>
                    <a:pt x="429" y="1144"/>
                    <a:pt x="572" y="906"/>
                  </a:cubicBezTo>
                  <a:cubicBezTo>
                    <a:pt x="620" y="810"/>
                    <a:pt x="596" y="715"/>
                    <a:pt x="548" y="667"/>
                  </a:cubicBezTo>
                  <a:cubicBezTo>
                    <a:pt x="508" y="637"/>
                    <a:pt x="468" y="624"/>
                    <a:pt x="432" y="624"/>
                  </a:cubicBezTo>
                  <a:cubicBezTo>
                    <a:pt x="381" y="624"/>
                    <a:pt x="338" y="650"/>
                    <a:pt x="310" y="691"/>
                  </a:cubicBezTo>
                  <a:cubicBezTo>
                    <a:pt x="119" y="953"/>
                    <a:pt x="0" y="1287"/>
                    <a:pt x="0" y="1620"/>
                  </a:cubicBezTo>
                  <a:cubicBezTo>
                    <a:pt x="0" y="2501"/>
                    <a:pt x="739" y="3239"/>
                    <a:pt x="1644" y="3239"/>
                  </a:cubicBezTo>
                  <a:cubicBezTo>
                    <a:pt x="2525" y="3239"/>
                    <a:pt x="3287" y="2501"/>
                    <a:pt x="3287" y="1620"/>
                  </a:cubicBezTo>
                  <a:cubicBezTo>
                    <a:pt x="3215" y="739"/>
                    <a:pt x="2501" y="1"/>
                    <a:pt x="157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9" name="Google Shape;14049;p27"/>
            <p:cNvSpPr/>
            <p:nvPr/>
          </p:nvSpPr>
          <p:spPr>
            <a:xfrm>
              <a:off x="2283713" y="2824333"/>
              <a:ext cx="119100" cy="141125"/>
            </a:xfrm>
            <a:custGeom>
              <a:avLst/>
              <a:gdLst/>
              <a:ahLst/>
              <a:cxnLst/>
              <a:rect l="l" t="t" r="r" b="b"/>
              <a:pathLst>
                <a:path w="4764" h="5645" extrusionOk="0">
                  <a:moveTo>
                    <a:pt x="2358" y="357"/>
                  </a:moveTo>
                  <a:cubicBezTo>
                    <a:pt x="2882" y="357"/>
                    <a:pt x="3406" y="572"/>
                    <a:pt x="3787" y="929"/>
                  </a:cubicBezTo>
                  <a:cubicBezTo>
                    <a:pt x="4168" y="1310"/>
                    <a:pt x="4406" y="1810"/>
                    <a:pt x="4406" y="2382"/>
                  </a:cubicBezTo>
                  <a:cubicBezTo>
                    <a:pt x="4406" y="2929"/>
                    <a:pt x="4192" y="3453"/>
                    <a:pt x="3811" y="3834"/>
                  </a:cubicBezTo>
                  <a:lnTo>
                    <a:pt x="2358" y="5287"/>
                  </a:lnTo>
                  <a:lnTo>
                    <a:pt x="906" y="3834"/>
                  </a:lnTo>
                  <a:cubicBezTo>
                    <a:pt x="501" y="3453"/>
                    <a:pt x="310" y="2929"/>
                    <a:pt x="310" y="2382"/>
                  </a:cubicBezTo>
                  <a:cubicBezTo>
                    <a:pt x="310" y="1810"/>
                    <a:pt x="501" y="1310"/>
                    <a:pt x="930" y="929"/>
                  </a:cubicBezTo>
                  <a:cubicBezTo>
                    <a:pt x="1311" y="572"/>
                    <a:pt x="1811" y="357"/>
                    <a:pt x="2358" y="357"/>
                  </a:cubicBezTo>
                  <a:close/>
                  <a:moveTo>
                    <a:pt x="2382" y="0"/>
                  </a:moveTo>
                  <a:cubicBezTo>
                    <a:pt x="1763" y="0"/>
                    <a:pt x="1168" y="238"/>
                    <a:pt x="715" y="691"/>
                  </a:cubicBezTo>
                  <a:cubicBezTo>
                    <a:pt x="239" y="1119"/>
                    <a:pt x="1" y="1715"/>
                    <a:pt x="1" y="2382"/>
                  </a:cubicBezTo>
                  <a:cubicBezTo>
                    <a:pt x="1" y="3025"/>
                    <a:pt x="239" y="3620"/>
                    <a:pt x="715" y="4072"/>
                  </a:cubicBezTo>
                  <a:lnTo>
                    <a:pt x="2144" y="5549"/>
                  </a:lnTo>
                  <a:cubicBezTo>
                    <a:pt x="2192" y="5620"/>
                    <a:pt x="2263" y="5644"/>
                    <a:pt x="2358" y="5644"/>
                  </a:cubicBezTo>
                  <a:cubicBezTo>
                    <a:pt x="2454" y="5644"/>
                    <a:pt x="2501" y="5620"/>
                    <a:pt x="2549" y="5549"/>
                  </a:cubicBezTo>
                  <a:lnTo>
                    <a:pt x="4049" y="4072"/>
                  </a:lnTo>
                  <a:cubicBezTo>
                    <a:pt x="4502" y="3620"/>
                    <a:pt x="4764" y="3001"/>
                    <a:pt x="4764" y="2382"/>
                  </a:cubicBezTo>
                  <a:cubicBezTo>
                    <a:pt x="4764" y="1715"/>
                    <a:pt x="4502" y="1119"/>
                    <a:pt x="4049" y="691"/>
                  </a:cubicBezTo>
                  <a:cubicBezTo>
                    <a:pt x="3597" y="238"/>
                    <a:pt x="3001" y="0"/>
                    <a:pt x="238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0" name="Google Shape;14050;p27"/>
            <p:cNvSpPr/>
            <p:nvPr/>
          </p:nvSpPr>
          <p:spPr>
            <a:xfrm>
              <a:off x="2300988" y="2843383"/>
              <a:ext cx="81575" cy="82175"/>
            </a:xfrm>
            <a:custGeom>
              <a:avLst/>
              <a:gdLst/>
              <a:ahLst/>
              <a:cxnLst/>
              <a:rect l="l" t="t" r="r" b="b"/>
              <a:pathLst>
                <a:path w="3263" h="3287" extrusionOk="0">
                  <a:moveTo>
                    <a:pt x="1644" y="357"/>
                  </a:moveTo>
                  <a:cubicBezTo>
                    <a:pt x="2358" y="357"/>
                    <a:pt x="2906" y="929"/>
                    <a:pt x="2906" y="1643"/>
                  </a:cubicBezTo>
                  <a:cubicBezTo>
                    <a:pt x="2906" y="2358"/>
                    <a:pt x="2358" y="2929"/>
                    <a:pt x="1644" y="2929"/>
                  </a:cubicBezTo>
                  <a:cubicBezTo>
                    <a:pt x="929" y="2929"/>
                    <a:pt x="358" y="2358"/>
                    <a:pt x="358" y="1643"/>
                  </a:cubicBezTo>
                  <a:cubicBezTo>
                    <a:pt x="358" y="929"/>
                    <a:pt x="953" y="357"/>
                    <a:pt x="1644" y="357"/>
                  </a:cubicBezTo>
                  <a:close/>
                  <a:moveTo>
                    <a:pt x="1644" y="0"/>
                  </a:moveTo>
                  <a:cubicBezTo>
                    <a:pt x="739" y="0"/>
                    <a:pt x="0" y="762"/>
                    <a:pt x="0" y="1643"/>
                  </a:cubicBezTo>
                  <a:cubicBezTo>
                    <a:pt x="24" y="2548"/>
                    <a:pt x="739" y="3287"/>
                    <a:pt x="1644" y="3287"/>
                  </a:cubicBezTo>
                  <a:cubicBezTo>
                    <a:pt x="2525" y="3287"/>
                    <a:pt x="3263" y="2548"/>
                    <a:pt x="3263" y="1643"/>
                  </a:cubicBezTo>
                  <a:cubicBezTo>
                    <a:pt x="3263" y="762"/>
                    <a:pt x="2525" y="0"/>
                    <a:pt x="164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1" name="Google Shape;14051;p27"/>
            <p:cNvSpPr/>
            <p:nvPr/>
          </p:nvSpPr>
          <p:spPr>
            <a:xfrm>
              <a:off x="2321238" y="2872558"/>
              <a:ext cx="42275" cy="8950"/>
            </a:xfrm>
            <a:custGeom>
              <a:avLst/>
              <a:gdLst/>
              <a:ahLst/>
              <a:cxnLst/>
              <a:rect l="l" t="t" r="r" b="b"/>
              <a:pathLst>
                <a:path w="1691" h="358" extrusionOk="0">
                  <a:moveTo>
                    <a:pt x="167" y="0"/>
                  </a:moveTo>
                  <a:cubicBezTo>
                    <a:pt x="72" y="0"/>
                    <a:pt x="24" y="48"/>
                    <a:pt x="0" y="143"/>
                  </a:cubicBezTo>
                  <a:cubicBezTo>
                    <a:pt x="0" y="262"/>
                    <a:pt x="72" y="357"/>
                    <a:pt x="167" y="357"/>
                  </a:cubicBezTo>
                  <a:lnTo>
                    <a:pt x="1477" y="357"/>
                  </a:lnTo>
                  <a:cubicBezTo>
                    <a:pt x="1572" y="357"/>
                    <a:pt x="1619" y="310"/>
                    <a:pt x="1667" y="214"/>
                  </a:cubicBezTo>
                  <a:cubicBezTo>
                    <a:pt x="1691" y="95"/>
                    <a:pt x="1596" y="0"/>
                    <a:pt x="14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2" name="Google Shape;14052;p27"/>
            <p:cNvSpPr/>
            <p:nvPr/>
          </p:nvSpPr>
          <p:spPr>
            <a:xfrm>
              <a:off x="2328963" y="2887433"/>
              <a:ext cx="26225" cy="8950"/>
            </a:xfrm>
            <a:custGeom>
              <a:avLst/>
              <a:gdLst/>
              <a:ahLst/>
              <a:cxnLst/>
              <a:rect l="l" t="t" r="r" b="b"/>
              <a:pathLst>
                <a:path w="1049" h="358" extrusionOk="0">
                  <a:moveTo>
                    <a:pt x="215" y="1"/>
                  </a:moveTo>
                  <a:cubicBezTo>
                    <a:pt x="120" y="1"/>
                    <a:pt x="72" y="48"/>
                    <a:pt x="48" y="143"/>
                  </a:cubicBezTo>
                  <a:cubicBezTo>
                    <a:pt x="1" y="262"/>
                    <a:pt x="96" y="358"/>
                    <a:pt x="215" y="358"/>
                  </a:cubicBezTo>
                  <a:lnTo>
                    <a:pt x="882" y="358"/>
                  </a:lnTo>
                  <a:cubicBezTo>
                    <a:pt x="953" y="358"/>
                    <a:pt x="1025" y="310"/>
                    <a:pt x="1049" y="215"/>
                  </a:cubicBezTo>
                  <a:cubicBezTo>
                    <a:pt x="1049" y="120"/>
                    <a:pt x="953" y="1"/>
                    <a:pt x="8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3" name="Google Shape;14053;p27"/>
            <p:cNvSpPr/>
            <p:nvPr/>
          </p:nvSpPr>
          <p:spPr>
            <a:xfrm>
              <a:off x="2409338" y="2960658"/>
              <a:ext cx="42900" cy="8950"/>
            </a:xfrm>
            <a:custGeom>
              <a:avLst/>
              <a:gdLst/>
              <a:ahLst/>
              <a:cxnLst/>
              <a:rect l="l" t="t" r="r" b="b"/>
              <a:pathLst>
                <a:path w="1716" h="358" extrusionOk="0">
                  <a:moveTo>
                    <a:pt x="191" y="1"/>
                  </a:moveTo>
                  <a:cubicBezTo>
                    <a:pt x="96" y="1"/>
                    <a:pt x="48" y="48"/>
                    <a:pt x="1" y="144"/>
                  </a:cubicBezTo>
                  <a:cubicBezTo>
                    <a:pt x="1" y="263"/>
                    <a:pt x="72" y="358"/>
                    <a:pt x="191" y="358"/>
                  </a:cubicBezTo>
                  <a:lnTo>
                    <a:pt x="1501" y="358"/>
                  </a:lnTo>
                  <a:cubicBezTo>
                    <a:pt x="1596" y="358"/>
                    <a:pt x="1644" y="286"/>
                    <a:pt x="1668" y="191"/>
                  </a:cubicBezTo>
                  <a:cubicBezTo>
                    <a:pt x="1715" y="72"/>
                    <a:pt x="1620" y="1"/>
                    <a:pt x="15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4" name="Google Shape;14054;p27"/>
            <p:cNvSpPr/>
            <p:nvPr/>
          </p:nvSpPr>
          <p:spPr>
            <a:xfrm>
              <a:off x="2417088" y="2976133"/>
              <a:ext cx="26800" cy="8975"/>
            </a:xfrm>
            <a:custGeom>
              <a:avLst/>
              <a:gdLst/>
              <a:ahLst/>
              <a:cxnLst/>
              <a:rect l="l" t="t" r="r" b="b"/>
              <a:pathLst>
                <a:path w="1072" h="359" extrusionOk="0">
                  <a:moveTo>
                    <a:pt x="215" y="1"/>
                  </a:moveTo>
                  <a:cubicBezTo>
                    <a:pt x="95" y="1"/>
                    <a:pt x="0" y="96"/>
                    <a:pt x="24" y="215"/>
                  </a:cubicBezTo>
                  <a:cubicBezTo>
                    <a:pt x="48" y="287"/>
                    <a:pt x="119" y="358"/>
                    <a:pt x="215" y="358"/>
                  </a:cubicBezTo>
                  <a:lnTo>
                    <a:pt x="858" y="358"/>
                  </a:lnTo>
                  <a:cubicBezTo>
                    <a:pt x="953" y="358"/>
                    <a:pt x="1000" y="287"/>
                    <a:pt x="1024" y="215"/>
                  </a:cubicBezTo>
                  <a:cubicBezTo>
                    <a:pt x="1072" y="96"/>
                    <a:pt x="977" y="1"/>
                    <a:pt x="85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5" name="Google Shape;14055;p27"/>
            <p:cNvSpPr/>
            <p:nvPr/>
          </p:nvSpPr>
          <p:spPr>
            <a:xfrm>
              <a:off x="2321238" y="3049958"/>
              <a:ext cx="42275" cy="8975"/>
            </a:xfrm>
            <a:custGeom>
              <a:avLst/>
              <a:gdLst/>
              <a:ahLst/>
              <a:cxnLst/>
              <a:rect l="l" t="t" r="r" b="b"/>
              <a:pathLst>
                <a:path w="1691" h="359" extrusionOk="0">
                  <a:moveTo>
                    <a:pt x="167" y="1"/>
                  </a:moveTo>
                  <a:cubicBezTo>
                    <a:pt x="72" y="1"/>
                    <a:pt x="24" y="48"/>
                    <a:pt x="0" y="144"/>
                  </a:cubicBezTo>
                  <a:cubicBezTo>
                    <a:pt x="0" y="239"/>
                    <a:pt x="72" y="358"/>
                    <a:pt x="167" y="358"/>
                  </a:cubicBezTo>
                  <a:lnTo>
                    <a:pt x="1477" y="358"/>
                  </a:lnTo>
                  <a:cubicBezTo>
                    <a:pt x="1572" y="358"/>
                    <a:pt x="1619" y="287"/>
                    <a:pt x="1667" y="191"/>
                  </a:cubicBezTo>
                  <a:cubicBezTo>
                    <a:pt x="1691" y="72"/>
                    <a:pt x="1596" y="1"/>
                    <a:pt x="147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6" name="Google Shape;14056;p27"/>
            <p:cNvSpPr/>
            <p:nvPr/>
          </p:nvSpPr>
          <p:spPr>
            <a:xfrm>
              <a:off x="2328963" y="3064858"/>
              <a:ext cx="26225" cy="8950"/>
            </a:xfrm>
            <a:custGeom>
              <a:avLst/>
              <a:gdLst/>
              <a:ahLst/>
              <a:cxnLst/>
              <a:rect l="l" t="t" r="r" b="b"/>
              <a:pathLst>
                <a:path w="1049" h="358" extrusionOk="0">
                  <a:moveTo>
                    <a:pt x="215" y="0"/>
                  </a:moveTo>
                  <a:cubicBezTo>
                    <a:pt x="120" y="0"/>
                    <a:pt x="72" y="48"/>
                    <a:pt x="48" y="143"/>
                  </a:cubicBezTo>
                  <a:cubicBezTo>
                    <a:pt x="1" y="262"/>
                    <a:pt x="96" y="357"/>
                    <a:pt x="215" y="357"/>
                  </a:cubicBezTo>
                  <a:lnTo>
                    <a:pt x="882" y="357"/>
                  </a:lnTo>
                  <a:cubicBezTo>
                    <a:pt x="953" y="357"/>
                    <a:pt x="1025" y="286"/>
                    <a:pt x="1049" y="191"/>
                  </a:cubicBezTo>
                  <a:cubicBezTo>
                    <a:pt x="1049" y="119"/>
                    <a:pt x="953" y="0"/>
                    <a:pt x="88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7" name="Google Shape;14057;p27"/>
            <p:cNvSpPr/>
            <p:nvPr/>
          </p:nvSpPr>
          <p:spPr>
            <a:xfrm>
              <a:off x="2232513" y="2961258"/>
              <a:ext cx="42300" cy="8950"/>
            </a:xfrm>
            <a:custGeom>
              <a:avLst/>
              <a:gdLst/>
              <a:ahLst/>
              <a:cxnLst/>
              <a:rect l="l" t="t" r="r" b="b"/>
              <a:pathLst>
                <a:path w="1692" h="358" extrusionOk="0">
                  <a:moveTo>
                    <a:pt x="191" y="0"/>
                  </a:moveTo>
                  <a:cubicBezTo>
                    <a:pt x="120" y="0"/>
                    <a:pt x="48" y="48"/>
                    <a:pt x="25" y="143"/>
                  </a:cubicBezTo>
                  <a:cubicBezTo>
                    <a:pt x="1" y="262"/>
                    <a:pt x="72" y="358"/>
                    <a:pt x="191" y="358"/>
                  </a:cubicBezTo>
                  <a:lnTo>
                    <a:pt x="1525" y="358"/>
                  </a:lnTo>
                  <a:cubicBezTo>
                    <a:pt x="1596" y="358"/>
                    <a:pt x="1668" y="286"/>
                    <a:pt x="1692" y="215"/>
                  </a:cubicBezTo>
                  <a:cubicBezTo>
                    <a:pt x="1692" y="72"/>
                    <a:pt x="1644" y="0"/>
                    <a:pt x="152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8" name="Google Shape;14058;p27"/>
            <p:cNvSpPr/>
            <p:nvPr/>
          </p:nvSpPr>
          <p:spPr>
            <a:xfrm>
              <a:off x="2240863" y="2976133"/>
              <a:ext cx="25625" cy="8975"/>
            </a:xfrm>
            <a:custGeom>
              <a:avLst/>
              <a:gdLst/>
              <a:ahLst/>
              <a:cxnLst/>
              <a:rect l="l" t="t" r="r" b="b"/>
              <a:pathLst>
                <a:path w="1025" h="359" extrusionOk="0">
                  <a:moveTo>
                    <a:pt x="191" y="1"/>
                  </a:moveTo>
                  <a:cubicBezTo>
                    <a:pt x="119" y="1"/>
                    <a:pt x="48" y="48"/>
                    <a:pt x="24" y="144"/>
                  </a:cubicBezTo>
                  <a:cubicBezTo>
                    <a:pt x="0" y="263"/>
                    <a:pt x="72" y="358"/>
                    <a:pt x="191" y="358"/>
                  </a:cubicBezTo>
                  <a:lnTo>
                    <a:pt x="857" y="358"/>
                  </a:lnTo>
                  <a:cubicBezTo>
                    <a:pt x="953" y="358"/>
                    <a:pt x="1000" y="287"/>
                    <a:pt x="1024" y="215"/>
                  </a:cubicBezTo>
                  <a:cubicBezTo>
                    <a:pt x="1024" y="72"/>
                    <a:pt x="953" y="1"/>
                    <a:pt x="85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059" name="Google Shape;14059;p27"/>
          <p:cNvSpPr/>
          <p:nvPr/>
        </p:nvSpPr>
        <p:spPr>
          <a:xfrm>
            <a:off x="1775487" y="2834342"/>
            <a:ext cx="361730" cy="354614"/>
          </a:xfrm>
          <a:custGeom>
            <a:avLst/>
            <a:gdLst/>
            <a:ahLst/>
            <a:cxnLst/>
            <a:rect l="l" t="t" r="r" b="b"/>
            <a:pathLst>
              <a:path w="12099" h="11861" extrusionOk="0">
                <a:moveTo>
                  <a:pt x="6573" y="429"/>
                </a:moveTo>
                <a:cubicBezTo>
                  <a:pt x="7931" y="524"/>
                  <a:pt x="9145" y="1072"/>
                  <a:pt x="10098" y="2025"/>
                </a:cubicBezTo>
                <a:cubicBezTo>
                  <a:pt x="11027" y="2954"/>
                  <a:pt x="11574" y="4168"/>
                  <a:pt x="11693" y="5478"/>
                </a:cubicBezTo>
                <a:cubicBezTo>
                  <a:pt x="11693" y="5525"/>
                  <a:pt x="11741" y="5811"/>
                  <a:pt x="11741" y="5811"/>
                </a:cubicBezTo>
                <a:lnTo>
                  <a:pt x="10455" y="5811"/>
                </a:lnTo>
                <a:lnTo>
                  <a:pt x="10455" y="5645"/>
                </a:lnTo>
                <a:cubicBezTo>
                  <a:pt x="10431" y="5216"/>
                  <a:pt x="10336" y="4811"/>
                  <a:pt x="10145" y="4406"/>
                </a:cubicBezTo>
                <a:cubicBezTo>
                  <a:pt x="9669" y="3192"/>
                  <a:pt x="8693" y="2287"/>
                  <a:pt x="7407" y="1882"/>
                </a:cubicBezTo>
                <a:cubicBezTo>
                  <a:pt x="7097" y="1787"/>
                  <a:pt x="6764" y="1739"/>
                  <a:pt x="6430" y="1715"/>
                </a:cubicBezTo>
                <a:lnTo>
                  <a:pt x="6311" y="1715"/>
                </a:lnTo>
                <a:lnTo>
                  <a:pt x="6311" y="429"/>
                </a:lnTo>
                <a:close/>
                <a:moveTo>
                  <a:pt x="6145" y="1"/>
                </a:moveTo>
                <a:cubicBezTo>
                  <a:pt x="3954" y="1"/>
                  <a:pt x="1929" y="1191"/>
                  <a:pt x="905" y="3144"/>
                </a:cubicBezTo>
                <a:cubicBezTo>
                  <a:pt x="834" y="3215"/>
                  <a:pt x="905" y="3311"/>
                  <a:pt x="953" y="3382"/>
                </a:cubicBezTo>
                <a:cubicBezTo>
                  <a:pt x="980" y="3395"/>
                  <a:pt x="1004" y="3401"/>
                  <a:pt x="1028" y="3401"/>
                </a:cubicBezTo>
                <a:cubicBezTo>
                  <a:pt x="1088" y="3401"/>
                  <a:pt x="1140" y="3362"/>
                  <a:pt x="1191" y="3311"/>
                </a:cubicBezTo>
                <a:cubicBezTo>
                  <a:pt x="2144" y="1572"/>
                  <a:pt x="3954" y="453"/>
                  <a:pt x="5930" y="405"/>
                </a:cubicBezTo>
                <a:lnTo>
                  <a:pt x="5930" y="1691"/>
                </a:lnTo>
                <a:cubicBezTo>
                  <a:pt x="3644" y="1763"/>
                  <a:pt x="1787" y="3668"/>
                  <a:pt x="1787" y="6002"/>
                </a:cubicBezTo>
                <a:cubicBezTo>
                  <a:pt x="1787" y="8383"/>
                  <a:pt x="3715" y="10312"/>
                  <a:pt x="6097" y="10312"/>
                </a:cubicBezTo>
                <a:cubicBezTo>
                  <a:pt x="6764" y="10312"/>
                  <a:pt x="7407" y="10169"/>
                  <a:pt x="7978" y="9860"/>
                </a:cubicBezTo>
                <a:lnTo>
                  <a:pt x="8002" y="9836"/>
                </a:lnTo>
                <a:cubicBezTo>
                  <a:pt x="8079" y="9664"/>
                  <a:pt x="7986" y="9553"/>
                  <a:pt x="7861" y="9553"/>
                </a:cubicBezTo>
                <a:cubicBezTo>
                  <a:pt x="7830" y="9553"/>
                  <a:pt x="7797" y="9560"/>
                  <a:pt x="7764" y="9574"/>
                </a:cubicBezTo>
                <a:cubicBezTo>
                  <a:pt x="7240" y="9812"/>
                  <a:pt x="6668" y="9931"/>
                  <a:pt x="6097" y="9931"/>
                </a:cubicBezTo>
                <a:cubicBezTo>
                  <a:pt x="3930" y="9931"/>
                  <a:pt x="2144" y="8145"/>
                  <a:pt x="2144" y="5954"/>
                </a:cubicBezTo>
                <a:cubicBezTo>
                  <a:pt x="2144" y="3787"/>
                  <a:pt x="3930" y="2001"/>
                  <a:pt x="6097" y="2001"/>
                </a:cubicBezTo>
                <a:cubicBezTo>
                  <a:pt x="6907" y="2001"/>
                  <a:pt x="7716" y="2239"/>
                  <a:pt x="8359" y="2715"/>
                </a:cubicBezTo>
                <a:cubicBezTo>
                  <a:pt x="9026" y="3168"/>
                  <a:pt x="9526" y="3811"/>
                  <a:pt x="9788" y="4525"/>
                </a:cubicBezTo>
                <a:cubicBezTo>
                  <a:pt x="9907" y="4859"/>
                  <a:pt x="10002" y="5216"/>
                  <a:pt x="10026" y="5573"/>
                </a:cubicBezTo>
                <a:cubicBezTo>
                  <a:pt x="10098" y="6311"/>
                  <a:pt x="9931" y="7097"/>
                  <a:pt x="9621" y="7788"/>
                </a:cubicBezTo>
                <a:cubicBezTo>
                  <a:pt x="9312" y="8336"/>
                  <a:pt x="8907" y="8812"/>
                  <a:pt x="8359" y="9217"/>
                </a:cubicBezTo>
                <a:lnTo>
                  <a:pt x="8359" y="9241"/>
                </a:lnTo>
                <a:cubicBezTo>
                  <a:pt x="8342" y="9398"/>
                  <a:pt x="8441" y="9492"/>
                  <a:pt x="8542" y="9492"/>
                </a:cubicBezTo>
                <a:cubicBezTo>
                  <a:pt x="8578" y="9492"/>
                  <a:pt x="8614" y="9480"/>
                  <a:pt x="8645" y="9455"/>
                </a:cubicBezTo>
                <a:cubicBezTo>
                  <a:pt x="9169" y="9050"/>
                  <a:pt x="9621" y="8526"/>
                  <a:pt x="9907" y="7955"/>
                </a:cubicBezTo>
                <a:cubicBezTo>
                  <a:pt x="10217" y="7383"/>
                  <a:pt x="10360" y="6764"/>
                  <a:pt x="10384" y="6145"/>
                </a:cubicBezTo>
                <a:lnTo>
                  <a:pt x="11670" y="6145"/>
                </a:lnTo>
                <a:cubicBezTo>
                  <a:pt x="11622" y="8264"/>
                  <a:pt x="10360" y="10193"/>
                  <a:pt x="8288" y="11146"/>
                </a:cubicBezTo>
                <a:cubicBezTo>
                  <a:pt x="8240" y="11146"/>
                  <a:pt x="8216" y="11169"/>
                  <a:pt x="8193" y="11169"/>
                </a:cubicBezTo>
                <a:cubicBezTo>
                  <a:pt x="7477" y="11436"/>
                  <a:pt x="6757" y="11564"/>
                  <a:pt x="6058" y="11564"/>
                </a:cubicBezTo>
                <a:cubicBezTo>
                  <a:pt x="4568" y="11564"/>
                  <a:pt x="3173" y="10984"/>
                  <a:pt x="2120" y="9931"/>
                </a:cubicBezTo>
                <a:cubicBezTo>
                  <a:pt x="1072" y="8883"/>
                  <a:pt x="477" y="7454"/>
                  <a:pt x="477" y="5954"/>
                </a:cubicBezTo>
                <a:cubicBezTo>
                  <a:pt x="477" y="5311"/>
                  <a:pt x="596" y="4692"/>
                  <a:pt x="810" y="4073"/>
                </a:cubicBezTo>
                <a:lnTo>
                  <a:pt x="834" y="4001"/>
                </a:lnTo>
                <a:cubicBezTo>
                  <a:pt x="858" y="3906"/>
                  <a:pt x="834" y="3811"/>
                  <a:pt x="739" y="3763"/>
                </a:cubicBezTo>
                <a:cubicBezTo>
                  <a:pt x="716" y="3758"/>
                  <a:pt x="695" y="3755"/>
                  <a:pt x="675" y="3755"/>
                </a:cubicBezTo>
                <a:cubicBezTo>
                  <a:pt x="610" y="3755"/>
                  <a:pt x="555" y="3786"/>
                  <a:pt x="501" y="3858"/>
                </a:cubicBezTo>
                <a:lnTo>
                  <a:pt x="477" y="3906"/>
                </a:lnTo>
                <a:cubicBezTo>
                  <a:pt x="0" y="5216"/>
                  <a:pt x="0" y="6692"/>
                  <a:pt x="524" y="8145"/>
                </a:cubicBezTo>
                <a:cubicBezTo>
                  <a:pt x="524" y="8169"/>
                  <a:pt x="572" y="8193"/>
                  <a:pt x="572" y="8240"/>
                </a:cubicBezTo>
                <a:cubicBezTo>
                  <a:pt x="1596" y="10550"/>
                  <a:pt x="3739" y="11860"/>
                  <a:pt x="6073" y="11860"/>
                </a:cubicBezTo>
                <a:cubicBezTo>
                  <a:pt x="7645" y="11860"/>
                  <a:pt x="9145" y="11241"/>
                  <a:pt x="10264" y="10145"/>
                </a:cubicBezTo>
                <a:cubicBezTo>
                  <a:pt x="10431" y="9979"/>
                  <a:pt x="10574" y="9812"/>
                  <a:pt x="10717" y="9622"/>
                </a:cubicBezTo>
                <a:cubicBezTo>
                  <a:pt x="11169" y="9098"/>
                  <a:pt x="11503" y="8478"/>
                  <a:pt x="11693" y="7812"/>
                </a:cubicBezTo>
                <a:cubicBezTo>
                  <a:pt x="12003" y="7240"/>
                  <a:pt x="12098" y="6526"/>
                  <a:pt x="12098" y="5859"/>
                </a:cubicBezTo>
                <a:cubicBezTo>
                  <a:pt x="12098" y="5740"/>
                  <a:pt x="12098" y="5645"/>
                  <a:pt x="12051" y="5525"/>
                </a:cubicBezTo>
                <a:cubicBezTo>
                  <a:pt x="11931" y="4097"/>
                  <a:pt x="11336" y="2787"/>
                  <a:pt x="10336" y="1763"/>
                </a:cubicBezTo>
                <a:cubicBezTo>
                  <a:pt x="10217" y="1644"/>
                  <a:pt x="10074" y="1525"/>
                  <a:pt x="9931" y="1406"/>
                </a:cubicBezTo>
                <a:cubicBezTo>
                  <a:pt x="9407" y="953"/>
                  <a:pt x="8812" y="596"/>
                  <a:pt x="8121" y="358"/>
                </a:cubicBezTo>
                <a:cubicBezTo>
                  <a:pt x="7478" y="120"/>
                  <a:pt x="6788" y="1"/>
                  <a:pt x="614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060" name="Google Shape;14060;p27"/>
          <p:cNvGrpSpPr/>
          <p:nvPr/>
        </p:nvGrpSpPr>
        <p:grpSpPr>
          <a:xfrm>
            <a:off x="2543093" y="2836502"/>
            <a:ext cx="356019" cy="356737"/>
            <a:chOff x="3194038" y="2824908"/>
            <a:chExt cx="297700" cy="298300"/>
          </a:xfrm>
        </p:grpSpPr>
        <p:sp>
          <p:nvSpPr>
            <p:cNvPr id="14061" name="Google Shape;14061;p27"/>
            <p:cNvSpPr/>
            <p:nvPr/>
          </p:nvSpPr>
          <p:spPr>
            <a:xfrm>
              <a:off x="3194038" y="2824908"/>
              <a:ext cx="297700" cy="298300"/>
            </a:xfrm>
            <a:custGeom>
              <a:avLst/>
              <a:gdLst/>
              <a:ahLst/>
              <a:cxnLst/>
              <a:rect l="l" t="t" r="r" b="b"/>
              <a:pathLst>
                <a:path w="11908" h="11932" extrusionOk="0">
                  <a:moveTo>
                    <a:pt x="10812" y="1287"/>
                  </a:moveTo>
                  <a:lnTo>
                    <a:pt x="10812" y="2240"/>
                  </a:lnTo>
                  <a:lnTo>
                    <a:pt x="5954" y="3287"/>
                  </a:lnTo>
                  <a:cubicBezTo>
                    <a:pt x="5882" y="3287"/>
                    <a:pt x="5835" y="3335"/>
                    <a:pt x="5811" y="3359"/>
                  </a:cubicBezTo>
                  <a:lnTo>
                    <a:pt x="3906" y="5955"/>
                  </a:lnTo>
                  <a:lnTo>
                    <a:pt x="3191" y="5955"/>
                  </a:lnTo>
                  <a:cubicBezTo>
                    <a:pt x="3191" y="5955"/>
                    <a:pt x="3001" y="6050"/>
                    <a:pt x="3001" y="6145"/>
                  </a:cubicBezTo>
                  <a:cubicBezTo>
                    <a:pt x="3001" y="6217"/>
                    <a:pt x="3096" y="6312"/>
                    <a:pt x="3191" y="6312"/>
                  </a:cubicBezTo>
                  <a:lnTo>
                    <a:pt x="3930" y="6312"/>
                  </a:lnTo>
                  <a:cubicBezTo>
                    <a:pt x="4025" y="6312"/>
                    <a:pt x="4072" y="6264"/>
                    <a:pt x="4144" y="6193"/>
                  </a:cubicBezTo>
                  <a:lnTo>
                    <a:pt x="6025" y="3597"/>
                  </a:lnTo>
                  <a:lnTo>
                    <a:pt x="10550" y="2621"/>
                  </a:lnTo>
                  <a:lnTo>
                    <a:pt x="8359" y="5859"/>
                  </a:lnTo>
                  <a:lnTo>
                    <a:pt x="6668" y="4740"/>
                  </a:lnTo>
                  <a:cubicBezTo>
                    <a:pt x="6616" y="4709"/>
                    <a:pt x="6560" y="4691"/>
                    <a:pt x="6507" y="4691"/>
                  </a:cubicBezTo>
                  <a:cubicBezTo>
                    <a:pt x="6438" y="4691"/>
                    <a:pt x="6375" y="4721"/>
                    <a:pt x="6335" y="4788"/>
                  </a:cubicBezTo>
                  <a:lnTo>
                    <a:pt x="3858" y="8360"/>
                  </a:lnTo>
                  <a:lnTo>
                    <a:pt x="1810" y="7169"/>
                  </a:lnTo>
                  <a:lnTo>
                    <a:pt x="1810" y="6288"/>
                  </a:lnTo>
                  <a:lnTo>
                    <a:pt x="2382" y="6288"/>
                  </a:lnTo>
                  <a:cubicBezTo>
                    <a:pt x="2453" y="6288"/>
                    <a:pt x="2548" y="6193"/>
                    <a:pt x="2548" y="6097"/>
                  </a:cubicBezTo>
                  <a:cubicBezTo>
                    <a:pt x="2548" y="6026"/>
                    <a:pt x="2382" y="5931"/>
                    <a:pt x="2382" y="5931"/>
                  </a:cubicBezTo>
                  <a:lnTo>
                    <a:pt x="1810" y="5931"/>
                  </a:lnTo>
                  <a:lnTo>
                    <a:pt x="1810" y="4002"/>
                  </a:lnTo>
                  <a:lnTo>
                    <a:pt x="3215" y="4430"/>
                  </a:lnTo>
                  <a:cubicBezTo>
                    <a:pt x="3247" y="4443"/>
                    <a:pt x="3275" y="4449"/>
                    <a:pt x="3301" y="4449"/>
                  </a:cubicBezTo>
                  <a:cubicBezTo>
                    <a:pt x="3372" y="4449"/>
                    <a:pt x="3425" y="4405"/>
                    <a:pt x="3477" y="4335"/>
                  </a:cubicBezTo>
                  <a:lnTo>
                    <a:pt x="4168" y="3311"/>
                  </a:lnTo>
                  <a:lnTo>
                    <a:pt x="5501" y="2049"/>
                  </a:lnTo>
                  <a:lnTo>
                    <a:pt x="10812" y="1287"/>
                  </a:lnTo>
                  <a:close/>
                  <a:moveTo>
                    <a:pt x="10764" y="2978"/>
                  </a:moveTo>
                  <a:lnTo>
                    <a:pt x="10812" y="10694"/>
                  </a:lnTo>
                  <a:lnTo>
                    <a:pt x="1810" y="10694"/>
                  </a:lnTo>
                  <a:lnTo>
                    <a:pt x="1810" y="7622"/>
                  </a:lnTo>
                  <a:lnTo>
                    <a:pt x="3787" y="8765"/>
                  </a:lnTo>
                  <a:cubicBezTo>
                    <a:pt x="3826" y="8781"/>
                    <a:pt x="3866" y="8788"/>
                    <a:pt x="3904" y="8788"/>
                  </a:cubicBezTo>
                  <a:cubicBezTo>
                    <a:pt x="3980" y="8788"/>
                    <a:pt x="4049" y="8757"/>
                    <a:pt x="4096" y="8693"/>
                  </a:cubicBezTo>
                  <a:lnTo>
                    <a:pt x="6573" y="5121"/>
                  </a:lnTo>
                  <a:lnTo>
                    <a:pt x="8264" y="6264"/>
                  </a:lnTo>
                  <a:cubicBezTo>
                    <a:pt x="8303" y="6280"/>
                    <a:pt x="8348" y="6288"/>
                    <a:pt x="8393" y="6288"/>
                  </a:cubicBezTo>
                  <a:cubicBezTo>
                    <a:pt x="8481" y="6288"/>
                    <a:pt x="8565" y="6256"/>
                    <a:pt x="8597" y="6193"/>
                  </a:cubicBezTo>
                  <a:lnTo>
                    <a:pt x="10764" y="2978"/>
                  </a:lnTo>
                  <a:close/>
                  <a:moveTo>
                    <a:pt x="881" y="1"/>
                  </a:moveTo>
                  <a:cubicBezTo>
                    <a:pt x="762" y="1"/>
                    <a:pt x="667" y="49"/>
                    <a:pt x="667" y="168"/>
                  </a:cubicBezTo>
                  <a:lnTo>
                    <a:pt x="667" y="977"/>
                  </a:lnTo>
                  <a:lnTo>
                    <a:pt x="500" y="977"/>
                  </a:lnTo>
                  <a:cubicBezTo>
                    <a:pt x="405" y="977"/>
                    <a:pt x="310" y="1049"/>
                    <a:pt x="310" y="1120"/>
                  </a:cubicBezTo>
                  <a:cubicBezTo>
                    <a:pt x="310" y="1239"/>
                    <a:pt x="381" y="1335"/>
                    <a:pt x="500" y="1335"/>
                  </a:cubicBezTo>
                  <a:lnTo>
                    <a:pt x="715" y="1335"/>
                  </a:lnTo>
                  <a:lnTo>
                    <a:pt x="715" y="2240"/>
                  </a:lnTo>
                  <a:lnTo>
                    <a:pt x="500" y="2240"/>
                  </a:lnTo>
                  <a:cubicBezTo>
                    <a:pt x="405" y="2240"/>
                    <a:pt x="310" y="2287"/>
                    <a:pt x="310" y="2382"/>
                  </a:cubicBezTo>
                  <a:cubicBezTo>
                    <a:pt x="310" y="2502"/>
                    <a:pt x="381" y="2597"/>
                    <a:pt x="500" y="2597"/>
                  </a:cubicBezTo>
                  <a:lnTo>
                    <a:pt x="715" y="2597"/>
                  </a:lnTo>
                  <a:lnTo>
                    <a:pt x="715" y="3478"/>
                  </a:lnTo>
                  <a:lnTo>
                    <a:pt x="500" y="3478"/>
                  </a:lnTo>
                  <a:cubicBezTo>
                    <a:pt x="405" y="3478"/>
                    <a:pt x="310" y="3549"/>
                    <a:pt x="310" y="3621"/>
                  </a:cubicBezTo>
                  <a:cubicBezTo>
                    <a:pt x="310" y="3740"/>
                    <a:pt x="381" y="3835"/>
                    <a:pt x="500" y="3835"/>
                  </a:cubicBezTo>
                  <a:lnTo>
                    <a:pt x="715" y="3835"/>
                  </a:lnTo>
                  <a:lnTo>
                    <a:pt x="715" y="4740"/>
                  </a:lnTo>
                  <a:lnTo>
                    <a:pt x="500" y="4740"/>
                  </a:lnTo>
                  <a:cubicBezTo>
                    <a:pt x="405" y="4740"/>
                    <a:pt x="310" y="4788"/>
                    <a:pt x="310" y="4883"/>
                  </a:cubicBezTo>
                  <a:cubicBezTo>
                    <a:pt x="310" y="5002"/>
                    <a:pt x="381" y="5097"/>
                    <a:pt x="500" y="5097"/>
                  </a:cubicBezTo>
                  <a:lnTo>
                    <a:pt x="715" y="5097"/>
                  </a:lnTo>
                  <a:lnTo>
                    <a:pt x="715" y="5978"/>
                  </a:lnTo>
                  <a:lnTo>
                    <a:pt x="500" y="5978"/>
                  </a:lnTo>
                  <a:cubicBezTo>
                    <a:pt x="405" y="5978"/>
                    <a:pt x="310" y="6050"/>
                    <a:pt x="310" y="6121"/>
                  </a:cubicBezTo>
                  <a:cubicBezTo>
                    <a:pt x="310" y="6240"/>
                    <a:pt x="381" y="6336"/>
                    <a:pt x="500" y="6336"/>
                  </a:cubicBezTo>
                  <a:lnTo>
                    <a:pt x="715" y="6336"/>
                  </a:lnTo>
                  <a:lnTo>
                    <a:pt x="715" y="7241"/>
                  </a:lnTo>
                  <a:lnTo>
                    <a:pt x="500" y="7241"/>
                  </a:lnTo>
                  <a:cubicBezTo>
                    <a:pt x="405" y="7241"/>
                    <a:pt x="310" y="7288"/>
                    <a:pt x="310" y="7383"/>
                  </a:cubicBezTo>
                  <a:cubicBezTo>
                    <a:pt x="310" y="7503"/>
                    <a:pt x="381" y="7598"/>
                    <a:pt x="500" y="7598"/>
                  </a:cubicBezTo>
                  <a:lnTo>
                    <a:pt x="715" y="7598"/>
                  </a:lnTo>
                  <a:lnTo>
                    <a:pt x="715" y="8479"/>
                  </a:lnTo>
                  <a:lnTo>
                    <a:pt x="500" y="8479"/>
                  </a:lnTo>
                  <a:cubicBezTo>
                    <a:pt x="405" y="8479"/>
                    <a:pt x="310" y="8550"/>
                    <a:pt x="310" y="8622"/>
                  </a:cubicBezTo>
                  <a:cubicBezTo>
                    <a:pt x="310" y="8741"/>
                    <a:pt x="381" y="8836"/>
                    <a:pt x="500" y="8836"/>
                  </a:cubicBezTo>
                  <a:lnTo>
                    <a:pt x="715" y="8836"/>
                  </a:lnTo>
                  <a:lnTo>
                    <a:pt x="715" y="9741"/>
                  </a:lnTo>
                  <a:lnTo>
                    <a:pt x="476" y="9741"/>
                  </a:lnTo>
                  <a:cubicBezTo>
                    <a:pt x="405" y="9741"/>
                    <a:pt x="310" y="9765"/>
                    <a:pt x="286" y="9860"/>
                  </a:cubicBezTo>
                  <a:cubicBezTo>
                    <a:pt x="238" y="10003"/>
                    <a:pt x="310" y="10122"/>
                    <a:pt x="476" y="10122"/>
                  </a:cubicBezTo>
                  <a:lnTo>
                    <a:pt x="715" y="10122"/>
                  </a:lnTo>
                  <a:lnTo>
                    <a:pt x="715" y="10741"/>
                  </a:lnTo>
                  <a:lnTo>
                    <a:pt x="286" y="10741"/>
                  </a:lnTo>
                  <a:cubicBezTo>
                    <a:pt x="143" y="10741"/>
                    <a:pt x="0" y="10860"/>
                    <a:pt x="0" y="11051"/>
                  </a:cubicBezTo>
                  <a:lnTo>
                    <a:pt x="0" y="11718"/>
                  </a:lnTo>
                  <a:cubicBezTo>
                    <a:pt x="0" y="11813"/>
                    <a:pt x="95" y="11908"/>
                    <a:pt x="167" y="11908"/>
                  </a:cubicBezTo>
                  <a:lnTo>
                    <a:pt x="8716" y="11908"/>
                  </a:lnTo>
                  <a:cubicBezTo>
                    <a:pt x="8740" y="11908"/>
                    <a:pt x="8788" y="11908"/>
                    <a:pt x="8811" y="11884"/>
                  </a:cubicBezTo>
                  <a:cubicBezTo>
                    <a:pt x="8931" y="11718"/>
                    <a:pt x="8835" y="11575"/>
                    <a:pt x="8692" y="11575"/>
                  </a:cubicBezTo>
                  <a:lnTo>
                    <a:pt x="357" y="11575"/>
                  </a:lnTo>
                  <a:lnTo>
                    <a:pt x="357" y="11098"/>
                  </a:lnTo>
                  <a:lnTo>
                    <a:pt x="11550" y="11098"/>
                  </a:lnTo>
                  <a:lnTo>
                    <a:pt x="11550" y="11575"/>
                  </a:lnTo>
                  <a:lnTo>
                    <a:pt x="9502" y="11575"/>
                  </a:lnTo>
                  <a:cubicBezTo>
                    <a:pt x="9407" y="11575"/>
                    <a:pt x="9312" y="11646"/>
                    <a:pt x="9312" y="11718"/>
                  </a:cubicBezTo>
                  <a:cubicBezTo>
                    <a:pt x="9312" y="11837"/>
                    <a:pt x="9383" y="11932"/>
                    <a:pt x="9502" y="11932"/>
                  </a:cubicBezTo>
                  <a:lnTo>
                    <a:pt x="11598" y="11932"/>
                  </a:lnTo>
                  <a:cubicBezTo>
                    <a:pt x="11764" y="11932"/>
                    <a:pt x="11907" y="11813"/>
                    <a:pt x="11907" y="11646"/>
                  </a:cubicBezTo>
                  <a:lnTo>
                    <a:pt x="11907" y="11051"/>
                  </a:lnTo>
                  <a:cubicBezTo>
                    <a:pt x="11884" y="10837"/>
                    <a:pt x="11764" y="10694"/>
                    <a:pt x="11574" y="10694"/>
                  </a:cubicBezTo>
                  <a:lnTo>
                    <a:pt x="11121" y="10694"/>
                  </a:lnTo>
                  <a:lnTo>
                    <a:pt x="11121" y="1120"/>
                  </a:lnTo>
                  <a:lnTo>
                    <a:pt x="11121" y="1073"/>
                  </a:lnTo>
                  <a:cubicBezTo>
                    <a:pt x="11101" y="1032"/>
                    <a:pt x="11027" y="973"/>
                    <a:pt x="10977" y="973"/>
                  </a:cubicBezTo>
                  <a:cubicBezTo>
                    <a:pt x="10969" y="973"/>
                    <a:pt x="10961" y="974"/>
                    <a:pt x="10955" y="977"/>
                  </a:cubicBezTo>
                  <a:lnTo>
                    <a:pt x="5406" y="1787"/>
                  </a:lnTo>
                  <a:cubicBezTo>
                    <a:pt x="5358" y="1787"/>
                    <a:pt x="5311" y="1811"/>
                    <a:pt x="5287" y="1835"/>
                  </a:cubicBezTo>
                  <a:lnTo>
                    <a:pt x="3930" y="3121"/>
                  </a:lnTo>
                  <a:lnTo>
                    <a:pt x="3882" y="3144"/>
                  </a:lnTo>
                  <a:lnTo>
                    <a:pt x="3239" y="4145"/>
                  </a:lnTo>
                  <a:lnTo>
                    <a:pt x="1786" y="3668"/>
                  </a:lnTo>
                  <a:cubicBezTo>
                    <a:pt x="1756" y="3657"/>
                    <a:pt x="1727" y="3651"/>
                    <a:pt x="1698" y="3651"/>
                  </a:cubicBezTo>
                  <a:cubicBezTo>
                    <a:pt x="1611" y="3651"/>
                    <a:pt x="1530" y="3704"/>
                    <a:pt x="1477" y="3811"/>
                  </a:cubicBezTo>
                  <a:cubicBezTo>
                    <a:pt x="1477" y="3835"/>
                    <a:pt x="1453" y="3859"/>
                    <a:pt x="1453" y="3907"/>
                  </a:cubicBezTo>
                  <a:lnTo>
                    <a:pt x="1453" y="10717"/>
                  </a:lnTo>
                  <a:lnTo>
                    <a:pt x="1024" y="10717"/>
                  </a:lnTo>
                  <a:lnTo>
                    <a:pt x="1024" y="168"/>
                  </a:lnTo>
                  <a:cubicBezTo>
                    <a:pt x="1024" y="96"/>
                    <a:pt x="977" y="1"/>
                    <a:pt x="88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2" name="Google Shape;14062;p27"/>
            <p:cNvSpPr/>
            <p:nvPr/>
          </p:nvSpPr>
          <p:spPr>
            <a:xfrm>
              <a:off x="3233913" y="2848733"/>
              <a:ext cx="11925" cy="8950"/>
            </a:xfrm>
            <a:custGeom>
              <a:avLst/>
              <a:gdLst/>
              <a:ahLst/>
              <a:cxnLst/>
              <a:rect l="l" t="t" r="r" b="b"/>
              <a:pathLst>
                <a:path w="477" h="358" extrusionOk="0">
                  <a:moveTo>
                    <a:pt x="191" y="1"/>
                  </a:moveTo>
                  <a:cubicBezTo>
                    <a:pt x="96" y="1"/>
                    <a:pt x="1" y="72"/>
                    <a:pt x="1" y="143"/>
                  </a:cubicBezTo>
                  <a:cubicBezTo>
                    <a:pt x="1" y="263"/>
                    <a:pt x="96" y="358"/>
                    <a:pt x="191" y="358"/>
                  </a:cubicBezTo>
                  <a:lnTo>
                    <a:pt x="310" y="358"/>
                  </a:lnTo>
                  <a:cubicBezTo>
                    <a:pt x="406" y="358"/>
                    <a:pt x="477" y="310"/>
                    <a:pt x="477" y="215"/>
                  </a:cubicBezTo>
                  <a:cubicBezTo>
                    <a:pt x="477" y="96"/>
                    <a:pt x="429" y="1"/>
                    <a:pt x="3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3" name="Google Shape;14063;p27"/>
            <p:cNvSpPr/>
            <p:nvPr/>
          </p:nvSpPr>
          <p:spPr>
            <a:xfrm>
              <a:off x="332023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4" name="Google Shape;14064;p27"/>
            <p:cNvSpPr/>
            <p:nvPr/>
          </p:nvSpPr>
          <p:spPr>
            <a:xfrm>
              <a:off x="3342863" y="2848733"/>
              <a:ext cx="14325" cy="8950"/>
            </a:xfrm>
            <a:custGeom>
              <a:avLst/>
              <a:gdLst/>
              <a:ahLst/>
              <a:cxnLst/>
              <a:rect l="l" t="t" r="r" b="b"/>
              <a:pathLst>
                <a:path w="573" h="358" extrusionOk="0">
                  <a:moveTo>
                    <a:pt x="215" y="1"/>
                  </a:moveTo>
                  <a:cubicBezTo>
                    <a:pt x="120" y="1"/>
                    <a:pt x="25" y="72"/>
                    <a:pt x="25" y="143"/>
                  </a:cubicBezTo>
                  <a:cubicBezTo>
                    <a:pt x="1" y="263"/>
                    <a:pt x="96" y="358"/>
                    <a:pt x="167" y="358"/>
                  </a:cubicBezTo>
                  <a:lnTo>
                    <a:pt x="382" y="358"/>
                  </a:lnTo>
                  <a:cubicBezTo>
                    <a:pt x="477" y="358"/>
                    <a:pt x="572" y="310"/>
                    <a:pt x="572" y="215"/>
                  </a:cubicBezTo>
                  <a:cubicBezTo>
                    <a:pt x="572" y="96"/>
                    <a:pt x="501" y="1"/>
                    <a:pt x="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5" name="Google Shape;14065;p27"/>
            <p:cNvSpPr/>
            <p:nvPr/>
          </p:nvSpPr>
          <p:spPr>
            <a:xfrm>
              <a:off x="327558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6" name="Google Shape;14066;p27"/>
            <p:cNvSpPr/>
            <p:nvPr/>
          </p:nvSpPr>
          <p:spPr>
            <a:xfrm>
              <a:off x="329821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7" name="Google Shape;14067;p27"/>
            <p:cNvSpPr/>
            <p:nvPr/>
          </p:nvSpPr>
          <p:spPr>
            <a:xfrm>
              <a:off x="325356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8" name="Google Shape;14068;p27"/>
            <p:cNvSpPr/>
            <p:nvPr/>
          </p:nvSpPr>
          <p:spPr>
            <a:xfrm>
              <a:off x="3364888" y="2848733"/>
              <a:ext cx="11950" cy="8950"/>
            </a:xfrm>
            <a:custGeom>
              <a:avLst/>
              <a:gdLst/>
              <a:ahLst/>
              <a:cxnLst/>
              <a:rect l="l" t="t" r="r" b="b"/>
              <a:pathLst>
                <a:path w="478" h="358" extrusionOk="0">
                  <a:moveTo>
                    <a:pt x="215" y="1"/>
                  </a:moveTo>
                  <a:cubicBezTo>
                    <a:pt x="120" y="1"/>
                    <a:pt x="25" y="72"/>
                    <a:pt x="25" y="143"/>
                  </a:cubicBezTo>
                  <a:cubicBezTo>
                    <a:pt x="1" y="263"/>
                    <a:pt x="96" y="358"/>
                    <a:pt x="191" y="358"/>
                  </a:cubicBezTo>
                  <a:lnTo>
                    <a:pt x="310" y="358"/>
                  </a:lnTo>
                  <a:cubicBezTo>
                    <a:pt x="382" y="358"/>
                    <a:pt x="477" y="310"/>
                    <a:pt x="477" y="215"/>
                  </a:cubicBezTo>
                  <a:cubicBezTo>
                    <a:pt x="477" y="96"/>
                    <a:pt x="430" y="1"/>
                    <a:pt x="3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69" name="Google Shape;14069;p27"/>
          <p:cNvGrpSpPr/>
          <p:nvPr/>
        </p:nvGrpSpPr>
        <p:grpSpPr>
          <a:xfrm>
            <a:off x="3233738" y="2836323"/>
            <a:ext cx="370281" cy="356946"/>
            <a:chOff x="3644113" y="2824758"/>
            <a:chExt cx="309625" cy="298475"/>
          </a:xfrm>
        </p:grpSpPr>
        <p:sp>
          <p:nvSpPr>
            <p:cNvPr id="14070" name="Google Shape;14070;p27"/>
            <p:cNvSpPr/>
            <p:nvPr/>
          </p:nvSpPr>
          <p:spPr>
            <a:xfrm>
              <a:off x="3780463" y="2959483"/>
              <a:ext cx="50625" cy="8950"/>
            </a:xfrm>
            <a:custGeom>
              <a:avLst/>
              <a:gdLst/>
              <a:ahLst/>
              <a:cxnLst/>
              <a:rect l="l" t="t" r="r" b="b"/>
              <a:pathLst>
                <a:path w="2025" h="358" extrusionOk="0">
                  <a:moveTo>
                    <a:pt x="215" y="0"/>
                  </a:moveTo>
                  <a:cubicBezTo>
                    <a:pt x="119" y="0"/>
                    <a:pt x="48" y="71"/>
                    <a:pt x="24" y="143"/>
                  </a:cubicBezTo>
                  <a:cubicBezTo>
                    <a:pt x="0" y="262"/>
                    <a:pt x="96" y="357"/>
                    <a:pt x="215" y="357"/>
                  </a:cubicBezTo>
                  <a:lnTo>
                    <a:pt x="1810" y="357"/>
                  </a:lnTo>
                  <a:cubicBezTo>
                    <a:pt x="1929" y="357"/>
                    <a:pt x="2025" y="262"/>
                    <a:pt x="2001" y="143"/>
                  </a:cubicBezTo>
                  <a:cubicBezTo>
                    <a:pt x="1929" y="71"/>
                    <a:pt x="1882" y="0"/>
                    <a:pt x="178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1" name="Google Shape;14071;p27"/>
            <p:cNvSpPr/>
            <p:nvPr/>
          </p:nvSpPr>
          <p:spPr>
            <a:xfrm>
              <a:off x="3789988" y="2977333"/>
              <a:ext cx="30375" cy="8950"/>
            </a:xfrm>
            <a:custGeom>
              <a:avLst/>
              <a:gdLst/>
              <a:ahLst/>
              <a:cxnLst/>
              <a:rect l="l" t="t" r="r" b="b"/>
              <a:pathLst>
                <a:path w="1215" h="358" extrusionOk="0">
                  <a:moveTo>
                    <a:pt x="215" y="0"/>
                  </a:moveTo>
                  <a:cubicBezTo>
                    <a:pt x="96" y="0"/>
                    <a:pt x="0" y="96"/>
                    <a:pt x="24" y="215"/>
                  </a:cubicBezTo>
                  <a:cubicBezTo>
                    <a:pt x="72" y="310"/>
                    <a:pt x="120" y="358"/>
                    <a:pt x="215" y="358"/>
                  </a:cubicBezTo>
                  <a:lnTo>
                    <a:pt x="1024" y="358"/>
                  </a:lnTo>
                  <a:cubicBezTo>
                    <a:pt x="1096" y="358"/>
                    <a:pt x="1167" y="310"/>
                    <a:pt x="1191" y="215"/>
                  </a:cubicBezTo>
                  <a:cubicBezTo>
                    <a:pt x="1215" y="96"/>
                    <a:pt x="1144" y="0"/>
                    <a:pt x="102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2" name="Google Shape;14072;p27"/>
            <p:cNvSpPr/>
            <p:nvPr/>
          </p:nvSpPr>
          <p:spPr>
            <a:xfrm>
              <a:off x="3644113" y="2824758"/>
              <a:ext cx="309625" cy="298475"/>
            </a:xfrm>
            <a:custGeom>
              <a:avLst/>
              <a:gdLst/>
              <a:ahLst/>
              <a:cxnLst/>
              <a:rect l="l" t="t" r="r" b="b"/>
              <a:pathLst>
                <a:path w="12385" h="11939" extrusionOk="0">
                  <a:moveTo>
                    <a:pt x="6455" y="340"/>
                  </a:moveTo>
                  <a:cubicBezTo>
                    <a:pt x="6931" y="340"/>
                    <a:pt x="7336" y="721"/>
                    <a:pt x="7336" y="1198"/>
                  </a:cubicBezTo>
                  <a:cubicBezTo>
                    <a:pt x="7336" y="1674"/>
                    <a:pt x="6931" y="2055"/>
                    <a:pt x="6455" y="2055"/>
                  </a:cubicBezTo>
                  <a:cubicBezTo>
                    <a:pt x="5955" y="2031"/>
                    <a:pt x="5597" y="1650"/>
                    <a:pt x="5597" y="1198"/>
                  </a:cubicBezTo>
                  <a:cubicBezTo>
                    <a:pt x="5597" y="721"/>
                    <a:pt x="5978" y="340"/>
                    <a:pt x="6455" y="340"/>
                  </a:cubicBezTo>
                  <a:close/>
                  <a:moveTo>
                    <a:pt x="9789" y="1722"/>
                  </a:moveTo>
                  <a:cubicBezTo>
                    <a:pt x="10003" y="1722"/>
                    <a:pt x="10241" y="1817"/>
                    <a:pt x="10384" y="1960"/>
                  </a:cubicBezTo>
                  <a:cubicBezTo>
                    <a:pt x="10551" y="2126"/>
                    <a:pt x="10622" y="2365"/>
                    <a:pt x="10622" y="2555"/>
                  </a:cubicBezTo>
                  <a:cubicBezTo>
                    <a:pt x="10622" y="2769"/>
                    <a:pt x="10551" y="3008"/>
                    <a:pt x="10384" y="3150"/>
                  </a:cubicBezTo>
                  <a:cubicBezTo>
                    <a:pt x="10229" y="3317"/>
                    <a:pt x="10015" y="3401"/>
                    <a:pt x="9795" y="3401"/>
                  </a:cubicBezTo>
                  <a:cubicBezTo>
                    <a:pt x="9574" y="3401"/>
                    <a:pt x="9348" y="3317"/>
                    <a:pt x="9169" y="3150"/>
                  </a:cubicBezTo>
                  <a:cubicBezTo>
                    <a:pt x="9027" y="3008"/>
                    <a:pt x="8931" y="2769"/>
                    <a:pt x="8931" y="2555"/>
                  </a:cubicBezTo>
                  <a:cubicBezTo>
                    <a:pt x="8931" y="2365"/>
                    <a:pt x="9027" y="2126"/>
                    <a:pt x="9193" y="1960"/>
                  </a:cubicBezTo>
                  <a:cubicBezTo>
                    <a:pt x="9384" y="1793"/>
                    <a:pt x="9598" y="1722"/>
                    <a:pt x="9789" y="1722"/>
                  </a:cubicBezTo>
                  <a:close/>
                  <a:moveTo>
                    <a:pt x="3073" y="1769"/>
                  </a:moveTo>
                  <a:cubicBezTo>
                    <a:pt x="3263" y="1769"/>
                    <a:pt x="3525" y="1865"/>
                    <a:pt x="3668" y="2007"/>
                  </a:cubicBezTo>
                  <a:cubicBezTo>
                    <a:pt x="3811" y="2150"/>
                    <a:pt x="3906" y="2388"/>
                    <a:pt x="3906" y="2603"/>
                  </a:cubicBezTo>
                  <a:cubicBezTo>
                    <a:pt x="3930" y="2817"/>
                    <a:pt x="3835" y="3008"/>
                    <a:pt x="3692" y="3198"/>
                  </a:cubicBezTo>
                  <a:cubicBezTo>
                    <a:pt x="3525" y="3365"/>
                    <a:pt x="3311" y="3448"/>
                    <a:pt x="3094" y="3448"/>
                  </a:cubicBezTo>
                  <a:cubicBezTo>
                    <a:pt x="2876" y="3448"/>
                    <a:pt x="2656" y="3365"/>
                    <a:pt x="2478" y="3198"/>
                  </a:cubicBezTo>
                  <a:cubicBezTo>
                    <a:pt x="2335" y="3055"/>
                    <a:pt x="2239" y="2817"/>
                    <a:pt x="2239" y="2603"/>
                  </a:cubicBezTo>
                  <a:cubicBezTo>
                    <a:pt x="2239" y="2365"/>
                    <a:pt x="2335" y="2150"/>
                    <a:pt x="2478" y="2007"/>
                  </a:cubicBezTo>
                  <a:cubicBezTo>
                    <a:pt x="2644" y="1817"/>
                    <a:pt x="2859" y="1769"/>
                    <a:pt x="3073" y="1769"/>
                  </a:cubicBezTo>
                  <a:close/>
                  <a:moveTo>
                    <a:pt x="1692" y="5079"/>
                  </a:moveTo>
                  <a:cubicBezTo>
                    <a:pt x="2168" y="5079"/>
                    <a:pt x="2573" y="5460"/>
                    <a:pt x="2573" y="5937"/>
                  </a:cubicBezTo>
                  <a:cubicBezTo>
                    <a:pt x="2573" y="6413"/>
                    <a:pt x="2168" y="6794"/>
                    <a:pt x="1692" y="6794"/>
                  </a:cubicBezTo>
                  <a:cubicBezTo>
                    <a:pt x="1215" y="6794"/>
                    <a:pt x="834" y="6413"/>
                    <a:pt x="834" y="5937"/>
                  </a:cubicBezTo>
                  <a:cubicBezTo>
                    <a:pt x="834" y="5460"/>
                    <a:pt x="1215" y="5079"/>
                    <a:pt x="1692" y="5079"/>
                  </a:cubicBezTo>
                  <a:close/>
                  <a:moveTo>
                    <a:pt x="11170" y="5079"/>
                  </a:moveTo>
                  <a:cubicBezTo>
                    <a:pt x="11646" y="5079"/>
                    <a:pt x="12027" y="5460"/>
                    <a:pt x="12027" y="5937"/>
                  </a:cubicBezTo>
                  <a:cubicBezTo>
                    <a:pt x="12027" y="6413"/>
                    <a:pt x="11646" y="6794"/>
                    <a:pt x="11170" y="6794"/>
                  </a:cubicBezTo>
                  <a:cubicBezTo>
                    <a:pt x="10694" y="6794"/>
                    <a:pt x="10313" y="6413"/>
                    <a:pt x="10313" y="5937"/>
                  </a:cubicBezTo>
                  <a:cubicBezTo>
                    <a:pt x="10313" y="5460"/>
                    <a:pt x="10694" y="5079"/>
                    <a:pt x="11170" y="5079"/>
                  </a:cubicBezTo>
                  <a:close/>
                  <a:moveTo>
                    <a:pt x="3073" y="8461"/>
                  </a:moveTo>
                  <a:cubicBezTo>
                    <a:pt x="3263" y="8461"/>
                    <a:pt x="3525" y="8556"/>
                    <a:pt x="3668" y="8699"/>
                  </a:cubicBezTo>
                  <a:cubicBezTo>
                    <a:pt x="3811" y="8842"/>
                    <a:pt x="3906" y="9080"/>
                    <a:pt x="3906" y="9295"/>
                  </a:cubicBezTo>
                  <a:cubicBezTo>
                    <a:pt x="3906" y="9509"/>
                    <a:pt x="3835" y="9723"/>
                    <a:pt x="3692" y="9890"/>
                  </a:cubicBezTo>
                  <a:cubicBezTo>
                    <a:pt x="3525" y="10057"/>
                    <a:pt x="3311" y="10140"/>
                    <a:pt x="3094" y="10140"/>
                  </a:cubicBezTo>
                  <a:cubicBezTo>
                    <a:pt x="2876" y="10140"/>
                    <a:pt x="2656" y="10057"/>
                    <a:pt x="2478" y="9890"/>
                  </a:cubicBezTo>
                  <a:cubicBezTo>
                    <a:pt x="2335" y="9747"/>
                    <a:pt x="2239" y="9509"/>
                    <a:pt x="2239" y="9295"/>
                  </a:cubicBezTo>
                  <a:cubicBezTo>
                    <a:pt x="2239" y="9080"/>
                    <a:pt x="2335" y="8842"/>
                    <a:pt x="2478" y="8699"/>
                  </a:cubicBezTo>
                  <a:cubicBezTo>
                    <a:pt x="2644" y="8533"/>
                    <a:pt x="2859" y="8461"/>
                    <a:pt x="3073" y="8461"/>
                  </a:cubicBezTo>
                  <a:close/>
                  <a:moveTo>
                    <a:pt x="6431" y="9795"/>
                  </a:moveTo>
                  <a:cubicBezTo>
                    <a:pt x="6907" y="9795"/>
                    <a:pt x="7288" y="10200"/>
                    <a:pt x="7288" y="10676"/>
                  </a:cubicBezTo>
                  <a:cubicBezTo>
                    <a:pt x="7288" y="11152"/>
                    <a:pt x="6907" y="11533"/>
                    <a:pt x="6431" y="11533"/>
                  </a:cubicBezTo>
                  <a:cubicBezTo>
                    <a:pt x="5955" y="11533"/>
                    <a:pt x="5573" y="11152"/>
                    <a:pt x="5573" y="10676"/>
                  </a:cubicBezTo>
                  <a:cubicBezTo>
                    <a:pt x="5573" y="10200"/>
                    <a:pt x="5955" y="9795"/>
                    <a:pt x="6431" y="9795"/>
                  </a:cubicBezTo>
                  <a:close/>
                  <a:moveTo>
                    <a:pt x="6382" y="1"/>
                  </a:moveTo>
                  <a:cubicBezTo>
                    <a:pt x="5722" y="1"/>
                    <a:pt x="5192" y="546"/>
                    <a:pt x="5192" y="1198"/>
                  </a:cubicBezTo>
                  <a:cubicBezTo>
                    <a:pt x="5192" y="1793"/>
                    <a:pt x="5621" y="2293"/>
                    <a:pt x="6216" y="2388"/>
                  </a:cubicBezTo>
                  <a:lnTo>
                    <a:pt x="6216" y="3436"/>
                  </a:lnTo>
                  <a:cubicBezTo>
                    <a:pt x="5669" y="3460"/>
                    <a:pt x="5145" y="3698"/>
                    <a:pt x="4740" y="4055"/>
                  </a:cubicBezTo>
                  <a:lnTo>
                    <a:pt x="4002" y="3317"/>
                  </a:lnTo>
                  <a:cubicBezTo>
                    <a:pt x="4240" y="2984"/>
                    <a:pt x="4287" y="2555"/>
                    <a:pt x="4145" y="2150"/>
                  </a:cubicBezTo>
                  <a:cubicBezTo>
                    <a:pt x="3919" y="1657"/>
                    <a:pt x="3469" y="1406"/>
                    <a:pt x="3021" y="1406"/>
                  </a:cubicBezTo>
                  <a:cubicBezTo>
                    <a:pt x="2711" y="1406"/>
                    <a:pt x="2402" y="1526"/>
                    <a:pt x="2168" y="1769"/>
                  </a:cubicBezTo>
                  <a:cubicBezTo>
                    <a:pt x="1835" y="2103"/>
                    <a:pt x="1739" y="2603"/>
                    <a:pt x="1906" y="3079"/>
                  </a:cubicBezTo>
                  <a:cubicBezTo>
                    <a:pt x="2120" y="3579"/>
                    <a:pt x="2597" y="3817"/>
                    <a:pt x="3049" y="3817"/>
                  </a:cubicBezTo>
                  <a:cubicBezTo>
                    <a:pt x="3311" y="3817"/>
                    <a:pt x="3549" y="3722"/>
                    <a:pt x="3764" y="3579"/>
                  </a:cubicBezTo>
                  <a:lnTo>
                    <a:pt x="4502" y="4317"/>
                  </a:lnTo>
                  <a:cubicBezTo>
                    <a:pt x="4407" y="4413"/>
                    <a:pt x="4311" y="4532"/>
                    <a:pt x="4264" y="4651"/>
                  </a:cubicBezTo>
                  <a:cubicBezTo>
                    <a:pt x="4278" y="4781"/>
                    <a:pt x="4372" y="4841"/>
                    <a:pt x="4460" y="4841"/>
                  </a:cubicBezTo>
                  <a:cubicBezTo>
                    <a:pt x="4516" y="4841"/>
                    <a:pt x="4569" y="4816"/>
                    <a:pt x="4597" y="4770"/>
                  </a:cubicBezTo>
                  <a:cubicBezTo>
                    <a:pt x="4669" y="4651"/>
                    <a:pt x="4764" y="4532"/>
                    <a:pt x="4859" y="4436"/>
                  </a:cubicBezTo>
                  <a:cubicBezTo>
                    <a:pt x="5264" y="4032"/>
                    <a:pt x="5812" y="3817"/>
                    <a:pt x="6383" y="3817"/>
                  </a:cubicBezTo>
                  <a:cubicBezTo>
                    <a:pt x="8074" y="3817"/>
                    <a:pt x="9312" y="5770"/>
                    <a:pt x="7979" y="7532"/>
                  </a:cubicBezTo>
                  <a:lnTo>
                    <a:pt x="7955" y="7556"/>
                  </a:lnTo>
                  <a:cubicBezTo>
                    <a:pt x="7427" y="7957"/>
                    <a:pt x="6884" y="8130"/>
                    <a:pt x="6382" y="8130"/>
                  </a:cubicBezTo>
                  <a:cubicBezTo>
                    <a:pt x="5185" y="8130"/>
                    <a:pt x="4216" y="7152"/>
                    <a:pt x="4216" y="5961"/>
                  </a:cubicBezTo>
                  <a:cubicBezTo>
                    <a:pt x="4216" y="5770"/>
                    <a:pt x="4264" y="5580"/>
                    <a:pt x="4287" y="5389"/>
                  </a:cubicBezTo>
                  <a:cubicBezTo>
                    <a:pt x="4232" y="5300"/>
                    <a:pt x="4156" y="5263"/>
                    <a:pt x="4088" y="5263"/>
                  </a:cubicBezTo>
                  <a:cubicBezTo>
                    <a:pt x="4010" y="5263"/>
                    <a:pt x="3943" y="5313"/>
                    <a:pt x="3930" y="5389"/>
                  </a:cubicBezTo>
                  <a:cubicBezTo>
                    <a:pt x="3906" y="5508"/>
                    <a:pt x="3859" y="5651"/>
                    <a:pt x="3859" y="5794"/>
                  </a:cubicBezTo>
                  <a:lnTo>
                    <a:pt x="2835" y="5794"/>
                  </a:lnTo>
                  <a:cubicBezTo>
                    <a:pt x="2740" y="5199"/>
                    <a:pt x="2239" y="4746"/>
                    <a:pt x="1644" y="4746"/>
                  </a:cubicBezTo>
                  <a:cubicBezTo>
                    <a:pt x="692" y="4746"/>
                    <a:pt x="1" y="5842"/>
                    <a:pt x="739" y="6818"/>
                  </a:cubicBezTo>
                  <a:lnTo>
                    <a:pt x="787" y="6866"/>
                  </a:lnTo>
                  <a:cubicBezTo>
                    <a:pt x="1069" y="7073"/>
                    <a:pt x="1362" y="7163"/>
                    <a:pt x="1637" y="7163"/>
                  </a:cubicBezTo>
                  <a:cubicBezTo>
                    <a:pt x="2242" y="7163"/>
                    <a:pt x="2753" y="6725"/>
                    <a:pt x="2835" y="6151"/>
                  </a:cubicBezTo>
                  <a:lnTo>
                    <a:pt x="3859" y="6151"/>
                  </a:lnTo>
                  <a:cubicBezTo>
                    <a:pt x="3906" y="6699"/>
                    <a:pt x="4145" y="7223"/>
                    <a:pt x="4502" y="7628"/>
                  </a:cubicBezTo>
                  <a:lnTo>
                    <a:pt x="3764" y="8366"/>
                  </a:lnTo>
                  <a:cubicBezTo>
                    <a:pt x="3540" y="8206"/>
                    <a:pt x="3288" y="8127"/>
                    <a:pt x="3037" y="8127"/>
                  </a:cubicBezTo>
                  <a:cubicBezTo>
                    <a:pt x="2727" y="8127"/>
                    <a:pt x="2418" y="8248"/>
                    <a:pt x="2168" y="8485"/>
                  </a:cubicBezTo>
                  <a:cubicBezTo>
                    <a:pt x="1835" y="8818"/>
                    <a:pt x="1739" y="9318"/>
                    <a:pt x="1906" y="9795"/>
                  </a:cubicBezTo>
                  <a:cubicBezTo>
                    <a:pt x="2120" y="10319"/>
                    <a:pt x="2597" y="10557"/>
                    <a:pt x="3049" y="10557"/>
                  </a:cubicBezTo>
                  <a:cubicBezTo>
                    <a:pt x="3335" y="10557"/>
                    <a:pt x="3668" y="10438"/>
                    <a:pt x="3906" y="10200"/>
                  </a:cubicBezTo>
                  <a:cubicBezTo>
                    <a:pt x="4145" y="9961"/>
                    <a:pt x="4264" y="9652"/>
                    <a:pt x="4264" y="9318"/>
                  </a:cubicBezTo>
                  <a:cubicBezTo>
                    <a:pt x="4264" y="9056"/>
                    <a:pt x="4168" y="8818"/>
                    <a:pt x="4026" y="8604"/>
                  </a:cubicBezTo>
                  <a:lnTo>
                    <a:pt x="4764" y="7866"/>
                  </a:lnTo>
                  <a:cubicBezTo>
                    <a:pt x="5145" y="8223"/>
                    <a:pt x="5693" y="8437"/>
                    <a:pt x="6240" y="8485"/>
                  </a:cubicBezTo>
                  <a:lnTo>
                    <a:pt x="6240" y="9533"/>
                  </a:lnTo>
                  <a:cubicBezTo>
                    <a:pt x="5383" y="9652"/>
                    <a:pt x="4859" y="10676"/>
                    <a:pt x="5550" y="11581"/>
                  </a:cubicBezTo>
                  <a:lnTo>
                    <a:pt x="5573" y="11628"/>
                  </a:lnTo>
                  <a:cubicBezTo>
                    <a:pt x="5860" y="11845"/>
                    <a:pt x="6157" y="11939"/>
                    <a:pt x="6433" y="11939"/>
                  </a:cubicBezTo>
                  <a:cubicBezTo>
                    <a:pt x="7099" y="11939"/>
                    <a:pt x="7645" y="11396"/>
                    <a:pt x="7645" y="10723"/>
                  </a:cubicBezTo>
                  <a:cubicBezTo>
                    <a:pt x="7645" y="10128"/>
                    <a:pt x="7217" y="9628"/>
                    <a:pt x="6621" y="9533"/>
                  </a:cubicBezTo>
                  <a:lnTo>
                    <a:pt x="6621" y="8485"/>
                  </a:lnTo>
                  <a:cubicBezTo>
                    <a:pt x="7169" y="8461"/>
                    <a:pt x="7693" y="8223"/>
                    <a:pt x="8098" y="7866"/>
                  </a:cubicBezTo>
                  <a:lnTo>
                    <a:pt x="8836" y="8604"/>
                  </a:lnTo>
                  <a:cubicBezTo>
                    <a:pt x="8693" y="8818"/>
                    <a:pt x="8598" y="9056"/>
                    <a:pt x="8598" y="9318"/>
                  </a:cubicBezTo>
                  <a:cubicBezTo>
                    <a:pt x="8598" y="9795"/>
                    <a:pt x="8907" y="10247"/>
                    <a:pt x="9384" y="10462"/>
                  </a:cubicBezTo>
                  <a:cubicBezTo>
                    <a:pt x="9503" y="10485"/>
                    <a:pt x="9646" y="10509"/>
                    <a:pt x="9789" y="10509"/>
                  </a:cubicBezTo>
                  <a:cubicBezTo>
                    <a:pt x="10098" y="10509"/>
                    <a:pt x="10384" y="10390"/>
                    <a:pt x="10622" y="10200"/>
                  </a:cubicBezTo>
                  <a:cubicBezTo>
                    <a:pt x="10657" y="10042"/>
                    <a:pt x="10550" y="9948"/>
                    <a:pt x="10444" y="9948"/>
                  </a:cubicBezTo>
                  <a:cubicBezTo>
                    <a:pt x="10406" y="9948"/>
                    <a:pt x="10368" y="9960"/>
                    <a:pt x="10336" y="9985"/>
                  </a:cubicBezTo>
                  <a:cubicBezTo>
                    <a:pt x="10182" y="10117"/>
                    <a:pt x="9993" y="10183"/>
                    <a:pt x="9801" y="10183"/>
                  </a:cubicBezTo>
                  <a:cubicBezTo>
                    <a:pt x="9577" y="10183"/>
                    <a:pt x="9349" y="10093"/>
                    <a:pt x="9169" y="9914"/>
                  </a:cubicBezTo>
                  <a:cubicBezTo>
                    <a:pt x="9027" y="9771"/>
                    <a:pt x="8931" y="9533"/>
                    <a:pt x="8931" y="9318"/>
                  </a:cubicBezTo>
                  <a:cubicBezTo>
                    <a:pt x="8931" y="9128"/>
                    <a:pt x="9027" y="8890"/>
                    <a:pt x="9169" y="8723"/>
                  </a:cubicBezTo>
                  <a:cubicBezTo>
                    <a:pt x="9336" y="8568"/>
                    <a:pt x="9550" y="8491"/>
                    <a:pt x="9768" y="8491"/>
                  </a:cubicBezTo>
                  <a:cubicBezTo>
                    <a:pt x="9985" y="8491"/>
                    <a:pt x="10205" y="8568"/>
                    <a:pt x="10384" y="8723"/>
                  </a:cubicBezTo>
                  <a:cubicBezTo>
                    <a:pt x="10598" y="8937"/>
                    <a:pt x="10694" y="9199"/>
                    <a:pt x="10622" y="9509"/>
                  </a:cubicBezTo>
                  <a:cubicBezTo>
                    <a:pt x="10669" y="9575"/>
                    <a:pt x="10732" y="9604"/>
                    <a:pt x="10791" y="9604"/>
                  </a:cubicBezTo>
                  <a:cubicBezTo>
                    <a:pt x="10881" y="9604"/>
                    <a:pt x="10965" y="9538"/>
                    <a:pt x="10979" y="9437"/>
                  </a:cubicBezTo>
                  <a:cubicBezTo>
                    <a:pt x="11027" y="9080"/>
                    <a:pt x="10908" y="8723"/>
                    <a:pt x="10622" y="8461"/>
                  </a:cubicBezTo>
                  <a:cubicBezTo>
                    <a:pt x="10395" y="8234"/>
                    <a:pt x="10077" y="8111"/>
                    <a:pt x="9758" y="8111"/>
                  </a:cubicBezTo>
                  <a:cubicBezTo>
                    <a:pt x="9509" y="8111"/>
                    <a:pt x="9259" y="8186"/>
                    <a:pt x="9050" y="8342"/>
                  </a:cubicBezTo>
                  <a:lnTo>
                    <a:pt x="8312" y="7604"/>
                  </a:lnTo>
                  <a:cubicBezTo>
                    <a:pt x="8669" y="7223"/>
                    <a:pt x="8884" y="6675"/>
                    <a:pt x="8931" y="6103"/>
                  </a:cubicBezTo>
                  <a:lnTo>
                    <a:pt x="9979" y="6103"/>
                  </a:lnTo>
                  <a:cubicBezTo>
                    <a:pt x="10074" y="6699"/>
                    <a:pt x="10575" y="7151"/>
                    <a:pt x="11170" y="7151"/>
                  </a:cubicBezTo>
                  <a:cubicBezTo>
                    <a:pt x="11813" y="7151"/>
                    <a:pt x="12361" y="6627"/>
                    <a:pt x="12361" y="5961"/>
                  </a:cubicBezTo>
                  <a:cubicBezTo>
                    <a:pt x="12384" y="5270"/>
                    <a:pt x="11860" y="4746"/>
                    <a:pt x="11194" y="4746"/>
                  </a:cubicBezTo>
                  <a:cubicBezTo>
                    <a:pt x="10598" y="4746"/>
                    <a:pt x="10098" y="5199"/>
                    <a:pt x="10003" y="5794"/>
                  </a:cubicBezTo>
                  <a:lnTo>
                    <a:pt x="8955" y="5794"/>
                  </a:lnTo>
                  <a:cubicBezTo>
                    <a:pt x="8931" y="5222"/>
                    <a:pt x="8693" y="4698"/>
                    <a:pt x="8336" y="4294"/>
                  </a:cubicBezTo>
                  <a:lnTo>
                    <a:pt x="9074" y="3555"/>
                  </a:lnTo>
                  <a:cubicBezTo>
                    <a:pt x="9289" y="3698"/>
                    <a:pt x="9550" y="3793"/>
                    <a:pt x="9789" y="3793"/>
                  </a:cubicBezTo>
                  <a:cubicBezTo>
                    <a:pt x="10098" y="3793"/>
                    <a:pt x="10408" y="3674"/>
                    <a:pt x="10646" y="3436"/>
                  </a:cubicBezTo>
                  <a:cubicBezTo>
                    <a:pt x="10932" y="3174"/>
                    <a:pt x="11051" y="2769"/>
                    <a:pt x="10979" y="2388"/>
                  </a:cubicBezTo>
                  <a:cubicBezTo>
                    <a:pt x="10956" y="2222"/>
                    <a:pt x="10884" y="2031"/>
                    <a:pt x="10765" y="1888"/>
                  </a:cubicBezTo>
                  <a:cubicBezTo>
                    <a:pt x="10531" y="1550"/>
                    <a:pt x="10169" y="1376"/>
                    <a:pt x="9800" y="1376"/>
                  </a:cubicBezTo>
                  <a:cubicBezTo>
                    <a:pt x="9493" y="1376"/>
                    <a:pt x="9180" y="1497"/>
                    <a:pt x="8931" y="1745"/>
                  </a:cubicBezTo>
                  <a:cubicBezTo>
                    <a:pt x="8693" y="1984"/>
                    <a:pt x="8574" y="2269"/>
                    <a:pt x="8574" y="2603"/>
                  </a:cubicBezTo>
                  <a:cubicBezTo>
                    <a:pt x="8574" y="2865"/>
                    <a:pt x="8669" y="3103"/>
                    <a:pt x="8812" y="3317"/>
                  </a:cubicBezTo>
                  <a:lnTo>
                    <a:pt x="8074" y="4055"/>
                  </a:lnTo>
                  <a:cubicBezTo>
                    <a:pt x="7693" y="3698"/>
                    <a:pt x="7145" y="3484"/>
                    <a:pt x="6574" y="3436"/>
                  </a:cubicBezTo>
                  <a:lnTo>
                    <a:pt x="6574" y="2388"/>
                  </a:lnTo>
                  <a:cubicBezTo>
                    <a:pt x="7217" y="2293"/>
                    <a:pt x="7645" y="1722"/>
                    <a:pt x="7598" y="1102"/>
                  </a:cubicBezTo>
                  <a:cubicBezTo>
                    <a:pt x="7526" y="507"/>
                    <a:pt x="7098" y="55"/>
                    <a:pt x="6502" y="7"/>
                  </a:cubicBezTo>
                  <a:cubicBezTo>
                    <a:pt x="6462" y="3"/>
                    <a:pt x="6421" y="1"/>
                    <a:pt x="6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73" name="Google Shape;14073;p27"/>
          <p:cNvGrpSpPr/>
          <p:nvPr/>
        </p:nvGrpSpPr>
        <p:grpSpPr>
          <a:xfrm>
            <a:off x="4022685" y="2836502"/>
            <a:ext cx="356019" cy="352492"/>
            <a:chOff x="4176388" y="2824908"/>
            <a:chExt cx="297700" cy="294750"/>
          </a:xfrm>
        </p:grpSpPr>
        <p:sp>
          <p:nvSpPr>
            <p:cNvPr id="14074" name="Google Shape;14074;p27"/>
            <p:cNvSpPr/>
            <p:nvPr/>
          </p:nvSpPr>
          <p:spPr>
            <a:xfrm>
              <a:off x="4176388" y="2824908"/>
              <a:ext cx="297700" cy="294750"/>
            </a:xfrm>
            <a:custGeom>
              <a:avLst/>
              <a:gdLst/>
              <a:ahLst/>
              <a:cxnLst/>
              <a:rect l="l" t="t" r="r" b="b"/>
              <a:pathLst>
                <a:path w="11908" h="11790" extrusionOk="0">
                  <a:moveTo>
                    <a:pt x="11240" y="358"/>
                  </a:moveTo>
                  <a:cubicBezTo>
                    <a:pt x="11407" y="358"/>
                    <a:pt x="11550" y="477"/>
                    <a:pt x="11550" y="668"/>
                  </a:cubicBezTo>
                  <a:lnTo>
                    <a:pt x="11550" y="5740"/>
                  </a:lnTo>
                  <a:lnTo>
                    <a:pt x="10050" y="5740"/>
                  </a:lnTo>
                  <a:lnTo>
                    <a:pt x="9573" y="5073"/>
                  </a:lnTo>
                  <a:cubicBezTo>
                    <a:pt x="9526" y="5002"/>
                    <a:pt x="9454" y="4978"/>
                    <a:pt x="9383" y="4978"/>
                  </a:cubicBezTo>
                  <a:cubicBezTo>
                    <a:pt x="9288" y="4978"/>
                    <a:pt x="9216" y="5002"/>
                    <a:pt x="9169" y="5073"/>
                  </a:cubicBezTo>
                  <a:lnTo>
                    <a:pt x="8692" y="5740"/>
                  </a:lnTo>
                  <a:lnTo>
                    <a:pt x="7883" y="5740"/>
                  </a:lnTo>
                  <a:cubicBezTo>
                    <a:pt x="7787" y="4788"/>
                    <a:pt x="7049" y="4049"/>
                    <a:pt x="6097" y="3954"/>
                  </a:cubicBezTo>
                  <a:lnTo>
                    <a:pt x="6097" y="3073"/>
                  </a:lnTo>
                  <a:cubicBezTo>
                    <a:pt x="6097" y="3002"/>
                    <a:pt x="6073" y="2954"/>
                    <a:pt x="6049" y="2930"/>
                  </a:cubicBezTo>
                  <a:lnTo>
                    <a:pt x="5406" y="2478"/>
                  </a:lnTo>
                  <a:lnTo>
                    <a:pt x="6049" y="2025"/>
                  </a:lnTo>
                  <a:cubicBezTo>
                    <a:pt x="6097" y="2001"/>
                    <a:pt x="6097" y="1930"/>
                    <a:pt x="6097" y="1882"/>
                  </a:cubicBezTo>
                  <a:lnTo>
                    <a:pt x="6097" y="358"/>
                  </a:lnTo>
                  <a:close/>
                  <a:moveTo>
                    <a:pt x="5739" y="358"/>
                  </a:moveTo>
                  <a:lnTo>
                    <a:pt x="5739" y="1787"/>
                  </a:lnTo>
                  <a:lnTo>
                    <a:pt x="5049" y="2263"/>
                  </a:lnTo>
                  <a:cubicBezTo>
                    <a:pt x="5001" y="2335"/>
                    <a:pt x="4953" y="2382"/>
                    <a:pt x="4953" y="2478"/>
                  </a:cubicBezTo>
                  <a:cubicBezTo>
                    <a:pt x="4953" y="2573"/>
                    <a:pt x="5001" y="2621"/>
                    <a:pt x="5049" y="2692"/>
                  </a:cubicBezTo>
                  <a:lnTo>
                    <a:pt x="5739" y="3168"/>
                  </a:lnTo>
                  <a:lnTo>
                    <a:pt x="5739" y="3954"/>
                  </a:lnTo>
                  <a:cubicBezTo>
                    <a:pt x="5454" y="4002"/>
                    <a:pt x="5168" y="4073"/>
                    <a:pt x="4930" y="4240"/>
                  </a:cubicBezTo>
                  <a:cubicBezTo>
                    <a:pt x="4882" y="4264"/>
                    <a:pt x="4811" y="4335"/>
                    <a:pt x="4858" y="4430"/>
                  </a:cubicBezTo>
                  <a:cubicBezTo>
                    <a:pt x="4874" y="4511"/>
                    <a:pt x="4935" y="4559"/>
                    <a:pt x="5009" y="4559"/>
                  </a:cubicBezTo>
                  <a:cubicBezTo>
                    <a:pt x="5044" y="4559"/>
                    <a:pt x="5082" y="4549"/>
                    <a:pt x="5120" y="4526"/>
                  </a:cubicBezTo>
                  <a:cubicBezTo>
                    <a:pt x="5358" y="4383"/>
                    <a:pt x="5644" y="4311"/>
                    <a:pt x="5906" y="4311"/>
                  </a:cubicBezTo>
                  <a:cubicBezTo>
                    <a:pt x="6811" y="4311"/>
                    <a:pt x="7549" y="5026"/>
                    <a:pt x="7549" y="5931"/>
                  </a:cubicBezTo>
                  <a:cubicBezTo>
                    <a:pt x="7597" y="6812"/>
                    <a:pt x="6835" y="7526"/>
                    <a:pt x="5954" y="7526"/>
                  </a:cubicBezTo>
                  <a:cubicBezTo>
                    <a:pt x="5049" y="7526"/>
                    <a:pt x="4310" y="6812"/>
                    <a:pt x="4310" y="5931"/>
                  </a:cubicBezTo>
                  <a:cubicBezTo>
                    <a:pt x="4310" y="5597"/>
                    <a:pt x="4406" y="5312"/>
                    <a:pt x="4572" y="5026"/>
                  </a:cubicBezTo>
                  <a:cubicBezTo>
                    <a:pt x="4644" y="4978"/>
                    <a:pt x="4620" y="4859"/>
                    <a:pt x="4549" y="4788"/>
                  </a:cubicBezTo>
                  <a:cubicBezTo>
                    <a:pt x="4509" y="4768"/>
                    <a:pt x="4466" y="4756"/>
                    <a:pt x="4425" y="4756"/>
                  </a:cubicBezTo>
                  <a:cubicBezTo>
                    <a:pt x="4367" y="4756"/>
                    <a:pt x="4315" y="4780"/>
                    <a:pt x="4287" y="4835"/>
                  </a:cubicBezTo>
                  <a:cubicBezTo>
                    <a:pt x="4096" y="5097"/>
                    <a:pt x="3977" y="5431"/>
                    <a:pt x="3953" y="5740"/>
                  </a:cubicBezTo>
                  <a:lnTo>
                    <a:pt x="3072" y="5740"/>
                  </a:lnTo>
                  <a:cubicBezTo>
                    <a:pt x="3001" y="5740"/>
                    <a:pt x="2953" y="5788"/>
                    <a:pt x="2905" y="5812"/>
                  </a:cubicBezTo>
                  <a:lnTo>
                    <a:pt x="2477" y="6431"/>
                  </a:lnTo>
                  <a:lnTo>
                    <a:pt x="2024" y="5812"/>
                  </a:lnTo>
                  <a:cubicBezTo>
                    <a:pt x="1977" y="5740"/>
                    <a:pt x="1929" y="5740"/>
                    <a:pt x="1881" y="5740"/>
                  </a:cubicBezTo>
                  <a:lnTo>
                    <a:pt x="286" y="5740"/>
                  </a:lnTo>
                  <a:lnTo>
                    <a:pt x="286" y="668"/>
                  </a:lnTo>
                  <a:cubicBezTo>
                    <a:pt x="286" y="501"/>
                    <a:pt x="405" y="358"/>
                    <a:pt x="595" y="358"/>
                  </a:cubicBezTo>
                  <a:close/>
                  <a:moveTo>
                    <a:pt x="4025" y="6074"/>
                  </a:moveTo>
                  <a:cubicBezTo>
                    <a:pt x="4096" y="7026"/>
                    <a:pt x="4858" y="7764"/>
                    <a:pt x="5811" y="7860"/>
                  </a:cubicBezTo>
                  <a:lnTo>
                    <a:pt x="5811" y="8765"/>
                  </a:lnTo>
                  <a:cubicBezTo>
                    <a:pt x="5811" y="8812"/>
                    <a:pt x="5835" y="8884"/>
                    <a:pt x="5858" y="8908"/>
                  </a:cubicBezTo>
                  <a:lnTo>
                    <a:pt x="6478" y="9360"/>
                  </a:lnTo>
                  <a:lnTo>
                    <a:pt x="5858" y="9789"/>
                  </a:lnTo>
                  <a:cubicBezTo>
                    <a:pt x="5811" y="9836"/>
                    <a:pt x="5811" y="9884"/>
                    <a:pt x="5811" y="9955"/>
                  </a:cubicBezTo>
                  <a:lnTo>
                    <a:pt x="5811" y="11456"/>
                  </a:lnTo>
                  <a:lnTo>
                    <a:pt x="643" y="11456"/>
                  </a:lnTo>
                  <a:cubicBezTo>
                    <a:pt x="500" y="11456"/>
                    <a:pt x="357" y="11337"/>
                    <a:pt x="357" y="11170"/>
                  </a:cubicBezTo>
                  <a:lnTo>
                    <a:pt x="357" y="6074"/>
                  </a:lnTo>
                  <a:lnTo>
                    <a:pt x="1834" y="6074"/>
                  </a:lnTo>
                  <a:lnTo>
                    <a:pt x="2310" y="6764"/>
                  </a:lnTo>
                  <a:cubicBezTo>
                    <a:pt x="2381" y="6812"/>
                    <a:pt x="2429" y="6860"/>
                    <a:pt x="2524" y="6860"/>
                  </a:cubicBezTo>
                  <a:cubicBezTo>
                    <a:pt x="2620" y="6860"/>
                    <a:pt x="2667" y="6812"/>
                    <a:pt x="2739" y="6764"/>
                  </a:cubicBezTo>
                  <a:lnTo>
                    <a:pt x="3215" y="6074"/>
                  </a:lnTo>
                  <a:close/>
                  <a:moveTo>
                    <a:pt x="619" y="1"/>
                  </a:moveTo>
                  <a:cubicBezTo>
                    <a:pt x="262" y="1"/>
                    <a:pt x="0" y="311"/>
                    <a:pt x="0" y="620"/>
                  </a:cubicBezTo>
                  <a:lnTo>
                    <a:pt x="0" y="11622"/>
                  </a:lnTo>
                  <a:cubicBezTo>
                    <a:pt x="0" y="11694"/>
                    <a:pt x="95" y="11789"/>
                    <a:pt x="167" y="11789"/>
                  </a:cubicBezTo>
                  <a:lnTo>
                    <a:pt x="9335" y="11789"/>
                  </a:lnTo>
                  <a:cubicBezTo>
                    <a:pt x="9502" y="11646"/>
                    <a:pt x="9407" y="11456"/>
                    <a:pt x="9264" y="11456"/>
                  </a:cubicBezTo>
                  <a:lnTo>
                    <a:pt x="6097" y="11456"/>
                  </a:lnTo>
                  <a:lnTo>
                    <a:pt x="6097" y="10027"/>
                  </a:lnTo>
                  <a:lnTo>
                    <a:pt x="6787" y="9551"/>
                  </a:lnTo>
                  <a:cubicBezTo>
                    <a:pt x="6835" y="9503"/>
                    <a:pt x="6882" y="9431"/>
                    <a:pt x="6882" y="9360"/>
                  </a:cubicBezTo>
                  <a:cubicBezTo>
                    <a:pt x="6882" y="9265"/>
                    <a:pt x="6835" y="9193"/>
                    <a:pt x="6787" y="9146"/>
                  </a:cubicBezTo>
                  <a:lnTo>
                    <a:pt x="6097" y="8669"/>
                  </a:lnTo>
                  <a:lnTo>
                    <a:pt x="6097" y="7860"/>
                  </a:lnTo>
                  <a:cubicBezTo>
                    <a:pt x="7049" y="7764"/>
                    <a:pt x="7787" y="7026"/>
                    <a:pt x="7883" y="6074"/>
                  </a:cubicBezTo>
                  <a:lnTo>
                    <a:pt x="8788" y="6074"/>
                  </a:lnTo>
                  <a:cubicBezTo>
                    <a:pt x="8835" y="6074"/>
                    <a:pt x="8907" y="6050"/>
                    <a:pt x="8930" y="6026"/>
                  </a:cubicBezTo>
                  <a:lnTo>
                    <a:pt x="9383" y="5383"/>
                  </a:lnTo>
                  <a:lnTo>
                    <a:pt x="9812" y="6026"/>
                  </a:lnTo>
                  <a:cubicBezTo>
                    <a:pt x="9859" y="6074"/>
                    <a:pt x="9907" y="6074"/>
                    <a:pt x="9978" y="6074"/>
                  </a:cubicBezTo>
                  <a:lnTo>
                    <a:pt x="11550" y="6074"/>
                  </a:lnTo>
                  <a:lnTo>
                    <a:pt x="11550" y="11289"/>
                  </a:lnTo>
                  <a:cubicBezTo>
                    <a:pt x="11550" y="11384"/>
                    <a:pt x="11455" y="11456"/>
                    <a:pt x="11360" y="11456"/>
                  </a:cubicBezTo>
                  <a:lnTo>
                    <a:pt x="10026" y="11456"/>
                  </a:lnTo>
                  <a:cubicBezTo>
                    <a:pt x="10002" y="11456"/>
                    <a:pt x="9978" y="11456"/>
                    <a:pt x="9931" y="11503"/>
                  </a:cubicBezTo>
                  <a:cubicBezTo>
                    <a:pt x="9812" y="11646"/>
                    <a:pt x="9931" y="11789"/>
                    <a:pt x="10050" y="11789"/>
                  </a:cubicBezTo>
                  <a:lnTo>
                    <a:pt x="11240" y="11789"/>
                  </a:lnTo>
                  <a:cubicBezTo>
                    <a:pt x="11598" y="11789"/>
                    <a:pt x="11883" y="11503"/>
                    <a:pt x="11883" y="11170"/>
                  </a:cubicBezTo>
                  <a:lnTo>
                    <a:pt x="11883" y="668"/>
                  </a:lnTo>
                  <a:cubicBezTo>
                    <a:pt x="11907" y="311"/>
                    <a:pt x="11598" y="1"/>
                    <a:pt x="1124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5" name="Google Shape;14075;p27"/>
            <p:cNvSpPr/>
            <p:nvPr/>
          </p:nvSpPr>
          <p:spPr>
            <a:xfrm>
              <a:off x="4300213" y="2959483"/>
              <a:ext cx="49450" cy="8950"/>
            </a:xfrm>
            <a:custGeom>
              <a:avLst/>
              <a:gdLst/>
              <a:ahLst/>
              <a:cxnLst/>
              <a:rect l="l" t="t" r="r" b="b"/>
              <a:pathLst>
                <a:path w="1978" h="358" extrusionOk="0">
                  <a:moveTo>
                    <a:pt x="215" y="0"/>
                  </a:moveTo>
                  <a:cubicBezTo>
                    <a:pt x="143" y="0"/>
                    <a:pt x="72" y="71"/>
                    <a:pt x="48" y="143"/>
                  </a:cubicBezTo>
                  <a:cubicBezTo>
                    <a:pt x="0" y="262"/>
                    <a:pt x="96" y="357"/>
                    <a:pt x="215" y="357"/>
                  </a:cubicBezTo>
                  <a:lnTo>
                    <a:pt x="1810" y="357"/>
                  </a:lnTo>
                  <a:cubicBezTo>
                    <a:pt x="1882" y="357"/>
                    <a:pt x="1953" y="310"/>
                    <a:pt x="1977" y="214"/>
                  </a:cubicBezTo>
                  <a:cubicBezTo>
                    <a:pt x="1977" y="119"/>
                    <a:pt x="1882" y="0"/>
                    <a:pt x="181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6" name="Google Shape;14076;p27"/>
            <p:cNvSpPr/>
            <p:nvPr/>
          </p:nvSpPr>
          <p:spPr>
            <a:xfrm>
              <a:off x="4310338" y="2977333"/>
              <a:ext cx="29800" cy="8950"/>
            </a:xfrm>
            <a:custGeom>
              <a:avLst/>
              <a:gdLst/>
              <a:ahLst/>
              <a:cxnLst/>
              <a:rect l="l" t="t" r="r" b="b"/>
              <a:pathLst>
                <a:path w="1192" h="358" extrusionOk="0">
                  <a:moveTo>
                    <a:pt x="215" y="0"/>
                  </a:moveTo>
                  <a:cubicBezTo>
                    <a:pt x="119" y="0"/>
                    <a:pt x="48" y="72"/>
                    <a:pt x="24" y="167"/>
                  </a:cubicBezTo>
                  <a:cubicBezTo>
                    <a:pt x="0" y="286"/>
                    <a:pt x="96" y="358"/>
                    <a:pt x="215" y="358"/>
                  </a:cubicBezTo>
                  <a:lnTo>
                    <a:pt x="1001" y="358"/>
                  </a:lnTo>
                  <a:cubicBezTo>
                    <a:pt x="1096" y="358"/>
                    <a:pt x="1167" y="310"/>
                    <a:pt x="1191" y="215"/>
                  </a:cubicBezTo>
                  <a:cubicBezTo>
                    <a:pt x="1191" y="120"/>
                    <a:pt x="1096" y="0"/>
                    <a:pt x="9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7" name="Google Shape;14077;p27"/>
            <p:cNvSpPr/>
            <p:nvPr/>
          </p:nvSpPr>
          <p:spPr>
            <a:xfrm>
              <a:off x="4213888" y="3021983"/>
              <a:ext cx="76225" cy="8950"/>
            </a:xfrm>
            <a:custGeom>
              <a:avLst/>
              <a:gdLst/>
              <a:ahLst/>
              <a:cxnLst/>
              <a:rect l="l" t="t" r="r" b="b"/>
              <a:pathLst>
                <a:path w="3049" h="358" extrusionOk="0">
                  <a:moveTo>
                    <a:pt x="215" y="1"/>
                  </a:moveTo>
                  <a:cubicBezTo>
                    <a:pt x="119" y="1"/>
                    <a:pt x="72" y="72"/>
                    <a:pt x="48" y="167"/>
                  </a:cubicBezTo>
                  <a:cubicBezTo>
                    <a:pt x="0" y="286"/>
                    <a:pt x="96" y="358"/>
                    <a:pt x="215" y="358"/>
                  </a:cubicBezTo>
                  <a:lnTo>
                    <a:pt x="2834" y="358"/>
                  </a:lnTo>
                  <a:cubicBezTo>
                    <a:pt x="2930" y="358"/>
                    <a:pt x="3001" y="310"/>
                    <a:pt x="3025" y="215"/>
                  </a:cubicBezTo>
                  <a:cubicBezTo>
                    <a:pt x="3049" y="96"/>
                    <a:pt x="2953" y="1"/>
                    <a:pt x="28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8" name="Google Shape;14078;p27"/>
            <p:cNvSpPr/>
            <p:nvPr/>
          </p:nvSpPr>
          <p:spPr>
            <a:xfrm>
              <a:off x="4213888" y="3041033"/>
              <a:ext cx="76225" cy="8950"/>
            </a:xfrm>
            <a:custGeom>
              <a:avLst/>
              <a:gdLst/>
              <a:ahLst/>
              <a:cxnLst/>
              <a:rect l="l" t="t" r="r" b="b"/>
              <a:pathLst>
                <a:path w="3049" h="358" extrusionOk="0">
                  <a:moveTo>
                    <a:pt x="215" y="1"/>
                  </a:moveTo>
                  <a:cubicBezTo>
                    <a:pt x="119" y="1"/>
                    <a:pt x="72" y="48"/>
                    <a:pt x="48" y="143"/>
                  </a:cubicBezTo>
                  <a:cubicBezTo>
                    <a:pt x="0" y="263"/>
                    <a:pt x="96" y="358"/>
                    <a:pt x="215" y="358"/>
                  </a:cubicBezTo>
                  <a:lnTo>
                    <a:pt x="2834" y="358"/>
                  </a:lnTo>
                  <a:cubicBezTo>
                    <a:pt x="2930" y="358"/>
                    <a:pt x="3001" y="286"/>
                    <a:pt x="3025" y="191"/>
                  </a:cubicBezTo>
                  <a:cubicBezTo>
                    <a:pt x="3049" y="72"/>
                    <a:pt x="2953" y="1"/>
                    <a:pt x="28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9" name="Google Shape;14079;p27"/>
            <p:cNvSpPr/>
            <p:nvPr/>
          </p:nvSpPr>
          <p:spPr>
            <a:xfrm>
              <a:off x="4230563" y="3059483"/>
              <a:ext cx="43475" cy="8975"/>
            </a:xfrm>
            <a:custGeom>
              <a:avLst/>
              <a:gdLst/>
              <a:ahLst/>
              <a:cxnLst/>
              <a:rect l="l" t="t" r="r" b="b"/>
              <a:pathLst>
                <a:path w="1739" h="359" extrusionOk="0">
                  <a:moveTo>
                    <a:pt x="214" y="1"/>
                  </a:moveTo>
                  <a:cubicBezTo>
                    <a:pt x="119" y="1"/>
                    <a:pt x="72" y="48"/>
                    <a:pt x="24" y="144"/>
                  </a:cubicBezTo>
                  <a:cubicBezTo>
                    <a:pt x="0" y="263"/>
                    <a:pt x="95" y="358"/>
                    <a:pt x="214" y="358"/>
                  </a:cubicBezTo>
                  <a:lnTo>
                    <a:pt x="1524" y="358"/>
                  </a:lnTo>
                  <a:cubicBezTo>
                    <a:pt x="1620" y="358"/>
                    <a:pt x="1667" y="287"/>
                    <a:pt x="1691" y="215"/>
                  </a:cubicBezTo>
                  <a:cubicBezTo>
                    <a:pt x="1739" y="96"/>
                    <a:pt x="1643" y="1"/>
                    <a:pt x="152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0" name="Google Shape;14080;p27"/>
            <p:cNvSpPr/>
            <p:nvPr/>
          </p:nvSpPr>
          <p:spPr>
            <a:xfrm>
              <a:off x="4360338" y="3021383"/>
              <a:ext cx="75050" cy="8950"/>
            </a:xfrm>
            <a:custGeom>
              <a:avLst/>
              <a:gdLst/>
              <a:ahLst/>
              <a:cxnLst/>
              <a:rect l="l" t="t" r="r" b="b"/>
              <a:pathLst>
                <a:path w="3002" h="358" extrusionOk="0">
                  <a:moveTo>
                    <a:pt x="167" y="1"/>
                  </a:moveTo>
                  <a:cubicBezTo>
                    <a:pt x="72" y="1"/>
                    <a:pt x="25" y="48"/>
                    <a:pt x="1" y="144"/>
                  </a:cubicBezTo>
                  <a:cubicBezTo>
                    <a:pt x="1" y="263"/>
                    <a:pt x="72" y="358"/>
                    <a:pt x="167" y="358"/>
                  </a:cubicBezTo>
                  <a:lnTo>
                    <a:pt x="2787" y="358"/>
                  </a:lnTo>
                  <a:cubicBezTo>
                    <a:pt x="2882" y="358"/>
                    <a:pt x="2930" y="310"/>
                    <a:pt x="2978" y="215"/>
                  </a:cubicBezTo>
                  <a:cubicBezTo>
                    <a:pt x="3001" y="96"/>
                    <a:pt x="2906" y="1"/>
                    <a:pt x="278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1" name="Google Shape;14081;p27"/>
            <p:cNvSpPr/>
            <p:nvPr/>
          </p:nvSpPr>
          <p:spPr>
            <a:xfrm>
              <a:off x="4360338" y="3039833"/>
              <a:ext cx="75050" cy="8975"/>
            </a:xfrm>
            <a:custGeom>
              <a:avLst/>
              <a:gdLst/>
              <a:ahLst/>
              <a:cxnLst/>
              <a:rect l="l" t="t" r="r" b="b"/>
              <a:pathLst>
                <a:path w="3002" h="359" extrusionOk="0">
                  <a:moveTo>
                    <a:pt x="167" y="1"/>
                  </a:moveTo>
                  <a:cubicBezTo>
                    <a:pt x="72" y="1"/>
                    <a:pt x="25" y="72"/>
                    <a:pt x="1" y="168"/>
                  </a:cubicBezTo>
                  <a:cubicBezTo>
                    <a:pt x="1" y="287"/>
                    <a:pt x="72" y="358"/>
                    <a:pt x="167" y="358"/>
                  </a:cubicBezTo>
                  <a:lnTo>
                    <a:pt x="2787" y="358"/>
                  </a:lnTo>
                  <a:cubicBezTo>
                    <a:pt x="2882" y="358"/>
                    <a:pt x="2930" y="311"/>
                    <a:pt x="2978" y="215"/>
                  </a:cubicBezTo>
                  <a:cubicBezTo>
                    <a:pt x="3001" y="96"/>
                    <a:pt x="2906" y="1"/>
                    <a:pt x="278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2" name="Google Shape;14082;p27"/>
            <p:cNvSpPr/>
            <p:nvPr/>
          </p:nvSpPr>
          <p:spPr>
            <a:xfrm>
              <a:off x="4375813" y="3059483"/>
              <a:ext cx="42900" cy="8975"/>
            </a:xfrm>
            <a:custGeom>
              <a:avLst/>
              <a:gdLst/>
              <a:ahLst/>
              <a:cxnLst/>
              <a:rect l="l" t="t" r="r" b="b"/>
              <a:pathLst>
                <a:path w="1716" h="359" extrusionOk="0">
                  <a:moveTo>
                    <a:pt x="215" y="1"/>
                  </a:moveTo>
                  <a:cubicBezTo>
                    <a:pt x="120" y="1"/>
                    <a:pt x="49" y="48"/>
                    <a:pt x="25" y="144"/>
                  </a:cubicBezTo>
                  <a:cubicBezTo>
                    <a:pt x="1" y="263"/>
                    <a:pt x="96" y="358"/>
                    <a:pt x="215" y="358"/>
                  </a:cubicBezTo>
                  <a:lnTo>
                    <a:pt x="1525" y="358"/>
                  </a:lnTo>
                  <a:cubicBezTo>
                    <a:pt x="1596" y="358"/>
                    <a:pt x="1668" y="287"/>
                    <a:pt x="1692" y="215"/>
                  </a:cubicBezTo>
                  <a:cubicBezTo>
                    <a:pt x="1716" y="96"/>
                    <a:pt x="1644" y="1"/>
                    <a:pt x="152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3" name="Google Shape;14083;p27"/>
            <p:cNvSpPr/>
            <p:nvPr/>
          </p:nvSpPr>
          <p:spPr>
            <a:xfrm>
              <a:off x="4359738" y="2878508"/>
              <a:ext cx="75650" cy="8950"/>
            </a:xfrm>
            <a:custGeom>
              <a:avLst/>
              <a:gdLst/>
              <a:ahLst/>
              <a:cxnLst/>
              <a:rect l="l" t="t" r="r" b="b"/>
              <a:pathLst>
                <a:path w="3026" h="358" extrusionOk="0">
                  <a:moveTo>
                    <a:pt x="215" y="0"/>
                  </a:moveTo>
                  <a:cubicBezTo>
                    <a:pt x="144" y="0"/>
                    <a:pt x="72" y="72"/>
                    <a:pt x="49" y="143"/>
                  </a:cubicBezTo>
                  <a:cubicBezTo>
                    <a:pt x="1" y="262"/>
                    <a:pt x="96" y="358"/>
                    <a:pt x="215" y="358"/>
                  </a:cubicBezTo>
                  <a:lnTo>
                    <a:pt x="2835" y="358"/>
                  </a:lnTo>
                  <a:cubicBezTo>
                    <a:pt x="2930" y="358"/>
                    <a:pt x="3002" y="310"/>
                    <a:pt x="3025" y="215"/>
                  </a:cubicBezTo>
                  <a:cubicBezTo>
                    <a:pt x="3025" y="96"/>
                    <a:pt x="2930" y="0"/>
                    <a:pt x="283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4" name="Google Shape;14084;p27"/>
            <p:cNvSpPr/>
            <p:nvPr/>
          </p:nvSpPr>
          <p:spPr>
            <a:xfrm>
              <a:off x="4359738" y="2896958"/>
              <a:ext cx="75650" cy="8950"/>
            </a:xfrm>
            <a:custGeom>
              <a:avLst/>
              <a:gdLst/>
              <a:ahLst/>
              <a:cxnLst/>
              <a:rect l="l" t="t" r="r" b="b"/>
              <a:pathLst>
                <a:path w="3026" h="358" extrusionOk="0">
                  <a:moveTo>
                    <a:pt x="215" y="1"/>
                  </a:moveTo>
                  <a:cubicBezTo>
                    <a:pt x="144" y="1"/>
                    <a:pt x="72" y="72"/>
                    <a:pt x="49" y="167"/>
                  </a:cubicBezTo>
                  <a:cubicBezTo>
                    <a:pt x="1" y="262"/>
                    <a:pt x="96" y="358"/>
                    <a:pt x="215" y="358"/>
                  </a:cubicBezTo>
                  <a:lnTo>
                    <a:pt x="2835" y="358"/>
                  </a:lnTo>
                  <a:cubicBezTo>
                    <a:pt x="2930" y="358"/>
                    <a:pt x="3002" y="310"/>
                    <a:pt x="3025" y="215"/>
                  </a:cubicBezTo>
                  <a:cubicBezTo>
                    <a:pt x="3025" y="96"/>
                    <a:pt x="2930" y="1"/>
                    <a:pt x="283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5" name="Google Shape;14085;p27"/>
            <p:cNvSpPr/>
            <p:nvPr/>
          </p:nvSpPr>
          <p:spPr>
            <a:xfrm>
              <a:off x="4375813" y="2916008"/>
              <a:ext cx="42900" cy="8950"/>
            </a:xfrm>
            <a:custGeom>
              <a:avLst/>
              <a:gdLst/>
              <a:ahLst/>
              <a:cxnLst/>
              <a:rect l="l" t="t" r="r" b="b"/>
              <a:pathLst>
                <a:path w="1716" h="358" extrusionOk="0">
                  <a:moveTo>
                    <a:pt x="215" y="1"/>
                  </a:moveTo>
                  <a:cubicBezTo>
                    <a:pt x="120" y="1"/>
                    <a:pt x="49" y="48"/>
                    <a:pt x="25" y="143"/>
                  </a:cubicBezTo>
                  <a:cubicBezTo>
                    <a:pt x="1" y="263"/>
                    <a:pt x="96" y="358"/>
                    <a:pt x="215" y="358"/>
                  </a:cubicBezTo>
                  <a:lnTo>
                    <a:pt x="1525" y="358"/>
                  </a:lnTo>
                  <a:cubicBezTo>
                    <a:pt x="1596" y="358"/>
                    <a:pt x="1668" y="286"/>
                    <a:pt x="1692" y="191"/>
                  </a:cubicBezTo>
                  <a:cubicBezTo>
                    <a:pt x="1716" y="72"/>
                    <a:pt x="1644" y="1"/>
                    <a:pt x="152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6" name="Google Shape;14086;p27"/>
            <p:cNvSpPr/>
            <p:nvPr/>
          </p:nvSpPr>
          <p:spPr>
            <a:xfrm>
              <a:off x="4215663" y="2878508"/>
              <a:ext cx="76250" cy="8950"/>
            </a:xfrm>
            <a:custGeom>
              <a:avLst/>
              <a:gdLst/>
              <a:ahLst/>
              <a:cxnLst/>
              <a:rect l="l" t="t" r="r" b="b"/>
              <a:pathLst>
                <a:path w="3050" h="358" extrusionOk="0">
                  <a:moveTo>
                    <a:pt x="215" y="0"/>
                  </a:moveTo>
                  <a:cubicBezTo>
                    <a:pt x="120" y="0"/>
                    <a:pt x="72" y="72"/>
                    <a:pt x="25" y="143"/>
                  </a:cubicBezTo>
                  <a:cubicBezTo>
                    <a:pt x="1" y="262"/>
                    <a:pt x="96" y="358"/>
                    <a:pt x="215" y="358"/>
                  </a:cubicBezTo>
                  <a:lnTo>
                    <a:pt x="2835" y="358"/>
                  </a:lnTo>
                  <a:cubicBezTo>
                    <a:pt x="2930" y="358"/>
                    <a:pt x="2978" y="310"/>
                    <a:pt x="3001" y="215"/>
                  </a:cubicBezTo>
                  <a:cubicBezTo>
                    <a:pt x="3049" y="96"/>
                    <a:pt x="2954" y="0"/>
                    <a:pt x="283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7" name="Google Shape;14087;p27"/>
            <p:cNvSpPr/>
            <p:nvPr/>
          </p:nvSpPr>
          <p:spPr>
            <a:xfrm>
              <a:off x="4215663" y="2896958"/>
              <a:ext cx="76250" cy="8950"/>
            </a:xfrm>
            <a:custGeom>
              <a:avLst/>
              <a:gdLst/>
              <a:ahLst/>
              <a:cxnLst/>
              <a:rect l="l" t="t" r="r" b="b"/>
              <a:pathLst>
                <a:path w="3050" h="358" extrusionOk="0">
                  <a:moveTo>
                    <a:pt x="215" y="1"/>
                  </a:moveTo>
                  <a:cubicBezTo>
                    <a:pt x="120" y="1"/>
                    <a:pt x="72" y="72"/>
                    <a:pt x="25" y="167"/>
                  </a:cubicBezTo>
                  <a:cubicBezTo>
                    <a:pt x="1" y="262"/>
                    <a:pt x="96" y="358"/>
                    <a:pt x="215" y="358"/>
                  </a:cubicBezTo>
                  <a:lnTo>
                    <a:pt x="2835" y="358"/>
                  </a:lnTo>
                  <a:cubicBezTo>
                    <a:pt x="2930" y="358"/>
                    <a:pt x="2978" y="310"/>
                    <a:pt x="3001" y="215"/>
                  </a:cubicBezTo>
                  <a:cubicBezTo>
                    <a:pt x="3049" y="96"/>
                    <a:pt x="2954" y="1"/>
                    <a:pt x="283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8" name="Google Shape;14088;p27"/>
            <p:cNvSpPr/>
            <p:nvPr/>
          </p:nvSpPr>
          <p:spPr>
            <a:xfrm>
              <a:off x="4231738" y="2916008"/>
              <a:ext cx="43500" cy="8950"/>
            </a:xfrm>
            <a:custGeom>
              <a:avLst/>
              <a:gdLst/>
              <a:ahLst/>
              <a:cxnLst/>
              <a:rect l="l" t="t" r="r" b="b"/>
              <a:pathLst>
                <a:path w="1740" h="358" extrusionOk="0">
                  <a:moveTo>
                    <a:pt x="215" y="1"/>
                  </a:moveTo>
                  <a:cubicBezTo>
                    <a:pt x="144" y="1"/>
                    <a:pt x="72" y="48"/>
                    <a:pt x="48" y="143"/>
                  </a:cubicBezTo>
                  <a:cubicBezTo>
                    <a:pt x="1" y="263"/>
                    <a:pt x="96" y="358"/>
                    <a:pt x="215" y="358"/>
                  </a:cubicBezTo>
                  <a:lnTo>
                    <a:pt x="1525" y="358"/>
                  </a:lnTo>
                  <a:cubicBezTo>
                    <a:pt x="1620" y="358"/>
                    <a:pt x="1692" y="286"/>
                    <a:pt x="1715" y="191"/>
                  </a:cubicBezTo>
                  <a:cubicBezTo>
                    <a:pt x="1739" y="72"/>
                    <a:pt x="1644" y="1"/>
                    <a:pt x="152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89" name="Google Shape;14089;p27"/>
          <p:cNvGrpSpPr/>
          <p:nvPr/>
        </p:nvGrpSpPr>
        <p:grpSpPr>
          <a:xfrm>
            <a:off x="4769597" y="2833722"/>
            <a:ext cx="356019" cy="358112"/>
            <a:chOff x="4673513" y="2822583"/>
            <a:chExt cx="297700" cy="299450"/>
          </a:xfrm>
        </p:grpSpPr>
        <p:sp>
          <p:nvSpPr>
            <p:cNvPr id="14090" name="Google Shape;14090;p27"/>
            <p:cNvSpPr/>
            <p:nvPr/>
          </p:nvSpPr>
          <p:spPr>
            <a:xfrm>
              <a:off x="4673513" y="2824333"/>
              <a:ext cx="297700" cy="297700"/>
            </a:xfrm>
            <a:custGeom>
              <a:avLst/>
              <a:gdLst/>
              <a:ahLst/>
              <a:cxnLst/>
              <a:rect l="l" t="t" r="r" b="b"/>
              <a:pathLst>
                <a:path w="11908" h="11908" extrusionOk="0">
                  <a:moveTo>
                    <a:pt x="3834" y="1310"/>
                  </a:moveTo>
                  <a:lnTo>
                    <a:pt x="3834" y="10717"/>
                  </a:lnTo>
                  <a:lnTo>
                    <a:pt x="1881" y="10717"/>
                  </a:lnTo>
                  <a:lnTo>
                    <a:pt x="1881" y="1310"/>
                  </a:lnTo>
                  <a:close/>
                  <a:moveTo>
                    <a:pt x="7287" y="5096"/>
                  </a:moveTo>
                  <a:lnTo>
                    <a:pt x="7287" y="10717"/>
                  </a:lnTo>
                  <a:lnTo>
                    <a:pt x="5335" y="10717"/>
                  </a:lnTo>
                  <a:lnTo>
                    <a:pt x="5335" y="5096"/>
                  </a:lnTo>
                  <a:close/>
                  <a:moveTo>
                    <a:pt x="10764" y="7597"/>
                  </a:moveTo>
                  <a:lnTo>
                    <a:pt x="10764" y="10717"/>
                  </a:lnTo>
                  <a:lnTo>
                    <a:pt x="8811" y="10717"/>
                  </a:lnTo>
                  <a:lnTo>
                    <a:pt x="8811" y="7597"/>
                  </a:lnTo>
                  <a:close/>
                  <a:moveTo>
                    <a:pt x="929" y="0"/>
                  </a:moveTo>
                  <a:cubicBezTo>
                    <a:pt x="810" y="0"/>
                    <a:pt x="715" y="48"/>
                    <a:pt x="715" y="167"/>
                  </a:cubicBezTo>
                  <a:lnTo>
                    <a:pt x="715" y="977"/>
                  </a:lnTo>
                  <a:lnTo>
                    <a:pt x="500" y="977"/>
                  </a:lnTo>
                  <a:cubicBezTo>
                    <a:pt x="405" y="977"/>
                    <a:pt x="334" y="1048"/>
                    <a:pt x="334" y="1119"/>
                  </a:cubicBezTo>
                  <a:cubicBezTo>
                    <a:pt x="334" y="1239"/>
                    <a:pt x="381" y="1334"/>
                    <a:pt x="500" y="1334"/>
                  </a:cubicBezTo>
                  <a:lnTo>
                    <a:pt x="715" y="1334"/>
                  </a:lnTo>
                  <a:lnTo>
                    <a:pt x="715" y="2239"/>
                  </a:lnTo>
                  <a:lnTo>
                    <a:pt x="500" y="2239"/>
                  </a:lnTo>
                  <a:cubicBezTo>
                    <a:pt x="405" y="2239"/>
                    <a:pt x="334" y="2286"/>
                    <a:pt x="334" y="2382"/>
                  </a:cubicBezTo>
                  <a:cubicBezTo>
                    <a:pt x="334" y="2501"/>
                    <a:pt x="381" y="2572"/>
                    <a:pt x="500" y="2572"/>
                  </a:cubicBezTo>
                  <a:lnTo>
                    <a:pt x="715" y="2572"/>
                  </a:lnTo>
                  <a:lnTo>
                    <a:pt x="715" y="3477"/>
                  </a:lnTo>
                  <a:lnTo>
                    <a:pt x="500" y="3477"/>
                  </a:lnTo>
                  <a:cubicBezTo>
                    <a:pt x="405" y="3477"/>
                    <a:pt x="334" y="3525"/>
                    <a:pt x="334" y="3620"/>
                  </a:cubicBezTo>
                  <a:cubicBezTo>
                    <a:pt x="334" y="3739"/>
                    <a:pt x="381" y="3834"/>
                    <a:pt x="500" y="3834"/>
                  </a:cubicBezTo>
                  <a:lnTo>
                    <a:pt x="715" y="3834"/>
                  </a:lnTo>
                  <a:lnTo>
                    <a:pt x="715" y="4715"/>
                  </a:lnTo>
                  <a:lnTo>
                    <a:pt x="500" y="4715"/>
                  </a:lnTo>
                  <a:cubicBezTo>
                    <a:pt x="405" y="4715"/>
                    <a:pt x="334" y="4787"/>
                    <a:pt x="334" y="4882"/>
                  </a:cubicBezTo>
                  <a:cubicBezTo>
                    <a:pt x="334" y="5001"/>
                    <a:pt x="381" y="5073"/>
                    <a:pt x="500" y="5073"/>
                  </a:cubicBezTo>
                  <a:lnTo>
                    <a:pt x="715" y="5073"/>
                  </a:lnTo>
                  <a:lnTo>
                    <a:pt x="715" y="5978"/>
                  </a:lnTo>
                  <a:lnTo>
                    <a:pt x="500" y="5978"/>
                  </a:lnTo>
                  <a:cubicBezTo>
                    <a:pt x="405" y="5978"/>
                    <a:pt x="334" y="6025"/>
                    <a:pt x="334" y="6120"/>
                  </a:cubicBezTo>
                  <a:cubicBezTo>
                    <a:pt x="334" y="6240"/>
                    <a:pt x="381" y="6335"/>
                    <a:pt x="500" y="6335"/>
                  </a:cubicBezTo>
                  <a:lnTo>
                    <a:pt x="715" y="6335"/>
                  </a:lnTo>
                  <a:lnTo>
                    <a:pt x="715" y="7216"/>
                  </a:lnTo>
                  <a:lnTo>
                    <a:pt x="500" y="7216"/>
                  </a:lnTo>
                  <a:cubicBezTo>
                    <a:pt x="405" y="7216"/>
                    <a:pt x="334" y="7287"/>
                    <a:pt x="334" y="7383"/>
                  </a:cubicBezTo>
                  <a:cubicBezTo>
                    <a:pt x="334" y="7502"/>
                    <a:pt x="381" y="7573"/>
                    <a:pt x="500" y="7573"/>
                  </a:cubicBezTo>
                  <a:lnTo>
                    <a:pt x="715" y="7573"/>
                  </a:lnTo>
                  <a:lnTo>
                    <a:pt x="715" y="8478"/>
                  </a:lnTo>
                  <a:lnTo>
                    <a:pt x="500" y="8478"/>
                  </a:lnTo>
                  <a:cubicBezTo>
                    <a:pt x="405" y="8478"/>
                    <a:pt x="334" y="8526"/>
                    <a:pt x="334" y="8621"/>
                  </a:cubicBezTo>
                  <a:cubicBezTo>
                    <a:pt x="334" y="8740"/>
                    <a:pt x="381" y="8835"/>
                    <a:pt x="500" y="8835"/>
                  </a:cubicBezTo>
                  <a:lnTo>
                    <a:pt x="715" y="8835"/>
                  </a:lnTo>
                  <a:lnTo>
                    <a:pt x="715" y="9716"/>
                  </a:lnTo>
                  <a:lnTo>
                    <a:pt x="500" y="9716"/>
                  </a:lnTo>
                  <a:cubicBezTo>
                    <a:pt x="405" y="9716"/>
                    <a:pt x="334" y="9788"/>
                    <a:pt x="334" y="9883"/>
                  </a:cubicBezTo>
                  <a:cubicBezTo>
                    <a:pt x="334" y="10002"/>
                    <a:pt x="381" y="10074"/>
                    <a:pt x="500" y="10074"/>
                  </a:cubicBezTo>
                  <a:lnTo>
                    <a:pt x="715" y="10074"/>
                  </a:lnTo>
                  <a:lnTo>
                    <a:pt x="715" y="10717"/>
                  </a:lnTo>
                  <a:lnTo>
                    <a:pt x="286" y="10717"/>
                  </a:lnTo>
                  <a:cubicBezTo>
                    <a:pt x="143" y="10717"/>
                    <a:pt x="0" y="10836"/>
                    <a:pt x="0" y="11002"/>
                  </a:cubicBezTo>
                  <a:lnTo>
                    <a:pt x="0" y="11693"/>
                  </a:lnTo>
                  <a:cubicBezTo>
                    <a:pt x="0" y="11788"/>
                    <a:pt x="95" y="11884"/>
                    <a:pt x="167" y="11884"/>
                  </a:cubicBezTo>
                  <a:lnTo>
                    <a:pt x="2001" y="11884"/>
                  </a:lnTo>
                  <a:cubicBezTo>
                    <a:pt x="2024" y="11884"/>
                    <a:pt x="2048" y="11884"/>
                    <a:pt x="2072" y="11836"/>
                  </a:cubicBezTo>
                  <a:cubicBezTo>
                    <a:pt x="2191" y="11693"/>
                    <a:pt x="2120" y="11550"/>
                    <a:pt x="1953" y="11550"/>
                  </a:cubicBezTo>
                  <a:lnTo>
                    <a:pt x="334" y="11550"/>
                  </a:lnTo>
                  <a:lnTo>
                    <a:pt x="334" y="11074"/>
                  </a:lnTo>
                  <a:lnTo>
                    <a:pt x="11526" y="11074"/>
                  </a:lnTo>
                  <a:lnTo>
                    <a:pt x="11526" y="11550"/>
                  </a:lnTo>
                  <a:lnTo>
                    <a:pt x="2763" y="11550"/>
                  </a:lnTo>
                  <a:cubicBezTo>
                    <a:pt x="2667" y="11550"/>
                    <a:pt x="2596" y="11598"/>
                    <a:pt x="2596" y="11693"/>
                  </a:cubicBezTo>
                  <a:cubicBezTo>
                    <a:pt x="2596" y="11812"/>
                    <a:pt x="2644" y="11907"/>
                    <a:pt x="2763" y="11907"/>
                  </a:cubicBezTo>
                  <a:lnTo>
                    <a:pt x="11574" y="11907"/>
                  </a:lnTo>
                  <a:cubicBezTo>
                    <a:pt x="11717" y="11907"/>
                    <a:pt x="11884" y="11788"/>
                    <a:pt x="11884" y="11598"/>
                  </a:cubicBezTo>
                  <a:lnTo>
                    <a:pt x="11884" y="11002"/>
                  </a:lnTo>
                  <a:cubicBezTo>
                    <a:pt x="11907" y="10860"/>
                    <a:pt x="11788" y="10717"/>
                    <a:pt x="11598" y="10717"/>
                  </a:cubicBezTo>
                  <a:lnTo>
                    <a:pt x="11098" y="10717"/>
                  </a:lnTo>
                  <a:lnTo>
                    <a:pt x="11098" y="7478"/>
                  </a:lnTo>
                  <a:cubicBezTo>
                    <a:pt x="11098" y="7311"/>
                    <a:pt x="10979" y="7240"/>
                    <a:pt x="10860" y="7240"/>
                  </a:cubicBezTo>
                  <a:lnTo>
                    <a:pt x="8692" y="7240"/>
                  </a:lnTo>
                  <a:cubicBezTo>
                    <a:pt x="8550" y="7240"/>
                    <a:pt x="8454" y="7335"/>
                    <a:pt x="8454" y="7478"/>
                  </a:cubicBezTo>
                  <a:lnTo>
                    <a:pt x="8454" y="10717"/>
                  </a:lnTo>
                  <a:lnTo>
                    <a:pt x="7645" y="10717"/>
                  </a:lnTo>
                  <a:lnTo>
                    <a:pt x="7645" y="4954"/>
                  </a:lnTo>
                  <a:cubicBezTo>
                    <a:pt x="7645" y="4811"/>
                    <a:pt x="7526" y="4715"/>
                    <a:pt x="7406" y="4715"/>
                  </a:cubicBezTo>
                  <a:lnTo>
                    <a:pt x="5239" y="4715"/>
                  </a:lnTo>
                  <a:cubicBezTo>
                    <a:pt x="5096" y="4715"/>
                    <a:pt x="5001" y="4834"/>
                    <a:pt x="5001" y="4954"/>
                  </a:cubicBezTo>
                  <a:lnTo>
                    <a:pt x="5001" y="10717"/>
                  </a:lnTo>
                  <a:lnTo>
                    <a:pt x="4191" y="10717"/>
                  </a:lnTo>
                  <a:lnTo>
                    <a:pt x="4191" y="1215"/>
                  </a:lnTo>
                  <a:cubicBezTo>
                    <a:pt x="4191" y="1072"/>
                    <a:pt x="4072" y="977"/>
                    <a:pt x="3953" y="977"/>
                  </a:cubicBezTo>
                  <a:lnTo>
                    <a:pt x="1762" y="977"/>
                  </a:lnTo>
                  <a:cubicBezTo>
                    <a:pt x="1596" y="977"/>
                    <a:pt x="1524" y="1096"/>
                    <a:pt x="1524" y="1215"/>
                  </a:cubicBezTo>
                  <a:lnTo>
                    <a:pt x="1524" y="10717"/>
                  </a:lnTo>
                  <a:lnTo>
                    <a:pt x="1072" y="10717"/>
                  </a:lnTo>
                  <a:lnTo>
                    <a:pt x="1072" y="167"/>
                  </a:lnTo>
                  <a:cubicBezTo>
                    <a:pt x="1072" y="95"/>
                    <a:pt x="1000" y="0"/>
                    <a:pt x="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91" name="Google Shape;14091;p27"/>
            <p:cNvSpPr/>
            <p:nvPr/>
          </p:nvSpPr>
          <p:spPr>
            <a:xfrm>
              <a:off x="4782463" y="2822583"/>
              <a:ext cx="169700" cy="141675"/>
            </a:xfrm>
            <a:custGeom>
              <a:avLst/>
              <a:gdLst/>
              <a:ahLst/>
              <a:cxnLst/>
              <a:rect l="l" t="t" r="r" b="b"/>
              <a:pathLst>
                <a:path w="6788" h="5667" extrusionOk="0">
                  <a:moveTo>
                    <a:pt x="606" y="0"/>
                  </a:moveTo>
                  <a:cubicBezTo>
                    <a:pt x="434" y="0"/>
                    <a:pt x="264" y="74"/>
                    <a:pt x="167" y="213"/>
                  </a:cubicBezTo>
                  <a:cubicBezTo>
                    <a:pt x="72" y="332"/>
                    <a:pt x="0" y="475"/>
                    <a:pt x="48" y="618"/>
                  </a:cubicBezTo>
                  <a:cubicBezTo>
                    <a:pt x="48" y="856"/>
                    <a:pt x="143" y="1023"/>
                    <a:pt x="262" y="1118"/>
                  </a:cubicBezTo>
                  <a:lnTo>
                    <a:pt x="4668" y="4571"/>
                  </a:lnTo>
                  <a:cubicBezTo>
                    <a:pt x="4573" y="4643"/>
                    <a:pt x="4501" y="4762"/>
                    <a:pt x="4477" y="4881"/>
                  </a:cubicBezTo>
                  <a:cubicBezTo>
                    <a:pt x="4453" y="5047"/>
                    <a:pt x="4501" y="5190"/>
                    <a:pt x="4596" y="5309"/>
                  </a:cubicBezTo>
                  <a:cubicBezTo>
                    <a:pt x="4692" y="5428"/>
                    <a:pt x="4835" y="5524"/>
                    <a:pt x="4977" y="5524"/>
                  </a:cubicBezTo>
                  <a:lnTo>
                    <a:pt x="6121" y="5667"/>
                  </a:lnTo>
                  <a:cubicBezTo>
                    <a:pt x="6240" y="5667"/>
                    <a:pt x="6311" y="5667"/>
                    <a:pt x="6406" y="5595"/>
                  </a:cubicBezTo>
                  <a:cubicBezTo>
                    <a:pt x="6478" y="5571"/>
                    <a:pt x="6549" y="5524"/>
                    <a:pt x="6621" y="5452"/>
                  </a:cubicBezTo>
                  <a:cubicBezTo>
                    <a:pt x="6740" y="5309"/>
                    <a:pt x="6787" y="5119"/>
                    <a:pt x="6763" y="4952"/>
                  </a:cubicBezTo>
                  <a:lnTo>
                    <a:pt x="6525" y="3809"/>
                  </a:lnTo>
                  <a:cubicBezTo>
                    <a:pt x="6484" y="3561"/>
                    <a:pt x="6227" y="3367"/>
                    <a:pt x="5973" y="3367"/>
                  </a:cubicBezTo>
                  <a:cubicBezTo>
                    <a:pt x="5935" y="3367"/>
                    <a:pt x="5896" y="3371"/>
                    <a:pt x="5859" y="3380"/>
                  </a:cubicBezTo>
                  <a:cubicBezTo>
                    <a:pt x="5668" y="3404"/>
                    <a:pt x="5549" y="3523"/>
                    <a:pt x="5454" y="3642"/>
                  </a:cubicBezTo>
                  <a:lnTo>
                    <a:pt x="3191" y="1856"/>
                  </a:lnTo>
                  <a:cubicBezTo>
                    <a:pt x="3158" y="1823"/>
                    <a:pt x="3120" y="1805"/>
                    <a:pt x="3081" y="1805"/>
                  </a:cubicBezTo>
                  <a:cubicBezTo>
                    <a:pt x="3037" y="1805"/>
                    <a:pt x="2991" y="1829"/>
                    <a:pt x="2953" y="1880"/>
                  </a:cubicBezTo>
                  <a:cubicBezTo>
                    <a:pt x="2906" y="1975"/>
                    <a:pt x="2906" y="2071"/>
                    <a:pt x="3001" y="2118"/>
                  </a:cubicBezTo>
                  <a:lnTo>
                    <a:pt x="5454" y="4095"/>
                  </a:lnTo>
                  <a:cubicBezTo>
                    <a:pt x="5504" y="4112"/>
                    <a:pt x="5543" y="4128"/>
                    <a:pt x="5586" y="4128"/>
                  </a:cubicBezTo>
                  <a:cubicBezTo>
                    <a:pt x="5604" y="4128"/>
                    <a:pt x="5623" y="4126"/>
                    <a:pt x="5644" y="4119"/>
                  </a:cubicBezTo>
                  <a:cubicBezTo>
                    <a:pt x="5692" y="4095"/>
                    <a:pt x="5739" y="4023"/>
                    <a:pt x="5739" y="3976"/>
                  </a:cubicBezTo>
                  <a:cubicBezTo>
                    <a:pt x="5739" y="3857"/>
                    <a:pt x="5787" y="3761"/>
                    <a:pt x="5906" y="3738"/>
                  </a:cubicBezTo>
                  <a:cubicBezTo>
                    <a:pt x="5928" y="3729"/>
                    <a:pt x="5949" y="3725"/>
                    <a:pt x="5970" y="3725"/>
                  </a:cubicBezTo>
                  <a:cubicBezTo>
                    <a:pt x="6065" y="3725"/>
                    <a:pt x="6149" y="3807"/>
                    <a:pt x="6168" y="3904"/>
                  </a:cubicBezTo>
                  <a:lnTo>
                    <a:pt x="6406" y="5047"/>
                  </a:lnTo>
                  <a:cubicBezTo>
                    <a:pt x="6454" y="5095"/>
                    <a:pt x="6406" y="5190"/>
                    <a:pt x="6359" y="5238"/>
                  </a:cubicBezTo>
                  <a:cubicBezTo>
                    <a:pt x="6305" y="5291"/>
                    <a:pt x="6265" y="5318"/>
                    <a:pt x="6208" y="5318"/>
                  </a:cubicBezTo>
                  <a:cubicBezTo>
                    <a:pt x="6189" y="5318"/>
                    <a:pt x="6168" y="5315"/>
                    <a:pt x="6144" y="5309"/>
                  </a:cubicBezTo>
                  <a:lnTo>
                    <a:pt x="5001" y="5166"/>
                  </a:lnTo>
                  <a:cubicBezTo>
                    <a:pt x="4954" y="5166"/>
                    <a:pt x="4882" y="5119"/>
                    <a:pt x="4858" y="5071"/>
                  </a:cubicBezTo>
                  <a:cubicBezTo>
                    <a:pt x="4835" y="5000"/>
                    <a:pt x="4811" y="4952"/>
                    <a:pt x="4811" y="4881"/>
                  </a:cubicBezTo>
                  <a:cubicBezTo>
                    <a:pt x="4811" y="4809"/>
                    <a:pt x="4882" y="4714"/>
                    <a:pt x="4977" y="4690"/>
                  </a:cubicBezTo>
                  <a:cubicBezTo>
                    <a:pt x="5049" y="4643"/>
                    <a:pt x="5096" y="4619"/>
                    <a:pt x="5096" y="4571"/>
                  </a:cubicBezTo>
                  <a:cubicBezTo>
                    <a:pt x="5096" y="4500"/>
                    <a:pt x="5096" y="4452"/>
                    <a:pt x="5049" y="4381"/>
                  </a:cubicBezTo>
                  <a:lnTo>
                    <a:pt x="453" y="761"/>
                  </a:lnTo>
                  <a:cubicBezTo>
                    <a:pt x="405" y="713"/>
                    <a:pt x="357" y="666"/>
                    <a:pt x="357" y="594"/>
                  </a:cubicBezTo>
                  <a:cubicBezTo>
                    <a:pt x="357" y="546"/>
                    <a:pt x="357" y="475"/>
                    <a:pt x="429" y="427"/>
                  </a:cubicBezTo>
                  <a:cubicBezTo>
                    <a:pt x="453" y="356"/>
                    <a:pt x="524" y="332"/>
                    <a:pt x="572" y="332"/>
                  </a:cubicBezTo>
                  <a:cubicBezTo>
                    <a:pt x="643" y="332"/>
                    <a:pt x="691" y="332"/>
                    <a:pt x="762" y="404"/>
                  </a:cubicBezTo>
                  <a:lnTo>
                    <a:pt x="2334" y="1618"/>
                  </a:lnTo>
                  <a:cubicBezTo>
                    <a:pt x="2377" y="1640"/>
                    <a:pt x="2415" y="1651"/>
                    <a:pt x="2450" y="1651"/>
                  </a:cubicBezTo>
                  <a:cubicBezTo>
                    <a:pt x="2493" y="1651"/>
                    <a:pt x="2533" y="1634"/>
                    <a:pt x="2572" y="1594"/>
                  </a:cubicBezTo>
                  <a:cubicBezTo>
                    <a:pt x="2620" y="1499"/>
                    <a:pt x="2620" y="1404"/>
                    <a:pt x="2548" y="1356"/>
                  </a:cubicBezTo>
                  <a:lnTo>
                    <a:pt x="953" y="118"/>
                  </a:lnTo>
                  <a:cubicBezTo>
                    <a:pt x="853" y="38"/>
                    <a:pt x="729" y="0"/>
                    <a:pt x="60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92" name="Google Shape;14092;p27"/>
          <p:cNvGrpSpPr/>
          <p:nvPr/>
        </p:nvGrpSpPr>
        <p:grpSpPr>
          <a:xfrm>
            <a:off x="5512951" y="2843648"/>
            <a:ext cx="357455" cy="338201"/>
            <a:chOff x="5167663" y="2830883"/>
            <a:chExt cx="298900" cy="282800"/>
          </a:xfrm>
        </p:grpSpPr>
        <p:sp>
          <p:nvSpPr>
            <p:cNvPr id="14093" name="Google Shape;14093;p27"/>
            <p:cNvSpPr/>
            <p:nvPr/>
          </p:nvSpPr>
          <p:spPr>
            <a:xfrm>
              <a:off x="5299813" y="2873133"/>
              <a:ext cx="36350" cy="42425"/>
            </a:xfrm>
            <a:custGeom>
              <a:avLst/>
              <a:gdLst/>
              <a:ahLst/>
              <a:cxnLst/>
              <a:rect l="l" t="t" r="r" b="b"/>
              <a:pathLst>
                <a:path w="1454" h="1697" extrusionOk="0">
                  <a:moveTo>
                    <a:pt x="692" y="596"/>
                  </a:moveTo>
                  <a:lnTo>
                    <a:pt x="834" y="1025"/>
                  </a:lnTo>
                  <a:lnTo>
                    <a:pt x="549" y="1025"/>
                  </a:lnTo>
                  <a:lnTo>
                    <a:pt x="692" y="596"/>
                  </a:lnTo>
                  <a:close/>
                  <a:moveTo>
                    <a:pt x="715" y="1"/>
                  </a:moveTo>
                  <a:cubicBezTo>
                    <a:pt x="644" y="1"/>
                    <a:pt x="573" y="72"/>
                    <a:pt x="549" y="120"/>
                  </a:cubicBezTo>
                  <a:lnTo>
                    <a:pt x="25" y="1477"/>
                  </a:lnTo>
                  <a:cubicBezTo>
                    <a:pt x="1" y="1549"/>
                    <a:pt x="25" y="1644"/>
                    <a:pt x="120" y="1668"/>
                  </a:cubicBezTo>
                  <a:cubicBezTo>
                    <a:pt x="147" y="1688"/>
                    <a:pt x="176" y="1697"/>
                    <a:pt x="204" y="1697"/>
                  </a:cubicBezTo>
                  <a:cubicBezTo>
                    <a:pt x="275" y="1697"/>
                    <a:pt x="341" y="1641"/>
                    <a:pt x="358" y="1573"/>
                  </a:cubicBezTo>
                  <a:lnTo>
                    <a:pt x="453" y="1382"/>
                  </a:lnTo>
                  <a:lnTo>
                    <a:pt x="1025" y="1382"/>
                  </a:lnTo>
                  <a:lnTo>
                    <a:pt x="1096" y="1573"/>
                  </a:lnTo>
                  <a:cubicBezTo>
                    <a:pt x="1144" y="1644"/>
                    <a:pt x="1192" y="1692"/>
                    <a:pt x="1263" y="1692"/>
                  </a:cubicBezTo>
                  <a:lnTo>
                    <a:pt x="1311" y="1692"/>
                  </a:lnTo>
                  <a:cubicBezTo>
                    <a:pt x="1406" y="1668"/>
                    <a:pt x="1454" y="1573"/>
                    <a:pt x="1406" y="1454"/>
                  </a:cubicBezTo>
                  <a:lnTo>
                    <a:pt x="906" y="120"/>
                  </a:lnTo>
                  <a:cubicBezTo>
                    <a:pt x="858" y="25"/>
                    <a:pt x="787" y="1"/>
                    <a:pt x="71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94" name="Google Shape;14094;p27"/>
            <p:cNvSpPr/>
            <p:nvPr/>
          </p:nvSpPr>
          <p:spPr>
            <a:xfrm>
              <a:off x="5221838" y="3006508"/>
              <a:ext cx="29775" cy="43475"/>
            </a:xfrm>
            <a:custGeom>
              <a:avLst/>
              <a:gdLst/>
              <a:ahLst/>
              <a:cxnLst/>
              <a:rect l="l" t="t" r="r" b="b"/>
              <a:pathLst>
                <a:path w="1191" h="1739" extrusionOk="0">
                  <a:moveTo>
                    <a:pt x="572" y="358"/>
                  </a:moveTo>
                  <a:cubicBezTo>
                    <a:pt x="619" y="358"/>
                    <a:pt x="691" y="381"/>
                    <a:pt x="715" y="477"/>
                  </a:cubicBezTo>
                  <a:cubicBezTo>
                    <a:pt x="739" y="572"/>
                    <a:pt x="667" y="643"/>
                    <a:pt x="572" y="643"/>
                  </a:cubicBezTo>
                  <a:lnTo>
                    <a:pt x="357" y="643"/>
                  </a:lnTo>
                  <a:lnTo>
                    <a:pt x="357" y="358"/>
                  </a:lnTo>
                  <a:close/>
                  <a:moveTo>
                    <a:pt x="667" y="977"/>
                  </a:moveTo>
                  <a:cubicBezTo>
                    <a:pt x="786" y="977"/>
                    <a:pt x="834" y="1072"/>
                    <a:pt x="834" y="1167"/>
                  </a:cubicBezTo>
                  <a:cubicBezTo>
                    <a:pt x="834" y="1286"/>
                    <a:pt x="739" y="1382"/>
                    <a:pt x="667" y="1382"/>
                  </a:cubicBezTo>
                  <a:lnTo>
                    <a:pt x="357" y="1382"/>
                  </a:lnTo>
                  <a:lnTo>
                    <a:pt x="357" y="977"/>
                  </a:lnTo>
                  <a:close/>
                  <a:moveTo>
                    <a:pt x="191" y="0"/>
                  </a:moveTo>
                  <a:cubicBezTo>
                    <a:pt x="96" y="0"/>
                    <a:pt x="0" y="96"/>
                    <a:pt x="0" y="191"/>
                  </a:cubicBezTo>
                  <a:lnTo>
                    <a:pt x="0" y="1548"/>
                  </a:lnTo>
                  <a:lnTo>
                    <a:pt x="0" y="1620"/>
                  </a:lnTo>
                  <a:cubicBezTo>
                    <a:pt x="24" y="1691"/>
                    <a:pt x="96" y="1739"/>
                    <a:pt x="191" y="1739"/>
                  </a:cubicBezTo>
                  <a:lnTo>
                    <a:pt x="667" y="1739"/>
                  </a:lnTo>
                  <a:cubicBezTo>
                    <a:pt x="953" y="1739"/>
                    <a:pt x="1191" y="1501"/>
                    <a:pt x="1191" y="1191"/>
                  </a:cubicBezTo>
                  <a:cubicBezTo>
                    <a:pt x="1191" y="1024"/>
                    <a:pt x="1096" y="858"/>
                    <a:pt x="977" y="786"/>
                  </a:cubicBezTo>
                  <a:cubicBezTo>
                    <a:pt x="1048" y="691"/>
                    <a:pt x="1072" y="572"/>
                    <a:pt x="1048" y="429"/>
                  </a:cubicBezTo>
                  <a:cubicBezTo>
                    <a:pt x="1024" y="191"/>
                    <a:pt x="810" y="0"/>
                    <a:pt x="57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95" name="Google Shape;14095;p27"/>
            <p:cNvSpPr/>
            <p:nvPr/>
          </p:nvSpPr>
          <p:spPr>
            <a:xfrm>
              <a:off x="5375438" y="3006508"/>
              <a:ext cx="37525" cy="43475"/>
            </a:xfrm>
            <a:custGeom>
              <a:avLst/>
              <a:gdLst/>
              <a:ahLst/>
              <a:cxnLst/>
              <a:rect l="l" t="t" r="r" b="b"/>
              <a:pathLst>
                <a:path w="1501" h="1739" extrusionOk="0">
                  <a:moveTo>
                    <a:pt x="858" y="0"/>
                  </a:moveTo>
                  <a:cubicBezTo>
                    <a:pt x="381" y="0"/>
                    <a:pt x="0" y="381"/>
                    <a:pt x="0" y="858"/>
                  </a:cubicBezTo>
                  <a:cubicBezTo>
                    <a:pt x="0" y="1334"/>
                    <a:pt x="381" y="1739"/>
                    <a:pt x="858" y="1739"/>
                  </a:cubicBezTo>
                  <a:cubicBezTo>
                    <a:pt x="1024" y="1739"/>
                    <a:pt x="1215" y="1667"/>
                    <a:pt x="1334" y="1548"/>
                  </a:cubicBezTo>
                  <a:cubicBezTo>
                    <a:pt x="1358" y="1524"/>
                    <a:pt x="1382" y="1501"/>
                    <a:pt x="1382" y="1453"/>
                  </a:cubicBezTo>
                  <a:cubicBezTo>
                    <a:pt x="1501" y="1405"/>
                    <a:pt x="1477" y="1286"/>
                    <a:pt x="1429" y="1215"/>
                  </a:cubicBezTo>
                  <a:cubicBezTo>
                    <a:pt x="1400" y="1195"/>
                    <a:pt x="1362" y="1184"/>
                    <a:pt x="1324" y="1184"/>
                  </a:cubicBezTo>
                  <a:cubicBezTo>
                    <a:pt x="1271" y="1184"/>
                    <a:pt x="1219" y="1207"/>
                    <a:pt x="1191" y="1263"/>
                  </a:cubicBezTo>
                  <a:lnTo>
                    <a:pt x="1144" y="1286"/>
                  </a:lnTo>
                  <a:cubicBezTo>
                    <a:pt x="1096" y="1334"/>
                    <a:pt x="1001" y="1382"/>
                    <a:pt x="882" y="1382"/>
                  </a:cubicBezTo>
                  <a:cubicBezTo>
                    <a:pt x="620" y="1382"/>
                    <a:pt x="381" y="1143"/>
                    <a:pt x="381" y="858"/>
                  </a:cubicBezTo>
                  <a:cubicBezTo>
                    <a:pt x="381" y="596"/>
                    <a:pt x="620" y="358"/>
                    <a:pt x="882" y="358"/>
                  </a:cubicBezTo>
                  <a:cubicBezTo>
                    <a:pt x="977" y="358"/>
                    <a:pt x="1096" y="381"/>
                    <a:pt x="1144" y="453"/>
                  </a:cubicBezTo>
                  <a:cubicBezTo>
                    <a:pt x="1175" y="469"/>
                    <a:pt x="1207" y="477"/>
                    <a:pt x="1237" y="477"/>
                  </a:cubicBezTo>
                  <a:cubicBezTo>
                    <a:pt x="1297" y="477"/>
                    <a:pt x="1350" y="445"/>
                    <a:pt x="1382" y="381"/>
                  </a:cubicBezTo>
                  <a:cubicBezTo>
                    <a:pt x="1453" y="310"/>
                    <a:pt x="1429" y="215"/>
                    <a:pt x="1334" y="143"/>
                  </a:cubicBezTo>
                  <a:cubicBezTo>
                    <a:pt x="1191" y="72"/>
                    <a:pt x="1024" y="0"/>
                    <a:pt x="85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96" name="Google Shape;14096;p27"/>
            <p:cNvSpPr/>
            <p:nvPr/>
          </p:nvSpPr>
          <p:spPr>
            <a:xfrm>
              <a:off x="5167663" y="2830883"/>
              <a:ext cx="298900" cy="282800"/>
            </a:xfrm>
            <a:custGeom>
              <a:avLst/>
              <a:gdLst/>
              <a:ahLst/>
              <a:cxnLst/>
              <a:rect l="l" t="t" r="r" b="b"/>
              <a:pathLst>
                <a:path w="11956" h="11312" extrusionOk="0">
                  <a:moveTo>
                    <a:pt x="3620" y="4525"/>
                  </a:moveTo>
                  <a:cubicBezTo>
                    <a:pt x="4430" y="4525"/>
                    <a:pt x="5168" y="4834"/>
                    <a:pt x="5739" y="5335"/>
                  </a:cubicBezTo>
                  <a:cubicBezTo>
                    <a:pt x="5382" y="5716"/>
                    <a:pt x="5120" y="6168"/>
                    <a:pt x="4954" y="6644"/>
                  </a:cubicBezTo>
                  <a:cubicBezTo>
                    <a:pt x="4025" y="6311"/>
                    <a:pt x="3263" y="5573"/>
                    <a:pt x="2953" y="4620"/>
                  </a:cubicBezTo>
                  <a:cubicBezTo>
                    <a:pt x="3144" y="4549"/>
                    <a:pt x="3382" y="4525"/>
                    <a:pt x="3620" y="4525"/>
                  </a:cubicBezTo>
                  <a:close/>
                  <a:moveTo>
                    <a:pt x="8359" y="4549"/>
                  </a:moveTo>
                  <a:cubicBezTo>
                    <a:pt x="8597" y="4549"/>
                    <a:pt x="8835" y="4596"/>
                    <a:pt x="9050" y="4620"/>
                  </a:cubicBezTo>
                  <a:cubicBezTo>
                    <a:pt x="8716" y="5573"/>
                    <a:pt x="7978" y="6311"/>
                    <a:pt x="7025" y="6644"/>
                  </a:cubicBezTo>
                  <a:cubicBezTo>
                    <a:pt x="6883" y="6168"/>
                    <a:pt x="6597" y="5716"/>
                    <a:pt x="6240" y="5335"/>
                  </a:cubicBezTo>
                  <a:cubicBezTo>
                    <a:pt x="6811" y="4858"/>
                    <a:pt x="7549" y="4549"/>
                    <a:pt x="8359" y="4549"/>
                  </a:cubicBezTo>
                  <a:close/>
                  <a:moveTo>
                    <a:pt x="5978" y="5597"/>
                  </a:moveTo>
                  <a:cubicBezTo>
                    <a:pt x="6287" y="5930"/>
                    <a:pt x="6525" y="6311"/>
                    <a:pt x="6668" y="6763"/>
                  </a:cubicBezTo>
                  <a:cubicBezTo>
                    <a:pt x="6454" y="6811"/>
                    <a:pt x="6216" y="6835"/>
                    <a:pt x="5978" y="6835"/>
                  </a:cubicBezTo>
                  <a:cubicBezTo>
                    <a:pt x="5739" y="6835"/>
                    <a:pt x="5501" y="6811"/>
                    <a:pt x="5287" y="6787"/>
                  </a:cubicBezTo>
                  <a:cubicBezTo>
                    <a:pt x="5430" y="6311"/>
                    <a:pt x="5692" y="5930"/>
                    <a:pt x="5978" y="5597"/>
                  </a:cubicBezTo>
                  <a:close/>
                  <a:moveTo>
                    <a:pt x="6716" y="7049"/>
                  </a:moveTo>
                  <a:cubicBezTo>
                    <a:pt x="6763" y="7240"/>
                    <a:pt x="6787" y="7406"/>
                    <a:pt x="6787" y="7597"/>
                  </a:cubicBezTo>
                  <a:cubicBezTo>
                    <a:pt x="6811" y="8311"/>
                    <a:pt x="6597" y="9026"/>
                    <a:pt x="6216" y="9621"/>
                  </a:cubicBezTo>
                  <a:cubicBezTo>
                    <a:pt x="6192" y="9645"/>
                    <a:pt x="6192" y="9669"/>
                    <a:pt x="6168" y="9669"/>
                  </a:cubicBezTo>
                  <a:cubicBezTo>
                    <a:pt x="6192" y="9740"/>
                    <a:pt x="5978" y="9978"/>
                    <a:pt x="5978" y="9978"/>
                  </a:cubicBezTo>
                  <a:cubicBezTo>
                    <a:pt x="5501" y="9478"/>
                    <a:pt x="5168" y="8788"/>
                    <a:pt x="5120" y="8049"/>
                  </a:cubicBezTo>
                  <a:lnTo>
                    <a:pt x="5120" y="7454"/>
                  </a:lnTo>
                  <a:cubicBezTo>
                    <a:pt x="5120" y="7335"/>
                    <a:pt x="5144" y="7216"/>
                    <a:pt x="5168" y="7049"/>
                  </a:cubicBezTo>
                  <a:cubicBezTo>
                    <a:pt x="5406" y="7121"/>
                    <a:pt x="5692" y="7144"/>
                    <a:pt x="5954" y="7144"/>
                  </a:cubicBezTo>
                  <a:cubicBezTo>
                    <a:pt x="6216" y="7144"/>
                    <a:pt x="6478" y="7121"/>
                    <a:pt x="6716" y="7049"/>
                  </a:cubicBezTo>
                  <a:close/>
                  <a:moveTo>
                    <a:pt x="9383" y="4715"/>
                  </a:moveTo>
                  <a:cubicBezTo>
                    <a:pt x="10645" y="5120"/>
                    <a:pt x="11574" y="6335"/>
                    <a:pt x="11574" y="7764"/>
                  </a:cubicBezTo>
                  <a:cubicBezTo>
                    <a:pt x="11574" y="9550"/>
                    <a:pt x="10145" y="11026"/>
                    <a:pt x="8359" y="11026"/>
                  </a:cubicBezTo>
                  <a:cubicBezTo>
                    <a:pt x="7549" y="11026"/>
                    <a:pt x="6811" y="10717"/>
                    <a:pt x="6240" y="10217"/>
                  </a:cubicBezTo>
                  <a:cubicBezTo>
                    <a:pt x="6883" y="9550"/>
                    <a:pt x="7192" y="8692"/>
                    <a:pt x="7192" y="7764"/>
                  </a:cubicBezTo>
                  <a:lnTo>
                    <a:pt x="7240" y="7764"/>
                  </a:lnTo>
                  <a:cubicBezTo>
                    <a:pt x="7192" y="7502"/>
                    <a:pt x="7168" y="7240"/>
                    <a:pt x="7121" y="6978"/>
                  </a:cubicBezTo>
                  <a:cubicBezTo>
                    <a:pt x="8192" y="6621"/>
                    <a:pt x="9026" y="5787"/>
                    <a:pt x="9383" y="4715"/>
                  </a:cubicBezTo>
                  <a:close/>
                  <a:moveTo>
                    <a:pt x="5906" y="0"/>
                  </a:moveTo>
                  <a:cubicBezTo>
                    <a:pt x="3953" y="0"/>
                    <a:pt x="2334" y="1596"/>
                    <a:pt x="2334" y="3572"/>
                  </a:cubicBezTo>
                  <a:cubicBezTo>
                    <a:pt x="2334" y="3834"/>
                    <a:pt x="2382" y="4096"/>
                    <a:pt x="2429" y="4382"/>
                  </a:cubicBezTo>
                  <a:cubicBezTo>
                    <a:pt x="1000" y="4858"/>
                    <a:pt x="0" y="6192"/>
                    <a:pt x="0" y="7764"/>
                  </a:cubicBezTo>
                  <a:cubicBezTo>
                    <a:pt x="0" y="8240"/>
                    <a:pt x="72" y="8692"/>
                    <a:pt x="262" y="9097"/>
                  </a:cubicBezTo>
                  <a:cubicBezTo>
                    <a:pt x="280" y="9170"/>
                    <a:pt x="354" y="9201"/>
                    <a:pt x="430" y="9201"/>
                  </a:cubicBezTo>
                  <a:cubicBezTo>
                    <a:pt x="454" y="9201"/>
                    <a:pt x="478" y="9198"/>
                    <a:pt x="500" y="9192"/>
                  </a:cubicBezTo>
                  <a:cubicBezTo>
                    <a:pt x="596" y="9169"/>
                    <a:pt x="619" y="9050"/>
                    <a:pt x="596" y="8954"/>
                  </a:cubicBezTo>
                  <a:cubicBezTo>
                    <a:pt x="429" y="8573"/>
                    <a:pt x="357" y="8145"/>
                    <a:pt x="357" y="7740"/>
                  </a:cubicBezTo>
                  <a:cubicBezTo>
                    <a:pt x="357" y="6311"/>
                    <a:pt x="1262" y="5120"/>
                    <a:pt x="2548" y="4668"/>
                  </a:cubicBezTo>
                  <a:cubicBezTo>
                    <a:pt x="2906" y="5739"/>
                    <a:pt x="3763" y="6573"/>
                    <a:pt x="4811" y="6930"/>
                  </a:cubicBezTo>
                  <a:cubicBezTo>
                    <a:pt x="4787" y="7073"/>
                    <a:pt x="4763" y="7240"/>
                    <a:pt x="4763" y="7383"/>
                  </a:cubicBezTo>
                  <a:cubicBezTo>
                    <a:pt x="4715" y="7549"/>
                    <a:pt x="4715" y="7740"/>
                    <a:pt x="4763" y="7907"/>
                  </a:cubicBezTo>
                  <a:cubicBezTo>
                    <a:pt x="4787" y="8740"/>
                    <a:pt x="5144" y="9550"/>
                    <a:pt x="5716" y="10145"/>
                  </a:cubicBezTo>
                  <a:cubicBezTo>
                    <a:pt x="5144" y="10645"/>
                    <a:pt x="4406" y="10955"/>
                    <a:pt x="3596" y="10955"/>
                  </a:cubicBezTo>
                  <a:cubicBezTo>
                    <a:pt x="2548" y="10955"/>
                    <a:pt x="1572" y="10455"/>
                    <a:pt x="977" y="9621"/>
                  </a:cubicBezTo>
                  <a:cubicBezTo>
                    <a:pt x="935" y="9565"/>
                    <a:pt x="876" y="9542"/>
                    <a:pt x="826" y="9542"/>
                  </a:cubicBezTo>
                  <a:cubicBezTo>
                    <a:pt x="790" y="9542"/>
                    <a:pt x="758" y="9554"/>
                    <a:pt x="738" y="9574"/>
                  </a:cubicBezTo>
                  <a:cubicBezTo>
                    <a:pt x="643" y="9645"/>
                    <a:pt x="643" y="9764"/>
                    <a:pt x="715" y="9812"/>
                  </a:cubicBezTo>
                  <a:cubicBezTo>
                    <a:pt x="1381" y="10740"/>
                    <a:pt x="2453" y="11312"/>
                    <a:pt x="3620" y="11312"/>
                  </a:cubicBezTo>
                  <a:cubicBezTo>
                    <a:pt x="4525" y="11312"/>
                    <a:pt x="5358" y="10979"/>
                    <a:pt x="6001" y="10407"/>
                  </a:cubicBezTo>
                  <a:cubicBezTo>
                    <a:pt x="6621" y="10979"/>
                    <a:pt x="7454" y="11312"/>
                    <a:pt x="8383" y="11312"/>
                  </a:cubicBezTo>
                  <a:cubicBezTo>
                    <a:pt x="10359" y="11312"/>
                    <a:pt x="11955" y="9693"/>
                    <a:pt x="11955" y="7740"/>
                  </a:cubicBezTo>
                  <a:cubicBezTo>
                    <a:pt x="11931" y="6192"/>
                    <a:pt x="10883" y="4858"/>
                    <a:pt x="9455" y="4382"/>
                  </a:cubicBezTo>
                  <a:cubicBezTo>
                    <a:pt x="9526" y="4120"/>
                    <a:pt x="9550" y="3834"/>
                    <a:pt x="9550" y="3572"/>
                  </a:cubicBezTo>
                  <a:cubicBezTo>
                    <a:pt x="9550" y="2763"/>
                    <a:pt x="9288" y="2001"/>
                    <a:pt x="8764" y="1381"/>
                  </a:cubicBezTo>
                  <a:cubicBezTo>
                    <a:pt x="8736" y="1326"/>
                    <a:pt x="8684" y="1302"/>
                    <a:pt x="8631" y="1302"/>
                  </a:cubicBezTo>
                  <a:cubicBezTo>
                    <a:pt x="8593" y="1302"/>
                    <a:pt x="8555" y="1314"/>
                    <a:pt x="8526" y="1334"/>
                  </a:cubicBezTo>
                  <a:cubicBezTo>
                    <a:pt x="8454" y="1405"/>
                    <a:pt x="8454" y="1524"/>
                    <a:pt x="8502" y="1572"/>
                  </a:cubicBezTo>
                  <a:cubicBezTo>
                    <a:pt x="8954" y="2143"/>
                    <a:pt x="9193" y="2834"/>
                    <a:pt x="9193" y="3572"/>
                  </a:cubicBezTo>
                  <a:cubicBezTo>
                    <a:pt x="9193" y="3810"/>
                    <a:pt x="9169" y="4049"/>
                    <a:pt x="9097" y="4287"/>
                  </a:cubicBezTo>
                  <a:cubicBezTo>
                    <a:pt x="8859" y="4239"/>
                    <a:pt x="8597" y="4191"/>
                    <a:pt x="8335" y="4191"/>
                  </a:cubicBezTo>
                  <a:cubicBezTo>
                    <a:pt x="7430" y="4191"/>
                    <a:pt x="6597" y="4525"/>
                    <a:pt x="5954" y="5096"/>
                  </a:cubicBezTo>
                  <a:cubicBezTo>
                    <a:pt x="5311" y="4525"/>
                    <a:pt x="4477" y="4191"/>
                    <a:pt x="3572" y="4191"/>
                  </a:cubicBezTo>
                  <a:cubicBezTo>
                    <a:pt x="3287" y="4191"/>
                    <a:pt x="3025" y="4239"/>
                    <a:pt x="2786" y="4287"/>
                  </a:cubicBezTo>
                  <a:cubicBezTo>
                    <a:pt x="2739" y="4049"/>
                    <a:pt x="2691" y="3810"/>
                    <a:pt x="2691" y="3572"/>
                  </a:cubicBezTo>
                  <a:cubicBezTo>
                    <a:pt x="2691" y="1786"/>
                    <a:pt x="4168" y="357"/>
                    <a:pt x="5906" y="357"/>
                  </a:cubicBezTo>
                  <a:cubicBezTo>
                    <a:pt x="6668" y="357"/>
                    <a:pt x="7335" y="595"/>
                    <a:pt x="7907" y="1048"/>
                  </a:cubicBezTo>
                  <a:cubicBezTo>
                    <a:pt x="7949" y="1069"/>
                    <a:pt x="7992" y="1081"/>
                    <a:pt x="8031" y="1081"/>
                  </a:cubicBezTo>
                  <a:cubicBezTo>
                    <a:pt x="8078" y="1081"/>
                    <a:pt x="8118" y="1063"/>
                    <a:pt x="8145" y="1024"/>
                  </a:cubicBezTo>
                  <a:cubicBezTo>
                    <a:pt x="8216" y="929"/>
                    <a:pt x="8216" y="834"/>
                    <a:pt x="8121" y="786"/>
                  </a:cubicBezTo>
                  <a:cubicBezTo>
                    <a:pt x="7502" y="262"/>
                    <a:pt x="6716" y="0"/>
                    <a:pt x="590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97" name="Google Shape;14097;p27"/>
          <p:cNvGrpSpPr/>
          <p:nvPr/>
        </p:nvGrpSpPr>
        <p:grpSpPr>
          <a:xfrm>
            <a:off x="6296159" y="2835994"/>
            <a:ext cx="309768" cy="355123"/>
            <a:chOff x="5695138" y="2824483"/>
            <a:chExt cx="259025" cy="296950"/>
          </a:xfrm>
        </p:grpSpPr>
        <p:sp>
          <p:nvSpPr>
            <p:cNvPr id="14098" name="Google Shape;14098;p27"/>
            <p:cNvSpPr/>
            <p:nvPr/>
          </p:nvSpPr>
          <p:spPr>
            <a:xfrm>
              <a:off x="5787438" y="294755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96"/>
                    <a:pt x="2929" y="1"/>
                    <a:pt x="28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99" name="Google Shape;14099;p27"/>
            <p:cNvSpPr/>
            <p:nvPr/>
          </p:nvSpPr>
          <p:spPr>
            <a:xfrm>
              <a:off x="5787438" y="2968408"/>
              <a:ext cx="75025" cy="8950"/>
            </a:xfrm>
            <a:custGeom>
              <a:avLst/>
              <a:gdLst/>
              <a:ahLst/>
              <a:cxnLst/>
              <a:rect l="l" t="t" r="r" b="b"/>
              <a:pathLst>
                <a:path w="3001" h="358" extrusionOk="0">
                  <a:moveTo>
                    <a:pt x="214" y="0"/>
                  </a:moveTo>
                  <a:cubicBezTo>
                    <a:pt x="119" y="0"/>
                    <a:pt x="71" y="72"/>
                    <a:pt x="24" y="167"/>
                  </a:cubicBezTo>
                  <a:cubicBezTo>
                    <a:pt x="0" y="286"/>
                    <a:pt x="95" y="357"/>
                    <a:pt x="214" y="357"/>
                  </a:cubicBezTo>
                  <a:lnTo>
                    <a:pt x="2834" y="357"/>
                  </a:lnTo>
                  <a:cubicBezTo>
                    <a:pt x="2905" y="357"/>
                    <a:pt x="2977" y="310"/>
                    <a:pt x="3001" y="215"/>
                  </a:cubicBezTo>
                  <a:cubicBezTo>
                    <a:pt x="3001" y="96"/>
                    <a:pt x="2929" y="0"/>
                    <a:pt x="28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0" name="Google Shape;14100;p27"/>
            <p:cNvSpPr/>
            <p:nvPr/>
          </p:nvSpPr>
          <p:spPr>
            <a:xfrm>
              <a:off x="5804088" y="2989233"/>
              <a:ext cx="42300" cy="8950"/>
            </a:xfrm>
            <a:custGeom>
              <a:avLst/>
              <a:gdLst/>
              <a:ahLst/>
              <a:cxnLst/>
              <a:rect l="l" t="t" r="r" b="b"/>
              <a:pathLst>
                <a:path w="1692" h="358" extrusionOk="0">
                  <a:moveTo>
                    <a:pt x="191" y="1"/>
                  </a:moveTo>
                  <a:cubicBezTo>
                    <a:pt x="120" y="1"/>
                    <a:pt x="48" y="72"/>
                    <a:pt x="25" y="144"/>
                  </a:cubicBezTo>
                  <a:cubicBezTo>
                    <a:pt x="1" y="263"/>
                    <a:pt x="72" y="358"/>
                    <a:pt x="191" y="358"/>
                  </a:cubicBezTo>
                  <a:lnTo>
                    <a:pt x="1501" y="358"/>
                  </a:lnTo>
                  <a:cubicBezTo>
                    <a:pt x="1596" y="358"/>
                    <a:pt x="1668" y="310"/>
                    <a:pt x="1692" y="215"/>
                  </a:cubicBezTo>
                  <a:cubicBezTo>
                    <a:pt x="1692" y="96"/>
                    <a:pt x="1596" y="1"/>
                    <a:pt x="15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1" name="Google Shape;14101;p27"/>
            <p:cNvSpPr/>
            <p:nvPr/>
          </p:nvSpPr>
          <p:spPr>
            <a:xfrm>
              <a:off x="5695138" y="2824483"/>
              <a:ext cx="259025" cy="296950"/>
            </a:xfrm>
            <a:custGeom>
              <a:avLst/>
              <a:gdLst/>
              <a:ahLst/>
              <a:cxnLst/>
              <a:rect l="l" t="t" r="r" b="b"/>
              <a:pathLst>
                <a:path w="10361" h="11878" extrusionOk="0">
                  <a:moveTo>
                    <a:pt x="5073" y="470"/>
                  </a:moveTo>
                  <a:lnTo>
                    <a:pt x="5073" y="1709"/>
                  </a:lnTo>
                  <a:lnTo>
                    <a:pt x="1668" y="3685"/>
                  </a:lnTo>
                  <a:lnTo>
                    <a:pt x="572" y="3066"/>
                  </a:lnTo>
                  <a:lnTo>
                    <a:pt x="1049" y="2780"/>
                  </a:lnTo>
                  <a:lnTo>
                    <a:pt x="5073" y="470"/>
                  </a:lnTo>
                  <a:close/>
                  <a:moveTo>
                    <a:pt x="10003" y="3352"/>
                  </a:moveTo>
                  <a:lnTo>
                    <a:pt x="10003" y="8496"/>
                  </a:lnTo>
                  <a:lnTo>
                    <a:pt x="8907" y="7877"/>
                  </a:lnTo>
                  <a:lnTo>
                    <a:pt x="8907" y="3971"/>
                  </a:lnTo>
                  <a:lnTo>
                    <a:pt x="10003" y="3352"/>
                  </a:lnTo>
                  <a:close/>
                  <a:moveTo>
                    <a:pt x="5383" y="494"/>
                  </a:moveTo>
                  <a:lnTo>
                    <a:pt x="9860" y="3090"/>
                  </a:lnTo>
                  <a:lnTo>
                    <a:pt x="8741" y="3709"/>
                  </a:lnTo>
                  <a:lnTo>
                    <a:pt x="6764" y="2542"/>
                  </a:lnTo>
                  <a:cubicBezTo>
                    <a:pt x="6732" y="2526"/>
                    <a:pt x="6701" y="2519"/>
                    <a:pt x="6671" y="2519"/>
                  </a:cubicBezTo>
                  <a:cubicBezTo>
                    <a:pt x="6611" y="2519"/>
                    <a:pt x="6558" y="2550"/>
                    <a:pt x="6526" y="2614"/>
                  </a:cubicBezTo>
                  <a:cubicBezTo>
                    <a:pt x="6455" y="2709"/>
                    <a:pt x="6478" y="2780"/>
                    <a:pt x="6574" y="2852"/>
                  </a:cubicBezTo>
                  <a:lnTo>
                    <a:pt x="8574" y="4019"/>
                  </a:lnTo>
                  <a:lnTo>
                    <a:pt x="8574" y="7901"/>
                  </a:lnTo>
                  <a:lnTo>
                    <a:pt x="5216" y="9853"/>
                  </a:lnTo>
                  <a:lnTo>
                    <a:pt x="1858" y="7901"/>
                  </a:lnTo>
                  <a:lnTo>
                    <a:pt x="1858" y="4019"/>
                  </a:lnTo>
                  <a:lnTo>
                    <a:pt x="5216" y="2042"/>
                  </a:lnTo>
                  <a:lnTo>
                    <a:pt x="5883" y="2423"/>
                  </a:lnTo>
                  <a:cubicBezTo>
                    <a:pt x="5921" y="2451"/>
                    <a:pt x="5958" y="2465"/>
                    <a:pt x="5993" y="2465"/>
                  </a:cubicBezTo>
                  <a:cubicBezTo>
                    <a:pt x="6046" y="2465"/>
                    <a:pt x="6092" y="2433"/>
                    <a:pt x="6121" y="2376"/>
                  </a:cubicBezTo>
                  <a:cubicBezTo>
                    <a:pt x="6193" y="2280"/>
                    <a:pt x="6169" y="2185"/>
                    <a:pt x="6073" y="2137"/>
                  </a:cubicBezTo>
                  <a:lnTo>
                    <a:pt x="5383" y="1733"/>
                  </a:lnTo>
                  <a:lnTo>
                    <a:pt x="5383" y="494"/>
                  </a:lnTo>
                  <a:close/>
                  <a:moveTo>
                    <a:pt x="1668" y="8210"/>
                  </a:moveTo>
                  <a:lnTo>
                    <a:pt x="5073" y="10163"/>
                  </a:lnTo>
                  <a:lnTo>
                    <a:pt x="5073" y="11401"/>
                  </a:lnTo>
                  <a:lnTo>
                    <a:pt x="5026" y="11401"/>
                  </a:lnTo>
                  <a:lnTo>
                    <a:pt x="2787" y="10115"/>
                  </a:lnTo>
                  <a:lnTo>
                    <a:pt x="572" y="8829"/>
                  </a:lnTo>
                  <a:lnTo>
                    <a:pt x="1668" y="8210"/>
                  </a:lnTo>
                  <a:close/>
                  <a:moveTo>
                    <a:pt x="8788" y="8186"/>
                  </a:moveTo>
                  <a:lnTo>
                    <a:pt x="9884" y="8805"/>
                  </a:lnTo>
                  <a:lnTo>
                    <a:pt x="7621" y="10115"/>
                  </a:lnTo>
                  <a:lnTo>
                    <a:pt x="5383" y="11401"/>
                  </a:lnTo>
                  <a:lnTo>
                    <a:pt x="5383" y="10139"/>
                  </a:lnTo>
                  <a:lnTo>
                    <a:pt x="8788" y="8186"/>
                  </a:lnTo>
                  <a:close/>
                  <a:moveTo>
                    <a:pt x="5180" y="0"/>
                  </a:moveTo>
                  <a:cubicBezTo>
                    <a:pt x="5151" y="0"/>
                    <a:pt x="5121" y="6"/>
                    <a:pt x="5097" y="18"/>
                  </a:cubicBezTo>
                  <a:lnTo>
                    <a:pt x="96" y="2900"/>
                  </a:lnTo>
                  <a:cubicBezTo>
                    <a:pt x="25" y="2947"/>
                    <a:pt x="1" y="2995"/>
                    <a:pt x="1" y="3066"/>
                  </a:cubicBezTo>
                  <a:lnTo>
                    <a:pt x="1" y="6519"/>
                  </a:lnTo>
                  <a:cubicBezTo>
                    <a:pt x="1" y="6591"/>
                    <a:pt x="72" y="6662"/>
                    <a:pt x="144" y="6686"/>
                  </a:cubicBezTo>
                  <a:cubicBezTo>
                    <a:pt x="159" y="6689"/>
                    <a:pt x="174" y="6691"/>
                    <a:pt x="188" y="6691"/>
                  </a:cubicBezTo>
                  <a:cubicBezTo>
                    <a:pt x="286" y="6691"/>
                    <a:pt x="358" y="6623"/>
                    <a:pt x="358" y="6519"/>
                  </a:cubicBezTo>
                  <a:lnTo>
                    <a:pt x="358" y="3352"/>
                  </a:lnTo>
                  <a:lnTo>
                    <a:pt x="1453" y="3971"/>
                  </a:lnTo>
                  <a:lnTo>
                    <a:pt x="1453" y="7877"/>
                  </a:lnTo>
                  <a:lnTo>
                    <a:pt x="358" y="8496"/>
                  </a:lnTo>
                  <a:lnTo>
                    <a:pt x="358" y="7305"/>
                  </a:lnTo>
                  <a:cubicBezTo>
                    <a:pt x="358" y="7234"/>
                    <a:pt x="310" y="7162"/>
                    <a:pt x="215" y="7138"/>
                  </a:cubicBezTo>
                  <a:cubicBezTo>
                    <a:pt x="200" y="7135"/>
                    <a:pt x="185" y="7134"/>
                    <a:pt x="170" y="7134"/>
                  </a:cubicBezTo>
                  <a:cubicBezTo>
                    <a:pt x="73" y="7134"/>
                    <a:pt x="1" y="7201"/>
                    <a:pt x="1" y="7305"/>
                  </a:cubicBezTo>
                  <a:lnTo>
                    <a:pt x="1" y="8805"/>
                  </a:lnTo>
                  <a:cubicBezTo>
                    <a:pt x="1" y="8853"/>
                    <a:pt x="25" y="8925"/>
                    <a:pt x="96" y="8948"/>
                  </a:cubicBezTo>
                  <a:lnTo>
                    <a:pt x="5097" y="11830"/>
                  </a:lnTo>
                  <a:cubicBezTo>
                    <a:pt x="5121" y="11878"/>
                    <a:pt x="5145" y="11878"/>
                    <a:pt x="5169" y="11878"/>
                  </a:cubicBezTo>
                  <a:cubicBezTo>
                    <a:pt x="5216" y="11878"/>
                    <a:pt x="5240" y="11878"/>
                    <a:pt x="5264" y="11830"/>
                  </a:cubicBezTo>
                  <a:lnTo>
                    <a:pt x="10265" y="8948"/>
                  </a:lnTo>
                  <a:cubicBezTo>
                    <a:pt x="10336" y="8925"/>
                    <a:pt x="10360" y="8853"/>
                    <a:pt x="10360" y="8805"/>
                  </a:cubicBezTo>
                  <a:lnTo>
                    <a:pt x="10360" y="3066"/>
                  </a:lnTo>
                  <a:cubicBezTo>
                    <a:pt x="10360" y="2995"/>
                    <a:pt x="10336" y="2947"/>
                    <a:pt x="10265" y="2900"/>
                  </a:cubicBezTo>
                  <a:lnTo>
                    <a:pt x="5264" y="18"/>
                  </a:lnTo>
                  <a:cubicBezTo>
                    <a:pt x="5240" y="6"/>
                    <a:pt x="5210" y="0"/>
                    <a:pt x="518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102" name="Google Shape;14102;p27"/>
          <p:cNvSpPr/>
          <p:nvPr/>
        </p:nvSpPr>
        <p:spPr>
          <a:xfrm>
            <a:off x="6997425" y="2836465"/>
            <a:ext cx="356019" cy="355332"/>
          </a:xfrm>
          <a:custGeom>
            <a:avLst/>
            <a:gdLst/>
            <a:ahLst/>
            <a:cxnLst/>
            <a:rect l="l" t="t" r="r" b="b"/>
            <a:pathLst>
              <a:path w="11908" h="11885" extrusionOk="0">
                <a:moveTo>
                  <a:pt x="6312" y="1335"/>
                </a:moveTo>
                <a:lnTo>
                  <a:pt x="7097" y="1811"/>
                </a:lnTo>
                <a:lnTo>
                  <a:pt x="6312" y="2287"/>
                </a:lnTo>
                <a:lnTo>
                  <a:pt x="5550" y="1811"/>
                </a:lnTo>
                <a:lnTo>
                  <a:pt x="6312" y="1335"/>
                </a:lnTo>
                <a:close/>
                <a:moveTo>
                  <a:pt x="9479" y="3454"/>
                </a:moveTo>
                <a:lnTo>
                  <a:pt x="10241" y="3930"/>
                </a:lnTo>
                <a:lnTo>
                  <a:pt x="10003" y="4073"/>
                </a:lnTo>
                <a:lnTo>
                  <a:pt x="9479" y="4407"/>
                </a:lnTo>
                <a:lnTo>
                  <a:pt x="8693" y="3930"/>
                </a:lnTo>
                <a:lnTo>
                  <a:pt x="9479" y="3454"/>
                </a:lnTo>
                <a:close/>
                <a:moveTo>
                  <a:pt x="3168" y="5026"/>
                </a:moveTo>
                <a:lnTo>
                  <a:pt x="3930" y="5502"/>
                </a:lnTo>
                <a:lnTo>
                  <a:pt x="3168" y="5978"/>
                </a:lnTo>
                <a:lnTo>
                  <a:pt x="2382" y="5502"/>
                </a:lnTo>
                <a:lnTo>
                  <a:pt x="3168" y="5026"/>
                </a:lnTo>
                <a:close/>
                <a:moveTo>
                  <a:pt x="5359" y="2120"/>
                </a:moveTo>
                <a:lnTo>
                  <a:pt x="6169" y="2549"/>
                </a:lnTo>
                <a:lnTo>
                  <a:pt x="6169" y="10694"/>
                </a:lnTo>
                <a:lnTo>
                  <a:pt x="5359" y="10694"/>
                </a:lnTo>
                <a:lnTo>
                  <a:pt x="5359" y="2120"/>
                </a:lnTo>
                <a:close/>
                <a:moveTo>
                  <a:pt x="8503" y="4240"/>
                </a:moveTo>
                <a:lnTo>
                  <a:pt x="9288" y="4669"/>
                </a:lnTo>
                <a:lnTo>
                  <a:pt x="9288" y="10694"/>
                </a:lnTo>
                <a:lnTo>
                  <a:pt x="8503" y="10694"/>
                </a:lnTo>
                <a:lnTo>
                  <a:pt x="8503" y="4240"/>
                </a:lnTo>
                <a:close/>
                <a:moveTo>
                  <a:pt x="4144" y="5836"/>
                </a:moveTo>
                <a:lnTo>
                  <a:pt x="4144" y="10717"/>
                </a:lnTo>
                <a:lnTo>
                  <a:pt x="3335" y="10717"/>
                </a:lnTo>
                <a:lnTo>
                  <a:pt x="3335" y="6312"/>
                </a:lnTo>
                <a:lnTo>
                  <a:pt x="4144" y="5836"/>
                </a:lnTo>
                <a:close/>
                <a:moveTo>
                  <a:pt x="7264" y="2120"/>
                </a:moveTo>
                <a:lnTo>
                  <a:pt x="7264" y="10717"/>
                </a:lnTo>
                <a:lnTo>
                  <a:pt x="6478" y="10717"/>
                </a:lnTo>
                <a:lnTo>
                  <a:pt x="6478" y="2597"/>
                </a:lnTo>
                <a:lnTo>
                  <a:pt x="7264" y="2120"/>
                </a:lnTo>
                <a:close/>
                <a:moveTo>
                  <a:pt x="11551" y="11051"/>
                </a:moveTo>
                <a:lnTo>
                  <a:pt x="11551" y="11527"/>
                </a:lnTo>
                <a:lnTo>
                  <a:pt x="358" y="11527"/>
                </a:lnTo>
                <a:lnTo>
                  <a:pt x="358" y="11051"/>
                </a:lnTo>
                <a:close/>
                <a:moveTo>
                  <a:pt x="930" y="1"/>
                </a:moveTo>
                <a:cubicBezTo>
                  <a:pt x="810" y="1"/>
                  <a:pt x="715" y="72"/>
                  <a:pt x="715" y="192"/>
                </a:cubicBezTo>
                <a:lnTo>
                  <a:pt x="715" y="977"/>
                </a:lnTo>
                <a:lnTo>
                  <a:pt x="501" y="977"/>
                </a:lnTo>
                <a:cubicBezTo>
                  <a:pt x="429" y="977"/>
                  <a:pt x="334" y="1049"/>
                  <a:pt x="334" y="1144"/>
                </a:cubicBezTo>
                <a:cubicBezTo>
                  <a:pt x="334" y="1263"/>
                  <a:pt x="382" y="1335"/>
                  <a:pt x="501" y="1335"/>
                </a:cubicBezTo>
                <a:lnTo>
                  <a:pt x="715" y="1335"/>
                </a:lnTo>
                <a:lnTo>
                  <a:pt x="715" y="2240"/>
                </a:lnTo>
                <a:lnTo>
                  <a:pt x="501" y="2240"/>
                </a:lnTo>
                <a:cubicBezTo>
                  <a:pt x="429" y="2240"/>
                  <a:pt x="334" y="2287"/>
                  <a:pt x="334" y="2382"/>
                </a:cubicBezTo>
                <a:cubicBezTo>
                  <a:pt x="334" y="2502"/>
                  <a:pt x="382" y="2597"/>
                  <a:pt x="501" y="2597"/>
                </a:cubicBezTo>
                <a:lnTo>
                  <a:pt x="715" y="2597"/>
                </a:lnTo>
                <a:lnTo>
                  <a:pt x="715" y="3478"/>
                </a:lnTo>
                <a:lnTo>
                  <a:pt x="501" y="3478"/>
                </a:lnTo>
                <a:cubicBezTo>
                  <a:pt x="429" y="3478"/>
                  <a:pt x="334" y="3549"/>
                  <a:pt x="334" y="3645"/>
                </a:cubicBezTo>
                <a:cubicBezTo>
                  <a:pt x="334" y="3740"/>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21"/>
                </a:cubicBezTo>
                <a:cubicBezTo>
                  <a:pt x="334" y="6240"/>
                  <a:pt x="382" y="6336"/>
                  <a:pt x="501" y="6336"/>
                </a:cubicBezTo>
                <a:lnTo>
                  <a:pt x="715" y="6336"/>
                </a:lnTo>
                <a:lnTo>
                  <a:pt x="715" y="7241"/>
                </a:lnTo>
                <a:lnTo>
                  <a:pt x="501" y="7241"/>
                </a:lnTo>
                <a:cubicBezTo>
                  <a:pt x="429" y="7241"/>
                  <a:pt x="334" y="7288"/>
                  <a:pt x="334" y="7383"/>
                </a:cubicBezTo>
                <a:cubicBezTo>
                  <a:pt x="334" y="7503"/>
                  <a:pt x="382" y="7598"/>
                  <a:pt x="501" y="7598"/>
                </a:cubicBezTo>
                <a:lnTo>
                  <a:pt x="715" y="7598"/>
                </a:lnTo>
                <a:lnTo>
                  <a:pt x="715" y="8479"/>
                </a:lnTo>
                <a:lnTo>
                  <a:pt x="501" y="8479"/>
                </a:lnTo>
                <a:cubicBezTo>
                  <a:pt x="429" y="8479"/>
                  <a:pt x="334" y="8550"/>
                  <a:pt x="334" y="8622"/>
                </a:cubicBezTo>
                <a:cubicBezTo>
                  <a:pt x="334" y="8741"/>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7"/>
                  <a:pt x="1" y="11003"/>
                </a:cubicBezTo>
                <a:lnTo>
                  <a:pt x="1" y="11575"/>
                </a:lnTo>
                <a:cubicBezTo>
                  <a:pt x="1" y="11718"/>
                  <a:pt x="120" y="11884"/>
                  <a:pt x="310" y="11884"/>
                </a:cubicBezTo>
                <a:lnTo>
                  <a:pt x="11622" y="11884"/>
                </a:lnTo>
                <a:cubicBezTo>
                  <a:pt x="11765" y="11884"/>
                  <a:pt x="11908" y="11765"/>
                  <a:pt x="11908" y="11575"/>
                </a:cubicBezTo>
                <a:lnTo>
                  <a:pt x="11908" y="10979"/>
                </a:lnTo>
                <a:cubicBezTo>
                  <a:pt x="11908" y="10837"/>
                  <a:pt x="11789" y="10694"/>
                  <a:pt x="11622" y="10694"/>
                </a:cubicBezTo>
                <a:lnTo>
                  <a:pt x="10789" y="10694"/>
                </a:lnTo>
                <a:lnTo>
                  <a:pt x="10789" y="6193"/>
                </a:lnTo>
                <a:cubicBezTo>
                  <a:pt x="10789" y="6097"/>
                  <a:pt x="10717" y="6002"/>
                  <a:pt x="10646" y="6002"/>
                </a:cubicBezTo>
                <a:cubicBezTo>
                  <a:pt x="10527" y="6002"/>
                  <a:pt x="10431" y="6074"/>
                  <a:pt x="10431" y="6193"/>
                </a:cubicBezTo>
                <a:lnTo>
                  <a:pt x="10431" y="10694"/>
                </a:lnTo>
                <a:lnTo>
                  <a:pt x="9622" y="10694"/>
                </a:lnTo>
                <a:lnTo>
                  <a:pt x="9622" y="4669"/>
                </a:lnTo>
                <a:lnTo>
                  <a:pt x="10431" y="4240"/>
                </a:lnTo>
                <a:lnTo>
                  <a:pt x="10431" y="5383"/>
                </a:lnTo>
                <a:cubicBezTo>
                  <a:pt x="10431" y="5478"/>
                  <a:pt x="10479" y="5574"/>
                  <a:pt x="10574" y="5574"/>
                </a:cubicBezTo>
                <a:cubicBezTo>
                  <a:pt x="10693" y="5574"/>
                  <a:pt x="10789" y="5502"/>
                  <a:pt x="10789" y="5383"/>
                </a:cubicBezTo>
                <a:lnTo>
                  <a:pt x="10789" y="3930"/>
                </a:lnTo>
                <a:cubicBezTo>
                  <a:pt x="10789" y="3883"/>
                  <a:pt x="10765" y="3811"/>
                  <a:pt x="10693" y="3787"/>
                </a:cubicBezTo>
                <a:lnTo>
                  <a:pt x="9646" y="3144"/>
                </a:lnTo>
                <a:cubicBezTo>
                  <a:pt x="9586" y="3121"/>
                  <a:pt x="9527" y="3109"/>
                  <a:pt x="9473" y="3109"/>
                </a:cubicBezTo>
                <a:cubicBezTo>
                  <a:pt x="9419" y="3109"/>
                  <a:pt x="9372" y="3121"/>
                  <a:pt x="9336" y="3144"/>
                </a:cubicBezTo>
                <a:lnTo>
                  <a:pt x="8288" y="3787"/>
                </a:lnTo>
                <a:cubicBezTo>
                  <a:pt x="8217" y="3811"/>
                  <a:pt x="8193" y="3883"/>
                  <a:pt x="8193" y="3930"/>
                </a:cubicBezTo>
                <a:lnTo>
                  <a:pt x="8193" y="10717"/>
                </a:lnTo>
                <a:lnTo>
                  <a:pt x="7621" y="10717"/>
                </a:lnTo>
                <a:lnTo>
                  <a:pt x="7621" y="1811"/>
                </a:lnTo>
                <a:lnTo>
                  <a:pt x="7621" y="1787"/>
                </a:lnTo>
                <a:cubicBezTo>
                  <a:pt x="7621" y="1739"/>
                  <a:pt x="7598" y="1692"/>
                  <a:pt x="7550" y="1668"/>
                </a:cubicBezTo>
                <a:lnTo>
                  <a:pt x="6502" y="1049"/>
                </a:lnTo>
                <a:cubicBezTo>
                  <a:pt x="6443" y="1013"/>
                  <a:pt x="6383" y="995"/>
                  <a:pt x="6326" y="995"/>
                </a:cubicBezTo>
                <a:cubicBezTo>
                  <a:pt x="6270" y="995"/>
                  <a:pt x="6216" y="1013"/>
                  <a:pt x="6169" y="1049"/>
                </a:cubicBezTo>
                <a:lnTo>
                  <a:pt x="5121" y="1668"/>
                </a:lnTo>
                <a:cubicBezTo>
                  <a:pt x="5097" y="1668"/>
                  <a:pt x="5097" y="1692"/>
                  <a:pt x="5097" y="1692"/>
                </a:cubicBezTo>
                <a:cubicBezTo>
                  <a:pt x="5073" y="1739"/>
                  <a:pt x="5073" y="1763"/>
                  <a:pt x="5073" y="1811"/>
                </a:cubicBezTo>
                <a:lnTo>
                  <a:pt x="5073" y="10717"/>
                </a:lnTo>
                <a:lnTo>
                  <a:pt x="4502" y="10717"/>
                </a:lnTo>
                <a:lnTo>
                  <a:pt x="4502" y="5502"/>
                </a:lnTo>
                <a:cubicBezTo>
                  <a:pt x="4502" y="5478"/>
                  <a:pt x="4478" y="5454"/>
                  <a:pt x="4454" y="5431"/>
                </a:cubicBezTo>
                <a:cubicBezTo>
                  <a:pt x="4406" y="5431"/>
                  <a:pt x="4406" y="5383"/>
                  <a:pt x="4383" y="5383"/>
                </a:cubicBezTo>
                <a:cubicBezTo>
                  <a:pt x="4359" y="5359"/>
                  <a:pt x="3382" y="4788"/>
                  <a:pt x="3382" y="4788"/>
                </a:cubicBezTo>
                <a:cubicBezTo>
                  <a:pt x="3323" y="4764"/>
                  <a:pt x="3263" y="4752"/>
                  <a:pt x="3204" y="4752"/>
                </a:cubicBezTo>
                <a:cubicBezTo>
                  <a:pt x="3144" y="4752"/>
                  <a:pt x="3085" y="4764"/>
                  <a:pt x="3025" y="4788"/>
                </a:cubicBezTo>
                <a:lnTo>
                  <a:pt x="1977" y="5431"/>
                </a:lnTo>
                <a:lnTo>
                  <a:pt x="1954" y="5454"/>
                </a:lnTo>
                <a:cubicBezTo>
                  <a:pt x="1906" y="5478"/>
                  <a:pt x="1882" y="5550"/>
                  <a:pt x="1882" y="5574"/>
                </a:cubicBezTo>
                <a:lnTo>
                  <a:pt x="1882" y="8598"/>
                </a:lnTo>
                <a:cubicBezTo>
                  <a:pt x="1882" y="8693"/>
                  <a:pt x="1954" y="8788"/>
                  <a:pt x="2025" y="8788"/>
                </a:cubicBezTo>
                <a:cubicBezTo>
                  <a:pt x="2144" y="8788"/>
                  <a:pt x="2239" y="8717"/>
                  <a:pt x="2239" y="8598"/>
                </a:cubicBezTo>
                <a:lnTo>
                  <a:pt x="2239" y="5859"/>
                </a:lnTo>
                <a:lnTo>
                  <a:pt x="3049" y="6312"/>
                </a:lnTo>
                <a:lnTo>
                  <a:pt x="3049" y="10717"/>
                </a:lnTo>
                <a:lnTo>
                  <a:pt x="2239" y="10717"/>
                </a:lnTo>
                <a:lnTo>
                  <a:pt x="2239" y="9408"/>
                </a:lnTo>
                <a:cubicBezTo>
                  <a:pt x="2239" y="9312"/>
                  <a:pt x="2192" y="9241"/>
                  <a:pt x="2096" y="9241"/>
                </a:cubicBezTo>
                <a:cubicBezTo>
                  <a:pt x="1977" y="9241"/>
                  <a:pt x="1882" y="9289"/>
                  <a:pt x="1882" y="9408"/>
                </a:cubicBezTo>
                <a:lnTo>
                  <a:pt x="1882" y="10717"/>
                </a:lnTo>
                <a:lnTo>
                  <a:pt x="1072" y="10717"/>
                </a:lnTo>
                <a:lnTo>
                  <a:pt x="1072" y="192"/>
                </a:lnTo>
                <a:cubicBezTo>
                  <a:pt x="1072" y="96"/>
                  <a:pt x="1025" y="1"/>
                  <a:pt x="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3" name="Google Shape;14103;p27"/>
          <p:cNvSpPr/>
          <p:nvPr/>
        </p:nvSpPr>
        <p:spPr>
          <a:xfrm>
            <a:off x="7749323" y="2835777"/>
            <a:ext cx="341071" cy="356019"/>
          </a:xfrm>
          <a:custGeom>
            <a:avLst/>
            <a:gdLst/>
            <a:ahLst/>
            <a:cxnLst/>
            <a:rect l="l" t="t" r="r" b="b"/>
            <a:pathLst>
              <a:path w="11408" h="11908" extrusionOk="0">
                <a:moveTo>
                  <a:pt x="5502" y="762"/>
                </a:moveTo>
                <a:lnTo>
                  <a:pt x="5502" y="3572"/>
                </a:lnTo>
                <a:lnTo>
                  <a:pt x="4168" y="2882"/>
                </a:lnTo>
                <a:lnTo>
                  <a:pt x="5502" y="762"/>
                </a:lnTo>
                <a:close/>
                <a:moveTo>
                  <a:pt x="3954" y="3167"/>
                </a:moveTo>
                <a:lnTo>
                  <a:pt x="5478" y="3953"/>
                </a:lnTo>
                <a:lnTo>
                  <a:pt x="5478" y="7430"/>
                </a:lnTo>
                <a:lnTo>
                  <a:pt x="2215" y="5906"/>
                </a:lnTo>
                <a:lnTo>
                  <a:pt x="3954" y="3167"/>
                </a:lnTo>
                <a:close/>
                <a:moveTo>
                  <a:pt x="7383" y="3167"/>
                </a:moveTo>
                <a:lnTo>
                  <a:pt x="9098" y="5906"/>
                </a:lnTo>
                <a:lnTo>
                  <a:pt x="5859" y="7478"/>
                </a:lnTo>
                <a:lnTo>
                  <a:pt x="5859" y="3953"/>
                </a:lnTo>
                <a:lnTo>
                  <a:pt x="7383" y="3167"/>
                </a:lnTo>
                <a:close/>
                <a:moveTo>
                  <a:pt x="9288" y="6240"/>
                </a:moveTo>
                <a:lnTo>
                  <a:pt x="10979" y="8954"/>
                </a:lnTo>
                <a:lnTo>
                  <a:pt x="5859" y="11431"/>
                </a:lnTo>
                <a:lnTo>
                  <a:pt x="5859" y="7859"/>
                </a:lnTo>
                <a:lnTo>
                  <a:pt x="9288" y="6240"/>
                </a:lnTo>
                <a:close/>
                <a:moveTo>
                  <a:pt x="5668" y="0"/>
                </a:moveTo>
                <a:cubicBezTo>
                  <a:pt x="5645" y="0"/>
                  <a:pt x="5621" y="24"/>
                  <a:pt x="5597" y="48"/>
                </a:cubicBezTo>
                <a:lnTo>
                  <a:pt x="5549" y="95"/>
                </a:lnTo>
                <a:lnTo>
                  <a:pt x="48" y="8859"/>
                </a:lnTo>
                <a:cubicBezTo>
                  <a:pt x="24" y="8931"/>
                  <a:pt x="1" y="8978"/>
                  <a:pt x="24" y="9073"/>
                </a:cubicBezTo>
                <a:cubicBezTo>
                  <a:pt x="48" y="9145"/>
                  <a:pt x="72" y="9193"/>
                  <a:pt x="143" y="9216"/>
                </a:cubicBezTo>
                <a:lnTo>
                  <a:pt x="1477" y="9883"/>
                </a:lnTo>
                <a:cubicBezTo>
                  <a:pt x="1509" y="9891"/>
                  <a:pt x="1541" y="9896"/>
                  <a:pt x="1571" y="9896"/>
                </a:cubicBezTo>
                <a:cubicBezTo>
                  <a:pt x="1631" y="9896"/>
                  <a:pt x="1683" y="9875"/>
                  <a:pt x="1715" y="9812"/>
                </a:cubicBezTo>
                <a:cubicBezTo>
                  <a:pt x="1787" y="9740"/>
                  <a:pt x="1739" y="9621"/>
                  <a:pt x="1644" y="9574"/>
                </a:cubicBezTo>
                <a:lnTo>
                  <a:pt x="429" y="8978"/>
                </a:lnTo>
                <a:lnTo>
                  <a:pt x="2120" y="6287"/>
                </a:lnTo>
                <a:lnTo>
                  <a:pt x="5549" y="7883"/>
                </a:lnTo>
                <a:lnTo>
                  <a:pt x="5549" y="11455"/>
                </a:lnTo>
                <a:lnTo>
                  <a:pt x="2406" y="9931"/>
                </a:lnTo>
                <a:cubicBezTo>
                  <a:pt x="2383" y="9925"/>
                  <a:pt x="2361" y="9922"/>
                  <a:pt x="2339" y="9922"/>
                </a:cubicBezTo>
                <a:cubicBezTo>
                  <a:pt x="2268" y="9922"/>
                  <a:pt x="2204" y="9953"/>
                  <a:pt x="2168" y="10026"/>
                </a:cubicBezTo>
                <a:cubicBezTo>
                  <a:pt x="2120" y="10121"/>
                  <a:pt x="2168" y="10217"/>
                  <a:pt x="2239" y="10264"/>
                </a:cubicBezTo>
                <a:lnTo>
                  <a:pt x="5645" y="11907"/>
                </a:lnTo>
                <a:lnTo>
                  <a:pt x="5811" y="11907"/>
                </a:lnTo>
                <a:lnTo>
                  <a:pt x="11289" y="9264"/>
                </a:lnTo>
                <a:cubicBezTo>
                  <a:pt x="11360" y="9216"/>
                  <a:pt x="11408" y="9169"/>
                  <a:pt x="11408" y="9097"/>
                </a:cubicBezTo>
                <a:cubicBezTo>
                  <a:pt x="11360" y="9026"/>
                  <a:pt x="11360" y="8931"/>
                  <a:pt x="11336" y="8859"/>
                </a:cubicBezTo>
                <a:lnTo>
                  <a:pt x="7073" y="2048"/>
                </a:lnTo>
                <a:cubicBezTo>
                  <a:pt x="7045" y="1991"/>
                  <a:pt x="6998" y="1959"/>
                  <a:pt x="6945" y="1959"/>
                </a:cubicBezTo>
                <a:cubicBezTo>
                  <a:pt x="6910" y="1959"/>
                  <a:pt x="6873" y="1972"/>
                  <a:pt x="6835" y="2001"/>
                </a:cubicBezTo>
                <a:cubicBezTo>
                  <a:pt x="6740" y="2048"/>
                  <a:pt x="6716" y="2143"/>
                  <a:pt x="6788" y="2239"/>
                </a:cubicBezTo>
                <a:lnTo>
                  <a:pt x="7193" y="2882"/>
                </a:lnTo>
                <a:lnTo>
                  <a:pt x="5859" y="3572"/>
                </a:lnTo>
                <a:lnTo>
                  <a:pt x="5859" y="762"/>
                </a:lnTo>
                <a:lnTo>
                  <a:pt x="6359" y="1548"/>
                </a:lnTo>
                <a:cubicBezTo>
                  <a:pt x="6402" y="1606"/>
                  <a:pt x="6446" y="1637"/>
                  <a:pt x="6494" y="1637"/>
                </a:cubicBezTo>
                <a:cubicBezTo>
                  <a:pt x="6526" y="1637"/>
                  <a:pt x="6560" y="1624"/>
                  <a:pt x="6597" y="1596"/>
                </a:cubicBezTo>
                <a:cubicBezTo>
                  <a:pt x="6692" y="1548"/>
                  <a:pt x="6716" y="1453"/>
                  <a:pt x="6669" y="1358"/>
                </a:cubicBezTo>
                <a:lnTo>
                  <a:pt x="5859" y="95"/>
                </a:lnTo>
                <a:cubicBezTo>
                  <a:pt x="5835" y="24"/>
                  <a:pt x="5740" y="0"/>
                  <a:pt x="566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104" name="Google Shape;14104;p27"/>
          <p:cNvGrpSpPr/>
          <p:nvPr/>
        </p:nvGrpSpPr>
        <p:grpSpPr>
          <a:xfrm>
            <a:off x="7751534" y="3421058"/>
            <a:ext cx="351056" cy="355302"/>
            <a:chOff x="6657238" y="3313708"/>
            <a:chExt cx="293550" cy="297100"/>
          </a:xfrm>
        </p:grpSpPr>
        <p:sp>
          <p:nvSpPr>
            <p:cNvPr id="14105" name="Google Shape;14105;p27"/>
            <p:cNvSpPr/>
            <p:nvPr/>
          </p:nvSpPr>
          <p:spPr>
            <a:xfrm>
              <a:off x="6657238" y="3508983"/>
              <a:ext cx="70300" cy="101825"/>
            </a:xfrm>
            <a:custGeom>
              <a:avLst/>
              <a:gdLst/>
              <a:ahLst/>
              <a:cxnLst/>
              <a:rect l="l" t="t" r="r" b="b"/>
              <a:pathLst>
                <a:path w="2812"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4" y="1"/>
                    <a:pt x="644" y="120"/>
                    <a:pt x="358" y="406"/>
                  </a:cubicBezTo>
                  <a:cubicBezTo>
                    <a:pt x="1" y="810"/>
                    <a:pt x="1" y="1310"/>
                    <a:pt x="1" y="1787"/>
                  </a:cubicBezTo>
                  <a:lnTo>
                    <a:pt x="1" y="2025"/>
                  </a:lnTo>
                  <a:lnTo>
                    <a:pt x="1" y="2049"/>
                  </a:lnTo>
                  <a:cubicBezTo>
                    <a:pt x="1" y="2120"/>
                    <a:pt x="49" y="2168"/>
                    <a:pt x="72" y="2239"/>
                  </a:cubicBezTo>
                  <a:cubicBezTo>
                    <a:pt x="72" y="2263"/>
                    <a:pt x="96" y="2263"/>
                    <a:pt x="96" y="2287"/>
                  </a:cubicBezTo>
                  <a:lnTo>
                    <a:pt x="120" y="2311"/>
                  </a:lnTo>
                  <a:lnTo>
                    <a:pt x="96" y="2501"/>
                  </a:lnTo>
                  <a:lnTo>
                    <a:pt x="96" y="2525"/>
                  </a:lnTo>
                  <a:cubicBezTo>
                    <a:pt x="120" y="2716"/>
                    <a:pt x="239" y="2835"/>
                    <a:pt x="430" y="2835"/>
                  </a:cubicBezTo>
                  <a:lnTo>
                    <a:pt x="477" y="2835"/>
                  </a:lnTo>
                  <a:lnTo>
                    <a:pt x="477" y="3549"/>
                  </a:lnTo>
                  <a:cubicBezTo>
                    <a:pt x="477" y="3835"/>
                    <a:pt x="692" y="4073"/>
                    <a:pt x="1001" y="4073"/>
                  </a:cubicBezTo>
                  <a:cubicBezTo>
                    <a:pt x="1144" y="4073"/>
                    <a:pt x="1263" y="4049"/>
                    <a:pt x="1382" y="3930"/>
                  </a:cubicBezTo>
                  <a:cubicBezTo>
                    <a:pt x="1477" y="4025"/>
                    <a:pt x="1597" y="4073"/>
                    <a:pt x="1739" y="4073"/>
                  </a:cubicBezTo>
                  <a:lnTo>
                    <a:pt x="1763" y="4073"/>
                  </a:lnTo>
                  <a:cubicBezTo>
                    <a:pt x="2025" y="4073"/>
                    <a:pt x="2263" y="3835"/>
                    <a:pt x="2263" y="3549"/>
                  </a:cubicBezTo>
                  <a:lnTo>
                    <a:pt x="2263" y="2835"/>
                  </a:lnTo>
                  <a:lnTo>
                    <a:pt x="2359" y="2835"/>
                  </a:lnTo>
                  <a:cubicBezTo>
                    <a:pt x="2549" y="2763"/>
                    <a:pt x="2621" y="2620"/>
                    <a:pt x="2621" y="2430"/>
                  </a:cubicBezTo>
                  <a:lnTo>
                    <a:pt x="2597" y="2287"/>
                  </a:lnTo>
                  <a:lnTo>
                    <a:pt x="2621" y="2263"/>
                  </a:lnTo>
                  <a:cubicBezTo>
                    <a:pt x="2716" y="2168"/>
                    <a:pt x="2740" y="2073"/>
                    <a:pt x="2740" y="1953"/>
                  </a:cubicBezTo>
                  <a:lnTo>
                    <a:pt x="2740" y="1287"/>
                  </a:lnTo>
                  <a:cubicBezTo>
                    <a:pt x="2811" y="1072"/>
                    <a:pt x="2740" y="834"/>
                    <a:pt x="2621" y="620"/>
                  </a:cubicBezTo>
                  <a:cubicBezTo>
                    <a:pt x="2590" y="569"/>
                    <a:pt x="2534" y="540"/>
                    <a:pt x="2477" y="540"/>
                  </a:cubicBezTo>
                  <a:cubicBezTo>
                    <a:pt x="2401" y="540"/>
                    <a:pt x="2325" y="592"/>
                    <a:pt x="2311" y="715"/>
                  </a:cubicBezTo>
                  <a:lnTo>
                    <a:pt x="2311" y="739"/>
                  </a:lnTo>
                  <a:cubicBezTo>
                    <a:pt x="2430" y="929"/>
                    <a:pt x="2478" y="1096"/>
                    <a:pt x="2478" y="1310"/>
                  </a:cubicBezTo>
                  <a:lnTo>
                    <a:pt x="2478" y="1953"/>
                  </a:lnTo>
                  <a:cubicBezTo>
                    <a:pt x="2478" y="2001"/>
                    <a:pt x="2430" y="2025"/>
                    <a:pt x="2382" y="2025"/>
                  </a:cubicBezTo>
                  <a:cubicBezTo>
                    <a:pt x="2359" y="2025"/>
                    <a:pt x="2359" y="2001"/>
                    <a:pt x="2359" y="1953"/>
                  </a:cubicBezTo>
                  <a:lnTo>
                    <a:pt x="2359" y="1930"/>
                  </a:lnTo>
                  <a:lnTo>
                    <a:pt x="2359" y="1287"/>
                  </a:lnTo>
                  <a:cubicBezTo>
                    <a:pt x="2359"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3" y="2501"/>
                  </a:lnTo>
                  <a:lnTo>
                    <a:pt x="573" y="2406"/>
                  </a:lnTo>
                  <a:cubicBezTo>
                    <a:pt x="763" y="2382"/>
                    <a:pt x="906" y="2239"/>
                    <a:pt x="906" y="2025"/>
                  </a:cubicBezTo>
                  <a:lnTo>
                    <a:pt x="906" y="2001"/>
                  </a:lnTo>
                  <a:lnTo>
                    <a:pt x="906" y="1287"/>
                  </a:lnTo>
                  <a:cubicBezTo>
                    <a:pt x="906" y="1191"/>
                    <a:pt x="834" y="1120"/>
                    <a:pt x="763" y="1096"/>
                  </a:cubicBezTo>
                  <a:cubicBezTo>
                    <a:pt x="751" y="1094"/>
                    <a:pt x="738" y="1092"/>
                    <a:pt x="727" y="1092"/>
                  </a:cubicBezTo>
                  <a:cubicBezTo>
                    <a:pt x="625" y="1092"/>
                    <a:pt x="549" y="1180"/>
                    <a:pt x="549" y="1287"/>
                  </a:cubicBezTo>
                  <a:lnTo>
                    <a:pt x="549" y="2025"/>
                  </a:lnTo>
                  <a:cubicBezTo>
                    <a:pt x="549" y="2025"/>
                    <a:pt x="525" y="2073"/>
                    <a:pt x="477" y="2073"/>
                  </a:cubicBezTo>
                  <a:cubicBezTo>
                    <a:pt x="453" y="2073"/>
                    <a:pt x="430" y="2049"/>
                    <a:pt x="430" y="2025"/>
                  </a:cubicBezTo>
                  <a:lnTo>
                    <a:pt x="430" y="1334"/>
                  </a:lnTo>
                  <a:cubicBezTo>
                    <a:pt x="430" y="763"/>
                    <a:pt x="858" y="334"/>
                    <a:pt x="1430" y="334"/>
                  </a:cubicBezTo>
                  <a:cubicBezTo>
                    <a:pt x="1549" y="334"/>
                    <a:pt x="1668" y="358"/>
                    <a:pt x="1763" y="382"/>
                  </a:cubicBezTo>
                  <a:cubicBezTo>
                    <a:pt x="1780" y="386"/>
                    <a:pt x="1796" y="388"/>
                    <a:pt x="1812" y="388"/>
                  </a:cubicBezTo>
                  <a:cubicBezTo>
                    <a:pt x="1889" y="388"/>
                    <a:pt x="1958" y="342"/>
                    <a:pt x="1978" y="263"/>
                  </a:cubicBezTo>
                  <a:cubicBezTo>
                    <a:pt x="2001" y="167"/>
                    <a:pt x="1954" y="96"/>
                    <a:pt x="1859" y="48"/>
                  </a:cubicBezTo>
                  <a:cubicBezTo>
                    <a:pt x="1716" y="1"/>
                    <a:pt x="1406" y="1"/>
                    <a:pt x="1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6" name="Google Shape;14106;p27"/>
            <p:cNvSpPr/>
            <p:nvPr/>
          </p:nvSpPr>
          <p:spPr>
            <a:xfrm>
              <a:off x="6676888"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7" y="0"/>
                    <a:pt x="1" y="310"/>
                    <a:pt x="1" y="691"/>
                  </a:cubicBezTo>
                  <a:cubicBezTo>
                    <a:pt x="1" y="1072"/>
                    <a:pt x="287" y="1382"/>
                    <a:pt x="691" y="1382"/>
                  </a:cubicBezTo>
                  <a:cubicBezTo>
                    <a:pt x="1073" y="1382"/>
                    <a:pt x="1358" y="1072"/>
                    <a:pt x="1358" y="691"/>
                  </a:cubicBezTo>
                  <a:cubicBezTo>
                    <a:pt x="1358" y="310"/>
                    <a:pt x="1073" y="0"/>
                    <a:pt x="6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7" name="Google Shape;14107;p27"/>
            <p:cNvSpPr/>
            <p:nvPr/>
          </p:nvSpPr>
          <p:spPr>
            <a:xfrm>
              <a:off x="6676313" y="3313708"/>
              <a:ext cx="34550" cy="34550"/>
            </a:xfrm>
            <a:custGeom>
              <a:avLst/>
              <a:gdLst/>
              <a:ahLst/>
              <a:cxnLst/>
              <a:rect l="l" t="t" r="r" b="b"/>
              <a:pathLst>
                <a:path w="1382" h="1382" extrusionOk="0">
                  <a:moveTo>
                    <a:pt x="667" y="334"/>
                  </a:moveTo>
                  <a:cubicBezTo>
                    <a:pt x="881" y="334"/>
                    <a:pt x="1024" y="477"/>
                    <a:pt x="1024" y="691"/>
                  </a:cubicBezTo>
                  <a:cubicBezTo>
                    <a:pt x="1024" y="906"/>
                    <a:pt x="857" y="1048"/>
                    <a:pt x="667" y="1048"/>
                  </a:cubicBezTo>
                  <a:cubicBezTo>
                    <a:pt x="476" y="1048"/>
                    <a:pt x="310" y="906"/>
                    <a:pt x="310" y="691"/>
                  </a:cubicBezTo>
                  <a:cubicBezTo>
                    <a:pt x="310" y="477"/>
                    <a:pt x="500" y="334"/>
                    <a:pt x="667" y="334"/>
                  </a:cubicBezTo>
                  <a:close/>
                  <a:moveTo>
                    <a:pt x="667" y="1"/>
                  </a:moveTo>
                  <a:cubicBezTo>
                    <a:pt x="286" y="1"/>
                    <a:pt x="0" y="310"/>
                    <a:pt x="0" y="691"/>
                  </a:cubicBezTo>
                  <a:cubicBezTo>
                    <a:pt x="0" y="1072"/>
                    <a:pt x="286" y="1382"/>
                    <a:pt x="667" y="1382"/>
                  </a:cubicBezTo>
                  <a:cubicBezTo>
                    <a:pt x="1072" y="1382"/>
                    <a:pt x="1381" y="1072"/>
                    <a:pt x="1357" y="691"/>
                  </a:cubicBezTo>
                  <a:cubicBezTo>
                    <a:pt x="1357" y="310"/>
                    <a:pt x="1072" y="1"/>
                    <a:pt x="6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8" name="Google Shape;14108;p27"/>
            <p:cNvSpPr/>
            <p:nvPr/>
          </p:nvSpPr>
          <p:spPr>
            <a:xfrm>
              <a:off x="6658438" y="3354783"/>
              <a:ext cx="69100" cy="103625"/>
            </a:xfrm>
            <a:custGeom>
              <a:avLst/>
              <a:gdLst/>
              <a:ahLst/>
              <a:cxnLst/>
              <a:rect l="l" t="t" r="r" b="b"/>
              <a:pathLst>
                <a:path w="2764" h="4145" extrusionOk="0">
                  <a:moveTo>
                    <a:pt x="1334" y="1"/>
                  </a:moveTo>
                  <a:cubicBezTo>
                    <a:pt x="953" y="1"/>
                    <a:pt x="620" y="120"/>
                    <a:pt x="358" y="429"/>
                  </a:cubicBezTo>
                  <a:cubicBezTo>
                    <a:pt x="167" y="620"/>
                    <a:pt x="72" y="906"/>
                    <a:pt x="24" y="1168"/>
                  </a:cubicBezTo>
                  <a:cubicBezTo>
                    <a:pt x="1" y="1382"/>
                    <a:pt x="1" y="1573"/>
                    <a:pt x="1" y="1787"/>
                  </a:cubicBezTo>
                  <a:lnTo>
                    <a:pt x="1" y="2001"/>
                  </a:lnTo>
                  <a:lnTo>
                    <a:pt x="1" y="2477"/>
                  </a:lnTo>
                  <a:cubicBezTo>
                    <a:pt x="1"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9" y="4144"/>
                    <a:pt x="2263" y="3883"/>
                    <a:pt x="2263" y="3597"/>
                  </a:cubicBezTo>
                  <a:lnTo>
                    <a:pt x="2263" y="2716"/>
                  </a:lnTo>
                  <a:lnTo>
                    <a:pt x="2406" y="2716"/>
                  </a:lnTo>
                  <a:cubicBezTo>
                    <a:pt x="2573" y="2692"/>
                    <a:pt x="2739" y="2477"/>
                    <a:pt x="2739" y="2287"/>
                  </a:cubicBezTo>
                  <a:lnTo>
                    <a:pt x="2739" y="1644"/>
                  </a:lnTo>
                  <a:lnTo>
                    <a:pt x="2763" y="1311"/>
                  </a:lnTo>
                  <a:cubicBezTo>
                    <a:pt x="2763" y="1096"/>
                    <a:pt x="2739" y="953"/>
                    <a:pt x="2668" y="810"/>
                  </a:cubicBezTo>
                  <a:lnTo>
                    <a:pt x="2573" y="620"/>
                  </a:lnTo>
                  <a:cubicBezTo>
                    <a:pt x="2542" y="569"/>
                    <a:pt x="2486" y="540"/>
                    <a:pt x="2429" y="540"/>
                  </a:cubicBezTo>
                  <a:cubicBezTo>
                    <a:pt x="2353" y="540"/>
                    <a:pt x="2277" y="592"/>
                    <a:pt x="2263" y="715"/>
                  </a:cubicBezTo>
                  <a:lnTo>
                    <a:pt x="2263" y="739"/>
                  </a:lnTo>
                  <a:cubicBezTo>
                    <a:pt x="2311" y="834"/>
                    <a:pt x="2334" y="906"/>
                    <a:pt x="2382" y="977"/>
                  </a:cubicBezTo>
                  <a:cubicBezTo>
                    <a:pt x="2430" y="1144"/>
                    <a:pt x="2430" y="1263"/>
                    <a:pt x="2430" y="1406"/>
                  </a:cubicBezTo>
                  <a:lnTo>
                    <a:pt x="2430" y="1882"/>
                  </a:lnTo>
                  <a:lnTo>
                    <a:pt x="2430" y="2263"/>
                  </a:lnTo>
                  <a:cubicBezTo>
                    <a:pt x="2430" y="2287"/>
                    <a:pt x="2406" y="2335"/>
                    <a:pt x="2334" y="2335"/>
                  </a:cubicBezTo>
                  <a:cubicBezTo>
                    <a:pt x="2311" y="2335"/>
                    <a:pt x="2311" y="2287"/>
                    <a:pt x="2311" y="2263"/>
                  </a:cubicBezTo>
                  <a:lnTo>
                    <a:pt x="2311" y="2239"/>
                  </a:lnTo>
                  <a:lnTo>
                    <a:pt x="2311" y="1215"/>
                  </a:lnTo>
                  <a:cubicBezTo>
                    <a:pt x="2311" y="1144"/>
                    <a:pt x="2263" y="1072"/>
                    <a:pt x="2168" y="1049"/>
                  </a:cubicBezTo>
                  <a:cubicBezTo>
                    <a:pt x="2152" y="1046"/>
                    <a:pt x="2137" y="1044"/>
                    <a:pt x="2123" y="1044"/>
                  </a:cubicBezTo>
                  <a:cubicBezTo>
                    <a:pt x="2026"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9" y="1882"/>
                    <a:pt x="1453" y="1858"/>
                  </a:cubicBezTo>
                  <a:cubicBezTo>
                    <a:pt x="1432" y="1850"/>
                    <a:pt x="1411" y="1846"/>
                    <a:pt x="1392"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9" y="1044"/>
                    <a:pt x="694" y="1044"/>
                  </a:cubicBezTo>
                  <a:cubicBezTo>
                    <a:pt x="597" y="1044"/>
                    <a:pt x="525" y="1112"/>
                    <a:pt x="525" y="1215"/>
                  </a:cubicBezTo>
                  <a:lnTo>
                    <a:pt x="525" y="2263"/>
                  </a:lnTo>
                  <a:cubicBezTo>
                    <a:pt x="525" y="2287"/>
                    <a:pt x="501" y="2335"/>
                    <a:pt x="477" y="2335"/>
                  </a:cubicBezTo>
                  <a:cubicBezTo>
                    <a:pt x="429" y="2335"/>
                    <a:pt x="405" y="2287"/>
                    <a:pt x="405" y="2263"/>
                  </a:cubicBezTo>
                  <a:lnTo>
                    <a:pt x="405" y="1906"/>
                  </a:lnTo>
                  <a:lnTo>
                    <a:pt x="405" y="1430"/>
                  </a:lnTo>
                  <a:cubicBezTo>
                    <a:pt x="405" y="1311"/>
                    <a:pt x="405" y="1168"/>
                    <a:pt x="429" y="1049"/>
                  </a:cubicBezTo>
                  <a:cubicBezTo>
                    <a:pt x="477" y="930"/>
                    <a:pt x="525" y="834"/>
                    <a:pt x="596" y="739"/>
                  </a:cubicBezTo>
                  <a:cubicBezTo>
                    <a:pt x="715" y="572"/>
                    <a:pt x="906" y="429"/>
                    <a:pt x="1120" y="358"/>
                  </a:cubicBezTo>
                  <a:cubicBezTo>
                    <a:pt x="1215" y="334"/>
                    <a:pt x="1334" y="334"/>
                    <a:pt x="1429" y="334"/>
                  </a:cubicBezTo>
                  <a:cubicBezTo>
                    <a:pt x="1549" y="334"/>
                    <a:pt x="1668" y="358"/>
                    <a:pt x="1739" y="382"/>
                  </a:cubicBezTo>
                  <a:cubicBezTo>
                    <a:pt x="1760" y="392"/>
                    <a:pt x="1781" y="397"/>
                    <a:pt x="1801" y="397"/>
                  </a:cubicBezTo>
                  <a:cubicBezTo>
                    <a:pt x="1873" y="397"/>
                    <a:pt x="1935" y="337"/>
                    <a:pt x="1953" y="263"/>
                  </a:cubicBezTo>
                  <a:cubicBezTo>
                    <a:pt x="1977" y="191"/>
                    <a:pt x="1930" y="96"/>
                    <a:pt x="1834" y="72"/>
                  </a:cubicBezTo>
                  <a:cubicBezTo>
                    <a:pt x="1691" y="1"/>
                    <a:pt x="1382" y="1"/>
                    <a:pt x="1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9" name="Google Shape;14109;p27"/>
            <p:cNvSpPr/>
            <p:nvPr/>
          </p:nvSpPr>
          <p:spPr>
            <a:xfrm>
              <a:off x="6731663"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7" y="2287"/>
                  </a:lnTo>
                  <a:lnTo>
                    <a:pt x="2620" y="2263"/>
                  </a:lnTo>
                  <a:cubicBezTo>
                    <a:pt x="2716" y="2168"/>
                    <a:pt x="2739" y="2073"/>
                    <a:pt x="2739" y="1953"/>
                  </a:cubicBezTo>
                  <a:lnTo>
                    <a:pt x="2739" y="1287"/>
                  </a:lnTo>
                  <a:cubicBezTo>
                    <a:pt x="2811" y="1072"/>
                    <a:pt x="2739" y="834"/>
                    <a:pt x="2620" y="620"/>
                  </a:cubicBezTo>
                  <a:cubicBezTo>
                    <a:pt x="2590" y="569"/>
                    <a:pt x="2533" y="540"/>
                    <a:pt x="2477" y="540"/>
                  </a:cubicBezTo>
                  <a:cubicBezTo>
                    <a:pt x="2401" y="540"/>
                    <a:pt x="2324" y="592"/>
                    <a:pt x="2311" y="715"/>
                  </a:cubicBezTo>
                  <a:lnTo>
                    <a:pt x="2311" y="739"/>
                  </a:lnTo>
                  <a:cubicBezTo>
                    <a:pt x="2430" y="929"/>
                    <a:pt x="2478" y="1096"/>
                    <a:pt x="2478" y="1310"/>
                  </a:cubicBezTo>
                  <a:lnTo>
                    <a:pt x="2478" y="1953"/>
                  </a:lnTo>
                  <a:cubicBezTo>
                    <a:pt x="2478" y="2001"/>
                    <a:pt x="2430" y="2025"/>
                    <a:pt x="2382" y="2025"/>
                  </a:cubicBezTo>
                  <a:cubicBezTo>
                    <a:pt x="2358" y="2025"/>
                    <a:pt x="2358" y="2001"/>
                    <a:pt x="2358" y="1953"/>
                  </a:cubicBezTo>
                  <a:lnTo>
                    <a:pt x="2358" y="1930"/>
                  </a:lnTo>
                  <a:lnTo>
                    <a:pt x="2358" y="1287"/>
                  </a:lnTo>
                  <a:cubicBezTo>
                    <a:pt x="2358"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9" y="1180"/>
                    <a:pt x="549" y="1287"/>
                  </a:cubicBezTo>
                  <a:lnTo>
                    <a:pt x="549" y="2025"/>
                  </a:lnTo>
                  <a:cubicBezTo>
                    <a:pt x="549" y="2025"/>
                    <a:pt x="525" y="2073"/>
                    <a:pt x="477" y="2073"/>
                  </a:cubicBezTo>
                  <a:cubicBezTo>
                    <a:pt x="453" y="2073"/>
                    <a:pt x="429" y="2049"/>
                    <a:pt x="429" y="2025"/>
                  </a:cubicBezTo>
                  <a:lnTo>
                    <a:pt x="429" y="1334"/>
                  </a:lnTo>
                  <a:cubicBezTo>
                    <a:pt x="429" y="763"/>
                    <a:pt x="858" y="334"/>
                    <a:pt x="1430" y="334"/>
                  </a:cubicBezTo>
                  <a:cubicBezTo>
                    <a:pt x="1549" y="334"/>
                    <a:pt x="1668" y="358"/>
                    <a:pt x="1763" y="382"/>
                  </a:cubicBezTo>
                  <a:cubicBezTo>
                    <a:pt x="1779" y="386"/>
                    <a:pt x="1796" y="388"/>
                    <a:pt x="1812" y="388"/>
                  </a:cubicBezTo>
                  <a:cubicBezTo>
                    <a:pt x="1889" y="388"/>
                    <a:pt x="1958" y="342"/>
                    <a:pt x="1977" y="263"/>
                  </a:cubicBezTo>
                  <a:cubicBezTo>
                    <a:pt x="2001" y="167"/>
                    <a:pt x="1954" y="96"/>
                    <a:pt x="1858" y="48"/>
                  </a:cubicBezTo>
                  <a:cubicBezTo>
                    <a:pt x="1715" y="1"/>
                    <a:pt x="1406" y="1"/>
                    <a:pt x="1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0" name="Google Shape;14110;p27"/>
            <p:cNvSpPr/>
            <p:nvPr/>
          </p:nvSpPr>
          <p:spPr>
            <a:xfrm>
              <a:off x="6751313"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6" y="0"/>
                    <a:pt x="1" y="310"/>
                    <a:pt x="1" y="691"/>
                  </a:cubicBezTo>
                  <a:cubicBezTo>
                    <a:pt x="1" y="1072"/>
                    <a:pt x="286" y="1382"/>
                    <a:pt x="691" y="1382"/>
                  </a:cubicBezTo>
                  <a:cubicBezTo>
                    <a:pt x="1072" y="1382"/>
                    <a:pt x="1358" y="1072"/>
                    <a:pt x="1358" y="691"/>
                  </a:cubicBezTo>
                  <a:cubicBezTo>
                    <a:pt x="1358" y="310"/>
                    <a:pt x="1072" y="0"/>
                    <a:pt x="6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1" name="Google Shape;14111;p27"/>
            <p:cNvSpPr/>
            <p:nvPr/>
          </p:nvSpPr>
          <p:spPr>
            <a:xfrm>
              <a:off x="6751313" y="3313708"/>
              <a:ext cx="33975" cy="34550"/>
            </a:xfrm>
            <a:custGeom>
              <a:avLst/>
              <a:gdLst/>
              <a:ahLst/>
              <a:cxnLst/>
              <a:rect l="l" t="t" r="r" b="b"/>
              <a:pathLst>
                <a:path w="1359" h="1382" extrusionOk="0">
                  <a:moveTo>
                    <a:pt x="691" y="334"/>
                  </a:moveTo>
                  <a:cubicBezTo>
                    <a:pt x="858" y="334"/>
                    <a:pt x="1049" y="477"/>
                    <a:pt x="1049" y="691"/>
                  </a:cubicBezTo>
                  <a:cubicBezTo>
                    <a:pt x="1049" y="906"/>
                    <a:pt x="858" y="1048"/>
                    <a:pt x="691" y="1048"/>
                  </a:cubicBezTo>
                  <a:cubicBezTo>
                    <a:pt x="477" y="1048"/>
                    <a:pt x="334" y="906"/>
                    <a:pt x="334" y="691"/>
                  </a:cubicBezTo>
                  <a:cubicBezTo>
                    <a:pt x="334" y="477"/>
                    <a:pt x="501" y="334"/>
                    <a:pt x="691" y="334"/>
                  </a:cubicBezTo>
                  <a:close/>
                  <a:moveTo>
                    <a:pt x="691" y="1"/>
                  </a:moveTo>
                  <a:cubicBezTo>
                    <a:pt x="286" y="1"/>
                    <a:pt x="1" y="310"/>
                    <a:pt x="1" y="691"/>
                  </a:cubicBezTo>
                  <a:cubicBezTo>
                    <a:pt x="1" y="1072"/>
                    <a:pt x="286" y="1382"/>
                    <a:pt x="691" y="1382"/>
                  </a:cubicBezTo>
                  <a:cubicBezTo>
                    <a:pt x="1049" y="1382"/>
                    <a:pt x="1358" y="1072"/>
                    <a:pt x="1358" y="691"/>
                  </a:cubicBezTo>
                  <a:cubicBezTo>
                    <a:pt x="1358" y="310"/>
                    <a:pt x="1072" y="1"/>
                    <a:pt x="6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2" name="Google Shape;14112;p27"/>
            <p:cNvSpPr/>
            <p:nvPr/>
          </p:nvSpPr>
          <p:spPr>
            <a:xfrm>
              <a:off x="6732863" y="3354783"/>
              <a:ext cx="69075" cy="103625"/>
            </a:xfrm>
            <a:custGeom>
              <a:avLst/>
              <a:gdLst/>
              <a:ahLst/>
              <a:cxnLst/>
              <a:rect l="l" t="t" r="r" b="b"/>
              <a:pathLst>
                <a:path w="2763" h="4145" extrusionOk="0">
                  <a:moveTo>
                    <a:pt x="1334" y="1"/>
                  </a:moveTo>
                  <a:cubicBezTo>
                    <a:pt x="953" y="1"/>
                    <a:pt x="620" y="120"/>
                    <a:pt x="358"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8" y="810"/>
                  </a:cubicBezTo>
                  <a:lnTo>
                    <a:pt x="2572" y="620"/>
                  </a:lnTo>
                  <a:cubicBezTo>
                    <a:pt x="2542" y="569"/>
                    <a:pt x="2485" y="540"/>
                    <a:pt x="2429" y="540"/>
                  </a:cubicBezTo>
                  <a:cubicBezTo>
                    <a:pt x="2353" y="540"/>
                    <a:pt x="2276" y="592"/>
                    <a:pt x="2263" y="715"/>
                  </a:cubicBezTo>
                  <a:lnTo>
                    <a:pt x="2263" y="739"/>
                  </a:lnTo>
                  <a:cubicBezTo>
                    <a:pt x="2310" y="834"/>
                    <a:pt x="2334" y="906"/>
                    <a:pt x="2382" y="977"/>
                  </a:cubicBezTo>
                  <a:cubicBezTo>
                    <a:pt x="2430" y="1144"/>
                    <a:pt x="2430" y="1263"/>
                    <a:pt x="2430" y="1406"/>
                  </a:cubicBezTo>
                  <a:lnTo>
                    <a:pt x="2430" y="1882"/>
                  </a:lnTo>
                  <a:lnTo>
                    <a:pt x="2430" y="2263"/>
                  </a:lnTo>
                  <a:cubicBezTo>
                    <a:pt x="2430" y="2287"/>
                    <a:pt x="2406" y="2335"/>
                    <a:pt x="2334" y="2335"/>
                  </a:cubicBezTo>
                  <a:cubicBezTo>
                    <a:pt x="2310" y="2335"/>
                    <a:pt x="2310" y="2287"/>
                    <a:pt x="2310" y="2263"/>
                  </a:cubicBezTo>
                  <a:lnTo>
                    <a:pt x="2310" y="2239"/>
                  </a:lnTo>
                  <a:lnTo>
                    <a:pt x="2310" y="1215"/>
                  </a:lnTo>
                  <a:cubicBezTo>
                    <a:pt x="2310" y="1144"/>
                    <a:pt x="2263" y="1072"/>
                    <a:pt x="2168"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8" y="1882"/>
                    <a:pt x="1453" y="1858"/>
                  </a:cubicBezTo>
                  <a:cubicBezTo>
                    <a:pt x="1432"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8" y="1044"/>
                    <a:pt x="694" y="1044"/>
                  </a:cubicBezTo>
                  <a:cubicBezTo>
                    <a:pt x="597" y="1044"/>
                    <a:pt x="524" y="1112"/>
                    <a:pt x="524" y="1215"/>
                  </a:cubicBezTo>
                  <a:lnTo>
                    <a:pt x="524" y="2263"/>
                  </a:lnTo>
                  <a:cubicBezTo>
                    <a:pt x="524" y="2287"/>
                    <a:pt x="501"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1" y="397"/>
                    <a:pt x="1801" y="397"/>
                  </a:cubicBezTo>
                  <a:cubicBezTo>
                    <a:pt x="1872" y="397"/>
                    <a:pt x="1935" y="337"/>
                    <a:pt x="1953" y="263"/>
                  </a:cubicBezTo>
                  <a:cubicBezTo>
                    <a:pt x="1977" y="191"/>
                    <a:pt x="1929" y="96"/>
                    <a:pt x="1834" y="72"/>
                  </a:cubicBezTo>
                  <a:cubicBezTo>
                    <a:pt x="1691" y="1"/>
                    <a:pt x="1382" y="1"/>
                    <a:pt x="1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3" name="Google Shape;14113;p27"/>
            <p:cNvSpPr/>
            <p:nvPr/>
          </p:nvSpPr>
          <p:spPr>
            <a:xfrm>
              <a:off x="6806088"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29" y="3620"/>
                    <a:pt x="929" y="3549"/>
                  </a:cubicBezTo>
                  <a:lnTo>
                    <a:pt x="929" y="2835"/>
                  </a:lnTo>
                  <a:close/>
                  <a:moveTo>
                    <a:pt x="2001" y="2835"/>
                  </a:moveTo>
                  <a:lnTo>
                    <a:pt x="2001" y="3549"/>
                  </a:lnTo>
                  <a:cubicBezTo>
                    <a:pt x="2001" y="3620"/>
                    <a:pt x="1906" y="3716"/>
                    <a:pt x="1834"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1" y="715"/>
                  </a:cubicBezTo>
                  <a:lnTo>
                    <a:pt x="2311"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1"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8" y="1180"/>
                    <a:pt x="548" y="1287"/>
                  </a:cubicBezTo>
                  <a:lnTo>
                    <a:pt x="548" y="2025"/>
                  </a:lnTo>
                  <a:cubicBezTo>
                    <a:pt x="548" y="2025"/>
                    <a:pt x="525" y="2073"/>
                    <a:pt x="477" y="2073"/>
                  </a:cubicBezTo>
                  <a:cubicBezTo>
                    <a:pt x="453" y="2073"/>
                    <a:pt x="429" y="2049"/>
                    <a:pt x="429" y="2025"/>
                  </a:cubicBezTo>
                  <a:lnTo>
                    <a:pt x="429" y="1334"/>
                  </a:lnTo>
                  <a:cubicBezTo>
                    <a:pt x="429" y="763"/>
                    <a:pt x="858" y="334"/>
                    <a:pt x="1429" y="334"/>
                  </a:cubicBezTo>
                  <a:cubicBezTo>
                    <a:pt x="1549" y="334"/>
                    <a:pt x="1668" y="358"/>
                    <a:pt x="1763" y="382"/>
                  </a:cubicBezTo>
                  <a:cubicBezTo>
                    <a:pt x="1779" y="386"/>
                    <a:pt x="1796" y="388"/>
                    <a:pt x="1812" y="388"/>
                  </a:cubicBezTo>
                  <a:cubicBezTo>
                    <a:pt x="1889" y="388"/>
                    <a:pt x="1957" y="342"/>
                    <a:pt x="1977" y="263"/>
                  </a:cubicBezTo>
                  <a:cubicBezTo>
                    <a:pt x="2001" y="167"/>
                    <a:pt x="1953" y="96"/>
                    <a:pt x="1858" y="48"/>
                  </a:cubicBezTo>
                  <a:cubicBezTo>
                    <a:pt x="1715" y="1"/>
                    <a:pt x="1406" y="1"/>
                    <a:pt x="1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4" name="Google Shape;14114;p27"/>
            <p:cNvSpPr/>
            <p:nvPr/>
          </p:nvSpPr>
          <p:spPr>
            <a:xfrm>
              <a:off x="6825738" y="3468508"/>
              <a:ext cx="33950" cy="34550"/>
            </a:xfrm>
            <a:custGeom>
              <a:avLst/>
              <a:gdLst/>
              <a:ahLst/>
              <a:cxnLst/>
              <a:rect l="l" t="t" r="r" b="b"/>
              <a:pathLst>
                <a:path w="1358" h="1382" extrusionOk="0">
                  <a:moveTo>
                    <a:pt x="691" y="334"/>
                  </a:moveTo>
                  <a:cubicBezTo>
                    <a:pt x="858" y="334"/>
                    <a:pt x="1048" y="477"/>
                    <a:pt x="1048" y="691"/>
                  </a:cubicBezTo>
                  <a:cubicBezTo>
                    <a:pt x="1048" y="881"/>
                    <a:pt x="882" y="1048"/>
                    <a:pt x="691" y="1048"/>
                  </a:cubicBezTo>
                  <a:cubicBezTo>
                    <a:pt x="501"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5" name="Google Shape;14115;p27"/>
            <p:cNvSpPr/>
            <p:nvPr/>
          </p:nvSpPr>
          <p:spPr>
            <a:xfrm>
              <a:off x="6825738"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1" y="334"/>
                    <a:pt x="691" y="334"/>
                  </a:cubicBezTo>
                  <a:close/>
                  <a:moveTo>
                    <a:pt x="691" y="1"/>
                  </a:moveTo>
                  <a:cubicBezTo>
                    <a:pt x="286" y="1"/>
                    <a:pt x="0" y="310"/>
                    <a:pt x="0" y="691"/>
                  </a:cubicBezTo>
                  <a:cubicBezTo>
                    <a:pt x="0" y="1072"/>
                    <a:pt x="286" y="1382"/>
                    <a:pt x="691" y="1382"/>
                  </a:cubicBezTo>
                  <a:cubicBezTo>
                    <a:pt x="1048" y="1382"/>
                    <a:pt x="1358" y="1072"/>
                    <a:pt x="1358" y="691"/>
                  </a:cubicBezTo>
                  <a:cubicBezTo>
                    <a:pt x="1358" y="310"/>
                    <a:pt x="1072" y="1"/>
                    <a:pt x="6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6" name="Google Shape;14116;p27"/>
            <p:cNvSpPr/>
            <p:nvPr/>
          </p:nvSpPr>
          <p:spPr>
            <a:xfrm>
              <a:off x="6807288" y="3354783"/>
              <a:ext cx="69075" cy="103625"/>
            </a:xfrm>
            <a:custGeom>
              <a:avLst/>
              <a:gdLst/>
              <a:ahLst/>
              <a:cxnLst/>
              <a:rect l="l" t="t" r="r" b="b"/>
              <a:pathLst>
                <a:path w="2763" h="4145" extrusionOk="0">
                  <a:moveTo>
                    <a:pt x="1334" y="1"/>
                  </a:moveTo>
                  <a:cubicBezTo>
                    <a:pt x="953" y="1"/>
                    <a:pt x="619" y="120"/>
                    <a:pt x="357"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7"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3" y="715"/>
                  </a:cubicBezTo>
                  <a:lnTo>
                    <a:pt x="2263" y="739"/>
                  </a:lnTo>
                  <a:cubicBezTo>
                    <a:pt x="2310" y="834"/>
                    <a:pt x="2334" y="906"/>
                    <a:pt x="2382" y="977"/>
                  </a:cubicBezTo>
                  <a:cubicBezTo>
                    <a:pt x="2429" y="1144"/>
                    <a:pt x="2429" y="1263"/>
                    <a:pt x="2429" y="1406"/>
                  </a:cubicBezTo>
                  <a:lnTo>
                    <a:pt x="2429" y="1882"/>
                  </a:lnTo>
                  <a:lnTo>
                    <a:pt x="2429" y="2263"/>
                  </a:lnTo>
                  <a:cubicBezTo>
                    <a:pt x="2429" y="2287"/>
                    <a:pt x="2406" y="2335"/>
                    <a:pt x="2334" y="2335"/>
                  </a:cubicBezTo>
                  <a:cubicBezTo>
                    <a:pt x="2310" y="2335"/>
                    <a:pt x="2310" y="2287"/>
                    <a:pt x="2310" y="2263"/>
                  </a:cubicBezTo>
                  <a:lnTo>
                    <a:pt x="2310" y="2239"/>
                  </a:lnTo>
                  <a:lnTo>
                    <a:pt x="2310" y="1215"/>
                  </a:lnTo>
                  <a:cubicBezTo>
                    <a:pt x="2310" y="1144"/>
                    <a:pt x="2263" y="1072"/>
                    <a:pt x="2167"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6" y="3724"/>
                    <a:pt x="1715" y="3716"/>
                  </a:cubicBezTo>
                  <a:cubicBezTo>
                    <a:pt x="1620" y="3692"/>
                    <a:pt x="1596" y="3644"/>
                    <a:pt x="1596" y="3549"/>
                  </a:cubicBezTo>
                  <a:lnTo>
                    <a:pt x="1596" y="3525"/>
                  </a:lnTo>
                  <a:lnTo>
                    <a:pt x="1596" y="2025"/>
                  </a:lnTo>
                  <a:cubicBezTo>
                    <a:pt x="1596" y="1930"/>
                    <a:pt x="1548" y="1882"/>
                    <a:pt x="1453" y="1858"/>
                  </a:cubicBezTo>
                  <a:cubicBezTo>
                    <a:pt x="1431"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0" y="397"/>
                    <a:pt x="1801" y="397"/>
                  </a:cubicBezTo>
                  <a:cubicBezTo>
                    <a:pt x="1872" y="397"/>
                    <a:pt x="1934" y="337"/>
                    <a:pt x="1953" y="263"/>
                  </a:cubicBezTo>
                  <a:cubicBezTo>
                    <a:pt x="1977" y="191"/>
                    <a:pt x="1929" y="96"/>
                    <a:pt x="1834" y="72"/>
                  </a:cubicBezTo>
                  <a:cubicBezTo>
                    <a:pt x="1691" y="1"/>
                    <a:pt x="1381" y="1"/>
                    <a:pt x="138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7" name="Google Shape;14117;p27"/>
            <p:cNvSpPr/>
            <p:nvPr/>
          </p:nvSpPr>
          <p:spPr>
            <a:xfrm>
              <a:off x="6880513" y="3508983"/>
              <a:ext cx="70275" cy="101825"/>
            </a:xfrm>
            <a:custGeom>
              <a:avLst/>
              <a:gdLst/>
              <a:ahLst/>
              <a:cxnLst/>
              <a:rect l="l" t="t" r="r" b="b"/>
              <a:pathLst>
                <a:path w="2811" h="4073" extrusionOk="0">
                  <a:moveTo>
                    <a:pt x="1286" y="2835"/>
                  </a:moveTo>
                  <a:lnTo>
                    <a:pt x="1286" y="3501"/>
                  </a:lnTo>
                  <a:lnTo>
                    <a:pt x="1286" y="3597"/>
                  </a:lnTo>
                  <a:cubicBezTo>
                    <a:pt x="1263" y="3692"/>
                    <a:pt x="1167" y="3716"/>
                    <a:pt x="1120" y="3716"/>
                  </a:cubicBezTo>
                  <a:cubicBezTo>
                    <a:pt x="1024" y="3716"/>
                    <a:pt x="929" y="3620"/>
                    <a:pt x="929" y="3549"/>
                  </a:cubicBezTo>
                  <a:lnTo>
                    <a:pt x="929" y="2835"/>
                  </a:lnTo>
                  <a:close/>
                  <a:moveTo>
                    <a:pt x="2001" y="2835"/>
                  </a:moveTo>
                  <a:lnTo>
                    <a:pt x="2001" y="3549"/>
                  </a:lnTo>
                  <a:cubicBezTo>
                    <a:pt x="2001" y="3620"/>
                    <a:pt x="1906" y="3716"/>
                    <a:pt x="1834" y="3716"/>
                  </a:cubicBezTo>
                  <a:cubicBezTo>
                    <a:pt x="1739" y="3716"/>
                    <a:pt x="1667" y="3692"/>
                    <a:pt x="1644" y="3597"/>
                  </a:cubicBezTo>
                  <a:lnTo>
                    <a:pt x="1644" y="3549"/>
                  </a:lnTo>
                  <a:lnTo>
                    <a:pt x="1644" y="3501"/>
                  </a:lnTo>
                  <a:lnTo>
                    <a:pt x="1644" y="2835"/>
                  </a:lnTo>
                  <a:close/>
                  <a:moveTo>
                    <a:pt x="1358" y="1"/>
                  </a:moveTo>
                  <a:cubicBezTo>
                    <a:pt x="953" y="1"/>
                    <a:pt x="643" y="120"/>
                    <a:pt x="358" y="406"/>
                  </a:cubicBezTo>
                  <a:cubicBezTo>
                    <a:pt x="0" y="810"/>
                    <a:pt x="0" y="1310"/>
                    <a:pt x="0" y="1787"/>
                  </a:cubicBezTo>
                  <a:lnTo>
                    <a:pt x="0" y="2025"/>
                  </a:lnTo>
                  <a:lnTo>
                    <a:pt x="0" y="2049"/>
                  </a:lnTo>
                  <a:cubicBezTo>
                    <a:pt x="0" y="2120"/>
                    <a:pt x="48" y="2168"/>
                    <a:pt x="72" y="2239"/>
                  </a:cubicBezTo>
                  <a:cubicBezTo>
                    <a:pt x="72" y="2263"/>
                    <a:pt x="96" y="2263"/>
                    <a:pt x="96" y="2287"/>
                  </a:cubicBezTo>
                  <a:lnTo>
                    <a:pt x="119" y="2311"/>
                  </a:lnTo>
                  <a:lnTo>
                    <a:pt x="96" y="2501"/>
                  </a:lnTo>
                  <a:lnTo>
                    <a:pt x="96" y="2525"/>
                  </a:lnTo>
                  <a:cubicBezTo>
                    <a:pt x="119"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0" y="715"/>
                  </a:cubicBezTo>
                  <a:lnTo>
                    <a:pt x="2310"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0"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2" y="2382"/>
                    <a:pt x="905" y="2239"/>
                    <a:pt x="905" y="2025"/>
                  </a:cubicBezTo>
                  <a:lnTo>
                    <a:pt x="905" y="2001"/>
                  </a:lnTo>
                  <a:lnTo>
                    <a:pt x="905" y="1287"/>
                  </a:lnTo>
                  <a:cubicBezTo>
                    <a:pt x="905" y="1191"/>
                    <a:pt x="834" y="1120"/>
                    <a:pt x="762" y="1096"/>
                  </a:cubicBezTo>
                  <a:cubicBezTo>
                    <a:pt x="750" y="1094"/>
                    <a:pt x="738" y="1092"/>
                    <a:pt x="726" y="1092"/>
                  </a:cubicBezTo>
                  <a:cubicBezTo>
                    <a:pt x="625" y="1092"/>
                    <a:pt x="548" y="1180"/>
                    <a:pt x="548" y="1287"/>
                  </a:cubicBezTo>
                  <a:lnTo>
                    <a:pt x="548" y="2025"/>
                  </a:lnTo>
                  <a:cubicBezTo>
                    <a:pt x="548" y="2025"/>
                    <a:pt x="524" y="2073"/>
                    <a:pt x="477" y="2073"/>
                  </a:cubicBezTo>
                  <a:cubicBezTo>
                    <a:pt x="453" y="2073"/>
                    <a:pt x="429" y="2049"/>
                    <a:pt x="429" y="2025"/>
                  </a:cubicBezTo>
                  <a:lnTo>
                    <a:pt x="429" y="1334"/>
                  </a:lnTo>
                  <a:cubicBezTo>
                    <a:pt x="429" y="763"/>
                    <a:pt x="858" y="334"/>
                    <a:pt x="1429" y="334"/>
                  </a:cubicBezTo>
                  <a:cubicBezTo>
                    <a:pt x="1548" y="334"/>
                    <a:pt x="1667" y="358"/>
                    <a:pt x="1763" y="382"/>
                  </a:cubicBezTo>
                  <a:cubicBezTo>
                    <a:pt x="1779" y="386"/>
                    <a:pt x="1795" y="388"/>
                    <a:pt x="1811" y="388"/>
                  </a:cubicBezTo>
                  <a:cubicBezTo>
                    <a:pt x="1889" y="388"/>
                    <a:pt x="1957" y="342"/>
                    <a:pt x="1977" y="263"/>
                  </a:cubicBezTo>
                  <a:cubicBezTo>
                    <a:pt x="2001" y="167"/>
                    <a:pt x="1953" y="96"/>
                    <a:pt x="1858" y="48"/>
                  </a:cubicBezTo>
                  <a:cubicBezTo>
                    <a:pt x="1715" y="1"/>
                    <a:pt x="1405" y="1"/>
                    <a:pt x="140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8" name="Google Shape;14118;p27"/>
            <p:cNvSpPr/>
            <p:nvPr/>
          </p:nvSpPr>
          <p:spPr>
            <a:xfrm>
              <a:off x="6900163" y="3468508"/>
              <a:ext cx="33950" cy="34550"/>
            </a:xfrm>
            <a:custGeom>
              <a:avLst/>
              <a:gdLst/>
              <a:ahLst/>
              <a:cxnLst/>
              <a:rect l="l" t="t" r="r" b="b"/>
              <a:pathLst>
                <a:path w="1358" h="1382" extrusionOk="0">
                  <a:moveTo>
                    <a:pt x="691" y="334"/>
                  </a:moveTo>
                  <a:cubicBezTo>
                    <a:pt x="858" y="334"/>
                    <a:pt x="1048" y="477"/>
                    <a:pt x="1048" y="691"/>
                  </a:cubicBezTo>
                  <a:cubicBezTo>
                    <a:pt x="1048" y="881"/>
                    <a:pt x="881" y="1048"/>
                    <a:pt x="691" y="1048"/>
                  </a:cubicBezTo>
                  <a:cubicBezTo>
                    <a:pt x="500"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9" name="Google Shape;14119;p27"/>
            <p:cNvSpPr/>
            <p:nvPr/>
          </p:nvSpPr>
          <p:spPr>
            <a:xfrm>
              <a:off x="6900163"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0" y="334"/>
                    <a:pt x="691" y="334"/>
                  </a:cubicBezTo>
                  <a:close/>
                  <a:moveTo>
                    <a:pt x="691" y="1"/>
                  </a:moveTo>
                  <a:cubicBezTo>
                    <a:pt x="286" y="1"/>
                    <a:pt x="0" y="310"/>
                    <a:pt x="0" y="691"/>
                  </a:cubicBezTo>
                  <a:cubicBezTo>
                    <a:pt x="0" y="1072"/>
                    <a:pt x="286" y="1382"/>
                    <a:pt x="691" y="1382"/>
                  </a:cubicBezTo>
                  <a:cubicBezTo>
                    <a:pt x="1072" y="1382"/>
                    <a:pt x="1358" y="1072"/>
                    <a:pt x="1358" y="691"/>
                  </a:cubicBezTo>
                  <a:cubicBezTo>
                    <a:pt x="1358" y="310"/>
                    <a:pt x="1072" y="1"/>
                    <a:pt x="6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20" name="Google Shape;14120;p27"/>
            <p:cNvSpPr/>
            <p:nvPr/>
          </p:nvSpPr>
          <p:spPr>
            <a:xfrm>
              <a:off x="6881713" y="3354783"/>
              <a:ext cx="69075" cy="103625"/>
            </a:xfrm>
            <a:custGeom>
              <a:avLst/>
              <a:gdLst/>
              <a:ahLst/>
              <a:cxnLst/>
              <a:rect l="l" t="t" r="r" b="b"/>
              <a:pathLst>
                <a:path w="2763" h="4145" extrusionOk="0">
                  <a:moveTo>
                    <a:pt x="1334" y="1"/>
                  </a:moveTo>
                  <a:cubicBezTo>
                    <a:pt x="953" y="1"/>
                    <a:pt x="619" y="120"/>
                    <a:pt x="357" y="429"/>
                  </a:cubicBezTo>
                  <a:cubicBezTo>
                    <a:pt x="167" y="620"/>
                    <a:pt x="71" y="906"/>
                    <a:pt x="24" y="1168"/>
                  </a:cubicBezTo>
                  <a:cubicBezTo>
                    <a:pt x="0" y="1382"/>
                    <a:pt x="0" y="1573"/>
                    <a:pt x="0" y="1787"/>
                  </a:cubicBezTo>
                  <a:lnTo>
                    <a:pt x="0" y="2001"/>
                  </a:lnTo>
                  <a:lnTo>
                    <a:pt x="0" y="2477"/>
                  </a:lnTo>
                  <a:cubicBezTo>
                    <a:pt x="0" y="2501"/>
                    <a:pt x="24" y="2573"/>
                    <a:pt x="48" y="2573"/>
                  </a:cubicBezTo>
                  <a:cubicBezTo>
                    <a:pt x="191" y="2692"/>
                    <a:pt x="357" y="2716"/>
                    <a:pt x="476" y="2716"/>
                  </a:cubicBezTo>
                  <a:lnTo>
                    <a:pt x="476" y="3597"/>
                  </a:lnTo>
                  <a:cubicBezTo>
                    <a:pt x="476" y="3906"/>
                    <a:pt x="667" y="4144"/>
                    <a:pt x="976" y="4144"/>
                  </a:cubicBezTo>
                  <a:cubicBezTo>
                    <a:pt x="1119" y="4144"/>
                    <a:pt x="1238" y="4073"/>
                    <a:pt x="1357" y="4002"/>
                  </a:cubicBezTo>
                  <a:cubicBezTo>
                    <a:pt x="1453" y="4073"/>
                    <a:pt x="1596" y="4144"/>
                    <a:pt x="1739" y="4144"/>
                  </a:cubicBezTo>
                  <a:cubicBezTo>
                    <a:pt x="2048" y="4144"/>
                    <a:pt x="2262" y="3883"/>
                    <a:pt x="2262" y="3597"/>
                  </a:cubicBezTo>
                  <a:lnTo>
                    <a:pt x="2262" y="2716"/>
                  </a:lnTo>
                  <a:lnTo>
                    <a:pt x="2405"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2" y="715"/>
                  </a:cubicBezTo>
                  <a:lnTo>
                    <a:pt x="2262" y="739"/>
                  </a:lnTo>
                  <a:cubicBezTo>
                    <a:pt x="2310" y="834"/>
                    <a:pt x="2334" y="906"/>
                    <a:pt x="2382" y="977"/>
                  </a:cubicBezTo>
                  <a:cubicBezTo>
                    <a:pt x="2429" y="1144"/>
                    <a:pt x="2429" y="1263"/>
                    <a:pt x="2429" y="1406"/>
                  </a:cubicBezTo>
                  <a:lnTo>
                    <a:pt x="2429" y="1882"/>
                  </a:lnTo>
                  <a:lnTo>
                    <a:pt x="2429" y="2263"/>
                  </a:lnTo>
                  <a:cubicBezTo>
                    <a:pt x="2429" y="2287"/>
                    <a:pt x="2405" y="2335"/>
                    <a:pt x="2334" y="2335"/>
                  </a:cubicBezTo>
                  <a:cubicBezTo>
                    <a:pt x="2310" y="2335"/>
                    <a:pt x="2310" y="2287"/>
                    <a:pt x="2310" y="2263"/>
                  </a:cubicBezTo>
                  <a:lnTo>
                    <a:pt x="2310" y="2239"/>
                  </a:lnTo>
                  <a:lnTo>
                    <a:pt x="2310" y="1215"/>
                  </a:lnTo>
                  <a:cubicBezTo>
                    <a:pt x="2310" y="1144"/>
                    <a:pt x="2262" y="1072"/>
                    <a:pt x="2167" y="1049"/>
                  </a:cubicBezTo>
                  <a:cubicBezTo>
                    <a:pt x="2152" y="1046"/>
                    <a:pt x="2137" y="1044"/>
                    <a:pt x="2122" y="1044"/>
                  </a:cubicBezTo>
                  <a:cubicBezTo>
                    <a:pt x="2025" y="1044"/>
                    <a:pt x="1953" y="1112"/>
                    <a:pt x="1953" y="1215"/>
                  </a:cubicBezTo>
                  <a:lnTo>
                    <a:pt x="1953" y="3549"/>
                  </a:lnTo>
                  <a:cubicBezTo>
                    <a:pt x="1953" y="3647"/>
                    <a:pt x="1873" y="3728"/>
                    <a:pt x="1778" y="3728"/>
                  </a:cubicBezTo>
                  <a:cubicBezTo>
                    <a:pt x="1758" y="3728"/>
                    <a:pt x="1736" y="3724"/>
                    <a:pt x="1715" y="3716"/>
                  </a:cubicBezTo>
                  <a:cubicBezTo>
                    <a:pt x="1619" y="3692"/>
                    <a:pt x="1596" y="3644"/>
                    <a:pt x="1596" y="3549"/>
                  </a:cubicBezTo>
                  <a:lnTo>
                    <a:pt x="1596" y="3525"/>
                  </a:lnTo>
                  <a:lnTo>
                    <a:pt x="1596" y="2025"/>
                  </a:lnTo>
                  <a:cubicBezTo>
                    <a:pt x="1596" y="1930"/>
                    <a:pt x="1548" y="1882"/>
                    <a:pt x="1453" y="1858"/>
                  </a:cubicBezTo>
                  <a:cubicBezTo>
                    <a:pt x="1431" y="1850"/>
                    <a:pt x="1411" y="1846"/>
                    <a:pt x="1391" y="1846"/>
                  </a:cubicBezTo>
                  <a:cubicBezTo>
                    <a:pt x="1302" y="1846"/>
                    <a:pt x="1238" y="1927"/>
                    <a:pt x="1238" y="2025"/>
                  </a:cubicBezTo>
                  <a:lnTo>
                    <a:pt x="1238" y="3525"/>
                  </a:lnTo>
                  <a:lnTo>
                    <a:pt x="1238" y="3549"/>
                  </a:lnTo>
                  <a:cubicBezTo>
                    <a:pt x="1238" y="3644"/>
                    <a:pt x="1191" y="3692"/>
                    <a:pt x="1119" y="3716"/>
                  </a:cubicBezTo>
                  <a:cubicBezTo>
                    <a:pt x="1098" y="3724"/>
                    <a:pt x="1076"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6" y="2335"/>
                  </a:cubicBezTo>
                  <a:cubicBezTo>
                    <a:pt x="429" y="2335"/>
                    <a:pt x="405" y="2287"/>
                    <a:pt x="405" y="2263"/>
                  </a:cubicBezTo>
                  <a:lnTo>
                    <a:pt x="405" y="1906"/>
                  </a:lnTo>
                  <a:lnTo>
                    <a:pt x="405" y="1430"/>
                  </a:lnTo>
                  <a:cubicBezTo>
                    <a:pt x="405" y="1311"/>
                    <a:pt x="405" y="1168"/>
                    <a:pt x="429" y="1049"/>
                  </a:cubicBezTo>
                  <a:cubicBezTo>
                    <a:pt x="476" y="930"/>
                    <a:pt x="524" y="834"/>
                    <a:pt x="595" y="739"/>
                  </a:cubicBezTo>
                  <a:cubicBezTo>
                    <a:pt x="714" y="572"/>
                    <a:pt x="905" y="429"/>
                    <a:pt x="1119" y="358"/>
                  </a:cubicBezTo>
                  <a:cubicBezTo>
                    <a:pt x="1215" y="334"/>
                    <a:pt x="1334" y="334"/>
                    <a:pt x="1429" y="334"/>
                  </a:cubicBezTo>
                  <a:cubicBezTo>
                    <a:pt x="1548" y="334"/>
                    <a:pt x="1667" y="358"/>
                    <a:pt x="1739" y="382"/>
                  </a:cubicBezTo>
                  <a:cubicBezTo>
                    <a:pt x="1759" y="392"/>
                    <a:pt x="1780" y="397"/>
                    <a:pt x="1800" y="397"/>
                  </a:cubicBezTo>
                  <a:cubicBezTo>
                    <a:pt x="1872" y="397"/>
                    <a:pt x="1934" y="337"/>
                    <a:pt x="1953" y="263"/>
                  </a:cubicBezTo>
                  <a:cubicBezTo>
                    <a:pt x="1977" y="191"/>
                    <a:pt x="1929" y="96"/>
                    <a:pt x="1834" y="72"/>
                  </a:cubicBezTo>
                  <a:cubicBezTo>
                    <a:pt x="1691" y="1"/>
                    <a:pt x="1381" y="1"/>
                    <a:pt x="138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121" name="Google Shape;14121;p27"/>
          <p:cNvSpPr/>
          <p:nvPr/>
        </p:nvSpPr>
        <p:spPr>
          <a:xfrm>
            <a:off x="7126312" y="3574088"/>
            <a:ext cx="103984" cy="10703"/>
          </a:xfrm>
          <a:custGeom>
            <a:avLst/>
            <a:gdLst/>
            <a:ahLst/>
            <a:cxnLst/>
            <a:rect l="l" t="t" r="r" b="b"/>
            <a:pathLst>
              <a:path w="3478" h="358" extrusionOk="0">
                <a:moveTo>
                  <a:pt x="215" y="1"/>
                </a:moveTo>
                <a:cubicBezTo>
                  <a:pt x="143" y="1"/>
                  <a:pt x="72" y="72"/>
                  <a:pt x="48" y="167"/>
                </a:cubicBezTo>
                <a:cubicBezTo>
                  <a:pt x="0" y="286"/>
                  <a:pt x="95" y="358"/>
                  <a:pt x="215" y="358"/>
                </a:cubicBezTo>
                <a:lnTo>
                  <a:pt x="3263" y="358"/>
                </a:lnTo>
                <a:cubicBezTo>
                  <a:pt x="3358" y="358"/>
                  <a:pt x="3406" y="310"/>
                  <a:pt x="3429" y="215"/>
                </a:cubicBezTo>
                <a:cubicBezTo>
                  <a:pt x="3477" y="120"/>
                  <a:pt x="3382" y="1"/>
                  <a:pt x="32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22" name="Google Shape;14122;p27"/>
          <p:cNvSpPr/>
          <p:nvPr/>
        </p:nvSpPr>
        <p:spPr>
          <a:xfrm>
            <a:off x="7126312" y="3600427"/>
            <a:ext cx="103984" cy="10733"/>
          </a:xfrm>
          <a:custGeom>
            <a:avLst/>
            <a:gdLst/>
            <a:ahLst/>
            <a:cxnLst/>
            <a:rect l="l" t="t" r="r" b="b"/>
            <a:pathLst>
              <a:path w="3478" h="359" extrusionOk="0">
                <a:moveTo>
                  <a:pt x="215" y="1"/>
                </a:moveTo>
                <a:cubicBezTo>
                  <a:pt x="143" y="1"/>
                  <a:pt x="72" y="48"/>
                  <a:pt x="48" y="144"/>
                </a:cubicBezTo>
                <a:cubicBezTo>
                  <a:pt x="0" y="263"/>
                  <a:pt x="95" y="358"/>
                  <a:pt x="215" y="358"/>
                </a:cubicBezTo>
                <a:lnTo>
                  <a:pt x="3263" y="358"/>
                </a:lnTo>
                <a:cubicBezTo>
                  <a:pt x="3358" y="358"/>
                  <a:pt x="3406" y="287"/>
                  <a:pt x="3429" y="191"/>
                </a:cubicBezTo>
                <a:cubicBezTo>
                  <a:pt x="3477" y="120"/>
                  <a:pt x="3382" y="1"/>
                  <a:pt x="32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23" name="Google Shape;14123;p27"/>
          <p:cNvSpPr/>
          <p:nvPr/>
        </p:nvSpPr>
        <p:spPr>
          <a:xfrm>
            <a:off x="7149811" y="3625362"/>
            <a:ext cx="56985" cy="10703"/>
          </a:xfrm>
          <a:custGeom>
            <a:avLst/>
            <a:gdLst/>
            <a:ahLst/>
            <a:cxnLst/>
            <a:rect l="l" t="t" r="r" b="b"/>
            <a:pathLst>
              <a:path w="1906" h="358" extrusionOk="0">
                <a:moveTo>
                  <a:pt x="214" y="0"/>
                </a:moveTo>
                <a:cubicBezTo>
                  <a:pt x="119" y="0"/>
                  <a:pt x="71" y="48"/>
                  <a:pt x="24" y="143"/>
                </a:cubicBezTo>
                <a:cubicBezTo>
                  <a:pt x="0" y="262"/>
                  <a:pt x="95" y="358"/>
                  <a:pt x="214" y="358"/>
                </a:cubicBezTo>
                <a:lnTo>
                  <a:pt x="1739" y="358"/>
                </a:lnTo>
                <a:cubicBezTo>
                  <a:pt x="1810" y="358"/>
                  <a:pt x="1881" y="286"/>
                  <a:pt x="1905" y="191"/>
                </a:cubicBezTo>
                <a:cubicBezTo>
                  <a:pt x="1905" y="119"/>
                  <a:pt x="1810" y="0"/>
                  <a:pt x="1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24" name="Google Shape;14124;p27"/>
          <p:cNvSpPr/>
          <p:nvPr/>
        </p:nvSpPr>
        <p:spPr>
          <a:xfrm>
            <a:off x="7007411" y="3422450"/>
            <a:ext cx="337513" cy="355302"/>
          </a:xfrm>
          <a:custGeom>
            <a:avLst/>
            <a:gdLst/>
            <a:ahLst/>
            <a:cxnLst/>
            <a:rect l="l" t="t" r="r" b="b"/>
            <a:pathLst>
              <a:path w="11289" h="11884" extrusionOk="0">
                <a:moveTo>
                  <a:pt x="6144" y="881"/>
                </a:moveTo>
                <a:cubicBezTo>
                  <a:pt x="7359" y="905"/>
                  <a:pt x="8478" y="1381"/>
                  <a:pt x="9383" y="2215"/>
                </a:cubicBezTo>
                <a:lnTo>
                  <a:pt x="8573" y="3025"/>
                </a:lnTo>
                <a:cubicBezTo>
                  <a:pt x="7883" y="2405"/>
                  <a:pt x="7002" y="2048"/>
                  <a:pt x="6144" y="2024"/>
                </a:cubicBezTo>
                <a:lnTo>
                  <a:pt x="6144" y="881"/>
                </a:lnTo>
                <a:close/>
                <a:moveTo>
                  <a:pt x="6097" y="2405"/>
                </a:moveTo>
                <a:cubicBezTo>
                  <a:pt x="6930" y="2429"/>
                  <a:pt x="7764" y="2786"/>
                  <a:pt x="8430" y="3453"/>
                </a:cubicBezTo>
                <a:cubicBezTo>
                  <a:pt x="9121" y="4120"/>
                  <a:pt x="9478" y="5001"/>
                  <a:pt x="9478" y="5954"/>
                </a:cubicBezTo>
                <a:cubicBezTo>
                  <a:pt x="9502" y="6835"/>
                  <a:pt x="9145" y="7692"/>
                  <a:pt x="8478" y="8383"/>
                </a:cubicBezTo>
                <a:cubicBezTo>
                  <a:pt x="7859" y="9050"/>
                  <a:pt x="7025" y="9431"/>
                  <a:pt x="6097" y="9455"/>
                </a:cubicBezTo>
                <a:lnTo>
                  <a:pt x="6097" y="9050"/>
                </a:lnTo>
                <a:cubicBezTo>
                  <a:pt x="6097" y="8931"/>
                  <a:pt x="5978" y="8812"/>
                  <a:pt x="5859" y="8812"/>
                </a:cubicBezTo>
                <a:cubicBezTo>
                  <a:pt x="5096" y="8764"/>
                  <a:pt x="4382" y="8478"/>
                  <a:pt x="3834" y="7930"/>
                </a:cubicBezTo>
                <a:cubicBezTo>
                  <a:pt x="3310" y="7406"/>
                  <a:pt x="3001" y="6668"/>
                  <a:pt x="3001" y="5906"/>
                </a:cubicBezTo>
                <a:cubicBezTo>
                  <a:pt x="3001" y="5144"/>
                  <a:pt x="3310" y="4430"/>
                  <a:pt x="3834" y="3882"/>
                </a:cubicBezTo>
                <a:cubicBezTo>
                  <a:pt x="4382" y="3358"/>
                  <a:pt x="5096" y="3025"/>
                  <a:pt x="5859" y="3025"/>
                </a:cubicBezTo>
                <a:cubicBezTo>
                  <a:pt x="6025" y="3025"/>
                  <a:pt x="6097" y="2906"/>
                  <a:pt x="6097" y="2786"/>
                </a:cubicBezTo>
                <a:lnTo>
                  <a:pt x="6097" y="2405"/>
                </a:lnTo>
                <a:close/>
                <a:moveTo>
                  <a:pt x="5859" y="0"/>
                </a:moveTo>
                <a:cubicBezTo>
                  <a:pt x="4739" y="0"/>
                  <a:pt x="3620" y="357"/>
                  <a:pt x="2667" y="977"/>
                </a:cubicBezTo>
                <a:cubicBezTo>
                  <a:pt x="2620" y="1024"/>
                  <a:pt x="2596" y="1096"/>
                  <a:pt x="2620" y="1191"/>
                </a:cubicBezTo>
                <a:cubicBezTo>
                  <a:pt x="2635" y="1265"/>
                  <a:pt x="2696" y="1303"/>
                  <a:pt x="2763" y="1303"/>
                </a:cubicBezTo>
                <a:cubicBezTo>
                  <a:pt x="2804" y="1303"/>
                  <a:pt x="2846" y="1289"/>
                  <a:pt x="2882" y="1262"/>
                </a:cubicBezTo>
                <a:cubicBezTo>
                  <a:pt x="3739" y="715"/>
                  <a:pt x="4763" y="381"/>
                  <a:pt x="5763" y="357"/>
                </a:cubicBezTo>
                <a:lnTo>
                  <a:pt x="5763" y="2691"/>
                </a:lnTo>
                <a:cubicBezTo>
                  <a:pt x="4977" y="2739"/>
                  <a:pt x="4192" y="3096"/>
                  <a:pt x="3620" y="3691"/>
                </a:cubicBezTo>
                <a:cubicBezTo>
                  <a:pt x="3025" y="4311"/>
                  <a:pt x="2715" y="5120"/>
                  <a:pt x="2715" y="5978"/>
                </a:cubicBezTo>
                <a:cubicBezTo>
                  <a:pt x="2715" y="6835"/>
                  <a:pt x="3025" y="7645"/>
                  <a:pt x="3620" y="8264"/>
                </a:cubicBezTo>
                <a:cubicBezTo>
                  <a:pt x="4192" y="8859"/>
                  <a:pt x="4977" y="9193"/>
                  <a:pt x="5763" y="9240"/>
                </a:cubicBezTo>
                <a:lnTo>
                  <a:pt x="5763" y="11598"/>
                </a:lnTo>
                <a:cubicBezTo>
                  <a:pt x="4334" y="11574"/>
                  <a:pt x="2977" y="10979"/>
                  <a:pt x="1953" y="9931"/>
                </a:cubicBezTo>
                <a:cubicBezTo>
                  <a:pt x="929" y="8883"/>
                  <a:pt x="357" y="7478"/>
                  <a:pt x="334" y="6001"/>
                </a:cubicBezTo>
                <a:cubicBezTo>
                  <a:pt x="334" y="4406"/>
                  <a:pt x="1048" y="2882"/>
                  <a:pt x="2239" y="1810"/>
                </a:cubicBezTo>
                <a:cubicBezTo>
                  <a:pt x="2286" y="1739"/>
                  <a:pt x="2310" y="1620"/>
                  <a:pt x="2263" y="1572"/>
                </a:cubicBezTo>
                <a:cubicBezTo>
                  <a:pt x="2221" y="1516"/>
                  <a:pt x="2162" y="1493"/>
                  <a:pt x="2112" y="1493"/>
                </a:cubicBezTo>
                <a:cubicBezTo>
                  <a:pt x="2076" y="1493"/>
                  <a:pt x="2044" y="1505"/>
                  <a:pt x="2024" y="1524"/>
                </a:cubicBezTo>
                <a:cubicBezTo>
                  <a:pt x="738" y="2667"/>
                  <a:pt x="0" y="4263"/>
                  <a:pt x="0" y="6001"/>
                </a:cubicBezTo>
                <a:lnTo>
                  <a:pt x="24" y="6001"/>
                </a:lnTo>
                <a:cubicBezTo>
                  <a:pt x="24" y="7573"/>
                  <a:pt x="667" y="9026"/>
                  <a:pt x="1762" y="10145"/>
                </a:cubicBezTo>
                <a:cubicBezTo>
                  <a:pt x="2858" y="11241"/>
                  <a:pt x="4311" y="11860"/>
                  <a:pt x="5882" y="11884"/>
                </a:cubicBezTo>
                <a:cubicBezTo>
                  <a:pt x="5954" y="11884"/>
                  <a:pt x="6049" y="11860"/>
                  <a:pt x="6073" y="11812"/>
                </a:cubicBezTo>
                <a:cubicBezTo>
                  <a:pt x="6097" y="11765"/>
                  <a:pt x="6144" y="11717"/>
                  <a:pt x="6144" y="11645"/>
                </a:cubicBezTo>
                <a:lnTo>
                  <a:pt x="6144" y="11336"/>
                </a:lnTo>
                <a:cubicBezTo>
                  <a:pt x="7168" y="11288"/>
                  <a:pt x="8192" y="10931"/>
                  <a:pt x="9050" y="10336"/>
                </a:cubicBezTo>
                <a:cubicBezTo>
                  <a:pt x="9145" y="10288"/>
                  <a:pt x="9145" y="10169"/>
                  <a:pt x="9073" y="10098"/>
                </a:cubicBezTo>
                <a:cubicBezTo>
                  <a:pt x="9047" y="10058"/>
                  <a:pt x="8999" y="10040"/>
                  <a:pt x="8950" y="10040"/>
                </a:cubicBezTo>
                <a:cubicBezTo>
                  <a:pt x="8909" y="10040"/>
                  <a:pt x="8867" y="10052"/>
                  <a:pt x="8835" y="10074"/>
                </a:cubicBezTo>
                <a:cubicBezTo>
                  <a:pt x="8049" y="10645"/>
                  <a:pt x="7121" y="10979"/>
                  <a:pt x="6144" y="11002"/>
                </a:cubicBezTo>
                <a:lnTo>
                  <a:pt x="6144" y="9907"/>
                </a:lnTo>
                <a:cubicBezTo>
                  <a:pt x="7121" y="9859"/>
                  <a:pt x="8002" y="9455"/>
                  <a:pt x="8692" y="8764"/>
                </a:cubicBezTo>
                <a:cubicBezTo>
                  <a:pt x="9431" y="8026"/>
                  <a:pt x="9836" y="7073"/>
                  <a:pt x="9836" y="6025"/>
                </a:cubicBezTo>
                <a:cubicBezTo>
                  <a:pt x="9836" y="5049"/>
                  <a:pt x="9455" y="4120"/>
                  <a:pt x="8812" y="3406"/>
                </a:cubicBezTo>
                <a:lnTo>
                  <a:pt x="9597" y="2644"/>
                </a:lnTo>
                <a:cubicBezTo>
                  <a:pt x="10455" y="3549"/>
                  <a:pt x="10931" y="4787"/>
                  <a:pt x="10931" y="6025"/>
                </a:cubicBezTo>
                <a:cubicBezTo>
                  <a:pt x="10931" y="7359"/>
                  <a:pt x="10431" y="8621"/>
                  <a:pt x="9478" y="9574"/>
                </a:cubicBezTo>
                <a:lnTo>
                  <a:pt x="9407" y="9621"/>
                </a:lnTo>
                <a:cubicBezTo>
                  <a:pt x="9335" y="9693"/>
                  <a:pt x="9335" y="9812"/>
                  <a:pt x="9407" y="9859"/>
                </a:cubicBezTo>
                <a:cubicBezTo>
                  <a:pt x="9443" y="9895"/>
                  <a:pt x="9490" y="9913"/>
                  <a:pt x="9535" y="9913"/>
                </a:cubicBezTo>
                <a:cubicBezTo>
                  <a:pt x="9580" y="9913"/>
                  <a:pt x="9621" y="9895"/>
                  <a:pt x="9645" y="9859"/>
                </a:cubicBezTo>
                <a:lnTo>
                  <a:pt x="9716" y="9812"/>
                </a:lnTo>
                <a:cubicBezTo>
                  <a:pt x="10717" y="8788"/>
                  <a:pt x="11288" y="7454"/>
                  <a:pt x="11288" y="6025"/>
                </a:cubicBezTo>
                <a:cubicBezTo>
                  <a:pt x="11288" y="4477"/>
                  <a:pt x="10717" y="3144"/>
                  <a:pt x="9716" y="2144"/>
                </a:cubicBezTo>
                <a:cubicBezTo>
                  <a:pt x="8740" y="1191"/>
                  <a:pt x="7478" y="619"/>
                  <a:pt x="6097" y="596"/>
                </a:cubicBezTo>
                <a:lnTo>
                  <a:pt x="6097" y="238"/>
                </a:lnTo>
                <a:cubicBezTo>
                  <a:pt x="6097" y="167"/>
                  <a:pt x="6073" y="119"/>
                  <a:pt x="6049" y="72"/>
                </a:cubicBezTo>
                <a:cubicBezTo>
                  <a:pt x="5978" y="24"/>
                  <a:pt x="5930" y="0"/>
                  <a:pt x="585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125" name="Google Shape;14125;p27"/>
          <p:cNvGrpSpPr/>
          <p:nvPr/>
        </p:nvGrpSpPr>
        <p:grpSpPr>
          <a:xfrm>
            <a:off x="6273377" y="3422493"/>
            <a:ext cx="356019" cy="355302"/>
            <a:chOff x="5676088" y="3314908"/>
            <a:chExt cx="297700" cy="297100"/>
          </a:xfrm>
        </p:grpSpPr>
        <p:sp>
          <p:nvSpPr>
            <p:cNvPr id="14126" name="Google Shape;14126;p27"/>
            <p:cNvSpPr/>
            <p:nvPr/>
          </p:nvSpPr>
          <p:spPr>
            <a:xfrm>
              <a:off x="5751113" y="3426508"/>
              <a:ext cx="203050" cy="108700"/>
            </a:xfrm>
            <a:custGeom>
              <a:avLst/>
              <a:gdLst/>
              <a:ahLst/>
              <a:cxnLst/>
              <a:rect l="l" t="t" r="r" b="b"/>
              <a:pathLst>
                <a:path w="8122" h="4348" extrusionOk="0">
                  <a:moveTo>
                    <a:pt x="173" y="0"/>
                  </a:moveTo>
                  <a:cubicBezTo>
                    <a:pt x="146" y="0"/>
                    <a:pt x="119" y="5"/>
                    <a:pt x="96" y="13"/>
                  </a:cubicBezTo>
                  <a:cubicBezTo>
                    <a:pt x="0" y="85"/>
                    <a:pt x="0" y="180"/>
                    <a:pt x="24" y="251"/>
                  </a:cubicBezTo>
                  <a:lnTo>
                    <a:pt x="977" y="1680"/>
                  </a:lnTo>
                  <a:cubicBezTo>
                    <a:pt x="1022" y="1756"/>
                    <a:pt x="1105" y="1802"/>
                    <a:pt x="1185" y="1802"/>
                  </a:cubicBezTo>
                  <a:cubicBezTo>
                    <a:pt x="1231" y="1802"/>
                    <a:pt x="1275" y="1787"/>
                    <a:pt x="1310" y="1752"/>
                  </a:cubicBezTo>
                  <a:lnTo>
                    <a:pt x="3001" y="609"/>
                  </a:lnTo>
                  <a:lnTo>
                    <a:pt x="5478" y="4181"/>
                  </a:lnTo>
                  <a:cubicBezTo>
                    <a:pt x="5509" y="4244"/>
                    <a:pt x="5594" y="4297"/>
                    <a:pt x="5682" y="4297"/>
                  </a:cubicBezTo>
                  <a:cubicBezTo>
                    <a:pt x="5726" y="4297"/>
                    <a:pt x="5771" y="4284"/>
                    <a:pt x="5811" y="4252"/>
                  </a:cubicBezTo>
                  <a:lnTo>
                    <a:pt x="7764" y="3109"/>
                  </a:lnTo>
                  <a:lnTo>
                    <a:pt x="7764" y="4157"/>
                  </a:lnTo>
                  <a:cubicBezTo>
                    <a:pt x="7764" y="4252"/>
                    <a:pt x="7835" y="4348"/>
                    <a:pt x="7907" y="4348"/>
                  </a:cubicBezTo>
                  <a:cubicBezTo>
                    <a:pt x="8026" y="4348"/>
                    <a:pt x="8121" y="4276"/>
                    <a:pt x="8121" y="4157"/>
                  </a:cubicBezTo>
                  <a:lnTo>
                    <a:pt x="8121" y="2919"/>
                  </a:lnTo>
                  <a:cubicBezTo>
                    <a:pt x="8121" y="2847"/>
                    <a:pt x="8097" y="2800"/>
                    <a:pt x="8073" y="2752"/>
                  </a:cubicBezTo>
                  <a:cubicBezTo>
                    <a:pt x="8011" y="2705"/>
                    <a:pt x="7939" y="2669"/>
                    <a:pt x="7864" y="2669"/>
                  </a:cubicBezTo>
                  <a:cubicBezTo>
                    <a:pt x="7823" y="2669"/>
                    <a:pt x="7782" y="2679"/>
                    <a:pt x="7740" y="2704"/>
                  </a:cubicBezTo>
                  <a:lnTo>
                    <a:pt x="5692" y="3895"/>
                  </a:lnTo>
                  <a:lnTo>
                    <a:pt x="3215" y="323"/>
                  </a:lnTo>
                  <a:cubicBezTo>
                    <a:pt x="3156" y="248"/>
                    <a:pt x="3087" y="211"/>
                    <a:pt x="3015" y="211"/>
                  </a:cubicBezTo>
                  <a:cubicBezTo>
                    <a:pt x="2971" y="211"/>
                    <a:pt x="2927" y="225"/>
                    <a:pt x="2882" y="251"/>
                  </a:cubicBezTo>
                  <a:lnTo>
                    <a:pt x="1191" y="1395"/>
                  </a:lnTo>
                  <a:lnTo>
                    <a:pt x="334" y="85"/>
                  </a:lnTo>
                  <a:cubicBezTo>
                    <a:pt x="286" y="21"/>
                    <a:pt x="228" y="0"/>
                    <a:pt x="17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27" name="Google Shape;14127;p27"/>
            <p:cNvSpPr/>
            <p:nvPr/>
          </p:nvSpPr>
          <p:spPr>
            <a:xfrm>
              <a:off x="5676088" y="3314908"/>
              <a:ext cx="297700" cy="297100"/>
            </a:xfrm>
            <a:custGeom>
              <a:avLst/>
              <a:gdLst/>
              <a:ahLst/>
              <a:cxnLst/>
              <a:rect l="l" t="t" r="r" b="b"/>
              <a:pathLst>
                <a:path w="11908" h="11884" extrusionOk="0">
                  <a:moveTo>
                    <a:pt x="11575" y="11002"/>
                  </a:moveTo>
                  <a:lnTo>
                    <a:pt x="11575" y="11479"/>
                  </a:lnTo>
                  <a:lnTo>
                    <a:pt x="382" y="11479"/>
                  </a:lnTo>
                  <a:lnTo>
                    <a:pt x="382" y="11002"/>
                  </a:lnTo>
                  <a:close/>
                  <a:moveTo>
                    <a:pt x="906" y="0"/>
                  </a:moveTo>
                  <a:cubicBezTo>
                    <a:pt x="787" y="0"/>
                    <a:pt x="715" y="48"/>
                    <a:pt x="715" y="167"/>
                  </a:cubicBezTo>
                  <a:lnTo>
                    <a:pt x="715" y="977"/>
                  </a:lnTo>
                  <a:lnTo>
                    <a:pt x="501" y="977"/>
                  </a:lnTo>
                  <a:cubicBezTo>
                    <a:pt x="406" y="977"/>
                    <a:pt x="310" y="1024"/>
                    <a:pt x="310" y="1119"/>
                  </a:cubicBezTo>
                  <a:cubicBezTo>
                    <a:pt x="310" y="1239"/>
                    <a:pt x="382" y="1334"/>
                    <a:pt x="501" y="1334"/>
                  </a:cubicBezTo>
                  <a:lnTo>
                    <a:pt x="715" y="1334"/>
                  </a:lnTo>
                  <a:lnTo>
                    <a:pt x="715" y="2215"/>
                  </a:lnTo>
                  <a:lnTo>
                    <a:pt x="501" y="2215"/>
                  </a:lnTo>
                  <a:cubicBezTo>
                    <a:pt x="406" y="2215"/>
                    <a:pt x="310" y="2286"/>
                    <a:pt x="310" y="2382"/>
                  </a:cubicBezTo>
                  <a:cubicBezTo>
                    <a:pt x="310" y="2477"/>
                    <a:pt x="382" y="2572"/>
                    <a:pt x="501" y="2572"/>
                  </a:cubicBezTo>
                  <a:lnTo>
                    <a:pt x="715" y="2572"/>
                  </a:lnTo>
                  <a:lnTo>
                    <a:pt x="715" y="3477"/>
                  </a:lnTo>
                  <a:lnTo>
                    <a:pt x="501" y="3477"/>
                  </a:lnTo>
                  <a:cubicBezTo>
                    <a:pt x="406" y="3477"/>
                    <a:pt x="310" y="3525"/>
                    <a:pt x="310" y="3620"/>
                  </a:cubicBezTo>
                  <a:cubicBezTo>
                    <a:pt x="310" y="3739"/>
                    <a:pt x="382" y="3834"/>
                    <a:pt x="501" y="3834"/>
                  </a:cubicBezTo>
                  <a:lnTo>
                    <a:pt x="715" y="3834"/>
                  </a:lnTo>
                  <a:lnTo>
                    <a:pt x="715" y="4715"/>
                  </a:lnTo>
                  <a:lnTo>
                    <a:pt x="501" y="4715"/>
                  </a:lnTo>
                  <a:cubicBezTo>
                    <a:pt x="406" y="4715"/>
                    <a:pt x="310" y="4787"/>
                    <a:pt x="310" y="4858"/>
                  </a:cubicBezTo>
                  <a:cubicBezTo>
                    <a:pt x="310" y="4977"/>
                    <a:pt x="382" y="5073"/>
                    <a:pt x="501" y="5073"/>
                  </a:cubicBezTo>
                  <a:lnTo>
                    <a:pt x="715" y="5073"/>
                  </a:lnTo>
                  <a:lnTo>
                    <a:pt x="715" y="5978"/>
                  </a:lnTo>
                  <a:lnTo>
                    <a:pt x="501" y="5978"/>
                  </a:lnTo>
                  <a:cubicBezTo>
                    <a:pt x="406" y="5978"/>
                    <a:pt x="310" y="6025"/>
                    <a:pt x="310" y="6121"/>
                  </a:cubicBezTo>
                  <a:cubicBezTo>
                    <a:pt x="310" y="6240"/>
                    <a:pt x="382" y="6335"/>
                    <a:pt x="501" y="6335"/>
                  </a:cubicBezTo>
                  <a:lnTo>
                    <a:pt x="715" y="6335"/>
                  </a:lnTo>
                  <a:lnTo>
                    <a:pt x="715" y="7216"/>
                  </a:lnTo>
                  <a:lnTo>
                    <a:pt x="501" y="7216"/>
                  </a:lnTo>
                  <a:cubicBezTo>
                    <a:pt x="406" y="7216"/>
                    <a:pt x="310" y="7287"/>
                    <a:pt x="310" y="7359"/>
                  </a:cubicBezTo>
                  <a:cubicBezTo>
                    <a:pt x="310" y="7478"/>
                    <a:pt x="382" y="7573"/>
                    <a:pt x="501" y="7573"/>
                  </a:cubicBezTo>
                  <a:lnTo>
                    <a:pt x="715" y="7573"/>
                  </a:lnTo>
                  <a:lnTo>
                    <a:pt x="715" y="8478"/>
                  </a:lnTo>
                  <a:lnTo>
                    <a:pt x="501" y="8478"/>
                  </a:lnTo>
                  <a:cubicBezTo>
                    <a:pt x="406" y="8478"/>
                    <a:pt x="310" y="8526"/>
                    <a:pt x="310" y="8621"/>
                  </a:cubicBezTo>
                  <a:cubicBezTo>
                    <a:pt x="310" y="8740"/>
                    <a:pt x="382" y="8835"/>
                    <a:pt x="501" y="8835"/>
                  </a:cubicBezTo>
                  <a:lnTo>
                    <a:pt x="715" y="8835"/>
                  </a:lnTo>
                  <a:lnTo>
                    <a:pt x="715" y="9716"/>
                  </a:lnTo>
                  <a:lnTo>
                    <a:pt x="501" y="9716"/>
                  </a:lnTo>
                  <a:cubicBezTo>
                    <a:pt x="406" y="9716"/>
                    <a:pt x="310" y="9788"/>
                    <a:pt x="310" y="9859"/>
                  </a:cubicBezTo>
                  <a:cubicBezTo>
                    <a:pt x="310" y="9978"/>
                    <a:pt x="382" y="10074"/>
                    <a:pt x="501" y="10074"/>
                  </a:cubicBezTo>
                  <a:lnTo>
                    <a:pt x="715" y="10074"/>
                  </a:lnTo>
                  <a:lnTo>
                    <a:pt x="715" y="10693"/>
                  </a:lnTo>
                  <a:lnTo>
                    <a:pt x="286" y="10693"/>
                  </a:lnTo>
                  <a:cubicBezTo>
                    <a:pt x="144" y="10693"/>
                    <a:pt x="1" y="10812"/>
                    <a:pt x="1" y="11002"/>
                  </a:cubicBezTo>
                  <a:lnTo>
                    <a:pt x="1" y="11598"/>
                  </a:lnTo>
                  <a:cubicBezTo>
                    <a:pt x="1" y="11741"/>
                    <a:pt x="120" y="11884"/>
                    <a:pt x="286" y="11884"/>
                  </a:cubicBezTo>
                  <a:lnTo>
                    <a:pt x="11598" y="11884"/>
                  </a:lnTo>
                  <a:cubicBezTo>
                    <a:pt x="11741" y="11884"/>
                    <a:pt x="11908" y="11765"/>
                    <a:pt x="11908" y="11598"/>
                  </a:cubicBezTo>
                  <a:lnTo>
                    <a:pt x="11908" y="11002"/>
                  </a:lnTo>
                  <a:cubicBezTo>
                    <a:pt x="11908" y="10788"/>
                    <a:pt x="11789" y="10669"/>
                    <a:pt x="11622" y="10669"/>
                  </a:cubicBezTo>
                  <a:lnTo>
                    <a:pt x="11146" y="10669"/>
                  </a:lnTo>
                  <a:lnTo>
                    <a:pt x="11146" y="9478"/>
                  </a:lnTo>
                  <a:cubicBezTo>
                    <a:pt x="11146" y="9407"/>
                    <a:pt x="11098" y="9312"/>
                    <a:pt x="11003" y="9312"/>
                  </a:cubicBezTo>
                  <a:cubicBezTo>
                    <a:pt x="10884" y="9312"/>
                    <a:pt x="10789" y="9359"/>
                    <a:pt x="10789" y="9478"/>
                  </a:cubicBezTo>
                  <a:lnTo>
                    <a:pt x="10789" y="10669"/>
                  </a:lnTo>
                  <a:lnTo>
                    <a:pt x="1834" y="10669"/>
                  </a:lnTo>
                  <a:lnTo>
                    <a:pt x="1834" y="2929"/>
                  </a:lnTo>
                  <a:lnTo>
                    <a:pt x="2620" y="4096"/>
                  </a:lnTo>
                  <a:cubicBezTo>
                    <a:pt x="2652" y="4160"/>
                    <a:pt x="2705" y="4181"/>
                    <a:pt x="2765" y="4181"/>
                  </a:cubicBezTo>
                  <a:cubicBezTo>
                    <a:pt x="2795" y="4181"/>
                    <a:pt x="2827" y="4176"/>
                    <a:pt x="2858" y="4168"/>
                  </a:cubicBezTo>
                  <a:cubicBezTo>
                    <a:pt x="2930" y="4096"/>
                    <a:pt x="2930" y="4001"/>
                    <a:pt x="2906" y="3906"/>
                  </a:cubicBezTo>
                  <a:lnTo>
                    <a:pt x="1930" y="2453"/>
                  </a:lnTo>
                  <a:cubicBezTo>
                    <a:pt x="1878" y="2402"/>
                    <a:pt x="1802" y="2362"/>
                    <a:pt x="1737" y="2362"/>
                  </a:cubicBezTo>
                  <a:cubicBezTo>
                    <a:pt x="1711" y="2362"/>
                    <a:pt x="1688" y="2368"/>
                    <a:pt x="1668" y="2382"/>
                  </a:cubicBezTo>
                  <a:cubicBezTo>
                    <a:pt x="1572" y="2405"/>
                    <a:pt x="1477" y="2477"/>
                    <a:pt x="1477" y="2620"/>
                  </a:cubicBezTo>
                  <a:lnTo>
                    <a:pt x="1477" y="10717"/>
                  </a:lnTo>
                  <a:lnTo>
                    <a:pt x="1072" y="10717"/>
                  </a:lnTo>
                  <a:lnTo>
                    <a:pt x="1072" y="167"/>
                  </a:lnTo>
                  <a:cubicBezTo>
                    <a:pt x="1072" y="72"/>
                    <a:pt x="1001" y="0"/>
                    <a:pt x="90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128" name="Google Shape;14128;p27"/>
          <p:cNvGrpSpPr/>
          <p:nvPr/>
        </p:nvGrpSpPr>
        <p:grpSpPr>
          <a:xfrm>
            <a:off x="5513639" y="3420341"/>
            <a:ext cx="356049" cy="355332"/>
            <a:chOff x="5168238" y="3313108"/>
            <a:chExt cx="297725" cy="297125"/>
          </a:xfrm>
        </p:grpSpPr>
        <p:sp>
          <p:nvSpPr>
            <p:cNvPr id="14129" name="Google Shape;14129;p27"/>
            <p:cNvSpPr/>
            <p:nvPr/>
          </p:nvSpPr>
          <p:spPr>
            <a:xfrm>
              <a:off x="5374238" y="3513858"/>
              <a:ext cx="28600" cy="41000"/>
            </a:xfrm>
            <a:custGeom>
              <a:avLst/>
              <a:gdLst/>
              <a:ahLst/>
              <a:cxnLst/>
              <a:rect l="l" t="t" r="r" b="b"/>
              <a:pathLst>
                <a:path w="1144" h="1640" extrusionOk="0">
                  <a:moveTo>
                    <a:pt x="644" y="639"/>
                  </a:moveTo>
                  <a:lnTo>
                    <a:pt x="644" y="925"/>
                  </a:lnTo>
                  <a:lnTo>
                    <a:pt x="453" y="925"/>
                  </a:lnTo>
                  <a:cubicBezTo>
                    <a:pt x="525" y="806"/>
                    <a:pt x="572" y="734"/>
                    <a:pt x="644" y="639"/>
                  </a:cubicBezTo>
                  <a:close/>
                  <a:moveTo>
                    <a:pt x="727" y="1"/>
                  </a:moveTo>
                  <a:cubicBezTo>
                    <a:pt x="654" y="1"/>
                    <a:pt x="583" y="40"/>
                    <a:pt x="549" y="91"/>
                  </a:cubicBezTo>
                  <a:cubicBezTo>
                    <a:pt x="477" y="187"/>
                    <a:pt x="167" y="782"/>
                    <a:pt x="48" y="973"/>
                  </a:cubicBezTo>
                  <a:cubicBezTo>
                    <a:pt x="1" y="996"/>
                    <a:pt x="1" y="1044"/>
                    <a:pt x="1" y="1068"/>
                  </a:cubicBezTo>
                  <a:cubicBezTo>
                    <a:pt x="48" y="1235"/>
                    <a:pt x="96" y="1258"/>
                    <a:pt x="191" y="1258"/>
                  </a:cubicBezTo>
                  <a:lnTo>
                    <a:pt x="644" y="1258"/>
                  </a:lnTo>
                  <a:lnTo>
                    <a:pt x="644" y="1473"/>
                  </a:lnTo>
                  <a:cubicBezTo>
                    <a:pt x="644" y="1568"/>
                    <a:pt x="715" y="1639"/>
                    <a:pt x="810" y="1639"/>
                  </a:cubicBezTo>
                  <a:cubicBezTo>
                    <a:pt x="906" y="1639"/>
                    <a:pt x="1001" y="1568"/>
                    <a:pt x="1001" y="1473"/>
                  </a:cubicBezTo>
                  <a:lnTo>
                    <a:pt x="1001" y="1258"/>
                  </a:lnTo>
                  <a:cubicBezTo>
                    <a:pt x="1072" y="1258"/>
                    <a:pt x="1144" y="1163"/>
                    <a:pt x="1144" y="1092"/>
                  </a:cubicBezTo>
                  <a:cubicBezTo>
                    <a:pt x="1144" y="996"/>
                    <a:pt x="1072" y="901"/>
                    <a:pt x="1001" y="901"/>
                  </a:cubicBezTo>
                  <a:lnTo>
                    <a:pt x="1001" y="258"/>
                  </a:lnTo>
                  <a:cubicBezTo>
                    <a:pt x="1001" y="139"/>
                    <a:pt x="906" y="44"/>
                    <a:pt x="810" y="20"/>
                  </a:cubicBezTo>
                  <a:cubicBezTo>
                    <a:pt x="784" y="7"/>
                    <a:pt x="755" y="1"/>
                    <a:pt x="72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0" name="Google Shape;14130;p27"/>
            <p:cNvSpPr/>
            <p:nvPr/>
          </p:nvSpPr>
          <p:spPr>
            <a:xfrm>
              <a:off x="5374238" y="3367883"/>
              <a:ext cx="26825" cy="42300"/>
            </a:xfrm>
            <a:custGeom>
              <a:avLst/>
              <a:gdLst/>
              <a:ahLst/>
              <a:cxnLst/>
              <a:rect l="l" t="t" r="r" b="b"/>
              <a:pathLst>
                <a:path w="1073" h="1692" extrusionOk="0">
                  <a:moveTo>
                    <a:pt x="501" y="1"/>
                  </a:moveTo>
                  <a:cubicBezTo>
                    <a:pt x="263" y="1"/>
                    <a:pt x="72" y="167"/>
                    <a:pt x="25" y="406"/>
                  </a:cubicBezTo>
                  <a:cubicBezTo>
                    <a:pt x="1" y="501"/>
                    <a:pt x="72" y="572"/>
                    <a:pt x="120" y="596"/>
                  </a:cubicBezTo>
                  <a:cubicBezTo>
                    <a:pt x="141" y="607"/>
                    <a:pt x="164" y="611"/>
                    <a:pt x="187" y="611"/>
                  </a:cubicBezTo>
                  <a:cubicBezTo>
                    <a:pt x="264" y="611"/>
                    <a:pt x="340" y="556"/>
                    <a:pt x="358" y="501"/>
                  </a:cubicBezTo>
                  <a:cubicBezTo>
                    <a:pt x="358" y="429"/>
                    <a:pt x="453" y="382"/>
                    <a:pt x="501" y="382"/>
                  </a:cubicBezTo>
                  <a:cubicBezTo>
                    <a:pt x="596" y="382"/>
                    <a:pt x="668" y="429"/>
                    <a:pt x="668" y="525"/>
                  </a:cubicBezTo>
                  <a:lnTo>
                    <a:pt x="668" y="548"/>
                  </a:lnTo>
                  <a:cubicBezTo>
                    <a:pt x="668" y="572"/>
                    <a:pt x="620" y="667"/>
                    <a:pt x="549" y="763"/>
                  </a:cubicBezTo>
                  <a:cubicBezTo>
                    <a:pt x="334" y="1049"/>
                    <a:pt x="215" y="1215"/>
                    <a:pt x="144" y="1287"/>
                  </a:cubicBezTo>
                  <a:cubicBezTo>
                    <a:pt x="72" y="1406"/>
                    <a:pt x="25" y="1477"/>
                    <a:pt x="72" y="1572"/>
                  </a:cubicBezTo>
                  <a:cubicBezTo>
                    <a:pt x="96" y="1620"/>
                    <a:pt x="120" y="1644"/>
                    <a:pt x="191" y="1692"/>
                  </a:cubicBezTo>
                  <a:lnTo>
                    <a:pt x="906" y="1692"/>
                  </a:lnTo>
                  <a:cubicBezTo>
                    <a:pt x="977" y="1692"/>
                    <a:pt x="1072" y="1596"/>
                    <a:pt x="1072" y="1501"/>
                  </a:cubicBezTo>
                  <a:cubicBezTo>
                    <a:pt x="1072" y="1453"/>
                    <a:pt x="1025" y="1358"/>
                    <a:pt x="930" y="1358"/>
                  </a:cubicBezTo>
                  <a:lnTo>
                    <a:pt x="596" y="1358"/>
                  </a:lnTo>
                  <a:cubicBezTo>
                    <a:pt x="668" y="1263"/>
                    <a:pt x="739" y="1144"/>
                    <a:pt x="858" y="977"/>
                  </a:cubicBezTo>
                  <a:cubicBezTo>
                    <a:pt x="953" y="858"/>
                    <a:pt x="1025" y="739"/>
                    <a:pt x="1025" y="644"/>
                  </a:cubicBezTo>
                  <a:lnTo>
                    <a:pt x="1025" y="596"/>
                  </a:lnTo>
                  <a:lnTo>
                    <a:pt x="1025" y="548"/>
                  </a:lnTo>
                  <a:lnTo>
                    <a:pt x="1025" y="525"/>
                  </a:lnTo>
                  <a:cubicBezTo>
                    <a:pt x="1025" y="263"/>
                    <a:pt x="810" y="1"/>
                    <a:pt x="5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1" name="Google Shape;14131;p27"/>
            <p:cNvSpPr/>
            <p:nvPr/>
          </p:nvSpPr>
          <p:spPr>
            <a:xfrm>
              <a:off x="5234338" y="3369683"/>
              <a:ext cx="17275" cy="40775"/>
            </a:xfrm>
            <a:custGeom>
              <a:avLst/>
              <a:gdLst/>
              <a:ahLst/>
              <a:cxnLst/>
              <a:rect l="l" t="t" r="r" b="b"/>
              <a:pathLst>
                <a:path w="691" h="1631" extrusionOk="0">
                  <a:moveTo>
                    <a:pt x="215" y="0"/>
                  </a:moveTo>
                  <a:cubicBezTo>
                    <a:pt x="191" y="0"/>
                    <a:pt x="167" y="0"/>
                    <a:pt x="119" y="24"/>
                  </a:cubicBezTo>
                  <a:cubicBezTo>
                    <a:pt x="0" y="191"/>
                    <a:pt x="96" y="334"/>
                    <a:pt x="239" y="334"/>
                  </a:cubicBezTo>
                  <a:lnTo>
                    <a:pt x="334" y="334"/>
                  </a:lnTo>
                  <a:lnTo>
                    <a:pt x="334" y="1500"/>
                  </a:lnTo>
                  <a:cubicBezTo>
                    <a:pt x="334" y="1524"/>
                    <a:pt x="334" y="1548"/>
                    <a:pt x="358" y="1572"/>
                  </a:cubicBezTo>
                  <a:cubicBezTo>
                    <a:pt x="415" y="1613"/>
                    <a:pt x="472" y="1631"/>
                    <a:pt x="522" y="1631"/>
                  </a:cubicBezTo>
                  <a:cubicBezTo>
                    <a:pt x="619" y="1631"/>
                    <a:pt x="691" y="1563"/>
                    <a:pt x="691" y="1453"/>
                  </a:cubicBezTo>
                  <a:lnTo>
                    <a:pt x="691" y="95"/>
                  </a:lnTo>
                  <a:cubicBezTo>
                    <a:pt x="691" y="72"/>
                    <a:pt x="667" y="0"/>
                    <a:pt x="59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2" name="Google Shape;14132;p27"/>
            <p:cNvSpPr/>
            <p:nvPr/>
          </p:nvSpPr>
          <p:spPr>
            <a:xfrm>
              <a:off x="5231363" y="3512558"/>
              <a:ext cx="25625" cy="41700"/>
            </a:xfrm>
            <a:custGeom>
              <a:avLst/>
              <a:gdLst/>
              <a:ahLst/>
              <a:cxnLst/>
              <a:rect l="l" t="t" r="r" b="b"/>
              <a:pathLst>
                <a:path w="1025" h="1668" extrusionOk="0">
                  <a:moveTo>
                    <a:pt x="500" y="1"/>
                  </a:moveTo>
                  <a:cubicBezTo>
                    <a:pt x="286" y="1"/>
                    <a:pt x="72" y="167"/>
                    <a:pt x="24" y="405"/>
                  </a:cubicBezTo>
                  <a:cubicBezTo>
                    <a:pt x="0" y="501"/>
                    <a:pt x="72" y="596"/>
                    <a:pt x="191" y="620"/>
                  </a:cubicBezTo>
                  <a:cubicBezTo>
                    <a:pt x="203" y="624"/>
                    <a:pt x="215" y="626"/>
                    <a:pt x="228" y="626"/>
                  </a:cubicBezTo>
                  <a:cubicBezTo>
                    <a:pt x="293" y="626"/>
                    <a:pt x="365" y="576"/>
                    <a:pt x="405" y="477"/>
                  </a:cubicBezTo>
                  <a:cubicBezTo>
                    <a:pt x="405" y="405"/>
                    <a:pt x="477" y="358"/>
                    <a:pt x="548" y="358"/>
                  </a:cubicBezTo>
                  <a:cubicBezTo>
                    <a:pt x="619" y="358"/>
                    <a:pt x="691" y="405"/>
                    <a:pt x="691" y="501"/>
                  </a:cubicBezTo>
                  <a:cubicBezTo>
                    <a:pt x="691" y="596"/>
                    <a:pt x="619" y="644"/>
                    <a:pt x="548" y="644"/>
                  </a:cubicBezTo>
                  <a:cubicBezTo>
                    <a:pt x="453" y="644"/>
                    <a:pt x="358" y="739"/>
                    <a:pt x="358" y="834"/>
                  </a:cubicBezTo>
                  <a:cubicBezTo>
                    <a:pt x="358" y="929"/>
                    <a:pt x="453" y="1025"/>
                    <a:pt x="548" y="1025"/>
                  </a:cubicBezTo>
                  <a:cubicBezTo>
                    <a:pt x="619" y="1025"/>
                    <a:pt x="691" y="1072"/>
                    <a:pt x="691" y="1167"/>
                  </a:cubicBezTo>
                  <a:cubicBezTo>
                    <a:pt x="667" y="1287"/>
                    <a:pt x="596" y="1334"/>
                    <a:pt x="500" y="1334"/>
                  </a:cubicBezTo>
                  <a:cubicBezTo>
                    <a:pt x="429" y="1334"/>
                    <a:pt x="358" y="1287"/>
                    <a:pt x="358" y="1215"/>
                  </a:cubicBezTo>
                  <a:lnTo>
                    <a:pt x="358" y="1191"/>
                  </a:lnTo>
                  <a:cubicBezTo>
                    <a:pt x="358" y="1096"/>
                    <a:pt x="286" y="1025"/>
                    <a:pt x="191" y="1025"/>
                  </a:cubicBezTo>
                  <a:cubicBezTo>
                    <a:pt x="96" y="1025"/>
                    <a:pt x="0" y="1096"/>
                    <a:pt x="0" y="1191"/>
                  </a:cubicBezTo>
                  <a:lnTo>
                    <a:pt x="0" y="1263"/>
                  </a:lnTo>
                  <a:cubicBezTo>
                    <a:pt x="24" y="1501"/>
                    <a:pt x="238" y="1668"/>
                    <a:pt x="500" y="1668"/>
                  </a:cubicBezTo>
                  <a:cubicBezTo>
                    <a:pt x="786" y="1668"/>
                    <a:pt x="1024" y="1429"/>
                    <a:pt x="1024" y="1167"/>
                  </a:cubicBezTo>
                  <a:cubicBezTo>
                    <a:pt x="1024" y="1048"/>
                    <a:pt x="953" y="929"/>
                    <a:pt x="905" y="834"/>
                  </a:cubicBezTo>
                  <a:cubicBezTo>
                    <a:pt x="1001" y="739"/>
                    <a:pt x="1024" y="620"/>
                    <a:pt x="1024" y="501"/>
                  </a:cubicBezTo>
                  <a:cubicBezTo>
                    <a:pt x="1024" y="239"/>
                    <a:pt x="786" y="1"/>
                    <a:pt x="50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3" name="Google Shape;14133;p27"/>
            <p:cNvSpPr/>
            <p:nvPr/>
          </p:nvSpPr>
          <p:spPr>
            <a:xfrm>
              <a:off x="5168238" y="3313108"/>
              <a:ext cx="297725" cy="297125"/>
            </a:xfrm>
            <a:custGeom>
              <a:avLst/>
              <a:gdLst/>
              <a:ahLst/>
              <a:cxnLst/>
              <a:rect l="l" t="t" r="r" b="b"/>
              <a:pathLst>
                <a:path w="11909" h="11885" extrusionOk="0">
                  <a:moveTo>
                    <a:pt x="3073" y="358"/>
                  </a:moveTo>
                  <a:cubicBezTo>
                    <a:pt x="4526" y="358"/>
                    <a:pt x="5716" y="1525"/>
                    <a:pt x="5788" y="2978"/>
                  </a:cubicBezTo>
                  <a:lnTo>
                    <a:pt x="5312" y="3311"/>
                  </a:lnTo>
                  <a:lnTo>
                    <a:pt x="4859" y="2978"/>
                  </a:lnTo>
                  <a:cubicBezTo>
                    <a:pt x="4788" y="2025"/>
                    <a:pt x="4026" y="1287"/>
                    <a:pt x="3073" y="1287"/>
                  </a:cubicBezTo>
                  <a:cubicBezTo>
                    <a:pt x="2216" y="1287"/>
                    <a:pt x="1454" y="1906"/>
                    <a:pt x="1311" y="2739"/>
                  </a:cubicBezTo>
                  <a:lnTo>
                    <a:pt x="1025" y="2501"/>
                  </a:lnTo>
                  <a:cubicBezTo>
                    <a:pt x="977" y="2454"/>
                    <a:pt x="918" y="2430"/>
                    <a:pt x="852" y="2430"/>
                  </a:cubicBezTo>
                  <a:cubicBezTo>
                    <a:pt x="787" y="2430"/>
                    <a:pt x="715" y="2454"/>
                    <a:pt x="644" y="2501"/>
                  </a:cubicBezTo>
                  <a:lnTo>
                    <a:pt x="382" y="2716"/>
                  </a:lnTo>
                  <a:cubicBezTo>
                    <a:pt x="573" y="1406"/>
                    <a:pt x="1692" y="358"/>
                    <a:pt x="3073" y="358"/>
                  </a:cubicBezTo>
                  <a:close/>
                  <a:moveTo>
                    <a:pt x="8836" y="358"/>
                  </a:moveTo>
                  <a:cubicBezTo>
                    <a:pt x="10289" y="358"/>
                    <a:pt x="11480" y="1525"/>
                    <a:pt x="11551" y="2978"/>
                  </a:cubicBezTo>
                  <a:lnTo>
                    <a:pt x="11075" y="3311"/>
                  </a:lnTo>
                  <a:lnTo>
                    <a:pt x="10622" y="2978"/>
                  </a:lnTo>
                  <a:cubicBezTo>
                    <a:pt x="10575" y="2025"/>
                    <a:pt x="9789" y="1287"/>
                    <a:pt x="8836" y="1287"/>
                  </a:cubicBezTo>
                  <a:cubicBezTo>
                    <a:pt x="7979" y="1287"/>
                    <a:pt x="7241" y="1906"/>
                    <a:pt x="7098" y="2739"/>
                  </a:cubicBezTo>
                  <a:lnTo>
                    <a:pt x="6788" y="2501"/>
                  </a:lnTo>
                  <a:cubicBezTo>
                    <a:pt x="6740" y="2454"/>
                    <a:pt x="6681" y="2430"/>
                    <a:pt x="6618" y="2430"/>
                  </a:cubicBezTo>
                  <a:cubicBezTo>
                    <a:pt x="6556" y="2430"/>
                    <a:pt x="6490" y="2454"/>
                    <a:pt x="6431" y="2501"/>
                  </a:cubicBezTo>
                  <a:lnTo>
                    <a:pt x="6169" y="2716"/>
                  </a:lnTo>
                  <a:cubicBezTo>
                    <a:pt x="6336" y="1406"/>
                    <a:pt x="7479" y="358"/>
                    <a:pt x="8836" y="358"/>
                  </a:cubicBezTo>
                  <a:close/>
                  <a:moveTo>
                    <a:pt x="3073" y="1596"/>
                  </a:moveTo>
                  <a:cubicBezTo>
                    <a:pt x="3859" y="1596"/>
                    <a:pt x="4526" y="2263"/>
                    <a:pt x="4526" y="3073"/>
                  </a:cubicBezTo>
                  <a:cubicBezTo>
                    <a:pt x="4526" y="3883"/>
                    <a:pt x="3859" y="4526"/>
                    <a:pt x="3073" y="4526"/>
                  </a:cubicBezTo>
                  <a:cubicBezTo>
                    <a:pt x="2359" y="4526"/>
                    <a:pt x="1763" y="3978"/>
                    <a:pt x="1644" y="3311"/>
                  </a:cubicBezTo>
                  <a:cubicBezTo>
                    <a:pt x="1644" y="3240"/>
                    <a:pt x="1620" y="3144"/>
                    <a:pt x="1620" y="3073"/>
                  </a:cubicBezTo>
                  <a:cubicBezTo>
                    <a:pt x="1620" y="2263"/>
                    <a:pt x="2263" y="1596"/>
                    <a:pt x="3073" y="1596"/>
                  </a:cubicBezTo>
                  <a:close/>
                  <a:moveTo>
                    <a:pt x="8836" y="1620"/>
                  </a:moveTo>
                  <a:cubicBezTo>
                    <a:pt x="9646" y="1620"/>
                    <a:pt x="10289" y="2263"/>
                    <a:pt x="10289" y="3073"/>
                  </a:cubicBezTo>
                  <a:cubicBezTo>
                    <a:pt x="10289" y="3883"/>
                    <a:pt x="9646" y="4526"/>
                    <a:pt x="8836" y="4526"/>
                  </a:cubicBezTo>
                  <a:cubicBezTo>
                    <a:pt x="8550" y="4526"/>
                    <a:pt x="8241" y="4430"/>
                    <a:pt x="8003" y="4264"/>
                  </a:cubicBezTo>
                  <a:cubicBezTo>
                    <a:pt x="7622" y="4002"/>
                    <a:pt x="7383" y="3549"/>
                    <a:pt x="7383" y="3073"/>
                  </a:cubicBezTo>
                  <a:cubicBezTo>
                    <a:pt x="7383" y="2263"/>
                    <a:pt x="8050" y="1620"/>
                    <a:pt x="8836" y="1620"/>
                  </a:cubicBezTo>
                  <a:close/>
                  <a:moveTo>
                    <a:pt x="858" y="2835"/>
                  </a:moveTo>
                  <a:lnTo>
                    <a:pt x="1311" y="3168"/>
                  </a:lnTo>
                  <a:lnTo>
                    <a:pt x="1311" y="3240"/>
                  </a:lnTo>
                  <a:cubicBezTo>
                    <a:pt x="1335" y="3454"/>
                    <a:pt x="1406" y="3692"/>
                    <a:pt x="1501" y="3883"/>
                  </a:cubicBezTo>
                  <a:cubicBezTo>
                    <a:pt x="1573" y="4025"/>
                    <a:pt x="1668" y="4168"/>
                    <a:pt x="1787" y="4287"/>
                  </a:cubicBezTo>
                  <a:cubicBezTo>
                    <a:pt x="2049" y="4597"/>
                    <a:pt x="2406" y="4764"/>
                    <a:pt x="2811" y="4835"/>
                  </a:cubicBezTo>
                  <a:cubicBezTo>
                    <a:pt x="2883" y="4859"/>
                    <a:pt x="3002" y="4859"/>
                    <a:pt x="3097" y="4859"/>
                  </a:cubicBezTo>
                  <a:cubicBezTo>
                    <a:pt x="3954" y="4859"/>
                    <a:pt x="4716" y="4240"/>
                    <a:pt x="4859" y="3406"/>
                  </a:cubicBezTo>
                  <a:lnTo>
                    <a:pt x="5145" y="3644"/>
                  </a:lnTo>
                  <a:cubicBezTo>
                    <a:pt x="5216" y="3668"/>
                    <a:pt x="5264" y="3692"/>
                    <a:pt x="5335" y="3692"/>
                  </a:cubicBezTo>
                  <a:cubicBezTo>
                    <a:pt x="5383" y="3692"/>
                    <a:pt x="5454" y="3668"/>
                    <a:pt x="5502" y="3644"/>
                  </a:cubicBezTo>
                  <a:lnTo>
                    <a:pt x="5788" y="3430"/>
                  </a:lnTo>
                  <a:lnTo>
                    <a:pt x="5788" y="3430"/>
                  </a:lnTo>
                  <a:cubicBezTo>
                    <a:pt x="5597" y="4740"/>
                    <a:pt x="4478" y="5788"/>
                    <a:pt x="3097" y="5788"/>
                  </a:cubicBezTo>
                  <a:cubicBezTo>
                    <a:pt x="2859" y="5788"/>
                    <a:pt x="2644" y="5740"/>
                    <a:pt x="2406" y="5692"/>
                  </a:cubicBezTo>
                  <a:cubicBezTo>
                    <a:pt x="2025" y="5597"/>
                    <a:pt x="1692" y="5430"/>
                    <a:pt x="1406" y="5192"/>
                  </a:cubicBezTo>
                  <a:cubicBezTo>
                    <a:pt x="1096" y="4954"/>
                    <a:pt x="858" y="4645"/>
                    <a:pt x="692" y="4311"/>
                  </a:cubicBezTo>
                  <a:cubicBezTo>
                    <a:pt x="501" y="3954"/>
                    <a:pt x="382" y="3573"/>
                    <a:pt x="382" y="3168"/>
                  </a:cubicBezTo>
                  <a:lnTo>
                    <a:pt x="858" y="2835"/>
                  </a:lnTo>
                  <a:close/>
                  <a:moveTo>
                    <a:pt x="5955" y="4073"/>
                  </a:moveTo>
                  <a:cubicBezTo>
                    <a:pt x="6264" y="4978"/>
                    <a:pt x="6979" y="5669"/>
                    <a:pt x="7860" y="5954"/>
                  </a:cubicBezTo>
                  <a:cubicBezTo>
                    <a:pt x="6979" y="6264"/>
                    <a:pt x="6264" y="6955"/>
                    <a:pt x="5955" y="7836"/>
                  </a:cubicBezTo>
                  <a:cubicBezTo>
                    <a:pt x="5669" y="6978"/>
                    <a:pt x="4954" y="6264"/>
                    <a:pt x="4049" y="5954"/>
                  </a:cubicBezTo>
                  <a:cubicBezTo>
                    <a:pt x="4954" y="5669"/>
                    <a:pt x="5669" y="4954"/>
                    <a:pt x="5955" y="4073"/>
                  </a:cubicBezTo>
                  <a:close/>
                  <a:moveTo>
                    <a:pt x="8836" y="6169"/>
                  </a:moveTo>
                  <a:cubicBezTo>
                    <a:pt x="10289" y="6169"/>
                    <a:pt x="11480" y="7312"/>
                    <a:pt x="11551" y="8788"/>
                  </a:cubicBezTo>
                  <a:lnTo>
                    <a:pt x="11075" y="9122"/>
                  </a:lnTo>
                  <a:lnTo>
                    <a:pt x="10622" y="8788"/>
                  </a:lnTo>
                  <a:cubicBezTo>
                    <a:pt x="10575" y="7836"/>
                    <a:pt x="9789" y="7097"/>
                    <a:pt x="8836" y="7097"/>
                  </a:cubicBezTo>
                  <a:cubicBezTo>
                    <a:pt x="7979" y="7097"/>
                    <a:pt x="7241" y="7717"/>
                    <a:pt x="7098" y="8550"/>
                  </a:cubicBezTo>
                  <a:lnTo>
                    <a:pt x="6788" y="8312"/>
                  </a:lnTo>
                  <a:cubicBezTo>
                    <a:pt x="6740" y="8264"/>
                    <a:pt x="6681" y="8241"/>
                    <a:pt x="6618" y="8241"/>
                  </a:cubicBezTo>
                  <a:cubicBezTo>
                    <a:pt x="6556" y="8241"/>
                    <a:pt x="6490" y="8264"/>
                    <a:pt x="6431" y="8312"/>
                  </a:cubicBezTo>
                  <a:lnTo>
                    <a:pt x="6169" y="8503"/>
                  </a:lnTo>
                  <a:cubicBezTo>
                    <a:pt x="6336" y="7217"/>
                    <a:pt x="7479" y="6169"/>
                    <a:pt x="8836" y="6169"/>
                  </a:cubicBezTo>
                  <a:close/>
                  <a:moveTo>
                    <a:pt x="8884" y="7383"/>
                  </a:moveTo>
                  <a:cubicBezTo>
                    <a:pt x="9670" y="7383"/>
                    <a:pt x="10336" y="8050"/>
                    <a:pt x="10336" y="8836"/>
                  </a:cubicBezTo>
                  <a:cubicBezTo>
                    <a:pt x="10336" y="9646"/>
                    <a:pt x="9670" y="10312"/>
                    <a:pt x="8884" y="10312"/>
                  </a:cubicBezTo>
                  <a:cubicBezTo>
                    <a:pt x="8050" y="10312"/>
                    <a:pt x="7407" y="9646"/>
                    <a:pt x="7407" y="8836"/>
                  </a:cubicBezTo>
                  <a:cubicBezTo>
                    <a:pt x="7407" y="8050"/>
                    <a:pt x="8074" y="7383"/>
                    <a:pt x="8884" y="7383"/>
                  </a:cubicBezTo>
                  <a:close/>
                  <a:moveTo>
                    <a:pt x="3097" y="6169"/>
                  </a:moveTo>
                  <a:cubicBezTo>
                    <a:pt x="4550" y="6169"/>
                    <a:pt x="5740" y="7312"/>
                    <a:pt x="5812" y="8788"/>
                  </a:cubicBezTo>
                  <a:lnTo>
                    <a:pt x="5335" y="9122"/>
                  </a:lnTo>
                  <a:lnTo>
                    <a:pt x="4883" y="8788"/>
                  </a:lnTo>
                  <a:cubicBezTo>
                    <a:pt x="4811" y="7836"/>
                    <a:pt x="4049" y="7097"/>
                    <a:pt x="3097" y="7097"/>
                  </a:cubicBezTo>
                  <a:cubicBezTo>
                    <a:pt x="2883" y="7097"/>
                    <a:pt x="2692" y="7121"/>
                    <a:pt x="2478" y="7217"/>
                  </a:cubicBezTo>
                  <a:cubicBezTo>
                    <a:pt x="2382" y="7240"/>
                    <a:pt x="2335" y="7312"/>
                    <a:pt x="2382" y="7407"/>
                  </a:cubicBezTo>
                  <a:cubicBezTo>
                    <a:pt x="2400" y="7477"/>
                    <a:pt x="2456" y="7521"/>
                    <a:pt x="2522" y="7521"/>
                  </a:cubicBezTo>
                  <a:cubicBezTo>
                    <a:pt x="2546" y="7521"/>
                    <a:pt x="2571" y="7515"/>
                    <a:pt x="2597" y="7502"/>
                  </a:cubicBezTo>
                  <a:cubicBezTo>
                    <a:pt x="2740" y="7455"/>
                    <a:pt x="2930" y="7407"/>
                    <a:pt x="3097" y="7407"/>
                  </a:cubicBezTo>
                  <a:cubicBezTo>
                    <a:pt x="3907" y="7407"/>
                    <a:pt x="4550" y="8074"/>
                    <a:pt x="4550" y="8860"/>
                  </a:cubicBezTo>
                  <a:cubicBezTo>
                    <a:pt x="4550" y="9669"/>
                    <a:pt x="3907" y="10336"/>
                    <a:pt x="3097" y="10336"/>
                  </a:cubicBezTo>
                  <a:cubicBezTo>
                    <a:pt x="2287" y="10336"/>
                    <a:pt x="1644" y="9669"/>
                    <a:pt x="1644" y="8860"/>
                  </a:cubicBezTo>
                  <a:cubicBezTo>
                    <a:pt x="1644" y="8503"/>
                    <a:pt x="1787" y="8145"/>
                    <a:pt x="2025" y="7883"/>
                  </a:cubicBezTo>
                  <a:cubicBezTo>
                    <a:pt x="2097" y="7836"/>
                    <a:pt x="2097" y="7717"/>
                    <a:pt x="2025" y="7645"/>
                  </a:cubicBezTo>
                  <a:cubicBezTo>
                    <a:pt x="2001" y="7621"/>
                    <a:pt x="1960" y="7609"/>
                    <a:pt x="1915" y="7609"/>
                  </a:cubicBezTo>
                  <a:cubicBezTo>
                    <a:pt x="1870" y="7609"/>
                    <a:pt x="1823" y="7621"/>
                    <a:pt x="1787" y="7645"/>
                  </a:cubicBezTo>
                  <a:cubicBezTo>
                    <a:pt x="1549" y="7883"/>
                    <a:pt x="1406" y="8217"/>
                    <a:pt x="1335" y="8550"/>
                  </a:cubicBezTo>
                  <a:lnTo>
                    <a:pt x="1049" y="8312"/>
                  </a:lnTo>
                  <a:cubicBezTo>
                    <a:pt x="1001" y="8264"/>
                    <a:pt x="942" y="8241"/>
                    <a:pt x="879" y="8241"/>
                  </a:cubicBezTo>
                  <a:cubicBezTo>
                    <a:pt x="817" y="8241"/>
                    <a:pt x="751" y="8264"/>
                    <a:pt x="692" y="8312"/>
                  </a:cubicBezTo>
                  <a:lnTo>
                    <a:pt x="430" y="8503"/>
                  </a:lnTo>
                  <a:cubicBezTo>
                    <a:pt x="596" y="7193"/>
                    <a:pt x="1739" y="6169"/>
                    <a:pt x="3097" y="6169"/>
                  </a:cubicBezTo>
                  <a:close/>
                  <a:moveTo>
                    <a:pt x="834" y="8598"/>
                  </a:moveTo>
                  <a:lnTo>
                    <a:pt x="1287" y="8931"/>
                  </a:lnTo>
                  <a:cubicBezTo>
                    <a:pt x="1335" y="9884"/>
                    <a:pt x="2120" y="10622"/>
                    <a:pt x="3073" y="10622"/>
                  </a:cubicBezTo>
                  <a:cubicBezTo>
                    <a:pt x="3930" y="10622"/>
                    <a:pt x="4669" y="10003"/>
                    <a:pt x="4811" y="9169"/>
                  </a:cubicBezTo>
                  <a:lnTo>
                    <a:pt x="5121" y="9407"/>
                  </a:lnTo>
                  <a:cubicBezTo>
                    <a:pt x="5193" y="9431"/>
                    <a:pt x="5240" y="9479"/>
                    <a:pt x="5312" y="9479"/>
                  </a:cubicBezTo>
                  <a:cubicBezTo>
                    <a:pt x="5359" y="9479"/>
                    <a:pt x="5407" y="9431"/>
                    <a:pt x="5478" y="9407"/>
                  </a:cubicBezTo>
                  <a:lnTo>
                    <a:pt x="5740" y="9193"/>
                  </a:lnTo>
                  <a:lnTo>
                    <a:pt x="5740" y="9193"/>
                  </a:lnTo>
                  <a:cubicBezTo>
                    <a:pt x="5597" y="10551"/>
                    <a:pt x="4478" y="11551"/>
                    <a:pt x="3073" y="11551"/>
                  </a:cubicBezTo>
                  <a:cubicBezTo>
                    <a:pt x="1620" y="11551"/>
                    <a:pt x="430" y="10384"/>
                    <a:pt x="358" y="8931"/>
                  </a:cubicBezTo>
                  <a:lnTo>
                    <a:pt x="834" y="8598"/>
                  </a:lnTo>
                  <a:close/>
                  <a:moveTo>
                    <a:pt x="6598" y="8598"/>
                  </a:moveTo>
                  <a:lnTo>
                    <a:pt x="7050" y="8931"/>
                  </a:lnTo>
                  <a:cubicBezTo>
                    <a:pt x="7121" y="9884"/>
                    <a:pt x="7884" y="10622"/>
                    <a:pt x="8836" y="10622"/>
                  </a:cubicBezTo>
                  <a:cubicBezTo>
                    <a:pt x="9693" y="10622"/>
                    <a:pt x="10456" y="10003"/>
                    <a:pt x="10598" y="9169"/>
                  </a:cubicBezTo>
                  <a:lnTo>
                    <a:pt x="10884" y="9407"/>
                  </a:lnTo>
                  <a:cubicBezTo>
                    <a:pt x="10956" y="9431"/>
                    <a:pt x="11003" y="9479"/>
                    <a:pt x="11075" y="9479"/>
                  </a:cubicBezTo>
                  <a:cubicBezTo>
                    <a:pt x="11146" y="9479"/>
                    <a:pt x="11194" y="9431"/>
                    <a:pt x="11265" y="9407"/>
                  </a:cubicBezTo>
                  <a:lnTo>
                    <a:pt x="11527" y="9193"/>
                  </a:lnTo>
                  <a:lnTo>
                    <a:pt x="11527" y="9193"/>
                  </a:lnTo>
                  <a:cubicBezTo>
                    <a:pt x="11337" y="10551"/>
                    <a:pt x="10217" y="11551"/>
                    <a:pt x="8836" y="11551"/>
                  </a:cubicBezTo>
                  <a:cubicBezTo>
                    <a:pt x="7383" y="11551"/>
                    <a:pt x="6193" y="10384"/>
                    <a:pt x="6121" y="8931"/>
                  </a:cubicBezTo>
                  <a:lnTo>
                    <a:pt x="6598" y="8598"/>
                  </a:lnTo>
                  <a:close/>
                  <a:moveTo>
                    <a:pt x="3073" y="1"/>
                  </a:moveTo>
                  <a:cubicBezTo>
                    <a:pt x="1358" y="1"/>
                    <a:pt x="1" y="1382"/>
                    <a:pt x="1" y="3073"/>
                  </a:cubicBezTo>
                  <a:cubicBezTo>
                    <a:pt x="1" y="3192"/>
                    <a:pt x="1" y="3287"/>
                    <a:pt x="25" y="3406"/>
                  </a:cubicBezTo>
                  <a:cubicBezTo>
                    <a:pt x="72" y="3811"/>
                    <a:pt x="215" y="4240"/>
                    <a:pt x="430" y="4597"/>
                  </a:cubicBezTo>
                  <a:cubicBezTo>
                    <a:pt x="787" y="5192"/>
                    <a:pt x="1311" y="5669"/>
                    <a:pt x="1978" y="5907"/>
                  </a:cubicBezTo>
                  <a:cubicBezTo>
                    <a:pt x="2001" y="5907"/>
                    <a:pt x="2025" y="5931"/>
                    <a:pt x="2097" y="5931"/>
                  </a:cubicBezTo>
                  <a:cubicBezTo>
                    <a:pt x="906" y="6335"/>
                    <a:pt x="1" y="7478"/>
                    <a:pt x="1" y="8812"/>
                  </a:cubicBezTo>
                  <a:cubicBezTo>
                    <a:pt x="1" y="10503"/>
                    <a:pt x="1382" y="11884"/>
                    <a:pt x="3073" y="11884"/>
                  </a:cubicBezTo>
                  <a:cubicBezTo>
                    <a:pt x="4407" y="11884"/>
                    <a:pt x="5526" y="11027"/>
                    <a:pt x="5955" y="9836"/>
                  </a:cubicBezTo>
                  <a:cubicBezTo>
                    <a:pt x="6383" y="11027"/>
                    <a:pt x="7503" y="11884"/>
                    <a:pt x="8836" y="11884"/>
                  </a:cubicBezTo>
                  <a:cubicBezTo>
                    <a:pt x="10551" y="11884"/>
                    <a:pt x="11908" y="10503"/>
                    <a:pt x="11908" y="8812"/>
                  </a:cubicBezTo>
                  <a:cubicBezTo>
                    <a:pt x="11908" y="7502"/>
                    <a:pt x="11051" y="6383"/>
                    <a:pt x="9836" y="5954"/>
                  </a:cubicBezTo>
                  <a:cubicBezTo>
                    <a:pt x="10241" y="5811"/>
                    <a:pt x="10598" y="5597"/>
                    <a:pt x="10932" y="5311"/>
                  </a:cubicBezTo>
                  <a:cubicBezTo>
                    <a:pt x="10979" y="5240"/>
                    <a:pt x="10979" y="5121"/>
                    <a:pt x="10932" y="5073"/>
                  </a:cubicBezTo>
                  <a:cubicBezTo>
                    <a:pt x="10896" y="5038"/>
                    <a:pt x="10848" y="5020"/>
                    <a:pt x="10804" y="5020"/>
                  </a:cubicBezTo>
                  <a:cubicBezTo>
                    <a:pt x="10759" y="5020"/>
                    <a:pt x="10717" y="5038"/>
                    <a:pt x="10694" y="5073"/>
                  </a:cubicBezTo>
                  <a:cubicBezTo>
                    <a:pt x="10194" y="5550"/>
                    <a:pt x="9527" y="5764"/>
                    <a:pt x="8836" y="5764"/>
                  </a:cubicBezTo>
                  <a:cubicBezTo>
                    <a:pt x="7407" y="5764"/>
                    <a:pt x="6264" y="4668"/>
                    <a:pt x="6145" y="3311"/>
                  </a:cubicBezTo>
                  <a:lnTo>
                    <a:pt x="6145" y="3144"/>
                  </a:lnTo>
                  <a:lnTo>
                    <a:pt x="6621" y="2835"/>
                  </a:lnTo>
                  <a:lnTo>
                    <a:pt x="7050" y="3144"/>
                  </a:lnTo>
                  <a:lnTo>
                    <a:pt x="7050" y="3240"/>
                  </a:lnTo>
                  <a:cubicBezTo>
                    <a:pt x="7121" y="3883"/>
                    <a:pt x="7479" y="4406"/>
                    <a:pt x="8050" y="4668"/>
                  </a:cubicBezTo>
                  <a:cubicBezTo>
                    <a:pt x="8288" y="4787"/>
                    <a:pt x="8598" y="4859"/>
                    <a:pt x="8836" y="4859"/>
                  </a:cubicBezTo>
                  <a:cubicBezTo>
                    <a:pt x="9717" y="4859"/>
                    <a:pt x="10456" y="4240"/>
                    <a:pt x="10598" y="3406"/>
                  </a:cubicBezTo>
                  <a:lnTo>
                    <a:pt x="10908" y="3644"/>
                  </a:lnTo>
                  <a:cubicBezTo>
                    <a:pt x="10956" y="3668"/>
                    <a:pt x="11027" y="3692"/>
                    <a:pt x="11075" y="3692"/>
                  </a:cubicBezTo>
                  <a:cubicBezTo>
                    <a:pt x="11146" y="3692"/>
                    <a:pt x="11194" y="3668"/>
                    <a:pt x="11265" y="3644"/>
                  </a:cubicBezTo>
                  <a:lnTo>
                    <a:pt x="11527" y="3430"/>
                  </a:lnTo>
                  <a:lnTo>
                    <a:pt x="11527" y="3430"/>
                  </a:lnTo>
                  <a:cubicBezTo>
                    <a:pt x="11456" y="3787"/>
                    <a:pt x="11337" y="4144"/>
                    <a:pt x="11170" y="4478"/>
                  </a:cubicBezTo>
                  <a:cubicBezTo>
                    <a:pt x="11099" y="4549"/>
                    <a:pt x="11146" y="4645"/>
                    <a:pt x="11218" y="4716"/>
                  </a:cubicBezTo>
                  <a:cubicBezTo>
                    <a:pt x="11249" y="4732"/>
                    <a:pt x="11281" y="4740"/>
                    <a:pt x="11311" y="4740"/>
                  </a:cubicBezTo>
                  <a:cubicBezTo>
                    <a:pt x="11371" y="4740"/>
                    <a:pt x="11424" y="4708"/>
                    <a:pt x="11456" y="4645"/>
                  </a:cubicBezTo>
                  <a:cubicBezTo>
                    <a:pt x="11765" y="4168"/>
                    <a:pt x="11908" y="3644"/>
                    <a:pt x="11908" y="3073"/>
                  </a:cubicBezTo>
                  <a:cubicBezTo>
                    <a:pt x="11908" y="1382"/>
                    <a:pt x="10551" y="1"/>
                    <a:pt x="8836" y="1"/>
                  </a:cubicBezTo>
                  <a:cubicBezTo>
                    <a:pt x="7503" y="1"/>
                    <a:pt x="6383" y="858"/>
                    <a:pt x="5955" y="2049"/>
                  </a:cubicBezTo>
                  <a:cubicBezTo>
                    <a:pt x="5550" y="858"/>
                    <a:pt x="4407" y="1"/>
                    <a:pt x="307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134" name="Google Shape;14134;p27"/>
          <p:cNvSpPr/>
          <p:nvPr/>
        </p:nvSpPr>
        <p:spPr>
          <a:xfrm>
            <a:off x="4760267" y="3419579"/>
            <a:ext cx="366005" cy="355780"/>
          </a:xfrm>
          <a:custGeom>
            <a:avLst/>
            <a:gdLst/>
            <a:ahLst/>
            <a:cxnLst/>
            <a:rect l="l" t="t" r="r" b="b"/>
            <a:pathLst>
              <a:path w="12242" h="11900" extrusionOk="0">
                <a:moveTo>
                  <a:pt x="6073" y="382"/>
                </a:moveTo>
                <a:lnTo>
                  <a:pt x="6073" y="1668"/>
                </a:lnTo>
                <a:cubicBezTo>
                  <a:pt x="3787" y="1763"/>
                  <a:pt x="1953" y="3668"/>
                  <a:pt x="1953" y="5978"/>
                </a:cubicBezTo>
                <a:cubicBezTo>
                  <a:pt x="1953" y="6478"/>
                  <a:pt x="2025" y="7026"/>
                  <a:pt x="2215" y="7502"/>
                </a:cubicBezTo>
                <a:cubicBezTo>
                  <a:pt x="2233" y="7572"/>
                  <a:pt x="2288" y="7616"/>
                  <a:pt x="2364" y="7616"/>
                </a:cubicBezTo>
                <a:cubicBezTo>
                  <a:pt x="2391" y="7616"/>
                  <a:pt x="2422" y="7611"/>
                  <a:pt x="2453" y="7598"/>
                </a:cubicBezTo>
                <a:cubicBezTo>
                  <a:pt x="2549" y="7550"/>
                  <a:pt x="2596" y="7479"/>
                  <a:pt x="2549" y="7360"/>
                </a:cubicBezTo>
                <a:cubicBezTo>
                  <a:pt x="2382" y="6931"/>
                  <a:pt x="2311" y="6478"/>
                  <a:pt x="2311" y="6050"/>
                </a:cubicBezTo>
                <a:cubicBezTo>
                  <a:pt x="2263" y="3859"/>
                  <a:pt x="4025" y="2049"/>
                  <a:pt x="6192" y="2025"/>
                </a:cubicBezTo>
                <a:cubicBezTo>
                  <a:pt x="6207" y="2025"/>
                  <a:pt x="6222" y="2025"/>
                  <a:pt x="6236" y="2025"/>
                </a:cubicBezTo>
                <a:cubicBezTo>
                  <a:pt x="8431" y="2025"/>
                  <a:pt x="10217" y="3802"/>
                  <a:pt x="10217" y="5978"/>
                </a:cubicBezTo>
                <a:cubicBezTo>
                  <a:pt x="10217" y="8145"/>
                  <a:pt x="8431" y="9932"/>
                  <a:pt x="6264" y="9932"/>
                </a:cubicBezTo>
                <a:cubicBezTo>
                  <a:pt x="5573" y="9932"/>
                  <a:pt x="4883" y="9765"/>
                  <a:pt x="4287" y="9431"/>
                </a:cubicBezTo>
                <a:cubicBezTo>
                  <a:pt x="3739" y="9098"/>
                  <a:pt x="3215" y="8622"/>
                  <a:pt x="2858" y="8074"/>
                </a:cubicBezTo>
                <a:cubicBezTo>
                  <a:pt x="2827" y="8011"/>
                  <a:pt x="2774" y="7979"/>
                  <a:pt x="2714" y="7979"/>
                </a:cubicBezTo>
                <a:cubicBezTo>
                  <a:pt x="2684" y="7979"/>
                  <a:pt x="2652" y="7987"/>
                  <a:pt x="2620" y="8003"/>
                </a:cubicBezTo>
                <a:cubicBezTo>
                  <a:pt x="2549" y="8074"/>
                  <a:pt x="2501" y="8145"/>
                  <a:pt x="2573" y="8241"/>
                </a:cubicBezTo>
                <a:cubicBezTo>
                  <a:pt x="2954" y="8860"/>
                  <a:pt x="3501" y="9384"/>
                  <a:pt x="4120" y="9741"/>
                </a:cubicBezTo>
                <a:cubicBezTo>
                  <a:pt x="4763" y="10098"/>
                  <a:pt x="5478" y="10289"/>
                  <a:pt x="6264" y="10289"/>
                </a:cubicBezTo>
                <a:cubicBezTo>
                  <a:pt x="6788" y="10289"/>
                  <a:pt x="7335" y="10217"/>
                  <a:pt x="7812" y="10003"/>
                </a:cubicBezTo>
                <a:lnTo>
                  <a:pt x="8407" y="11122"/>
                </a:lnTo>
                <a:cubicBezTo>
                  <a:pt x="7740" y="11432"/>
                  <a:pt x="7002" y="11575"/>
                  <a:pt x="6264" y="11575"/>
                </a:cubicBezTo>
                <a:cubicBezTo>
                  <a:pt x="4763" y="11575"/>
                  <a:pt x="3382" y="10979"/>
                  <a:pt x="2311" y="9932"/>
                </a:cubicBezTo>
                <a:cubicBezTo>
                  <a:pt x="1001" y="8622"/>
                  <a:pt x="429" y="6812"/>
                  <a:pt x="763" y="4931"/>
                </a:cubicBezTo>
                <a:cubicBezTo>
                  <a:pt x="905" y="4192"/>
                  <a:pt x="1167" y="3478"/>
                  <a:pt x="1620" y="2859"/>
                </a:cubicBezTo>
                <a:cubicBezTo>
                  <a:pt x="2668" y="1335"/>
                  <a:pt x="4287" y="430"/>
                  <a:pt x="6073" y="382"/>
                </a:cubicBezTo>
                <a:close/>
                <a:moveTo>
                  <a:pt x="6311" y="1"/>
                </a:moveTo>
                <a:cubicBezTo>
                  <a:pt x="4311" y="1"/>
                  <a:pt x="2501" y="954"/>
                  <a:pt x="1334" y="2668"/>
                </a:cubicBezTo>
                <a:cubicBezTo>
                  <a:pt x="929" y="3311"/>
                  <a:pt x="620" y="4026"/>
                  <a:pt x="477" y="4764"/>
                </a:cubicBezTo>
                <a:cubicBezTo>
                  <a:pt x="1" y="7169"/>
                  <a:pt x="977" y="9551"/>
                  <a:pt x="3049" y="10932"/>
                </a:cubicBezTo>
                <a:cubicBezTo>
                  <a:pt x="3668" y="11337"/>
                  <a:pt x="4382" y="11646"/>
                  <a:pt x="5121" y="11789"/>
                </a:cubicBezTo>
                <a:cubicBezTo>
                  <a:pt x="5514" y="11863"/>
                  <a:pt x="5906" y="11899"/>
                  <a:pt x="6293" y="11899"/>
                </a:cubicBezTo>
                <a:cubicBezTo>
                  <a:pt x="7891" y="11899"/>
                  <a:pt x="9390" y="11278"/>
                  <a:pt x="10503" y="10146"/>
                </a:cubicBezTo>
                <a:cubicBezTo>
                  <a:pt x="11646" y="9027"/>
                  <a:pt x="12241" y="7526"/>
                  <a:pt x="12241" y="5955"/>
                </a:cubicBezTo>
                <a:cubicBezTo>
                  <a:pt x="12217" y="5478"/>
                  <a:pt x="12146" y="4978"/>
                  <a:pt x="12027" y="4502"/>
                </a:cubicBezTo>
                <a:cubicBezTo>
                  <a:pt x="12008" y="4428"/>
                  <a:pt x="11946" y="4368"/>
                  <a:pt x="11874" y="4368"/>
                </a:cubicBezTo>
                <a:cubicBezTo>
                  <a:pt x="11854" y="4368"/>
                  <a:pt x="11833" y="4372"/>
                  <a:pt x="11813" y="4383"/>
                </a:cubicBezTo>
                <a:cubicBezTo>
                  <a:pt x="11741" y="4407"/>
                  <a:pt x="11670" y="4502"/>
                  <a:pt x="11717" y="4573"/>
                </a:cubicBezTo>
                <a:cubicBezTo>
                  <a:pt x="11813" y="5026"/>
                  <a:pt x="11884" y="5502"/>
                  <a:pt x="11884" y="5978"/>
                </a:cubicBezTo>
                <a:cubicBezTo>
                  <a:pt x="11884" y="7479"/>
                  <a:pt x="11289" y="8860"/>
                  <a:pt x="10241" y="9932"/>
                </a:cubicBezTo>
                <a:cubicBezTo>
                  <a:pt x="9812" y="10384"/>
                  <a:pt x="9288" y="10741"/>
                  <a:pt x="8740" y="11003"/>
                </a:cubicBezTo>
                <a:lnTo>
                  <a:pt x="8145" y="9884"/>
                </a:lnTo>
                <a:cubicBezTo>
                  <a:pt x="9598" y="9193"/>
                  <a:pt x="10598" y="7717"/>
                  <a:pt x="10598" y="5978"/>
                </a:cubicBezTo>
                <a:cubicBezTo>
                  <a:pt x="10598" y="3668"/>
                  <a:pt x="8764" y="1763"/>
                  <a:pt x="6454" y="1668"/>
                </a:cubicBezTo>
                <a:lnTo>
                  <a:pt x="6454" y="382"/>
                </a:lnTo>
                <a:cubicBezTo>
                  <a:pt x="7550" y="406"/>
                  <a:pt x="8550" y="739"/>
                  <a:pt x="9431" y="1335"/>
                </a:cubicBezTo>
                <a:cubicBezTo>
                  <a:pt x="10336" y="1954"/>
                  <a:pt x="11050" y="2811"/>
                  <a:pt x="11455" y="3811"/>
                </a:cubicBezTo>
                <a:cubicBezTo>
                  <a:pt x="11492" y="3884"/>
                  <a:pt x="11570" y="3915"/>
                  <a:pt x="11636" y="3915"/>
                </a:cubicBezTo>
                <a:cubicBezTo>
                  <a:pt x="11657" y="3915"/>
                  <a:pt x="11677" y="3912"/>
                  <a:pt x="11693" y="3907"/>
                </a:cubicBezTo>
                <a:cubicBezTo>
                  <a:pt x="11789" y="3859"/>
                  <a:pt x="11813" y="3740"/>
                  <a:pt x="11789" y="3668"/>
                </a:cubicBezTo>
                <a:cubicBezTo>
                  <a:pt x="11336" y="2573"/>
                  <a:pt x="10598" y="1668"/>
                  <a:pt x="9645" y="1001"/>
                </a:cubicBezTo>
                <a:cubicBezTo>
                  <a:pt x="8669" y="334"/>
                  <a:pt x="7502" y="1"/>
                  <a:pt x="631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135" name="Google Shape;14135;p27"/>
          <p:cNvGrpSpPr/>
          <p:nvPr/>
        </p:nvGrpSpPr>
        <p:grpSpPr>
          <a:xfrm>
            <a:off x="4024091" y="3421058"/>
            <a:ext cx="351056" cy="355302"/>
            <a:chOff x="4177563" y="3313708"/>
            <a:chExt cx="293550" cy="297100"/>
          </a:xfrm>
        </p:grpSpPr>
        <p:sp>
          <p:nvSpPr>
            <p:cNvPr id="14136" name="Google Shape;14136;p27"/>
            <p:cNvSpPr/>
            <p:nvPr/>
          </p:nvSpPr>
          <p:spPr>
            <a:xfrm>
              <a:off x="4281763" y="3352408"/>
              <a:ext cx="165525" cy="8950"/>
            </a:xfrm>
            <a:custGeom>
              <a:avLst/>
              <a:gdLst/>
              <a:ahLst/>
              <a:cxnLst/>
              <a:rect l="l" t="t" r="r" b="b"/>
              <a:pathLst>
                <a:path w="6621" h="358" extrusionOk="0">
                  <a:moveTo>
                    <a:pt x="191" y="1"/>
                  </a:moveTo>
                  <a:cubicBezTo>
                    <a:pt x="95" y="1"/>
                    <a:pt x="0" y="72"/>
                    <a:pt x="0" y="167"/>
                  </a:cubicBezTo>
                  <a:cubicBezTo>
                    <a:pt x="0" y="286"/>
                    <a:pt x="72" y="358"/>
                    <a:pt x="191" y="358"/>
                  </a:cubicBezTo>
                  <a:lnTo>
                    <a:pt x="6430" y="358"/>
                  </a:lnTo>
                  <a:cubicBezTo>
                    <a:pt x="6525" y="358"/>
                    <a:pt x="6621" y="310"/>
                    <a:pt x="6621" y="215"/>
                  </a:cubicBezTo>
                  <a:cubicBezTo>
                    <a:pt x="6621" y="96"/>
                    <a:pt x="6549" y="1"/>
                    <a:pt x="64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7" name="Google Shape;14137;p27"/>
            <p:cNvSpPr/>
            <p:nvPr/>
          </p:nvSpPr>
          <p:spPr>
            <a:xfrm>
              <a:off x="4281763" y="3372658"/>
              <a:ext cx="120875" cy="8950"/>
            </a:xfrm>
            <a:custGeom>
              <a:avLst/>
              <a:gdLst/>
              <a:ahLst/>
              <a:cxnLst/>
              <a:rect l="l" t="t" r="r" b="b"/>
              <a:pathLst>
                <a:path w="4835" h="358" extrusionOk="0">
                  <a:moveTo>
                    <a:pt x="191" y="0"/>
                  </a:moveTo>
                  <a:cubicBezTo>
                    <a:pt x="95" y="0"/>
                    <a:pt x="0" y="72"/>
                    <a:pt x="0" y="143"/>
                  </a:cubicBezTo>
                  <a:cubicBezTo>
                    <a:pt x="0" y="262"/>
                    <a:pt x="72" y="357"/>
                    <a:pt x="191" y="357"/>
                  </a:cubicBezTo>
                  <a:lnTo>
                    <a:pt x="4644" y="357"/>
                  </a:lnTo>
                  <a:cubicBezTo>
                    <a:pt x="4739" y="357"/>
                    <a:pt x="4835" y="310"/>
                    <a:pt x="4835" y="215"/>
                  </a:cubicBezTo>
                  <a:cubicBezTo>
                    <a:pt x="4835" y="95"/>
                    <a:pt x="4763" y="0"/>
                    <a:pt x="464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8" name="Google Shape;14138;p27"/>
            <p:cNvSpPr/>
            <p:nvPr/>
          </p:nvSpPr>
          <p:spPr>
            <a:xfrm>
              <a:off x="4281763" y="3442908"/>
              <a:ext cx="165525" cy="8950"/>
            </a:xfrm>
            <a:custGeom>
              <a:avLst/>
              <a:gdLst/>
              <a:ahLst/>
              <a:cxnLst/>
              <a:rect l="l" t="t" r="r" b="b"/>
              <a:pathLst>
                <a:path w="6621" h="358" extrusionOk="0">
                  <a:moveTo>
                    <a:pt x="191" y="0"/>
                  </a:moveTo>
                  <a:cubicBezTo>
                    <a:pt x="95" y="0"/>
                    <a:pt x="0" y="48"/>
                    <a:pt x="0" y="143"/>
                  </a:cubicBezTo>
                  <a:cubicBezTo>
                    <a:pt x="0" y="262"/>
                    <a:pt x="72" y="358"/>
                    <a:pt x="191" y="358"/>
                  </a:cubicBezTo>
                  <a:lnTo>
                    <a:pt x="6430" y="358"/>
                  </a:lnTo>
                  <a:cubicBezTo>
                    <a:pt x="6525" y="358"/>
                    <a:pt x="6621" y="286"/>
                    <a:pt x="6621" y="191"/>
                  </a:cubicBezTo>
                  <a:cubicBezTo>
                    <a:pt x="6621" y="72"/>
                    <a:pt x="6549" y="0"/>
                    <a:pt x="64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9" name="Google Shape;14139;p27"/>
            <p:cNvSpPr/>
            <p:nvPr/>
          </p:nvSpPr>
          <p:spPr>
            <a:xfrm>
              <a:off x="4281763" y="3463733"/>
              <a:ext cx="120875" cy="8975"/>
            </a:xfrm>
            <a:custGeom>
              <a:avLst/>
              <a:gdLst/>
              <a:ahLst/>
              <a:cxnLst/>
              <a:rect l="l" t="t" r="r" b="b"/>
              <a:pathLst>
                <a:path w="4835" h="359" extrusionOk="0">
                  <a:moveTo>
                    <a:pt x="191" y="1"/>
                  </a:moveTo>
                  <a:cubicBezTo>
                    <a:pt x="95" y="1"/>
                    <a:pt x="0" y="48"/>
                    <a:pt x="0" y="144"/>
                  </a:cubicBezTo>
                  <a:cubicBezTo>
                    <a:pt x="0" y="263"/>
                    <a:pt x="72" y="358"/>
                    <a:pt x="191" y="358"/>
                  </a:cubicBezTo>
                  <a:lnTo>
                    <a:pt x="4644" y="358"/>
                  </a:lnTo>
                  <a:cubicBezTo>
                    <a:pt x="4739" y="358"/>
                    <a:pt x="4835" y="287"/>
                    <a:pt x="4835" y="191"/>
                  </a:cubicBezTo>
                  <a:cubicBezTo>
                    <a:pt x="4835" y="72"/>
                    <a:pt x="4763" y="1"/>
                    <a:pt x="464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0" name="Google Shape;14140;p27"/>
            <p:cNvSpPr/>
            <p:nvPr/>
          </p:nvSpPr>
          <p:spPr>
            <a:xfrm>
              <a:off x="4238888" y="3339908"/>
              <a:ext cx="18475" cy="48275"/>
            </a:xfrm>
            <a:custGeom>
              <a:avLst/>
              <a:gdLst/>
              <a:ahLst/>
              <a:cxnLst/>
              <a:rect l="l" t="t" r="r" b="b"/>
              <a:pathLst>
                <a:path w="739" h="1931" extrusionOk="0">
                  <a:moveTo>
                    <a:pt x="239" y="0"/>
                  </a:moveTo>
                  <a:cubicBezTo>
                    <a:pt x="167" y="0"/>
                    <a:pt x="120" y="24"/>
                    <a:pt x="96" y="96"/>
                  </a:cubicBezTo>
                  <a:cubicBezTo>
                    <a:pt x="1" y="215"/>
                    <a:pt x="96" y="334"/>
                    <a:pt x="215" y="334"/>
                  </a:cubicBezTo>
                  <a:lnTo>
                    <a:pt x="382" y="334"/>
                  </a:lnTo>
                  <a:lnTo>
                    <a:pt x="382" y="1763"/>
                  </a:lnTo>
                  <a:cubicBezTo>
                    <a:pt x="382" y="1810"/>
                    <a:pt x="405" y="1882"/>
                    <a:pt x="477" y="1906"/>
                  </a:cubicBezTo>
                  <a:cubicBezTo>
                    <a:pt x="505" y="1923"/>
                    <a:pt x="535" y="1930"/>
                    <a:pt x="564" y="1930"/>
                  </a:cubicBezTo>
                  <a:cubicBezTo>
                    <a:pt x="656" y="1930"/>
                    <a:pt x="739" y="1853"/>
                    <a:pt x="739" y="1763"/>
                  </a:cubicBezTo>
                  <a:lnTo>
                    <a:pt x="739" y="143"/>
                  </a:lnTo>
                  <a:cubicBezTo>
                    <a:pt x="739" y="72"/>
                    <a:pt x="691" y="0"/>
                    <a:pt x="59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1" name="Google Shape;14141;p27"/>
            <p:cNvSpPr/>
            <p:nvPr/>
          </p:nvSpPr>
          <p:spPr>
            <a:xfrm>
              <a:off x="4200188" y="3338908"/>
              <a:ext cx="32175" cy="50700"/>
            </a:xfrm>
            <a:custGeom>
              <a:avLst/>
              <a:gdLst/>
              <a:ahLst/>
              <a:cxnLst/>
              <a:rect l="l" t="t" r="r" b="b"/>
              <a:pathLst>
                <a:path w="1287" h="2028" extrusionOk="0">
                  <a:moveTo>
                    <a:pt x="624" y="357"/>
                  </a:moveTo>
                  <a:cubicBezTo>
                    <a:pt x="653" y="357"/>
                    <a:pt x="684" y="362"/>
                    <a:pt x="715" y="374"/>
                  </a:cubicBezTo>
                  <a:cubicBezTo>
                    <a:pt x="834" y="398"/>
                    <a:pt x="929" y="517"/>
                    <a:pt x="929" y="660"/>
                  </a:cubicBezTo>
                  <a:lnTo>
                    <a:pt x="929" y="1422"/>
                  </a:lnTo>
                  <a:cubicBezTo>
                    <a:pt x="929" y="1541"/>
                    <a:pt x="834" y="1660"/>
                    <a:pt x="715" y="1707"/>
                  </a:cubicBezTo>
                  <a:cubicBezTo>
                    <a:pt x="684" y="1719"/>
                    <a:pt x="653" y="1724"/>
                    <a:pt x="624" y="1724"/>
                  </a:cubicBezTo>
                  <a:cubicBezTo>
                    <a:pt x="475" y="1724"/>
                    <a:pt x="358" y="1585"/>
                    <a:pt x="358" y="1445"/>
                  </a:cubicBezTo>
                  <a:lnTo>
                    <a:pt x="358" y="636"/>
                  </a:lnTo>
                  <a:cubicBezTo>
                    <a:pt x="358" y="496"/>
                    <a:pt x="475" y="357"/>
                    <a:pt x="624" y="357"/>
                  </a:cubicBezTo>
                  <a:close/>
                  <a:moveTo>
                    <a:pt x="623" y="0"/>
                  </a:moveTo>
                  <a:cubicBezTo>
                    <a:pt x="279" y="0"/>
                    <a:pt x="1" y="299"/>
                    <a:pt x="1" y="636"/>
                  </a:cubicBezTo>
                  <a:lnTo>
                    <a:pt x="1" y="1374"/>
                  </a:lnTo>
                  <a:cubicBezTo>
                    <a:pt x="1" y="1739"/>
                    <a:pt x="292" y="2027"/>
                    <a:pt x="646" y="2027"/>
                  </a:cubicBezTo>
                  <a:cubicBezTo>
                    <a:pt x="684" y="2027"/>
                    <a:pt x="723" y="2024"/>
                    <a:pt x="763" y="2017"/>
                  </a:cubicBezTo>
                  <a:cubicBezTo>
                    <a:pt x="1072" y="1946"/>
                    <a:pt x="1287" y="1684"/>
                    <a:pt x="1287" y="1374"/>
                  </a:cubicBezTo>
                  <a:lnTo>
                    <a:pt x="1287" y="636"/>
                  </a:lnTo>
                  <a:cubicBezTo>
                    <a:pt x="1287" y="350"/>
                    <a:pt x="1072" y="64"/>
                    <a:pt x="763" y="17"/>
                  </a:cubicBezTo>
                  <a:cubicBezTo>
                    <a:pt x="715" y="5"/>
                    <a:pt x="668" y="0"/>
                    <a:pt x="6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2" name="Google Shape;14142;p27"/>
            <p:cNvSpPr/>
            <p:nvPr/>
          </p:nvSpPr>
          <p:spPr>
            <a:xfrm>
              <a:off x="4236513" y="3431583"/>
              <a:ext cx="30375" cy="47650"/>
            </a:xfrm>
            <a:custGeom>
              <a:avLst/>
              <a:gdLst/>
              <a:ahLst/>
              <a:cxnLst/>
              <a:rect l="l" t="t" r="r" b="b"/>
              <a:pathLst>
                <a:path w="1215" h="1906" extrusionOk="0">
                  <a:moveTo>
                    <a:pt x="572" y="1"/>
                  </a:moveTo>
                  <a:cubicBezTo>
                    <a:pt x="310" y="1"/>
                    <a:pt x="96" y="168"/>
                    <a:pt x="24" y="429"/>
                  </a:cubicBezTo>
                  <a:cubicBezTo>
                    <a:pt x="0" y="525"/>
                    <a:pt x="72" y="620"/>
                    <a:pt x="143" y="644"/>
                  </a:cubicBezTo>
                  <a:cubicBezTo>
                    <a:pt x="169" y="654"/>
                    <a:pt x="194" y="659"/>
                    <a:pt x="218" y="659"/>
                  </a:cubicBezTo>
                  <a:cubicBezTo>
                    <a:pt x="301" y="659"/>
                    <a:pt x="363" y="599"/>
                    <a:pt x="381" y="525"/>
                  </a:cubicBezTo>
                  <a:cubicBezTo>
                    <a:pt x="429" y="429"/>
                    <a:pt x="500" y="358"/>
                    <a:pt x="596" y="358"/>
                  </a:cubicBezTo>
                  <a:cubicBezTo>
                    <a:pt x="715" y="358"/>
                    <a:pt x="810" y="429"/>
                    <a:pt x="810" y="549"/>
                  </a:cubicBezTo>
                  <a:lnTo>
                    <a:pt x="810" y="596"/>
                  </a:lnTo>
                  <a:cubicBezTo>
                    <a:pt x="762" y="644"/>
                    <a:pt x="739" y="739"/>
                    <a:pt x="691" y="858"/>
                  </a:cubicBezTo>
                  <a:cubicBezTo>
                    <a:pt x="453" y="1192"/>
                    <a:pt x="310" y="1382"/>
                    <a:pt x="238" y="1477"/>
                  </a:cubicBezTo>
                  <a:cubicBezTo>
                    <a:pt x="143" y="1596"/>
                    <a:pt x="96" y="1668"/>
                    <a:pt x="119" y="1739"/>
                  </a:cubicBezTo>
                  <a:cubicBezTo>
                    <a:pt x="143" y="1811"/>
                    <a:pt x="191" y="1835"/>
                    <a:pt x="238" y="1858"/>
                  </a:cubicBezTo>
                  <a:cubicBezTo>
                    <a:pt x="262" y="1858"/>
                    <a:pt x="310" y="1906"/>
                    <a:pt x="572" y="1906"/>
                  </a:cubicBezTo>
                  <a:lnTo>
                    <a:pt x="1048" y="1906"/>
                  </a:lnTo>
                  <a:cubicBezTo>
                    <a:pt x="1143" y="1906"/>
                    <a:pt x="1215" y="1835"/>
                    <a:pt x="1215" y="1739"/>
                  </a:cubicBezTo>
                  <a:cubicBezTo>
                    <a:pt x="1215" y="1620"/>
                    <a:pt x="1167" y="1549"/>
                    <a:pt x="1048" y="1549"/>
                  </a:cubicBezTo>
                  <a:lnTo>
                    <a:pt x="596" y="1549"/>
                  </a:lnTo>
                  <a:cubicBezTo>
                    <a:pt x="691" y="1430"/>
                    <a:pt x="810" y="1287"/>
                    <a:pt x="953" y="1072"/>
                  </a:cubicBezTo>
                  <a:cubicBezTo>
                    <a:pt x="977" y="930"/>
                    <a:pt x="1072" y="763"/>
                    <a:pt x="1096" y="644"/>
                  </a:cubicBezTo>
                  <a:cubicBezTo>
                    <a:pt x="1143" y="572"/>
                    <a:pt x="1096" y="453"/>
                    <a:pt x="1072" y="358"/>
                  </a:cubicBezTo>
                  <a:cubicBezTo>
                    <a:pt x="1048" y="287"/>
                    <a:pt x="1024" y="239"/>
                    <a:pt x="953" y="168"/>
                  </a:cubicBezTo>
                  <a:cubicBezTo>
                    <a:pt x="858" y="48"/>
                    <a:pt x="715" y="1"/>
                    <a:pt x="57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3" name="Google Shape;14143;p27"/>
            <p:cNvSpPr/>
            <p:nvPr/>
          </p:nvSpPr>
          <p:spPr>
            <a:xfrm>
              <a:off x="4200188" y="3431008"/>
              <a:ext cx="30400" cy="47675"/>
            </a:xfrm>
            <a:custGeom>
              <a:avLst/>
              <a:gdLst/>
              <a:ahLst/>
              <a:cxnLst/>
              <a:rect l="l" t="t" r="r" b="b"/>
              <a:pathLst>
                <a:path w="1216" h="1907" extrusionOk="0">
                  <a:moveTo>
                    <a:pt x="596" y="357"/>
                  </a:moveTo>
                  <a:cubicBezTo>
                    <a:pt x="739" y="357"/>
                    <a:pt x="858" y="476"/>
                    <a:pt x="858" y="619"/>
                  </a:cubicBezTo>
                  <a:lnTo>
                    <a:pt x="858" y="1310"/>
                  </a:lnTo>
                  <a:cubicBezTo>
                    <a:pt x="858" y="1429"/>
                    <a:pt x="763" y="1548"/>
                    <a:pt x="620" y="1572"/>
                  </a:cubicBezTo>
                  <a:cubicBezTo>
                    <a:pt x="477" y="1572"/>
                    <a:pt x="358" y="1453"/>
                    <a:pt x="358" y="1310"/>
                  </a:cubicBezTo>
                  <a:lnTo>
                    <a:pt x="358" y="619"/>
                  </a:lnTo>
                  <a:cubicBezTo>
                    <a:pt x="358" y="500"/>
                    <a:pt x="453" y="381"/>
                    <a:pt x="596" y="357"/>
                  </a:cubicBezTo>
                  <a:close/>
                  <a:moveTo>
                    <a:pt x="620" y="0"/>
                  </a:moveTo>
                  <a:cubicBezTo>
                    <a:pt x="286" y="0"/>
                    <a:pt x="1" y="262"/>
                    <a:pt x="1" y="595"/>
                  </a:cubicBezTo>
                  <a:lnTo>
                    <a:pt x="1" y="1262"/>
                  </a:lnTo>
                  <a:cubicBezTo>
                    <a:pt x="1" y="1596"/>
                    <a:pt x="263" y="1858"/>
                    <a:pt x="596" y="1905"/>
                  </a:cubicBezTo>
                  <a:cubicBezTo>
                    <a:pt x="608" y="1906"/>
                    <a:pt x="620" y="1906"/>
                    <a:pt x="632" y="1906"/>
                  </a:cubicBezTo>
                  <a:cubicBezTo>
                    <a:pt x="950" y="1906"/>
                    <a:pt x="1215" y="1608"/>
                    <a:pt x="1215" y="1310"/>
                  </a:cubicBezTo>
                  <a:lnTo>
                    <a:pt x="1215" y="619"/>
                  </a:lnTo>
                  <a:cubicBezTo>
                    <a:pt x="1215" y="286"/>
                    <a:pt x="953" y="24"/>
                    <a:pt x="62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4" name="Google Shape;14144;p27"/>
            <p:cNvSpPr/>
            <p:nvPr/>
          </p:nvSpPr>
          <p:spPr>
            <a:xfrm>
              <a:off x="4237113" y="3522083"/>
              <a:ext cx="29200" cy="47050"/>
            </a:xfrm>
            <a:custGeom>
              <a:avLst/>
              <a:gdLst/>
              <a:ahLst/>
              <a:cxnLst/>
              <a:rect l="l" t="t" r="r" b="b"/>
              <a:pathLst>
                <a:path w="1168" h="1882" extrusionOk="0">
                  <a:moveTo>
                    <a:pt x="572" y="1"/>
                  </a:moveTo>
                  <a:cubicBezTo>
                    <a:pt x="310" y="1"/>
                    <a:pt x="72" y="191"/>
                    <a:pt x="48" y="453"/>
                  </a:cubicBezTo>
                  <a:cubicBezTo>
                    <a:pt x="0" y="548"/>
                    <a:pt x="72" y="644"/>
                    <a:pt x="191" y="667"/>
                  </a:cubicBezTo>
                  <a:cubicBezTo>
                    <a:pt x="207" y="671"/>
                    <a:pt x="222" y="673"/>
                    <a:pt x="236" y="673"/>
                  </a:cubicBezTo>
                  <a:cubicBezTo>
                    <a:pt x="308" y="673"/>
                    <a:pt x="361" y="624"/>
                    <a:pt x="381" y="525"/>
                  </a:cubicBezTo>
                  <a:cubicBezTo>
                    <a:pt x="429" y="429"/>
                    <a:pt x="500" y="334"/>
                    <a:pt x="595" y="334"/>
                  </a:cubicBezTo>
                  <a:cubicBezTo>
                    <a:pt x="715" y="334"/>
                    <a:pt x="810" y="429"/>
                    <a:pt x="810" y="548"/>
                  </a:cubicBezTo>
                  <a:cubicBezTo>
                    <a:pt x="810" y="667"/>
                    <a:pt x="715" y="739"/>
                    <a:pt x="595" y="739"/>
                  </a:cubicBezTo>
                  <a:cubicBezTo>
                    <a:pt x="500" y="739"/>
                    <a:pt x="429" y="834"/>
                    <a:pt x="429" y="929"/>
                  </a:cubicBezTo>
                  <a:cubicBezTo>
                    <a:pt x="429" y="1025"/>
                    <a:pt x="500" y="1120"/>
                    <a:pt x="595" y="1120"/>
                  </a:cubicBezTo>
                  <a:cubicBezTo>
                    <a:pt x="715" y="1120"/>
                    <a:pt x="810" y="1191"/>
                    <a:pt x="810" y="1310"/>
                  </a:cubicBezTo>
                  <a:cubicBezTo>
                    <a:pt x="810" y="1429"/>
                    <a:pt x="715" y="1525"/>
                    <a:pt x="595" y="1525"/>
                  </a:cubicBezTo>
                  <a:cubicBezTo>
                    <a:pt x="500" y="1525"/>
                    <a:pt x="429" y="1429"/>
                    <a:pt x="381" y="1334"/>
                  </a:cubicBezTo>
                  <a:lnTo>
                    <a:pt x="381" y="1310"/>
                  </a:lnTo>
                  <a:cubicBezTo>
                    <a:pt x="381" y="1215"/>
                    <a:pt x="310" y="1144"/>
                    <a:pt x="214" y="1144"/>
                  </a:cubicBezTo>
                  <a:cubicBezTo>
                    <a:pt x="119" y="1144"/>
                    <a:pt x="24" y="1215"/>
                    <a:pt x="24" y="1310"/>
                  </a:cubicBezTo>
                  <a:lnTo>
                    <a:pt x="24" y="1406"/>
                  </a:lnTo>
                  <a:cubicBezTo>
                    <a:pt x="72" y="1668"/>
                    <a:pt x="310" y="1882"/>
                    <a:pt x="595" y="1882"/>
                  </a:cubicBezTo>
                  <a:cubicBezTo>
                    <a:pt x="905" y="1882"/>
                    <a:pt x="1167" y="1644"/>
                    <a:pt x="1167" y="1310"/>
                  </a:cubicBezTo>
                  <a:cubicBezTo>
                    <a:pt x="1167" y="1168"/>
                    <a:pt x="1096" y="1048"/>
                    <a:pt x="1024" y="929"/>
                  </a:cubicBezTo>
                  <a:cubicBezTo>
                    <a:pt x="1096" y="834"/>
                    <a:pt x="1167" y="691"/>
                    <a:pt x="1167" y="548"/>
                  </a:cubicBezTo>
                  <a:cubicBezTo>
                    <a:pt x="1119" y="239"/>
                    <a:pt x="881" y="1"/>
                    <a:pt x="57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5" name="Google Shape;14145;p27"/>
            <p:cNvSpPr/>
            <p:nvPr/>
          </p:nvSpPr>
          <p:spPr>
            <a:xfrm>
              <a:off x="4200188" y="3521483"/>
              <a:ext cx="30400" cy="47650"/>
            </a:xfrm>
            <a:custGeom>
              <a:avLst/>
              <a:gdLst/>
              <a:ahLst/>
              <a:cxnLst/>
              <a:rect l="l" t="t" r="r" b="b"/>
              <a:pathLst>
                <a:path w="1216" h="1906" extrusionOk="0">
                  <a:moveTo>
                    <a:pt x="596" y="358"/>
                  </a:moveTo>
                  <a:cubicBezTo>
                    <a:pt x="739" y="358"/>
                    <a:pt x="858" y="477"/>
                    <a:pt x="858" y="620"/>
                  </a:cubicBezTo>
                  <a:lnTo>
                    <a:pt x="858" y="1311"/>
                  </a:lnTo>
                  <a:cubicBezTo>
                    <a:pt x="858" y="1430"/>
                    <a:pt x="763" y="1549"/>
                    <a:pt x="620" y="1573"/>
                  </a:cubicBezTo>
                  <a:cubicBezTo>
                    <a:pt x="477" y="1573"/>
                    <a:pt x="358" y="1453"/>
                    <a:pt x="358" y="1311"/>
                  </a:cubicBezTo>
                  <a:lnTo>
                    <a:pt x="358" y="620"/>
                  </a:lnTo>
                  <a:cubicBezTo>
                    <a:pt x="358" y="501"/>
                    <a:pt x="453" y="382"/>
                    <a:pt x="596" y="358"/>
                  </a:cubicBezTo>
                  <a:close/>
                  <a:moveTo>
                    <a:pt x="620" y="1"/>
                  </a:moveTo>
                  <a:cubicBezTo>
                    <a:pt x="263" y="1"/>
                    <a:pt x="1" y="263"/>
                    <a:pt x="1" y="596"/>
                  </a:cubicBezTo>
                  <a:lnTo>
                    <a:pt x="1" y="1287"/>
                  </a:lnTo>
                  <a:cubicBezTo>
                    <a:pt x="1" y="1620"/>
                    <a:pt x="263" y="1882"/>
                    <a:pt x="596" y="1906"/>
                  </a:cubicBezTo>
                  <a:cubicBezTo>
                    <a:pt x="929" y="1906"/>
                    <a:pt x="1215" y="1644"/>
                    <a:pt x="1215" y="1311"/>
                  </a:cubicBezTo>
                  <a:lnTo>
                    <a:pt x="1215" y="620"/>
                  </a:lnTo>
                  <a:cubicBezTo>
                    <a:pt x="1215" y="310"/>
                    <a:pt x="953" y="25"/>
                    <a:pt x="62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6" name="Google Shape;14146;p27"/>
            <p:cNvSpPr/>
            <p:nvPr/>
          </p:nvSpPr>
          <p:spPr>
            <a:xfrm>
              <a:off x="4281763" y="3533408"/>
              <a:ext cx="165525" cy="8950"/>
            </a:xfrm>
            <a:custGeom>
              <a:avLst/>
              <a:gdLst/>
              <a:ahLst/>
              <a:cxnLst/>
              <a:rect l="l" t="t" r="r" b="b"/>
              <a:pathLst>
                <a:path w="6621" h="358" extrusionOk="0">
                  <a:moveTo>
                    <a:pt x="191" y="0"/>
                  </a:moveTo>
                  <a:cubicBezTo>
                    <a:pt x="95" y="0"/>
                    <a:pt x="0" y="72"/>
                    <a:pt x="0" y="143"/>
                  </a:cubicBezTo>
                  <a:cubicBezTo>
                    <a:pt x="0" y="262"/>
                    <a:pt x="72" y="357"/>
                    <a:pt x="191" y="357"/>
                  </a:cubicBezTo>
                  <a:lnTo>
                    <a:pt x="6430" y="357"/>
                  </a:lnTo>
                  <a:cubicBezTo>
                    <a:pt x="6525" y="357"/>
                    <a:pt x="6621" y="310"/>
                    <a:pt x="6621" y="214"/>
                  </a:cubicBezTo>
                  <a:cubicBezTo>
                    <a:pt x="6621" y="95"/>
                    <a:pt x="6549" y="0"/>
                    <a:pt x="64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7" name="Google Shape;14147;p27"/>
            <p:cNvSpPr/>
            <p:nvPr/>
          </p:nvSpPr>
          <p:spPr>
            <a:xfrm>
              <a:off x="4281763" y="3554233"/>
              <a:ext cx="120875" cy="8950"/>
            </a:xfrm>
            <a:custGeom>
              <a:avLst/>
              <a:gdLst/>
              <a:ahLst/>
              <a:cxnLst/>
              <a:rect l="l" t="t" r="r" b="b"/>
              <a:pathLst>
                <a:path w="4835" h="358" extrusionOk="0">
                  <a:moveTo>
                    <a:pt x="191" y="1"/>
                  </a:moveTo>
                  <a:cubicBezTo>
                    <a:pt x="95" y="1"/>
                    <a:pt x="0" y="72"/>
                    <a:pt x="0" y="143"/>
                  </a:cubicBezTo>
                  <a:cubicBezTo>
                    <a:pt x="0" y="263"/>
                    <a:pt x="72" y="358"/>
                    <a:pt x="191" y="358"/>
                  </a:cubicBezTo>
                  <a:lnTo>
                    <a:pt x="4644" y="358"/>
                  </a:lnTo>
                  <a:cubicBezTo>
                    <a:pt x="4739" y="358"/>
                    <a:pt x="4835" y="310"/>
                    <a:pt x="4835" y="215"/>
                  </a:cubicBezTo>
                  <a:cubicBezTo>
                    <a:pt x="4835" y="96"/>
                    <a:pt x="4763" y="1"/>
                    <a:pt x="464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8" name="Google Shape;14148;p27"/>
            <p:cNvSpPr/>
            <p:nvPr/>
          </p:nvSpPr>
          <p:spPr>
            <a:xfrm>
              <a:off x="4177563" y="3313708"/>
              <a:ext cx="293550" cy="297100"/>
            </a:xfrm>
            <a:custGeom>
              <a:avLst/>
              <a:gdLst/>
              <a:ahLst/>
              <a:cxnLst/>
              <a:rect l="l" t="t" r="r" b="b"/>
              <a:pathLst>
                <a:path w="11742" h="11884" extrusionOk="0">
                  <a:moveTo>
                    <a:pt x="11360" y="334"/>
                  </a:moveTo>
                  <a:lnTo>
                    <a:pt x="11384" y="3644"/>
                  </a:lnTo>
                  <a:lnTo>
                    <a:pt x="6597" y="3644"/>
                  </a:lnTo>
                  <a:cubicBezTo>
                    <a:pt x="6550" y="3644"/>
                    <a:pt x="6502" y="3668"/>
                    <a:pt x="6478" y="3692"/>
                  </a:cubicBezTo>
                  <a:lnTo>
                    <a:pt x="5883" y="4263"/>
                  </a:lnTo>
                  <a:lnTo>
                    <a:pt x="5287" y="3692"/>
                  </a:lnTo>
                  <a:cubicBezTo>
                    <a:pt x="5240" y="3668"/>
                    <a:pt x="5192" y="3644"/>
                    <a:pt x="5168" y="3644"/>
                  </a:cubicBezTo>
                  <a:lnTo>
                    <a:pt x="358" y="3644"/>
                  </a:lnTo>
                  <a:lnTo>
                    <a:pt x="358" y="334"/>
                  </a:lnTo>
                  <a:close/>
                  <a:moveTo>
                    <a:pt x="239" y="1"/>
                  </a:moveTo>
                  <a:cubicBezTo>
                    <a:pt x="167" y="1"/>
                    <a:pt x="72" y="96"/>
                    <a:pt x="72" y="191"/>
                  </a:cubicBezTo>
                  <a:lnTo>
                    <a:pt x="72" y="4644"/>
                  </a:lnTo>
                  <a:cubicBezTo>
                    <a:pt x="72" y="4692"/>
                    <a:pt x="96" y="4740"/>
                    <a:pt x="120" y="4740"/>
                  </a:cubicBezTo>
                  <a:cubicBezTo>
                    <a:pt x="167" y="4767"/>
                    <a:pt x="213" y="4779"/>
                    <a:pt x="254" y="4779"/>
                  </a:cubicBezTo>
                  <a:cubicBezTo>
                    <a:pt x="356" y="4779"/>
                    <a:pt x="429" y="4706"/>
                    <a:pt x="429" y="4621"/>
                  </a:cubicBezTo>
                  <a:lnTo>
                    <a:pt x="429" y="4001"/>
                  </a:lnTo>
                  <a:lnTo>
                    <a:pt x="5121" y="4001"/>
                  </a:lnTo>
                  <a:lnTo>
                    <a:pt x="5716" y="4573"/>
                  </a:lnTo>
                  <a:cubicBezTo>
                    <a:pt x="5788" y="4621"/>
                    <a:pt x="5835" y="4621"/>
                    <a:pt x="5907" y="4621"/>
                  </a:cubicBezTo>
                  <a:cubicBezTo>
                    <a:pt x="5954" y="4621"/>
                    <a:pt x="6026" y="4597"/>
                    <a:pt x="6073" y="4573"/>
                  </a:cubicBezTo>
                  <a:lnTo>
                    <a:pt x="6669" y="4001"/>
                  </a:lnTo>
                  <a:lnTo>
                    <a:pt x="11384" y="4001"/>
                  </a:lnTo>
                  <a:lnTo>
                    <a:pt x="11384" y="7312"/>
                  </a:lnTo>
                  <a:lnTo>
                    <a:pt x="6597" y="7312"/>
                  </a:lnTo>
                  <a:cubicBezTo>
                    <a:pt x="6526" y="7312"/>
                    <a:pt x="6502" y="7335"/>
                    <a:pt x="6478" y="7359"/>
                  </a:cubicBezTo>
                  <a:lnTo>
                    <a:pt x="5883" y="7931"/>
                  </a:lnTo>
                  <a:lnTo>
                    <a:pt x="5287" y="7359"/>
                  </a:lnTo>
                  <a:cubicBezTo>
                    <a:pt x="5240" y="7335"/>
                    <a:pt x="5192" y="7312"/>
                    <a:pt x="5168" y="7312"/>
                  </a:cubicBezTo>
                  <a:lnTo>
                    <a:pt x="358" y="7312"/>
                  </a:lnTo>
                  <a:lnTo>
                    <a:pt x="358" y="5430"/>
                  </a:lnTo>
                  <a:cubicBezTo>
                    <a:pt x="358" y="5335"/>
                    <a:pt x="310" y="5240"/>
                    <a:pt x="215" y="5240"/>
                  </a:cubicBezTo>
                  <a:cubicBezTo>
                    <a:pt x="96" y="5240"/>
                    <a:pt x="1" y="5311"/>
                    <a:pt x="1" y="5430"/>
                  </a:cubicBezTo>
                  <a:lnTo>
                    <a:pt x="1" y="11003"/>
                  </a:lnTo>
                  <a:cubicBezTo>
                    <a:pt x="1" y="11146"/>
                    <a:pt x="120" y="11265"/>
                    <a:pt x="286" y="11265"/>
                  </a:cubicBezTo>
                  <a:lnTo>
                    <a:pt x="5073" y="11265"/>
                  </a:lnTo>
                  <a:lnTo>
                    <a:pt x="5669" y="11836"/>
                  </a:lnTo>
                  <a:cubicBezTo>
                    <a:pt x="5716" y="11884"/>
                    <a:pt x="5788" y="11884"/>
                    <a:pt x="5835" y="11884"/>
                  </a:cubicBezTo>
                  <a:cubicBezTo>
                    <a:pt x="5907" y="11884"/>
                    <a:pt x="5954" y="11860"/>
                    <a:pt x="6026" y="11836"/>
                  </a:cubicBezTo>
                  <a:lnTo>
                    <a:pt x="6621" y="11265"/>
                  </a:lnTo>
                  <a:lnTo>
                    <a:pt x="7859" y="11265"/>
                  </a:lnTo>
                  <a:cubicBezTo>
                    <a:pt x="7955" y="11265"/>
                    <a:pt x="8050" y="11193"/>
                    <a:pt x="8050" y="11122"/>
                  </a:cubicBezTo>
                  <a:cubicBezTo>
                    <a:pt x="8050" y="11003"/>
                    <a:pt x="7979" y="10908"/>
                    <a:pt x="7859" y="10908"/>
                  </a:cubicBezTo>
                  <a:lnTo>
                    <a:pt x="6550" y="10908"/>
                  </a:lnTo>
                  <a:cubicBezTo>
                    <a:pt x="6526" y="10908"/>
                    <a:pt x="6478" y="10931"/>
                    <a:pt x="6431" y="10955"/>
                  </a:cubicBezTo>
                  <a:lnTo>
                    <a:pt x="5835" y="11527"/>
                  </a:lnTo>
                  <a:lnTo>
                    <a:pt x="5240" y="10955"/>
                  </a:lnTo>
                  <a:cubicBezTo>
                    <a:pt x="5216" y="10931"/>
                    <a:pt x="5168" y="10908"/>
                    <a:pt x="5121" y="10908"/>
                  </a:cubicBezTo>
                  <a:lnTo>
                    <a:pt x="334" y="10908"/>
                  </a:lnTo>
                  <a:lnTo>
                    <a:pt x="334" y="7597"/>
                  </a:lnTo>
                  <a:lnTo>
                    <a:pt x="5049" y="7597"/>
                  </a:lnTo>
                  <a:lnTo>
                    <a:pt x="5645" y="8169"/>
                  </a:lnTo>
                  <a:cubicBezTo>
                    <a:pt x="5692" y="8217"/>
                    <a:pt x="5764" y="8217"/>
                    <a:pt x="5811" y="8217"/>
                  </a:cubicBezTo>
                  <a:cubicBezTo>
                    <a:pt x="5883" y="8217"/>
                    <a:pt x="5930" y="8193"/>
                    <a:pt x="6002" y="8169"/>
                  </a:cubicBezTo>
                  <a:lnTo>
                    <a:pt x="6597" y="7597"/>
                  </a:lnTo>
                  <a:lnTo>
                    <a:pt x="11289" y="7597"/>
                  </a:lnTo>
                  <a:lnTo>
                    <a:pt x="11289" y="10908"/>
                  </a:lnTo>
                  <a:lnTo>
                    <a:pt x="8669" y="10908"/>
                  </a:lnTo>
                  <a:cubicBezTo>
                    <a:pt x="8574" y="10908"/>
                    <a:pt x="8502" y="10955"/>
                    <a:pt x="8502" y="11050"/>
                  </a:cubicBezTo>
                  <a:cubicBezTo>
                    <a:pt x="8502" y="11170"/>
                    <a:pt x="8550" y="11265"/>
                    <a:pt x="8669" y="11265"/>
                  </a:cubicBezTo>
                  <a:lnTo>
                    <a:pt x="11384" y="11265"/>
                  </a:lnTo>
                  <a:cubicBezTo>
                    <a:pt x="11527" y="11265"/>
                    <a:pt x="11646" y="11146"/>
                    <a:pt x="11646" y="11003"/>
                  </a:cubicBezTo>
                  <a:lnTo>
                    <a:pt x="11646" y="286"/>
                  </a:lnTo>
                  <a:cubicBezTo>
                    <a:pt x="11741" y="120"/>
                    <a:pt x="11622" y="1"/>
                    <a:pt x="114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149" name="Google Shape;14149;p27"/>
          <p:cNvSpPr/>
          <p:nvPr/>
        </p:nvSpPr>
        <p:spPr>
          <a:xfrm>
            <a:off x="3247951" y="3420895"/>
            <a:ext cx="356019" cy="356139"/>
          </a:xfrm>
          <a:custGeom>
            <a:avLst/>
            <a:gdLst/>
            <a:ahLst/>
            <a:cxnLst/>
            <a:rect l="l" t="t" r="r" b="b"/>
            <a:pathLst>
              <a:path w="11908" h="11912" extrusionOk="0">
                <a:moveTo>
                  <a:pt x="3358" y="6363"/>
                </a:moveTo>
                <a:lnTo>
                  <a:pt x="3358" y="10721"/>
                </a:lnTo>
                <a:lnTo>
                  <a:pt x="1858" y="10721"/>
                </a:lnTo>
                <a:lnTo>
                  <a:pt x="1858" y="6363"/>
                </a:lnTo>
                <a:close/>
                <a:moveTo>
                  <a:pt x="5216" y="1314"/>
                </a:moveTo>
                <a:lnTo>
                  <a:pt x="5216" y="10721"/>
                </a:lnTo>
                <a:lnTo>
                  <a:pt x="3691" y="10721"/>
                </a:lnTo>
                <a:lnTo>
                  <a:pt x="3691" y="1314"/>
                </a:lnTo>
                <a:close/>
                <a:moveTo>
                  <a:pt x="7097" y="2577"/>
                </a:moveTo>
                <a:lnTo>
                  <a:pt x="7097" y="10721"/>
                </a:lnTo>
                <a:lnTo>
                  <a:pt x="5573" y="10721"/>
                </a:lnTo>
                <a:lnTo>
                  <a:pt x="5573" y="2577"/>
                </a:lnTo>
                <a:close/>
                <a:moveTo>
                  <a:pt x="8931" y="8864"/>
                </a:moveTo>
                <a:lnTo>
                  <a:pt x="8931" y="10721"/>
                </a:lnTo>
                <a:lnTo>
                  <a:pt x="7406" y="10721"/>
                </a:lnTo>
                <a:lnTo>
                  <a:pt x="7406" y="8864"/>
                </a:lnTo>
                <a:close/>
                <a:moveTo>
                  <a:pt x="939" y="1"/>
                </a:moveTo>
                <a:cubicBezTo>
                  <a:pt x="834" y="1"/>
                  <a:pt x="738" y="88"/>
                  <a:pt x="738" y="195"/>
                </a:cubicBezTo>
                <a:lnTo>
                  <a:pt x="738" y="1005"/>
                </a:lnTo>
                <a:lnTo>
                  <a:pt x="476" y="1005"/>
                </a:lnTo>
                <a:cubicBezTo>
                  <a:pt x="381" y="1005"/>
                  <a:pt x="334" y="1052"/>
                  <a:pt x="310" y="1124"/>
                </a:cubicBezTo>
                <a:cubicBezTo>
                  <a:pt x="262" y="1243"/>
                  <a:pt x="357" y="1362"/>
                  <a:pt x="476" y="1362"/>
                </a:cubicBezTo>
                <a:lnTo>
                  <a:pt x="715" y="1362"/>
                </a:lnTo>
                <a:lnTo>
                  <a:pt x="715" y="2243"/>
                </a:lnTo>
                <a:lnTo>
                  <a:pt x="500" y="2243"/>
                </a:lnTo>
                <a:cubicBezTo>
                  <a:pt x="429" y="2243"/>
                  <a:pt x="334" y="2315"/>
                  <a:pt x="334" y="2386"/>
                </a:cubicBezTo>
                <a:cubicBezTo>
                  <a:pt x="334" y="2505"/>
                  <a:pt x="381" y="2600"/>
                  <a:pt x="500" y="2600"/>
                </a:cubicBezTo>
                <a:lnTo>
                  <a:pt x="715" y="2600"/>
                </a:lnTo>
                <a:lnTo>
                  <a:pt x="715" y="3505"/>
                </a:lnTo>
                <a:lnTo>
                  <a:pt x="500" y="3505"/>
                </a:lnTo>
                <a:cubicBezTo>
                  <a:pt x="429" y="3505"/>
                  <a:pt x="334" y="3553"/>
                  <a:pt x="334" y="3648"/>
                </a:cubicBezTo>
                <a:cubicBezTo>
                  <a:pt x="334" y="3767"/>
                  <a:pt x="381" y="3863"/>
                  <a:pt x="500" y="3863"/>
                </a:cubicBezTo>
                <a:lnTo>
                  <a:pt x="715" y="3863"/>
                </a:lnTo>
                <a:lnTo>
                  <a:pt x="715" y="4744"/>
                </a:lnTo>
                <a:lnTo>
                  <a:pt x="500" y="4744"/>
                </a:lnTo>
                <a:cubicBezTo>
                  <a:pt x="429" y="4744"/>
                  <a:pt x="334" y="4815"/>
                  <a:pt x="334" y="4887"/>
                </a:cubicBezTo>
                <a:cubicBezTo>
                  <a:pt x="334" y="5006"/>
                  <a:pt x="381" y="5101"/>
                  <a:pt x="500" y="5101"/>
                </a:cubicBezTo>
                <a:lnTo>
                  <a:pt x="715" y="5101"/>
                </a:lnTo>
                <a:lnTo>
                  <a:pt x="715" y="6006"/>
                </a:lnTo>
                <a:lnTo>
                  <a:pt x="500" y="6006"/>
                </a:lnTo>
                <a:cubicBezTo>
                  <a:pt x="429" y="6006"/>
                  <a:pt x="334" y="6053"/>
                  <a:pt x="334" y="6149"/>
                </a:cubicBezTo>
                <a:cubicBezTo>
                  <a:pt x="334" y="6268"/>
                  <a:pt x="381" y="6363"/>
                  <a:pt x="500" y="6363"/>
                </a:cubicBezTo>
                <a:lnTo>
                  <a:pt x="715" y="6363"/>
                </a:lnTo>
                <a:lnTo>
                  <a:pt x="715" y="7244"/>
                </a:lnTo>
                <a:lnTo>
                  <a:pt x="500" y="7244"/>
                </a:lnTo>
                <a:cubicBezTo>
                  <a:pt x="429" y="7244"/>
                  <a:pt x="334" y="7316"/>
                  <a:pt x="334" y="7387"/>
                </a:cubicBezTo>
                <a:cubicBezTo>
                  <a:pt x="334" y="7506"/>
                  <a:pt x="381" y="7601"/>
                  <a:pt x="500" y="7601"/>
                </a:cubicBezTo>
                <a:lnTo>
                  <a:pt x="715" y="7601"/>
                </a:lnTo>
                <a:lnTo>
                  <a:pt x="715" y="8506"/>
                </a:lnTo>
                <a:lnTo>
                  <a:pt x="500" y="8506"/>
                </a:lnTo>
                <a:cubicBezTo>
                  <a:pt x="429" y="8506"/>
                  <a:pt x="334" y="8554"/>
                  <a:pt x="334" y="8649"/>
                </a:cubicBezTo>
                <a:cubicBezTo>
                  <a:pt x="334" y="8768"/>
                  <a:pt x="381" y="8864"/>
                  <a:pt x="500" y="8864"/>
                </a:cubicBezTo>
                <a:lnTo>
                  <a:pt x="715" y="8864"/>
                </a:lnTo>
                <a:lnTo>
                  <a:pt x="715" y="9745"/>
                </a:lnTo>
                <a:lnTo>
                  <a:pt x="500" y="9745"/>
                </a:lnTo>
                <a:cubicBezTo>
                  <a:pt x="429" y="9745"/>
                  <a:pt x="334" y="9816"/>
                  <a:pt x="334" y="9888"/>
                </a:cubicBezTo>
                <a:cubicBezTo>
                  <a:pt x="334" y="10007"/>
                  <a:pt x="381" y="10102"/>
                  <a:pt x="500" y="10102"/>
                </a:cubicBezTo>
                <a:lnTo>
                  <a:pt x="715" y="10102"/>
                </a:lnTo>
                <a:lnTo>
                  <a:pt x="715" y="10721"/>
                </a:lnTo>
                <a:lnTo>
                  <a:pt x="310" y="10721"/>
                </a:lnTo>
                <a:cubicBezTo>
                  <a:pt x="143" y="10721"/>
                  <a:pt x="0" y="10840"/>
                  <a:pt x="0" y="11031"/>
                </a:cubicBezTo>
                <a:lnTo>
                  <a:pt x="0" y="11721"/>
                </a:lnTo>
                <a:cubicBezTo>
                  <a:pt x="0" y="11793"/>
                  <a:pt x="95" y="11888"/>
                  <a:pt x="191" y="11888"/>
                </a:cubicBezTo>
                <a:lnTo>
                  <a:pt x="2691" y="11888"/>
                </a:lnTo>
                <a:cubicBezTo>
                  <a:pt x="2715" y="11888"/>
                  <a:pt x="2739" y="11888"/>
                  <a:pt x="2763" y="11864"/>
                </a:cubicBezTo>
                <a:cubicBezTo>
                  <a:pt x="2882" y="11721"/>
                  <a:pt x="2810" y="11555"/>
                  <a:pt x="2644" y="11555"/>
                </a:cubicBezTo>
                <a:lnTo>
                  <a:pt x="357" y="11555"/>
                </a:lnTo>
                <a:lnTo>
                  <a:pt x="357" y="11078"/>
                </a:lnTo>
                <a:lnTo>
                  <a:pt x="11550" y="11078"/>
                </a:lnTo>
                <a:lnTo>
                  <a:pt x="11550" y="11555"/>
                </a:lnTo>
                <a:lnTo>
                  <a:pt x="3477" y="11555"/>
                </a:lnTo>
                <a:cubicBezTo>
                  <a:pt x="3406" y="11555"/>
                  <a:pt x="3310" y="11626"/>
                  <a:pt x="3310" y="11721"/>
                </a:cubicBezTo>
                <a:cubicBezTo>
                  <a:pt x="3310" y="11840"/>
                  <a:pt x="3358" y="11912"/>
                  <a:pt x="3477" y="11912"/>
                </a:cubicBezTo>
                <a:lnTo>
                  <a:pt x="11622" y="11912"/>
                </a:lnTo>
                <a:cubicBezTo>
                  <a:pt x="11765" y="11912"/>
                  <a:pt x="11907" y="11793"/>
                  <a:pt x="11907" y="11626"/>
                </a:cubicBezTo>
                <a:lnTo>
                  <a:pt x="11907" y="11054"/>
                </a:lnTo>
                <a:cubicBezTo>
                  <a:pt x="11907" y="10840"/>
                  <a:pt x="11788" y="10721"/>
                  <a:pt x="11622" y="10721"/>
                </a:cubicBezTo>
                <a:lnTo>
                  <a:pt x="11122" y="10721"/>
                </a:lnTo>
                <a:lnTo>
                  <a:pt x="11122" y="3743"/>
                </a:lnTo>
                <a:cubicBezTo>
                  <a:pt x="11122" y="3577"/>
                  <a:pt x="11026" y="3505"/>
                  <a:pt x="10883" y="3505"/>
                </a:cubicBezTo>
                <a:lnTo>
                  <a:pt x="9097" y="3505"/>
                </a:lnTo>
                <a:cubicBezTo>
                  <a:pt x="9026" y="3505"/>
                  <a:pt x="8931" y="3577"/>
                  <a:pt x="8931" y="3672"/>
                </a:cubicBezTo>
                <a:lnTo>
                  <a:pt x="8931" y="4958"/>
                </a:lnTo>
                <a:cubicBezTo>
                  <a:pt x="8931" y="4982"/>
                  <a:pt x="8954" y="5053"/>
                  <a:pt x="8978" y="5077"/>
                </a:cubicBezTo>
                <a:cubicBezTo>
                  <a:pt x="9025" y="5104"/>
                  <a:pt x="9069" y="5115"/>
                  <a:pt x="9110" y="5115"/>
                </a:cubicBezTo>
                <a:cubicBezTo>
                  <a:pt x="9214" y="5115"/>
                  <a:pt x="9288" y="5037"/>
                  <a:pt x="9288" y="4934"/>
                </a:cubicBezTo>
                <a:lnTo>
                  <a:pt x="9288" y="3815"/>
                </a:lnTo>
                <a:lnTo>
                  <a:pt x="10812" y="3815"/>
                </a:lnTo>
                <a:lnTo>
                  <a:pt x="10812" y="10721"/>
                </a:lnTo>
                <a:lnTo>
                  <a:pt x="9288" y="10721"/>
                </a:lnTo>
                <a:lnTo>
                  <a:pt x="9288" y="5768"/>
                </a:lnTo>
                <a:cubicBezTo>
                  <a:pt x="9288" y="5672"/>
                  <a:pt x="9216" y="5577"/>
                  <a:pt x="9145" y="5577"/>
                </a:cubicBezTo>
                <a:cubicBezTo>
                  <a:pt x="9026" y="5577"/>
                  <a:pt x="8931" y="5649"/>
                  <a:pt x="8931" y="5768"/>
                </a:cubicBezTo>
                <a:lnTo>
                  <a:pt x="8931" y="8506"/>
                </a:lnTo>
                <a:lnTo>
                  <a:pt x="7406" y="8506"/>
                </a:lnTo>
                <a:lnTo>
                  <a:pt x="7406" y="2481"/>
                </a:lnTo>
                <a:cubicBezTo>
                  <a:pt x="7406" y="2338"/>
                  <a:pt x="7287" y="2243"/>
                  <a:pt x="7168" y="2243"/>
                </a:cubicBezTo>
                <a:lnTo>
                  <a:pt x="5573" y="2243"/>
                </a:lnTo>
                <a:lnTo>
                  <a:pt x="5573" y="1243"/>
                </a:lnTo>
                <a:cubicBezTo>
                  <a:pt x="5573" y="1076"/>
                  <a:pt x="5454" y="1005"/>
                  <a:pt x="5335" y="1005"/>
                </a:cubicBezTo>
                <a:lnTo>
                  <a:pt x="3596" y="1005"/>
                </a:lnTo>
                <a:cubicBezTo>
                  <a:pt x="3453" y="1005"/>
                  <a:pt x="3358" y="1124"/>
                  <a:pt x="3358" y="1243"/>
                </a:cubicBezTo>
                <a:lnTo>
                  <a:pt x="3358" y="6006"/>
                </a:lnTo>
                <a:lnTo>
                  <a:pt x="1762" y="6006"/>
                </a:lnTo>
                <a:cubicBezTo>
                  <a:pt x="1596" y="6006"/>
                  <a:pt x="1524" y="6125"/>
                  <a:pt x="1524" y="6244"/>
                </a:cubicBezTo>
                <a:lnTo>
                  <a:pt x="1524" y="10721"/>
                </a:lnTo>
                <a:lnTo>
                  <a:pt x="1096" y="10721"/>
                </a:lnTo>
                <a:lnTo>
                  <a:pt x="1096" y="195"/>
                </a:lnTo>
                <a:cubicBezTo>
                  <a:pt x="1096" y="100"/>
                  <a:pt x="1048" y="52"/>
                  <a:pt x="977" y="5"/>
                </a:cubicBezTo>
                <a:cubicBezTo>
                  <a:pt x="964" y="2"/>
                  <a:pt x="952" y="1"/>
                  <a:pt x="9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150" name="Google Shape;14150;p27"/>
          <p:cNvGrpSpPr/>
          <p:nvPr/>
        </p:nvGrpSpPr>
        <p:grpSpPr>
          <a:xfrm>
            <a:off x="2543093" y="3421058"/>
            <a:ext cx="354584" cy="354614"/>
            <a:chOff x="3194038" y="3313708"/>
            <a:chExt cx="296500" cy="296525"/>
          </a:xfrm>
        </p:grpSpPr>
        <p:sp>
          <p:nvSpPr>
            <p:cNvPr id="14151" name="Google Shape;14151;p27"/>
            <p:cNvSpPr/>
            <p:nvPr/>
          </p:nvSpPr>
          <p:spPr>
            <a:xfrm>
              <a:off x="3213088" y="3332633"/>
              <a:ext cx="124450" cy="122800"/>
            </a:xfrm>
            <a:custGeom>
              <a:avLst/>
              <a:gdLst/>
              <a:ahLst/>
              <a:cxnLst/>
              <a:rect l="l" t="t" r="r" b="b"/>
              <a:pathLst>
                <a:path w="4978" h="4912" extrusionOk="0">
                  <a:moveTo>
                    <a:pt x="2569" y="1"/>
                  </a:moveTo>
                  <a:cubicBezTo>
                    <a:pt x="2523" y="1"/>
                    <a:pt x="2476" y="2"/>
                    <a:pt x="2429" y="6"/>
                  </a:cubicBezTo>
                  <a:cubicBezTo>
                    <a:pt x="1762" y="6"/>
                    <a:pt x="1167" y="268"/>
                    <a:pt x="715" y="720"/>
                  </a:cubicBezTo>
                  <a:cubicBezTo>
                    <a:pt x="286" y="1149"/>
                    <a:pt x="0" y="1792"/>
                    <a:pt x="0" y="2411"/>
                  </a:cubicBezTo>
                  <a:cubicBezTo>
                    <a:pt x="0" y="3006"/>
                    <a:pt x="215" y="3602"/>
                    <a:pt x="596" y="4054"/>
                  </a:cubicBezTo>
                  <a:cubicBezTo>
                    <a:pt x="631" y="4090"/>
                    <a:pt x="685" y="4108"/>
                    <a:pt x="738" y="4108"/>
                  </a:cubicBezTo>
                  <a:cubicBezTo>
                    <a:pt x="792" y="4108"/>
                    <a:pt x="846" y="4090"/>
                    <a:pt x="881" y="4054"/>
                  </a:cubicBezTo>
                  <a:cubicBezTo>
                    <a:pt x="929" y="3983"/>
                    <a:pt x="905" y="3887"/>
                    <a:pt x="881" y="3840"/>
                  </a:cubicBezTo>
                  <a:cubicBezTo>
                    <a:pt x="548" y="3459"/>
                    <a:pt x="357" y="2935"/>
                    <a:pt x="357" y="2435"/>
                  </a:cubicBezTo>
                  <a:cubicBezTo>
                    <a:pt x="357" y="1863"/>
                    <a:pt x="596" y="1363"/>
                    <a:pt x="1000" y="982"/>
                  </a:cubicBezTo>
                  <a:cubicBezTo>
                    <a:pt x="1381" y="601"/>
                    <a:pt x="1905" y="363"/>
                    <a:pt x="2453" y="363"/>
                  </a:cubicBezTo>
                  <a:cubicBezTo>
                    <a:pt x="3025" y="363"/>
                    <a:pt x="3549" y="553"/>
                    <a:pt x="3977" y="958"/>
                  </a:cubicBezTo>
                  <a:cubicBezTo>
                    <a:pt x="4382" y="1339"/>
                    <a:pt x="4596" y="1863"/>
                    <a:pt x="4596" y="2459"/>
                  </a:cubicBezTo>
                  <a:lnTo>
                    <a:pt x="4596" y="4578"/>
                  </a:lnTo>
                  <a:lnTo>
                    <a:pt x="2477" y="4578"/>
                  </a:lnTo>
                  <a:cubicBezTo>
                    <a:pt x="2120" y="4578"/>
                    <a:pt x="1762" y="4483"/>
                    <a:pt x="1477" y="4316"/>
                  </a:cubicBezTo>
                  <a:cubicBezTo>
                    <a:pt x="1450" y="4296"/>
                    <a:pt x="1421" y="4287"/>
                    <a:pt x="1393" y="4287"/>
                  </a:cubicBezTo>
                  <a:cubicBezTo>
                    <a:pt x="1322" y="4287"/>
                    <a:pt x="1256" y="4343"/>
                    <a:pt x="1239" y="4411"/>
                  </a:cubicBezTo>
                  <a:cubicBezTo>
                    <a:pt x="1191" y="4483"/>
                    <a:pt x="1262" y="4578"/>
                    <a:pt x="1310" y="4602"/>
                  </a:cubicBezTo>
                  <a:cubicBezTo>
                    <a:pt x="1667" y="4816"/>
                    <a:pt x="2096" y="4911"/>
                    <a:pt x="2501" y="4911"/>
                  </a:cubicBezTo>
                  <a:lnTo>
                    <a:pt x="4739" y="4911"/>
                  </a:lnTo>
                  <a:cubicBezTo>
                    <a:pt x="4882" y="4911"/>
                    <a:pt x="4977" y="4792"/>
                    <a:pt x="4977" y="4673"/>
                  </a:cubicBezTo>
                  <a:lnTo>
                    <a:pt x="4977" y="2459"/>
                  </a:lnTo>
                  <a:cubicBezTo>
                    <a:pt x="4977" y="1839"/>
                    <a:pt x="4763" y="1244"/>
                    <a:pt x="4358" y="792"/>
                  </a:cubicBezTo>
                  <a:cubicBezTo>
                    <a:pt x="3825" y="303"/>
                    <a:pt x="3210" y="1"/>
                    <a:pt x="256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2" name="Google Shape;14152;p27"/>
            <p:cNvSpPr/>
            <p:nvPr/>
          </p:nvSpPr>
          <p:spPr>
            <a:xfrm>
              <a:off x="3349413" y="3468508"/>
              <a:ext cx="122675" cy="123850"/>
            </a:xfrm>
            <a:custGeom>
              <a:avLst/>
              <a:gdLst/>
              <a:ahLst/>
              <a:cxnLst/>
              <a:rect l="l" t="t" r="r" b="b"/>
              <a:pathLst>
                <a:path w="4907" h="4954" extrusionOk="0">
                  <a:moveTo>
                    <a:pt x="144" y="0"/>
                  </a:moveTo>
                  <a:cubicBezTo>
                    <a:pt x="48" y="0"/>
                    <a:pt x="1" y="72"/>
                    <a:pt x="1" y="167"/>
                  </a:cubicBezTo>
                  <a:lnTo>
                    <a:pt x="1" y="1834"/>
                  </a:lnTo>
                  <a:cubicBezTo>
                    <a:pt x="1" y="1858"/>
                    <a:pt x="25" y="1882"/>
                    <a:pt x="25" y="1905"/>
                  </a:cubicBezTo>
                  <a:cubicBezTo>
                    <a:pt x="73" y="1940"/>
                    <a:pt x="120" y="1955"/>
                    <a:pt x="162" y="1955"/>
                  </a:cubicBezTo>
                  <a:cubicBezTo>
                    <a:pt x="263" y="1955"/>
                    <a:pt x="334" y="1871"/>
                    <a:pt x="334" y="1786"/>
                  </a:cubicBezTo>
                  <a:lnTo>
                    <a:pt x="334" y="358"/>
                  </a:lnTo>
                  <a:lnTo>
                    <a:pt x="2620" y="358"/>
                  </a:lnTo>
                  <a:cubicBezTo>
                    <a:pt x="2811" y="358"/>
                    <a:pt x="2954" y="405"/>
                    <a:pt x="3120" y="453"/>
                  </a:cubicBezTo>
                  <a:cubicBezTo>
                    <a:pt x="4049" y="810"/>
                    <a:pt x="4597" y="1620"/>
                    <a:pt x="4597" y="2501"/>
                  </a:cubicBezTo>
                  <a:cubicBezTo>
                    <a:pt x="4597" y="3072"/>
                    <a:pt x="4335" y="3572"/>
                    <a:pt x="3954" y="3977"/>
                  </a:cubicBezTo>
                  <a:cubicBezTo>
                    <a:pt x="3573" y="4358"/>
                    <a:pt x="3025" y="4596"/>
                    <a:pt x="2501" y="4596"/>
                  </a:cubicBezTo>
                  <a:cubicBezTo>
                    <a:pt x="1930" y="4596"/>
                    <a:pt x="1430" y="4382"/>
                    <a:pt x="1001" y="4025"/>
                  </a:cubicBezTo>
                  <a:cubicBezTo>
                    <a:pt x="620" y="3644"/>
                    <a:pt x="382" y="3144"/>
                    <a:pt x="358" y="2596"/>
                  </a:cubicBezTo>
                  <a:cubicBezTo>
                    <a:pt x="358" y="2501"/>
                    <a:pt x="263" y="2429"/>
                    <a:pt x="167" y="2429"/>
                  </a:cubicBezTo>
                  <a:cubicBezTo>
                    <a:pt x="96" y="2429"/>
                    <a:pt x="1" y="2501"/>
                    <a:pt x="1" y="2596"/>
                  </a:cubicBezTo>
                  <a:cubicBezTo>
                    <a:pt x="25" y="3215"/>
                    <a:pt x="286" y="3811"/>
                    <a:pt x="763" y="4263"/>
                  </a:cubicBezTo>
                  <a:cubicBezTo>
                    <a:pt x="1215" y="4716"/>
                    <a:pt x="1834" y="4954"/>
                    <a:pt x="2477" y="4954"/>
                  </a:cubicBezTo>
                  <a:lnTo>
                    <a:pt x="2501" y="4954"/>
                  </a:lnTo>
                  <a:cubicBezTo>
                    <a:pt x="3144" y="4954"/>
                    <a:pt x="3740" y="4692"/>
                    <a:pt x="4192" y="4239"/>
                  </a:cubicBezTo>
                  <a:cubicBezTo>
                    <a:pt x="4645" y="3787"/>
                    <a:pt x="4906" y="3168"/>
                    <a:pt x="4906" y="2548"/>
                  </a:cubicBezTo>
                  <a:cubicBezTo>
                    <a:pt x="4906" y="1882"/>
                    <a:pt x="4668" y="1262"/>
                    <a:pt x="4192" y="786"/>
                  </a:cubicBezTo>
                  <a:cubicBezTo>
                    <a:pt x="3716" y="286"/>
                    <a:pt x="3097" y="0"/>
                    <a:pt x="24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3" name="Google Shape;14153;p27"/>
            <p:cNvSpPr/>
            <p:nvPr/>
          </p:nvSpPr>
          <p:spPr>
            <a:xfrm>
              <a:off x="3349413" y="3313708"/>
              <a:ext cx="141125" cy="142325"/>
            </a:xfrm>
            <a:custGeom>
              <a:avLst/>
              <a:gdLst/>
              <a:ahLst/>
              <a:cxnLst/>
              <a:rect l="l" t="t" r="r" b="b"/>
              <a:pathLst>
                <a:path w="5645" h="5693" extrusionOk="0">
                  <a:moveTo>
                    <a:pt x="2858" y="334"/>
                  </a:moveTo>
                  <a:cubicBezTo>
                    <a:pt x="3525" y="334"/>
                    <a:pt x="4121" y="596"/>
                    <a:pt x="4597" y="1072"/>
                  </a:cubicBezTo>
                  <a:cubicBezTo>
                    <a:pt x="5073" y="1549"/>
                    <a:pt x="5311" y="2144"/>
                    <a:pt x="5335" y="2811"/>
                  </a:cubicBezTo>
                  <a:cubicBezTo>
                    <a:pt x="5335" y="3501"/>
                    <a:pt x="5097" y="4120"/>
                    <a:pt x="4621" y="4597"/>
                  </a:cubicBezTo>
                  <a:cubicBezTo>
                    <a:pt x="4144" y="5073"/>
                    <a:pt x="3525" y="5335"/>
                    <a:pt x="2835" y="5335"/>
                  </a:cubicBezTo>
                  <a:lnTo>
                    <a:pt x="334" y="5335"/>
                  </a:lnTo>
                  <a:lnTo>
                    <a:pt x="334" y="2834"/>
                  </a:lnTo>
                  <a:cubicBezTo>
                    <a:pt x="334" y="2144"/>
                    <a:pt x="596" y="1525"/>
                    <a:pt x="1072" y="1048"/>
                  </a:cubicBezTo>
                  <a:cubicBezTo>
                    <a:pt x="1549" y="572"/>
                    <a:pt x="2168" y="334"/>
                    <a:pt x="2858" y="334"/>
                  </a:cubicBezTo>
                  <a:close/>
                  <a:moveTo>
                    <a:pt x="2805" y="0"/>
                  </a:moveTo>
                  <a:cubicBezTo>
                    <a:pt x="1517" y="0"/>
                    <a:pt x="377" y="854"/>
                    <a:pt x="1" y="2287"/>
                  </a:cubicBezTo>
                  <a:lnTo>
                    <a:pt x="1" y="2358"/>
                  </a:lnTo>
                  <a:lnTo>
                    <a:pt x="1" y="5668"/>
                  </a:lnTo>
                  <a:cubicBezTo>
                    <a:pt x="1" y="5668"/>
                    <a:pt x="1" y="5692"/>
                    <a:pt x="25" y="5692"/>
                  </a:cubicBezTo>
                  <a:lnTo>
                    <a:pt x="215" y="5692"/>
                  </a:lnTo>
                  <a:lnTo>
                    <a:pt x="215" y="5668"/>
                  </a:lnTo>
                  <a:lnTo>
                    <a:pt x="3359" y="5668"/>
                  </a:lnTo>
                  <a:cubicBezTo>
                    <a:pt x="4811" y="5287"/>
                    <a:pt x="5645" y="4097"/>
                    <a:pt x="5645" y="2811"/>
                  </a:cubicBezTo>
                  <a:cubicBezTo>
                    <a:pt x="5645" y="2072"/>
                    <a:pt x="5359" y="1382"/>
                    <a:pt x="4811" y="834"/>
                  </a:cubicBezTo>
                  <a:cubicBezTo>
                    <a:pt x="4287" y="310"/>
                    <a:pt x="3597" y="1"/>
                    <a:pt x="2858" y="1"/>
                  </a:cubicBezTo>
                  <a:cubicBezTo>
                    <a:pt x="2841" y="0"/>
                    <a:pt x="2823" y="0"/>
                    <a:pt x="280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4" name="Google Shape;14154;p27"/>
            <p:cNvSpPr/>
            <p:nvPr/>
          </p:nvSpPr>
          <p:spPr>
            <a:xfrm>
              <a:off x="3194038" y="3468508"/>
              <a:ext cx="142300" cy="141725"/>
            </a:xfrm>
            <a:custGeom>
              <a:avLst/>
              <a:gdLst/>
              <a:ahLst/>
              <a:cxnLst/>
              <a:rect l="l" t="t" r="r" b="b"/>
              <a:pathLst>
                <a:path w="5692" h="5669" extrusionOk="0">
                  <a:moveTo>
                    <a:pt x="5311" y="358"/>
                  </a:moveTo>
                  <a:lnTo>
                    <a:pt x="5311" y="2858"/>
                  </a:lnTo>
                  <a:lnTo>
                    <a:pt x="5335" y="2858"/>
                  </a:lnTo>
                  <a:cubicBezTo>
                    <a:pt x="5335" y="3549"/>
                    <a:pt x="5049" y="4168"/>
                    <a:pt x="4573" y="4644"/>
                  </a:cubicBezTo>
                  <a:cubicBezTo>
                    <a:pt x="4096" y="5120"/>
                    <a:pt x="3477" y="5359"/>
                    <a:pt x="2834" y="5359"/>
                  </a:cubicBezTo>
                  <a:lnTo>
                    <a:pt x="2786" y="5359"/>
                  </a:lnTo>
                  <a:cubicBezTo>
                    <a:pt x="2143" y="5359"/>
                    <a:pt x="1548" y="5097"/>
                    <a:pt x="1072" y="4620"/>
                  </a:cubicBezTo>
                  <a:cubicBezTo>
                    <a:pt x="595" y="4144"/>
                    <a:pt x="357" y="3549"/>
                    <a:pt x="310" y="2882"/>
                  </a:cubicBezTo>
                  <a:cubicBezTo>
                    <a:pt x="310" y="2215"/>
                    <a:pt x="572" y="1596"/>
                    <a:pt x="1024" y="1096"/>
                  </a:cubicBezTo>
                  <a:cubicBezTo>
                    <a:pt x="1500" y="619"/>
                    <a:pt x="2143" y="358"/>
                    <a:pt x="2810" y="358"/>
                  </a:cubicBezTo>
                  <a:close/>
                  <a:moveTo>
                    <a:pt x="2858" y="0"/>
                  </a:moveTo>
                  <a:cubicBezTo>
                    <a:pt x="2072" y="0"/>
                    <a:pt x="1358" y="310"/>
                    <a:pt x="834" y="834"/>
                  </a:cubicBezTo>
                  <a:cubicBezTo>
                    <a:pt x="286" y="1382"/>
                    <a:pt x="0" y="2120"/>
                    <a:pt x="24" y="2858"/>
                  </a:cubicBezTo>
                  <a:cubicBezTo>
                    <a:pt x="24" y="3620"/>
                    <a:pt x="334" y="4287"/>
                    <a:pt x="857" y="4835"/>
                  </a:cubicBezTo>
                  <a:cubicBezTo>
                    <a:pt x="1405" y="5359"/>
                    <a:pt x="2072" y="5668"/>
                    <a:pt x="2834" y="5668"/>
                  </a:cubicBezTo>
                  <a:lnTo>
                    <a:pt x="2858" y="5668"/>
                  </a:lnTo>
                  <a:cubicBezTo>
                    <a:pt x="3596" y="5668"/>
                    <a:pt x="4311" y="5359"/>
                    <a:pt x="4858" y="4858"/>
                  </a:cubicBezTo>
                  <a:cubicBezTo>
                    <a:pt x="5382" y="4335"/>
                    <a:pt x="5692" y="3620"/>
                    <a:pt x="5692" y="2834"/>
                  </a:cubicBezTo>
                  <a:lnTo>
                    <a:pt x="5692" y="238"/>
                  </a:lnTo>
                  <a:cubicBezTo>
                    <a:pt x="5668" y="119"/>
                    <a:pt x="5573" y="0"/>
                    <a:pt x="545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5" name="Google Shape;14155;p27"/>
            <p:cNvSpPr/>
            <p:nvPr/>
          </p:nvSpPr>
          <p:spPr>
            <a:xfrm>
              <a:off x="3386938" y="3362533"/>
              <a:ext cx="66100" cy="8950"/>
            </a:xfrm>
            <a:custGeom>
              <a:avLst/>
              <a:gdLst/>
              <a:ahLst/>
              <a:cxnLst/>
              <a:rect l="l" t="t" r="r" b="b"/>
              <a:pathLst>
                <a:path w="2644" h="358" extrusionOk="0">
                  <a:moveTo>
                    <a:pt x="167" y="0"/>
                  </a:moveTo>
                  <a:cubicBezTo>
                    <a:pt x="71" y="0"/>
                    <a:pt x="24" y="48"/>
                    <a:pt x="0" y="143"/>
                  </a:cubicBezTo>
                  <a:cubicBezTo>
                    <a:pt x="0" y="239"/>
                    <a:pt x="71" y="358"/>
                    <a:pt x="167" y="358"/>
                  </a:cubicBezTo>
                  <a:lnTo>
                    <a:pt x="2429" y="358"/>
                  </a:lnTo>
                  <a:cubicBezTo>
                    <a:pt x="2524" y="358"/>
                    <a:pt x="2572" y="286"/>
                    <a:pt x="2620" y="191"/>
                  </a:cubicBezTo>
                  <a:cubicBezTo>
                    <a:pt x="2643" y="72"/>
                    <a:pt x="2548" y="0"/>
                    <a:pt x="24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6" name="Google Shape;14156;p27"/>
            <p:cNvSpPr/>
            <p:nvPr/>
          </p:nvSpPr>
          <p:spPr>
            <a:xfrm>
              <a:off x="3386338" y="3380383"/>
              <a:ext cx="67300" cy="8950"/>
            </a:xfrm>
            <a:custGeom>
              <a:avLst/>
              <a:gdLst/>
              <a:ahLst/>
              <a:cxnLst/>
              <a:rect l="l" t="t" r="r" b="b"/>
              <a:pathLst>
                <a:path w="2692" h="358" extrusionOk="0">
                  <a:moveTo>
                    <a:pt x="215" y="1"/>
                  </a:moveTo>
                  <a:cubicBezTo>
                    <a:pt x="119" y="1"/>
                    <a:pt x="72" y="48"/>
                    <a:pt x="48" y="144"/>
                  </a:cubicBezTo>
                  <a:cubicBezTo>
                    <a:pt x="0" y="263"/>
                    <a:pt x="95" y="358"/>
                    <a:pt x="215" y="358"/>
                  </a:cubicBezTo>
                  <a:lnTo>
                    <a:pt x="2477" y="358"/>
                  </a:lnTo>
                  <a:cubicBezTo>
                    <a:pt x="2596" y="358"/>
                    <a:pt x="2691" y="263"/>
                    <a:pt x="2667" y="144"/>
                  </a:cubicBezTo>
                  <a:cubicBezTo>
                    <a:pt x="2644" y="48"/>
                    <a:pt x="2548" y="1"/>
                    <a:pt x="247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7" name="Google Shape;14157;p27"/>
            <p:cNvSpPr/>
            <p:nvPr/>
          </p:nvSpPr>
          <p:spPr>
            <a:xfrm>
              <a:off x="3400613" y="3398858"/>
              <a:ext cx="38725" cy="8950"/>
            </a:xfrm>
            <a:custGeom>
              <a:avLst/>
              <a:gdLst/>
              <a:ahLst/>
              <a:cxnLst/>
              <a:rect l="l" t="t" r="r" b="b"/>
              <a:pathLst>
                <a:path w="1549" h="358" extrusionOk="0">
                  <a:moveTo>
                    <a:pt x="215" y="0"/>
                  </a:moveTo>
                  <a:cubicBezTo>
                    <a:pt x="120" y="0"/>
                    <a:pt x="72" y="48"/>
                    <a:pt x="48" y="143"/>
                  </a:cubicBezTo>
                  <a:cubicBezTo>
                    <a:pt x="1" y="262"/>
                    <a:pt x="96" y="357"/>
                    <a:pt x="215" y="357"/>
                  </a:cubicBezTo>
                  <a:lnTo>
                    <a:pt x="1358" y="357"/>
                  </a:lnTo>
                  <a:cubicBezTo>
                    <a:pt x="1477" y="357"/>
                    <a:pt x="1549" y="262"/>
                    <a:pt x="1525" y="143"/>
                  </a:cubicBezTo>
                  <a:cubicBezTo>
                    <a:pt x="1501" y="48"/>
                    <a:pt x="1406" y="0"/>
                    <a:pt x="135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8" name="Google Shape;14158;p27"/>
            <p:cNvSpPr/>
            <p:nvPr/>
          </p:nvSpPr>
          <p:spPr>
            <a:xfrm>
              <a:off x="3232138" y="3517333"/>
              <a:ext cx="66700" cy="8950"/>
            </a:xfrm>
            <a:custGeom>
              <a:avLst/>
              <a:gdLst/>
              <a:ahLst/>
              <a:cxnLst/>
              <a:rect l="l" t="t" r="r" b="b"/>
              <a:pathLst>
                <a:path w="2668" h="358" extrusionOk="0">
                  <a:moveTo>
                    <a:pt x="191" y="0"/>
                  </a:moveTo>
                  <a:cubicBezTo>
                    <a:pt x="72" y="0"/>
                    <a:pt x="0" y="72"/>
                    <a:pt x="24" y="191"/>
                  </a:cubicBezTo>
                  <a:cubicBezTo>
                    <a:pt x="48" y="286"/>
                    <a:pt x="119" y="357"/>
                    <a:pt x="191" y="357"/>
                  </a:cubicBezTo>
                  <a:lnTo>
                    <a:pt x="2453" y="357"/>
                  </a:lnTo>
                  <a:cubicBezTo>
                    <a:pt x="2548" y="357"/>
                    <a:pt x="2620" y="286"/>
                    <a:pt x="2644" y="191"/>
                  </a:cubicBezTo>
                  <a:cubicBezTo>
                    <a:pt x="2667" y="72"/>
                    <a:pt x="2572" y="0"/>
                    <a:pt x="245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9" name="Google Shape;14159;p27"/>
            <p:cNvSpPr/>
            <p:nvPr/>
          </p:nvSpPr>
          <p:spPr>
            <a:xfrm>
              <a:off x="3231538" y="3535783"/>
              <a:ext cx="67300" cy="8950"/>
            </a:xfrm>
            <a:custGeom>
              <a:avLst/>
              <a:gdLst/>
              <a:ahLst/>
              <a:cxnLst/>
              <a:rect l="l" t="t" r="r" b="b"/>
              <a:pathLst>
                <a:path w="2692" h="358" extrusionOk="0">
                  <a:moveTo>
                    <a:pt x="215" y="0"/>
                  </a:moveTo>
                  <a:cubicBezTo>
                    <a:pt x="120" y="0"/>
                    <a:pt x="72" y="48"/>
                    <a:pt x="48" y="143"/>
                  </a:cubicBezTo>
                  <a:cubicBezTo>
                    <a:pt x="0" y="262"/>
                    <a:pt x="96" y="358"/>
                    <a:pt x="215" y="358"/>
                  </a:cubicBezTo>
                  <a:lnTo>
                    <a:pt x="2477" y="358"/>
                  </a:lnTo>
                  <a:cubicBezTo>
                    <a:pt x="2572" y="358"/>
                    <a:pt x="2644" y="286"/>
                    <a:pt x="2668" y="215"/>
                  </a:cubicBezTo>
                  <a:cubicBezTo>
                    <a:pt x="2691" y="96"/>
                    <a:pt x="2596" y="0"/>
                    <a:pt x="24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60" name="Google Shape;14160;p27"/>
            <p:cNvSpPr/>
            <p:nvPr/>
          </p:nvSpPr>
          <p:spPr>
            <a:xfrm>
              <a:off x="3245813" y="3553633"/>
              <a:ext cx="38725" cy="8950"/>
            </a:xfrm>
            <a:custGeom>
              <a:avLst/>
              <a:gdLst/>
              <a:ahLst/>
              <a:cxnLst/>
              <a:rect l="l" t="t" r="r" b="b"/>
              <a:pathLst>
                <a:path w="1549" h="358" extrusionOk="0">
                  <a:moveTo>
                    <a:pt x="215" y="1"/>
                  </a:moveTo>
                  <a:cubicBezTo>
                    <a:pt x="120" y="1"/>
                    <a:pt x="72" y="48"/>
                    <a:pt x="25" y="144"/>
                  </a:cubicBezTo>
                  <a:cubicBezTo>
                    <a:pt x="1" y="263"/>
                    <a:pt x="96" y="358"/>
                    <a:pt x="215" y="358"/>
                  </a:cubicBezTo>
                  <a:lnTo>
                    <a:pt x="1358" y="358"/>
                  </a:lnTo>
                  <a:cubicBezTo>
                    <a:pt x="1430" y="358"/>
                    <a:pt x="1501" y="287"/>
                    <a:pt x="1525" y="215"/>
                  </a:cubicBezTo>
                  <a:cubicBezTo>
                    <a:pt x="1549" y="96"/>
                    <a:pt x="1477" y="1"/>
                    <a:pt x="135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161" name="Google Shape;14161;p27"/>
          <p:cNvGrpSpPr/>
          <p:nvPr/>
        </p:nvGrpSpPr>
        <p:grpSpPr>
          <a:xfrm>
            <a:off x="1778362" y="3430745"/>
            <a:ext cx="359577" cy="338051"/>
            <a:chOff x="2682013" y="3321808"/>
            <a:chExt cx="300675" cy="282675"/>
          </a:xfrm>
        </p:grpSpPr>
        <p:sp>
          <p:nvSpPr>
            <p:cNvPr id="14162" name="Google Shape;14162;p27"/>
            <p:cNvSpPr/>
            <p:nvPr/>
          </p:nvSpPr>
          <p:spPr>
            <a:xfrm>
              <a:off x="2682613" y="3321808"/>
              <a:ext cx="202450" cy="86000"/>
            </a:xfrm>
            <a:custGeom>
              <a:avLst/>
              <a:gdLst/>
              <a:ahLst/>
              <a:cxnLst/>
              <a:rect l="l" t="t" r="r" b="b"/>
              <a:pathLst>
                <a:path w="8098" h="3440" extrusionOk="0">
                  <a:moveTo>
                    <a:pt x="6407" y="724"/>
                  </a:moveTo>
                  <a:cubicBezTo>
                    <a:pt x="6430" y="724"/>
                    <a:pt x="6454" y="724"/>
                    <a:pt x="6454" y="748"/>
                  </a:cubicBezTo>
                  <a:lnTo>
                    <a:pt x="7716" y="2534"/>
                  </a:lnTo>
                  <a:cubicBezTo>
                    <a:pt x="7740" y="2582"/>
                    <a:pt x="7716" y="2606"/>
                    <a:pt x="7716" y="2630"/>
                  </a:cubicBezTo>
                  <a:cubicBezTo>
                    <a:pt x="7716" y="2653"/>
                    <a:pt x="7669" y="2653"/>
                    <a:pt x="7645" y="2653"/>
                  </a:cubicBezTo>
                  <a:lnTo>
                    <a:pt x="3239" y="2653"/>
                  </a:lnTo>
                  <a:cubicBezTo>
                    <a:pt x="3430" y="2391"/>
                    <a:pt x="3549" y="2034"/>
                    <a:pt x="3549" y="1677"/>
                  </a:cubicBezTo>
                  <a:cubicBezTo>
                    <a:pt x="3549" y="1320"/>
                    <a:pt x="3406" y="1034"/>
                    <a:pt x="3215" y="724"/>
                  </a:cubicBezTo>
                  <a:close/>
                  <a:moveTo>
                    <a:pt x="1787" y="343"/>
                  </a:moveTo>
                  <a:cubicBezTo>
                    <a:pt x="2525" y="343"/>
                    <a:pt x="3168" y="963"/>
                    <a:pt x="3168" y="1701"/>
                  </a:cubicBezTo>
                  <a:cubicBezTo>
                    <a:pt x="3168" y="2463"/>
                    <a:pt x="2525" y="3082"/>
                    <a:pt x="1787" y="3082"/>
                  </a:cubicBezTo>
                  <a:cubicBezTo>
                    <a:pt x="1048" y="3082"/>
                    <a:pt x="429" y="2463"/>
                    <a:pt x="429" y="1701"/>
                  </a:cubicBezTo>
                  <a:cubicBezTo>
                    <a:pt x="429" y="939"/>
                    <a:pt x="1048" y="343"/>
                    <a:pt x="1787" y="343"/>
                  </a:cubicBezTo>
                  <a:close/>
                  <a:moveTo>
                    <a:pt x="1801" y="1"/>
                  </a:moveTo>
                  <a:cubicBezTo>
                    <a:pt x="1741" y="1"/>
                    <a:pt x="1680" y="4"/>
                    <a:pt x="1620" y="10"/>
                  </a:cubicBezTo>
                  <a:cubicBezTo>
                    <a:pt x="810" y="105"/>
                    <a:pt x="143" y="748"/>
                    <a:pt x="96" y="1582"/>
                  </a:cubicBezTo>
                  <a:cubicBezTo>
                    <a:pt x="0" y="2582"/>
                    <a:pt x="810" y="3439"/>
                    <a:pt x="1787" y="3439"/>
                  </a:cubicBezTo>
                  <a:cubicBezTo>
                    <a:pt x="2215" y="3439"/>
                    <a:pt x="2596" y="3296"/>
                    <a:pt x="2882" y="3058"/>
                  </a:cubicBezTo>
                  <a:lnTo>
                    <a:pt x="7621" y="3058"/>
                  </a:lnTo>
                  <a:cubicBezTo>
                    <a:pt x="7764" y="3058"/>
                    <a:pt x="7883" y="2987"/>
                    <a:pt x="7978" y="2868"/>
                  </a:cubicBezTo>
                  <a:cubicBezTo>
                    <a:pt x="8097" y="2725"/>
                    <a:pt x="8097" y="2510"/>
                    <a:pt x="7978" y="2368"/>
                  </a:cubicBezTo>
                  <a:lnTo>
                    <a:pt x="6740" y="582"/>
                  </a:lnTo>
                  <a:cubicBezTo>
                    <a:pt x="6645" y="462"/>
                    <a:pt x="6526" y="391"/>
                    <a:pt x="6383" y="391"/>
                  </a:cubicBezTo>
                  <a:lnTo>
                    <a:pt x="2882" y="391"/>
                  </a:lnTo>
                  <a:cubicBezTo>
                    <a:pt x="2612" y="142"/>
                    <a:pt x="2214" y="1"/>
                    <a:pt x="18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63" name="Google Shape;14163;p27"/>
            <p:cNvSpPr/>
            <p:nvPr/>
          </p:nvSpPr>
          <p:spPr>
            <a:xfrm>
              <a:off x="2682613" y="3419283"/>
              <a:ext cx="252450" cy="86750"/>
            </a:xfrm>
            <a:custGeom>
              <a:avLst/>
              <a:gdLst/>
              <a:ahLst/>
              <a:cxnLst/>
              <a:rect l="l" t="t" r="r" b="b"/>
              <a:pathLst>
                <a:path w="10098" h="3470" extrusionOk="0">
                  <a:moveTo>
                    <a:pt x="1787" y="350"/>
                  </a:moveTo>
                  <a:cubicBezTo>
                    <a:pt x="2525" y="350"/>
                    <a:pt x="3168" y="969"/>
                    <a:pt x="3168" y="1707"/>
                  </a:cubicBezTo>
                  <a:cubicBezTo>
                    <a:pt x="3168" y="2446"/>
                    <a:pt x="2525" y="3089"/>
                    <a:pt x="1787" y="3089"/>
                  </a:cubicBezTo>
                  <a:cubicBezTo>
                    <a:pt x="1048" y="3089"/>
                    <a:pt x="429" y="2446"/>
                    <a:pt x="429" y="1707"/>
                  </a:cubicBezTo>
                  <a:cubicBezTo>
                    <a:pt x="429" y="969"/>
                    <a:pt x="1048" y="350"/>
                    <a:pt x="1787" y="350"/>
                  </a:cubicBezTo>
                  <a:close/>
                  <a:moveTo>
                    <a:pt x="1866" y="0"/>
                  </a:moveTo>
                  <a:cubicBezTo>
                    <a:pt x="1792" y="0"/>
                    <a:pt x="1718" y="5"/>
                    <a:pt x="1644" y="17"/>
                  </a:cubicBezTo>
                  <a:cubicBezTo>
                    <a:pt x="834" y="112"/>
                    <a:pt x="167" y="755"/>
                    <a:pt x="120" y="1588"/>
                  </a:cubicBezTo>
                  <a:cubicBezTo>
                    <a:pt x="0" y="2612"/>
                    <a:pt x="810" y="3470"/>
                    <a:pt x="1787" y="3470"/>
                  </a:cubicBezTo>
                  <a:cubicBezTo>
                    <a:pt x="2215" y="3470"/>
                    <a:pt x="2596" y="3327"/>
                    <a:pt x="2882" y="3089"/>
                  </a:cubicBezTo>
                  <a:lnTo>
                    <a:pt x="9622" y="3089"/>
                  </a:lnTo>
                  <a:cubicBezTo>
                    <a:pt x="9764" y="3089"/>
                    <a:pt x="9883" y="3017"/>
                    <a:pt x="9979" y="2898"/>
                  </a:cubicBezTo>
                  <a:cubicBezTo>
                    <a:pt x="10098" y="2755"/>
                    <a:pt x="10098" y="2541"/>
                    <a:pt x="9979" y="2398"/>
                  </a:cubicBezTo>
                  <a:lnTo>
                    <a:pt x="8717" y="612"/>
                  </a:lnTo>
                  <a:cubicBezTo>
                    <a:pt x="8621" y="493"/>
                    <a:pt x="8526" y="421"/>
                    <a:pt x="8359" y="421"/>
                  </a:cubicBezTo>
                  <a:lnTo>
                    <a:pt x="7073" y="421"/>
                  </a:lnTo>
                  <a:cubicBezTo>
                    <a:pt x="7002" y="421"/>
                    <a:pt x="6931" y="493"/>
                    <a:pt x="6907" y="588"/>
                  </a:cubicBezTo>
                  <a:cubicBezTo>
                    <a:pt x="6883" y="683"/>
                    <a:pt x="6954" y="779"/>
                    <a:pt x="7073" y="779"/>
                  </a:cubicBezTo>
                  <a:lnTo>
                    <a:pt x="8407" y="779"/>
                  </a:lnTo>
                  <a:cubicBezTo>
                    <a:pt x="8431" y="779"/>
                    <a:pt x="8455" y="779"/>
                    <a:pt x="8455" y="826"/>
                  </a:cubicBezTo>
                  <a:lnTo>
                    <a:pt x="9717" y="2612"/>
                  </a:lnTo>
                  <a:cubicBezTo>
                    <a:pt x="9741" y="2636"/>
                    <a:pt x="9717" y="2660"/>
                    <a:pt x="9717" y="2684"/>
                  </a:cubicBezTo>
                  <a:cubicBezTo>
                    <a:pt x="9717" y="2731"/>
                    <a:pt x="9669" y="2731"/>
                    <a:pt x="9645" y="2731"/>
                  </a:cubicBezTo>
                  <a:lnTo>
                    <a:pt x="3239" y="2731"/>
                  </a:lnTo>
                  <a:cubicBezTo>
                    <a:pt x="3430" y="2446"/>
                    <a:pt x="3549" y="2088"/>
                    <a:pt x="3549" y="1731"/>
                  </a:cubicBezTo>
                  <a:cubicBezTo>
                    <a:pt x="3549" y="1374"/>
                    <a:pt x="3430" y="1064"/>
                    <a:pt x="3239" y="755"/>
                  </a:cubicBezTo>
                  <a:lnTo>
                    <a:pt x="6288" y="755"/>
                  </a:lnTo>
                  <a:cubicBezTo>
                    <a:pt x="6383" y="755"/>
                    <a:pt x="6430" y="707"/>
                    <a:pt x="6454" y="612"/>
                  </a:cubicBezTo>
                  <a:cubicBezTo>
                    <a:pt x="6478" y="493"/>
                    <a:pt x="6407" y="398"/>
                    <a:pt x="6288" y="398"/>
                  </a:cubicBezTo>
                  <a:lnTo>
                    <a:pt x="2906" y="398"/>
                  </a:lnTo>
                  <a:cubicBezTo>
                    <a:pt x="2645" y="156"/>
                    <a:pt x="2265" y="0"/>
                    <a:pt x="186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64" name="Google Shape;14164;p27"/>
            <p:cNvSpPr/>
            <p:nvPr/>
          </p:nvSpPr>
          <p:spPr>
            <a:xfrm>
              <a:off x="2682013" y="3517908"/>
              <a:ext cx="300675" cy="86575"/>
            </a:xfrm>
            <a:custGeom>
              <a:avLst/>
              <a:gdLst/>
              <a:ahLst/>
              <a:cxnLst/>
              <a:rect l="l" t="t" r="r" b="b"/>
              <a:pathLst>
                <a:path w="12027" h="3463" extrusionOk="0">
                  <a:moveTo>
                    <a:pt x="1811" y="311"/>
                  </a:moveTo>
                  <a:cubicBezTo>
                    <a:pt x="2549" y="311"/>
                    <a:pt x="3192" y="953"/>
                    <a:pt x="3192" y="1692"/>
                  </a:cubicBezTo>
                  <a:cubicBezTo>
                    <a:pt x="3192" y="2430"/>
                    <a:pt x="2596" y="3073"/>
                    <a:pt x="1811" y="3073"/>
                  </a:cubicBezTo>
                  <a:cubicBezTo>
                    <a:pt x="1072" y="3073"/>
                    <a:pt x="453" y="2430"/>
                    <a:pt x="453" y="1692"/>
                  </a:cubicBezTo>
                  <a:cubicBezTo>
                    <a:pt x="453" y="953"/>
                    <a:pt x="1072" y="311"/>
                    <a:pt x="1811" y="311"/>
                  </a:cubicBezTo>
                  <a:close/>
                  <a:moveTo>
                    <a:pt x="1787" y="1"/>
                  </a:moveTo>
                  <a:cubicBezTo>
                    <a:pt x="763" y="1"/>
                    <a:pt x="1" y="858"/>
                    <a:pt x="48" y="1882"/>
                  </a:cubicBezTo>
                  <a:cubicBezTo>
                    <a:pt x="120" y="2668"/>
                    <a:pt x="763" y="3359"/>
                    <a:pt x="1572" y="3454"/>
                  </a:cubicBezTo>
                  <a:cubicBezTo>
                    <a:pt x="1627" y="3459"/>
                    <a:pt x="1682" y="3462"/>
                    <a:pt x="1736" y="3462"/>
                  </a:cubicBezTo>
                  <a:cubicBezTo>
                    <a:pt x="2156" y="3462"/>
                    <a:pt x="2563" y="3305"/>
                    <a:pt x="2858" y="3073"/>
                  </a:cubicBezTo>
                  <a:lnTo>
                    <a:pt x="3906" y="3073"/>
                  </a:lnTo>
                  <a:cubicBezTo>
                    <a:pt x="3978" y="3073"/>
                    <a:pt x="4049" y="3002"/>
                    <a:pt x="4073" y="2906"/>
                  </a:cubicBezTo>
                  <a:cubicBezTo>
                    <a:pt x="4097" y="2787"/>
                    <a:pt x="4025" y="2716"/>
                    <a:pt x="3906" y="2716"/>
                  </a:cubicBezTo>
                  <a:lnTo>
                    <a:pt x="3192" y="2716"/>
                  </a:lnTo>
                  <a:cubicBezTo>
                    <a:pt x="3359" y="2430"/>
                    <a:pt x="3478" y="2073"/>
                    <a:pt x="3478" y="1716"/>
                  </a:cubicBezTo>
                  <a:cubicBezTo>
                    <a:pt x="3478" y="1358"/>
                    <a:pt x="3359" y="1049"/>
                    <a:pt x="3192" y="739"/>
                  </a:cubicBezTo>
                  <a:lnTo>
                    <a:pt x="10265" y="739"/>
                  </a:lnTo>
                  <a:cubicBezTo>
                    <a:pt x="10289" y="739"/>
                    <a:pt x="10336" y="739"/>
                    <a:pt x="10336" y="763"/>
                  </a:cubicBezTo>
                  <a:lnTo>
                    <a:pt x="11575" y="2549"/>
                  </a:lnTo>
                  <a:cubicBezTo>
                    <a:pt x="11598" y="2597"/>
                    <a:pt x="11575" y="2620"/>
                    <a:pt x="11575" y="2644"/>
                  </a:cubicBezTo>
                  <a:cubicBezTo>
                    <a:pt x="11575" y="2668"/>
                    <a:pt x="11551" y="2668"/>
                    <a:pt x="11527" y="2668"/>
                  </a:cubicBezTo>
                  <a:lnTo>
                    <a:pt x="4716" y="2668"/>
                  </a:lnTo>
                  <a:cubicBezTo>
                    <a:pt x="4644" y="2668"/>
                    <a:pt x="4573" y="2740"/>
                    <a:pt x="4549" y="2835"/>
                  </a:cubicBezTo>
                  <a:cubicBezTo>
                    <a:pt x="4525" y="2954"/>
                    <a:pt x="4597" y="3025"/>
                    <a:pt x="4716" y="3025"/>
                  </a:cubicBezTo>
                  <a:lnTo>
                    <a:pt x="11527" y="3025"/>
                  </a:lnTo>
                  <a:cubicBezTo>
                    <a:pt x="11670" y="3025"/>
                    <a:pt x="11789" y="2978"/>
                    <a:pt x="11860" y="2859"/>
                  </a:cubicBezTo>
                  <a:cubicBezTo>
                    <a:pt x="12027" y="2716"/>
                    <a:pt x="12027" y="2501"/>
                    <a:pt x="11908" y="2359"/>
                  </a:cubicBezTo>
                  <a:lnTo>
                    <a:pt x="10646" y="572"/>
                  </a:lnTo>
                  <a:cubicBezTo>
                    <a:pt x="10574" y="453"/>
                    <a:pt x="10455" y="382"/>
                    <a:pt x="10289" y="382"/>
                  </a:cubicBezTo>
                  <a:lnTo>
                    <a:pt x="2882" y="382"/>
                  </a:lnTo>
                  <a:cubicBezTo>
                    <a:pt x="2596" y="144"/>
                    <a:pt x="2192" y="1"/>
                    <a:pt x="178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165" name="Google Shape;14165;p27"/>
          <p:cNvGrpSpPr/>
          <p:nvPr/>
        </p:nvGrpSpPr>
        <p:grpSpPr>
          <a:xfrm>
            <a:off x="1091246" y="3420341"/>
            <a:ext cx="291261" cy="356737"/>
            <a:chOff x="2234888" y="3313108"/>
            <a:chExt cx="243550" cy="298300"/>
          </a:xfrm>
        </p:grpSpPr>
        <p:sp>
          <p:nvSpPr>
            <p:cNvPr id="14166" name="Google Shape;14166;p27"/>
            <p:cNvSpPr/>
            <p:nvPr/>
          </p:nvSpPr>
          <p:spPr>
            <a:xfrm>
              <a:off x="2373013" y="3497083"/>
              <a:ext cx="104825" cy="114325"/>
            </a:xfrm>
            <a:custGeom>
              <a:avLst/>
              <a:gdLst/>
              <a:ahLst/>
              <a:cxnLst/>
              <a:rect l="l" t="t" r="r" b="b"/>
              <a:pathLst>
                <a:path w="4193" h="4573" extrusionOk="0">
                  <a:moveTo>
                    <a:pt x="239" y="0"/>
                  </a:moveTo>
                  <a:cubicBezTo>
                    <a:pt x="120" y="0"/>
                    <a:pt x="1" y="119"/>
                    <a:pt x="1" y="239"/>
                  </a:cubicBezTo>
                  <a:lnTo>
                    <a:pt x="1" y="4406"/>
                  </a:lnTo>
                  <a:cubicBezTo>
                    <a:pt x="1" y="4501"/>
                    <a:pt x="96" y="4573"/>
                    <a:pt x="168" y="4573"/>
                  </a:cubicBezTo>
                  <a:lnTo>
                    <a:pt x="763" y="4573"/>
                  </a:lnTo>
                  <a:cubicBezTo>
                    <a:pt x="858" y="4573"/>
                    <a:pt x="930" y="4525"/>
                    <a:pt x="954" y="4430"/>
                  </a:cubicBezTo>
                  <a:cubicBezTo>
                    <a:pt x="977" y="4311"/>
                    <a:pt x="882" y="4216"/>
                    <a:pt x="763" y="4216"/>
                  </a:cubicBezTo>
                  <a:lnTo>
                    <a:pt x="358" y="4216"/>
                  </a:lnTo>
                  <a:lnTo>
                    <a:pt x="358" y="358"/>
                  </a:lnTo>
                  <a:lnTo>
                    <a:pt x="3835" y="358"/>
                  </a:lnTo>
                  <a:lnTo>
                    <a:pt x="3835" y="4216"/>
                  </a:lnTo>
                  <a:lnTo>
                    <a:pt x="1573" y="4216"/>
                  </a:lnTo>
                  <a:cubicBezTo>
                    <a:pt x="1477" y="4216"/>
                    <a:pt x="1430" y="4287"/>
                    <a:pt x="1406" y="4382"/>
                  </a:cubicBezTo>
                  <a:cubicBezTo>
                    <a:pt x="1358" y="4501"/>
                    <a:pt x="1454" y="4573"/>
                    <a:pt x="1573" y="4573"/>
                  </a:cubicBezTo>
                  <a:lnTo>
                    <a:pt x="4026" y="4573"/>
                  </a:lnTo>
                  <a:cubicBezTo>
                    <a:pt x="4097" y="4573"/>
                    <a:pt x="4192" y="4501"/>
                    <a:pt x="4192" y="4406"/>
                  </a:cubicBezTo>
                  <a:lnTo>
                    <a:pt x="4192" y="239"/>
                  </a:lnTo>
                  <a:cubicBezTo>
                    <a:pt x="4168" y="96"/>
                    <a:pt x="4049" y="0"/>
                    <a:pt x="39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67" name="Google Shape;14167;p27"/>
            <p:cNvSpPr/>
            <p:nvPr/>
          </p:nvSpPr>
          <p:spPr>
            <a:xfrm>
              <a:off x="2403388" y="3432158"/>
              <a:ext cx="29800" cy="46500"/>
            </a:xfrm>
            <a:custGeom>
              <a:avLst/>
              <a:gdLst/>
              <a:ahLst/>
              <a:cxnLst/>
              <a:rect l="l" t="t" r="r" b="b"/>
              <a:pathLst>
                <a:path w="1192" h="1860" extrusionOk="0">
                  <a:moveTo>
                    <a:pt x="601" y="332"/>
                  </a:moveTo>
                  <a:cubicBezTo>
                    <a:pt x="615" y="332"/>
                    <a:pt x="629" y="333"/>
                    <a:pt x="643" y="335"/>
                  </a:cubicBezTo>
                  <a:cubicBezTo>
                    <a:pt x="763" y="335"/>
                    <a:pt x="834" y="454"/>
                    <a:pt x="834" y="573"/>
                  </a:cubicBezTo>
                  <a:lnTo>
                    <a:pt x="834" y="1216"/>
                  </a:lnTo>
                  <a:cubicBezTo>
                    <a:pt x="834" y="1335"/>
                    <a:pt x="763" y="1454"/>
                    <a:pt x="643" y="1454"/>
                  </a:cubicBezTo>
                  <a:cubicBezTo>
                    <a:pt x="477" y="1454"/>
                    <a:pt x="358" y="1383"/>
                    <a:pt x="358" y="1216"/>
                  </a:cubicBezTo>
                  <a:lnTo>
                    <a:pt x="358" y="573"/>
                  </a:lnTo>
                  <a:cubicBezTo>
                    <a:pt x="358" y="443"/>
                    <a:pt x="457" y="332"/>
                    <a:pt x="601" y="332"/>
                  </a:cubicBezTo>
                  <a:close/>
                  <a:moveTo>
                    <a:pt x="614" y="0"/>
                  </a:moveTo>
                  <a:cubicBezTo>
                    <a:pt x="600" y="0"/>
                    <a:pt x="586" y="1"/>
                    <a:pt x="572" y="2"/>
                  </a:cubicBezTo>
                  <a:cubicBezTo>
                    <a:pt x="286" y="25"/>
                    <a:pt x="0" y="264"/>
                    <a:pt x="0" y="597"/>
                  </a:cubicBezTo>
                  <a:lnTo>
                    <a:pt x="0" y="1264"/>
                  </a:lnTo>
                  <a:cubicBezTo>
                    <a:pt x="0" y="1550"/>
                    <a:pt x="239" y="1812"/>
                    <a:pt x="572" y="1859"/>
                  </a:cubicBezTo>
                  <a:cubicBezTo>
                    <a:pt x="905" y="1859"/>
                    <a:pt x="1191" y="1573"/>
                    <a:pt x="1191" y="1216"/>
                  </a:cubicBezTo>
                  <a:lnTo>
                    <a:pt x="1191" y="597"/>
                  </a:lnTo>
                  <a:cubicBezTo>
                    <a:pt x="1191" y="255"/>
                    <a:pt x="929" y="0"/>
                    <a:pt x="61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68" name="Google Shape;14168;p27"/>
            <p:cNvSpPr/>
            <p:nvPr/>
          </p:nvSpPr>
          <p:spPr>
            <a:xfrm>
              <a:off x="2367063" y="3431983"/>
              <a:ext cx="32175" cy="44275"/>
            </a:xfrm>
            <a:custGeom>
              <a:avLst/>
              <a:gdLst/>
              <a:ahLst/>
              <a:cxnLst/>
              <a:rect l="l" t="t" r="r" b="b"/>
              <a:pathLst>
                <a:path w="1287" h="1771" extrusionOk="0">
                  <a:moveTo>
                    <a:pt x="691" y="556"/>
                  </a:moveTo>
                  <a:lnTo>
                    <a:pt x="691" y="985"/>
                  </a:lnTo>
                  <a:lnTo>
                    <a:pt x="453" y="985"/>
                  </a:lnTo>
                  <a:cubicBezTo>
                    <a:pt x="549" y="842"/>
                    <a:pt x="620" y="675"/>
                    <a:pt x="691" y="556"/>
                  </a:cubicBezTo>
                  <a:close/>
                  <a:moveTo>
                    <a:pt x="835" y="0"/>
                  </a:moveTo>
                  <a:cubicBezTo>
                    <a:pt x="756" y="0"/>
                    <a:pt x="669" y="31"/>
                    <a:pt x="596" y="104"/>
                  </a:cubicBezTo>
                  <a:cubicBezTo>
                    <a:pt x="501" y="199"/>
                    <a:pt x="144" y="866"/>
                    <a:pt x="25" y="1080"/>
                  </a:cubicBezTo>
                  <a:cubicBezTo>
                    <a:pt x="1" y="1104"/>
                    <a:pt x="1" y="1152"/>
                    <a:pt x="1" y="1199"/>
                  </a:cubicBezTo>
                  <a:cubicBezTo>
                    <a:pt x="1" y="1295"/>
                    <a:pt x="96" y="1342"/>
                    <a:pt x="191" y="1342"/>
                  </a:cubicBezTo>
                  <a:lnTo>
                    <a:pt x="715" y="1342"/>
                  </a:lnTo>
                  <a:lnTo>
                    <a:pt x="715" y="1580"/>
                  </a:lnTo>
                  <a:cubicBezTo>
                    <a:pt x="715" y="1676"/>
                    <a:pt x="811" y="1771"/>
                    <a:pt x="906" y="1771"/>
                  </a:cubicBezTo>
                  <a:cubicBezTo>
                    <a:pt x="977" y="1771"/>
                    <a:pt x="1072" y="1676"/>
                    <a:pt x="1072" y="1580"/>
                  </a:cubicBezTo>
                  <a:lnTo>
                    <a:pt x="1072" y="1342"/>
                  </a:lnTo>
                  <a:cubicBezTo>
                    <a:pt x="1168" y="1342"/>
                    <a:pt x="1215" y="1295"/>
                    <a:pt x="1239" y="1199"/>
                  </a:cubicBezTo>
                  <a:cubicBezTo>
                    <a:pt x="1287" y="1080"/>
                    <a:pt x="1192" y="985"/>
                    <a:pt x="1072" y="985"/>
                  </a:cubicBezTo>
                  <a:lnTo>
                    <a:pt x="1072" y="247"/>
                  </a:lnTo>
                  <a:cubicBezTo>
                    <a:pt x="1072" y="128"/>
                    <a:pt x="977" y="32"/>
                    <a:pt x="906" y="9"/>
                  </a:cubicBezTo>
                  <a:cubicBezTo>
                    <a:pt x="883" y="3"/>
                    <a:pt x="859" y="0"/>
                    <a:pt x="83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69" name="Google Shape;14169;p27"/>
            <p:cNvSpPr/>
            <p:nvPr/>
          </p:nvSpPr>
          <p:spPr>
            <a:xfrm>
              <a:off x="2448638" y="3430508"/>
              <a:ext cx="25025" cy="46350"/>
            </a:xfrm>
            <a:custGeom>
              <a:avLst/>
              <a:gdLst/>
              <a:ahLst/>
              <a:cxnLst/>
              <a:rect l="l" t="t" r="r" b="b"/>
              <a:pathLst>
                <a:path w="1001" h="1854" extrusionOk="0">
                  <a:moveTo>
                    <a:pt x="803" y="1"/>
                  </a:moveTo>
                  <a:cubicBezTo>
                    <a:pt x="737" y="1"/>
                    <a:pt x="678" y="40"/>
                    <a:pt x="643" y="91"/>
                  </a:cubicBezTo>
                  <a:lnTo>
                    <a:pt x="0" y="1592"/>
                  </a:lnTo>
                  <a:cubicBezTo>
                    <a:pt x="24" y="1735"/>
                    <a:pt x="48" y="1830"/>
                    <a:pt x="143" y="1854"/>
                  </a:cubicBezTo>
                  <a:lnTo>
                    <a:pt x="191" y="1854"/>
                  </a:lnTo>
                  <a:cubicBezTo>
                    <a:pt x="239" y="1854"/>
                    <a:pt x="310" y="1830"/>
                    <a:pt x="334" y="1735"/>
                  </a:cubicBezTo>
                  <a:lnTo>
                    <a:pt x="953" y="258"/>
                  </a:lnTo>
                  <a:cubicBezTo>
                    <a:pt x="1001" y="163"/>
                    <a:pt x="953" y="68"/>
                    <a:pt x="882" y="20"/>
                  </a:cubicBezTo>
                  <a:cubicBezTo>
                    <a:pt x="855" y="7"/>
                    <a:pt x="828" y="1"/>
                    <a:pt x="80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0" name="Google Shape;14170;p27"/>
            <p:cNvSpPr/>
            <p:nvPr/>
          </p:nvSpPr>
          <p:spPr>
            <a:xfrm>
              <a:off x="2443863" y="3435158"/>
              <a:ext cx="10150" cy="10150"/>
            </a:xfrm>
            <a:custGeom>
              <a:avLst/>
              <a:gdLst/>
              <a:ahLst/>
              <a:cxnLst/>
              <a:rect l="l" t="t" r="r" b="b"/>
              <a:pathLst>
                <a:path w="406" h="406" extrusionOk="0">
                  <a:moveTo>
                    <a:pt x="191" y="1"/>
                  </a:moveTo>
                  <a:cubicBezTo>
                    <a:pt x="96" y="1"/>
                    <a:pt x="1" y="96"/>
                    <a:pt x="1" y="215"/>
                  </a:cubicBezTo>
                  <a:cubicBezTo>
                    <a:pt x="1" y="334"/>
                    <a:pt x="96" y="406"/>
                    <a:pt x="191" y="406"/>
                  </a:cubicBezTo>
                  <a:cubicBezTo>
                    <a:pt x="310" y="406"/>
                    <a:pt x="406" y="334"/>
                    <a:pt x="406" y="215"/>
                  </a:cubicBezTo>
                  <a:cubicBezTo>
                    <a:pt x="406" y="96"/>
                    <a:pt x="310" y="1"/>
                    <a:pt x="1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1" name="Google Shape;14171;p27"/>
            <p:cNvSpPr/>
            <p:nvPr/>
          </p:nvSpPr>
          <p:spPr>
            <a:xfrm>
              <a:off x="2468288" y="3464333"/>
              <a:ext cx="10150" cy="10150"/>
            </a:xfrm>
            <a:custGeom>
              <a:avLst/>
              <a:gdLst/>
              <a:ahLst/>
              <a:cxnLst/>
              <a:rect l="l" t="t" r="r" b="b"/>
              <a:pathLst>
                <a:path w="406" h="406" extrusionOk="0">
                  <a:moveTo>
                    <a:pt x="215" y="1"/>
                  </a:moveTo>
                  <a:cubicBezTo>
                    <a:pt x="96" y="1"/>
                    <a:pt x="0" y="96"/>
                    <a:pt x="0" y="191"/>
                  </a:cubicBezTo>
                  <a:cubicBezTo>
                    <a:pt x="0" y="310"/>
                    <a:pt x="96" y="405"/>
                    <a:pt x="215" y="405"/>
                  </a:cubicBezTo>
                  <a:cubicBezTo>
                    <a:pt x="334" y="405"/>
                    <a:pt x="405" y="310"/>
                    <a:pt x="405" y="191"/>
                  </a:cubicBezTo>
                  <a:cubicBezTo>
                    <a:pt x="405" y="96"/>
                    <a:pt x="334" y="1"/>
                    <a:pt x="21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2" name="Google Shape;14172;p27"/>
            <p:cNvSpPr/>
            <p:nvPr/>
          </p:nvSpPr>
          <p:spPr>
            <a:xfrm>
              <a:off x="2234888" y="3380983"/>
              <a:ext cx="107800" cy="230350"/>
            </a:xfrm>
            <a:custGeom>
              <a:avLst/>
              <a:gdLst/>
              <a:ahLst/>
              <a:cxnLst/>
              <a:rect l="l" t="t" r="r" b="b"/>
              <a:pathLst>
                <a:path w="4312" h="9214" extrusionOk="0">
                  <a:moveTo>
                    <a:pt x="2073" y="1"/>
                  </a:moveTo>
                  <a:cubicBezTo>
                    <a:pt x="1358" y="1"/>
                    <a:pt x="25" y="453"/>
                    <a:pt x="25" y="2049"/>
                  </a:cubicBezTo>
                  <a:lnTo>
                    <a:pt x="25" y="3025"/>
                  </a:lnTo>
                  <a:lnTo>
                    <a:pt x="25" y="3501"/>
                  </a:lnTo>
                  <a:cubicBezTo>
                    <a:pt x="25" y="3620"/>
                    <a:pt x="1" y="3739"/>
                    <a:pt x="25" y="3859"/>
                  </a:cubicBezTo>
                  <a:cubicBezTo>
                    <a:pt x="44" y="4139"/>
                    <a:pt x="313" y="4332"/>
                    <a:pt x="577" y="4332"/>
                  </a:cubicBezTo>
                  <a:cubicBezTo>
                    <a:pt x="649" y="4332"/>
                    <a:pt x="721" y="4318"/>
                    <a:pt x="787" y="4287"/>
                  </a:cubicBezTo>
                  <a:lnTo>
                    <a:pt x="787" y="8407"/>
                  </a:lnTo>
                  <a:cubicBezTo>
                    <a:pt x="787" y="8812"/>
                    <a:pt x="1073" y="9122"/>
                    <a:pt x="1430" y="9193"/>
                  </a:cubicBezTo>
                  <a:cubicBezTo>
                    <a:pt x="1486" y="9207"/>
                    <a:pt x="1542" y="9214"/>
                    <a:pt x="1596" y="9214"/>
                  </a:cubicBezTo>
                  <a:cubicBezTo>
                    <a:pt x="1816" y="9214"/>
                    <a:pt x="2015" y="9103"/>
                    <a:pt x="2168" y="8931"/>
                  </a:cubicBezTo>
                  <a:cubicBezTo>
                    <a:pt x="2302" y="9103"/>
                    <a:pt x="2512" y="9214"/>
                    <a:pt x="2738" y="9214"/>
                  </a:cubicBezTo>
                  <a:cubicBezTo>
                    <a:pt x="2794" y="9214"/>
                    <a:pt x="2850" y="9207"/>
                    <a:pt x="2906" y="9193"/>
                  </a:cubicBezTo>
                  <a:cubicBezTo>
                    <a:pt x="3264" y="9145"/>
                    <a:pt x="3526" y="8812"/>
                    <a:pt x="3526" y="8407"/>
                  </a:cubicBezTo>
                  <a:lnTo>
                    <a:pt x="3526" y="5549"/>
                  </a:lnTo>
                  <a:cubicBezTo>
                    <a:pt x="3526" y="5478"/>
                    <a:pt x="3478" y="5406"/>
                    <a:pt x="3383" y="5383"/>
                  </a:cubicBezTo>
                  <a:cubicBezTo>
                    <a:pt x="3367" y="5380"/>
                    <a:pt x="3352" y="5378"/>
                    <a:pt x="3338" y="5378"/>
                  </a:cubicBezTo>
                  <a:cubicBezTo>
                    <a:pt x="3241" y="5378"/>
                    <a:pt x="3168" y="5446"/>
                    <a:pt x="3168" y="5549"/>
                  </a:cubicBezTo>
                  <a:lnTo>
                    <a:pt x="3168" y="8407"/>
                  </a:lnTo>
                  <a:cubicBezTo>
                    <a:pt x="3168" y="8669"/>
                    <a:pt x="3002" y="8836"/>
                    <a:pt x="2763" y="8836"/>
                  </a:cubicBezTo>
                  <a:cubicBezTo>
                    <a:pt x="2525" y="8836"/>
                    <a:pt x="2311" y="8645"/>
                    <a:pt x="2311" y="8407"/>
                  </a:cubicBezTo>
                  <a:lnTo>
                    <a:pt x="2311" y="3358"/>
                  </a:lnTo>
                  <a:cubicBezTo>
                    <a:pt x="2311" y="3263"/>
                    <a:pt x="2216" y="3168"/>
                    <a:pt x="2144" y="3168"/>
                  </a:cubicBezTo>
                  <a:cubicBezTo>
                    <a:pt x="2049" y="3168"/>
                    <a:pt x="1954" y="3263"/>
                    <a:pt x="1954" y="3358"/>
                  </a:cubicBezTo>
                  <a:lnTo>
                    <a:pt x="1954" y="8407"/>
                  </a:lnTo>
                  <a:cubicBezTo>
                    <a:pt x="1954" y="8669"/>
                    <a:pt x="1739" y="8836"/>
                    <a:pt x="1549" y="8836"/>
                  </a:cubicBezTo>
                  <a:cubicBezTo>
                    <a:pt x="1311" y="8836"/>
                    <a:pt x="1144" y="8621"/>
                    <a:pt x="1144" y="8407"/>
                  </a:cubicBezTo>
                  <a:lnTo>
                    <a:pt x="1144" y="2025"/>
                  </a:lnTo>
                  <a:cubicBezTo>
                    <a:pt x="1144" y="1930"/>
                    <a:pt x="1096" y="1858"/>
                    <a:pt x="1001" y="1834"/>
                  </a:cubicBezTo>
                  <a:cubicBezTo>
                    <a:pt x="989" y="1832"/>
                    <a:pt x="977" y="1831"/>
                    <a:pt x="965" y="1831"/>
                  </a:cubicBezTo>
                  <a:cubicBezTo>
                    <a:pt x="863" y="1831"/>
                    <a:pt x="787" y="1918"/>
                    <a:pt x="787" y="2025"/>
                  </a:cubicBezTo>
                  <a:lnTo>
                    <a:pt x="787" y="3739"/>
                  </a:lnTo>
                  <a:cubicBezTo>
                    <a:pt x="787" y="3835"/>
                    <a:pt x="739" y="3954"/>
                    <a:pt x="620" y="3954"/>
                  </a:cubicBezTo>
                  <a:cubicBezTo>
                    <a:pt x="602" y="3957"/>
                    <a:pt x="585" y="3958"/>
                    <a:pt x="568" y="3958"/>
                  </a:cubicBezTo>
                  <a:cubicBezTo>
                    <a:pt x="449" y="3958"/>
                    <a:pt x="358" y="3885"/>
                    <a:pt x="358" y="3739"/>
                  </a:cubicBezTo>
                  <a:lnTo>
                    <a:pt x="358" y="2144"/>
                  </a:lnTo>
                  <a:cubicBezTo>
                    <a:pt x="358" y="1168"/>
                    <a:pt x="1144" y="358"/>
                    <a:pt x="2144" y="358"/>
                  </a:cubicBezTo>
                  <a:lnTo>
                    <a:pt x="2216" y="358"/>
                  </a:lnTo>
                  <a:cubicBezTo>
                    <a:pt x="3716" y="358"/>
                    <a:pt x="3954" y="1668"/>
                    <a:pt x="3954" y="2072"/>
                  </a:cubicBezTo>
                  <a:lnTo>
                    <a:pt x="3954" y="3859"/>
                  </a:lnTo>
                  <a:lnTo>
                    <a:pt x="3954" y="3906"/>
                  </a:lnTo>
                  <a:cubicBezTo>
                    <a:pt x="3886" y="3974"/>
                    <a:pt x="3809" y="4003"/>
                    <a:pt x="3738" y="4003"/>
                  </a:cubicBezTo>
                  <a:cubicBezTo>
                    <a:pt x="3610" y="4003"/>
                    <a:pt x="3502" y="3910"/>
                    <a:pt x="3502" y="3787"/>
                  </a:cubicBezTo>
                  <a:lnTo>
                    <a:pt x="3502" y="2072"/>
                  </a:lnTo>
                  <a:cubicBezTo>
                    <a:pt x="3502" y="2001"/>
                    <a:pt x="3454" y="1906"/>
                    <a:pt x="3359" y="1906"/>
                  </a:cubicBezTo>
                  <a:cubicBezTo>
                    <a:pt x="3240" y="1906"/>
                    <a:pt x="3145" y="1953"/>
                    <a:pt x="3145" y="2072"/>
                  </a:cubicBezTo>
                  <a:lnTo>
                    <a:pt x="3145" y="4787"/>
                  </a:lnTo>
                  <a:cubicBezTo>
                    <a:pt x="3145" y="4883"/>
                    <a:pt x="3216" y="4978"/>
                    <a:pt x="3287" y="4978"/>
                  </a:cubicBezTo>
                  <a:cubicBezTo>
                    <a:pt x="3406" y="4978"/>
                    <a:pt x="3502" y="4906"/>
                    <a:pt x="3502" y="4787"/>
                  </a:cubicBezTo>
                  <a:lnTo>
                    <a:pt x="3502" y="4287"/>
                  </a:lnTo>
                  <a:cubicBezTo>
                    <a:pt x="3569" y="4304"/>
                    <a:pt x="3648" y="4321"/>
                    <a:pt x="3731" y="4321"/>
                  </a:cubicBezTo>
                  <a:cubicBezTo>
                    <a:pt x="3765" y="4321"/>
                    <a:pt x="3800" y="4318"/>
                    <a:pt x="3835" y="4311"/>
                  </a:cubicBezTo>
                  <a:cubicBezTo>
                    <a:pt x="4097" y="4263"/>
                    <a:pt x="4311" y="4025"/>
                    <a:pt x="4311" y="3739"/>
                  </a:cubicBezTo>
                  <a:lnTo>
                    <a:pt x="4311" y="2144"/>
                  </a:lnTo>
                  <a:cubicBezTo>
                    <a:pt x="4311" y="453"/>
                    <a:pt x="3359" y="1"/>
                    <a:pt x="214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3" name="Google Shape;14173;p27"/>
            <p:cNvSpPr/>
            <p:nvPr/>
          </p:nvSpPr>
          <p:spPr>
            <a:xfrm>
              <a:off x="2259913" y="3313108"/>
              <a:ext cx="58375" cy="58375"/>
            </a:xfrm>
            <a:custGeom>
              <a:avLst/>
              <a:gdLst/>
              <a:ahLst/>
              <a:cxnLst/>
              <a:rect l="l" t="t" r="r" b="b"/>
              <a:pathLst>
                <a:path w="2335" h="2335" extrusionOk="0">
                  <a:moveTo>
                    <a:pt x="1167" y="358"/>
                  </a:moveTo>
                  <a:cubicBezTo>
                    <a:pt x="1620" y="358"/>
                    <a:pt x="1953" y="715"/>
                    <a:pt x="1953" y="1168"/>
                  </a:cubicBezTo>
                  <a:cubicBezTo>
                    <a:pt x="1953" y="1620"/>
                    <a:pt x="1620" y="1977"/>
                    <a:pt x="1167" y="1977"/>
                  </a:cubicBezTo>
                  <a:cubicBezTo>
                    <a:pt x="715" y="1977"/>
                    <a:pt x="357" y="1620"/>
                    <a:pt x="357" y="1168"/>
                  </a:cubicBezTo>
                  <a:cubicBezTo>
                    <a:pt x="357" y="715"/>
                    <a:pt x="715" y="358"/>
                    <a:pt x="1167" y="358"/>
                  </a:cubicBezTo>
                  <a:close/>
                  <a:moveTo>
                    <a:pt x="1167" y="1"/>
                  </a:moveTo>
                  <a:cubicBezTo>
                    <a:pt x="500" y="1"/>
                    <a:pt x="0" y="501"/>
                    <a:pt x="0" y="1168"/>
                  </a:cubicBezTo>
                  <a:cubicBezTo>
                    <a:pt x="0" y="1811"/>
                    <a:pt x="548" y="2335"/>
                    <a:pt x="1167" y="2335"/>
                  </a:cubicBezTo>
                  <a:cubicBezTo>
                    <a:pt x="1786" y="2335"/>
                    <a:pt x="2334" y="1811"/>
                    <a:pt x="2334" y="1168"/>
                  </a:cubicBezTo>
                  <a:cubicBezTo>
                    <a:pt x="2334" y="549"/>
                    <a:pt x="1810" y="1"/>
                    <a:pt x="1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174" name="Google Shape;14174;p27"/>
          <p:cNvGrpSpPr/>
          <p:nvPr/>
        </p:nvGrpSpPr>
        <p:grpSpPr>
          <a:xfrm>
            <a:off x="1058508" y="3989230"/>
            <a:ext cx="357455" cy="356019"/>
            <a:chOff x="2207513" y="3788808"/>
            <a:chExt cx="298900" cy="297700"/>
          </a:xfrm>
        </p:grpSpPr>
        <p:sp>
          <p:nvSpPr>
            <p:cNvPr id="14175" name="Google Shape;14175;p27"/>
            <p:cNvSpPr/>
            <p:nvPr/>
          </p:nvSpPr>
          <p:spPr>
            <a:xfrm>
              <a:off x="2208113" y="3788808"/>
              <a:ext cx="298300" cy="297700"/>
            </a:xfrm>
            <a:custGeom>
              <a:avLst/>
              <a:gdLst/>
              <a:ahLst/>
              <a:cxnLst/>
              <a:rect l="l" t="t" r="r" b="b"/>
              <a:pathLst>
                <a:path w="11932" h="11908" extrusionOk="0">
                  <a:moveTo>
                    <a:pt x="5954" y="0"/>
                  </a:moveTo>
                  <a:cubicBezTo>
                    <a:pt x="4454" y="0"/>
                    <a:pt x="3001" y="572"/>
                    <a:pt x="1906" y="1572"/>
                  </a:cubicBezTo>
                  <a:cubicBezTo>
                    <a:pt x="786" y="2596"/>
                    <a:pt x="143" y="3954"/>
                    <a:pt x="0" y="5454"/>
                  </a:cubicBezTo>
                  <a:cubicBezTo>
                    <a:pt x="0" y="5573"/>
                    <a:pt x="48" y="5692"/>
                    <a:pt x="167" y="5716"/>
                  </a:cubicBezTo>
                  <a:lnTo>
                    <a:pt x="1715" y="5716"/>
                  </a:lnTo>
                  <a:cubicBezTo>
                    <a:pt x="1834" y="5716"/>
                    <a:pt x="1953" y="5621"/>
                    <a:pt x="1953" y="5502"/>
                  </a:cubicBezTo>
                  <a:cubicBezTo>
                    <a:pt x="2191" y="3501"/>
                    <a:pt x="3882" y="2001"/>
                    <a:pt x="5906" y="2001"/>
                  </a:cubicBezTo>
                  <a:cubicBezTo>
                    <a:pt x="6573" y="2001"/>
                    <a:pt x="7216" y="2168"/>
                    <a:pt x="7788" y="2477"/>
                  </a:cubicBezTo>
                  <a:cubicBezTo>
                    <a:pt x="7812" y="2489"/>
                    <a:pt x="7838" y="2495"/>
                    <a:pt x="7864" y="2495"/>
                  </a:cubicBezTo>
                  <a:cubicBezTo>
                    <a:pt x="7938" y="2495"/>
                    <a:pt x="8008" y="2446"/>
                    <a:pt x="8026" y="2358"/>
                  </a:cubicBezTo>
                  <a:cubicBezTo>
                    <a:pt x="8050" y="2263"/>
                    <a:pt x="8002" y="2168"/>
                    <a:pt x="7931" y="2144"/>
                  </a:cubicBezTo>
                  <a:cubicBezTo>
                    <a:pt x="7311" y="1810"/>
                    <a:pt x="6597" y="1644"/>
                    <a:pt x="5883" y="1644"/>
                  </a:cubicBezTo>
                  <a:cubicBezTo>
                    <a:pt x="3715" y="1644"/>
                    <a:pt x="1906" y="3239"/>
                    <a:pt x="1596" y="5359"/>
                  </a:cubicBezTo>
                  <a:lnTo>
                    <a:pt x="310" y="5359"/>
                  </a:lnTo>
                  <a:cubicBezTo>
                    <a:pt x="477" y="4025"/>
                    <a:pt x="1096" y="2763"/>
                    <a:pt x="2096" y="1834"/>
                  </a:cubicBezTo>
                  <a:cubicBezTo>
                    <a:pt x="3144" y="882"/>
                    <a:pt x="4477" y="358"/>
                    <a:pt x="5906" y="358"/>
                  </a:cubicBezTo>
                  <a:cubicBezTo>
                    <a:pt x="7407" y="358"/>
                    <a:pt x="8836" y="953"/>
                    <a:pt x="9883" y="2001"/>
                  </a:cubicBezTo>
                  <a:cubicBezTo>
                    <a:pt x="10955" y="3073"/>
                    <a:pt x="11503" y="4454"/>
                    <a:pt x="11503" y="5954"/>
                  </a:cubicBezTo>
                  <a:cubicBezTo>
                    <a:pt x="11503" y="7359"/>
                    <a:pt x="10979" y="8717"/>
                    <a:pt x="10026" y="9764"/>
                  </a:cubicBezTo>
                  <a:cubicBezTo>
                    <a:pt x="9097" y="10765"/>
                    <a:pt x="7859" y="11408"/>
                    <a:pt x="6502" y="11550"/>
                  </a:cubicBezTo>
                  <a:lnTo>
                    <a:pt x="6502" y="10264"/>
                  </a:lnTo>
                  <a:cubicBezTo>
                    <a:pt x="8621" y="9979"/>
                    <a:pt x="10241" y="8145"/>
                    <a:pt x="10241" y="5978"/>
                  </a:cubicBezTo>
                  <a:cubicBezTo>
                    <a:pt x="10241" y="4692"/>
                    <a:pt x="9669" y="3477"/>
                    <a:pt x="8645" y="2644"/>
                  </a:cubicBezTo>
                  <a:cubicBezTo>
                    <a:pt x="8621" y="2620"/>
                    <a:pt x="8585" y="2608"/>
                    <a:pt x="8550" y="2608"/>
                  </a:cubicBezTo>
                  <a:cubicBezTo>
                    <a:pt x="8514" y="2608"/>
                    <a:pt x="8478" y="2620"/>
                    <a:pt x="8454" y="2644"/>
                  </a:cubicBezTo>
                  <a:cubicBezTo>
                    <a:pt x="8359" y="2715"/>
                    <a:pt x="8359" y="2858"/>
                    <a:pt x="8454" y="2906"/>
                  </a:cubicBezTo>
                  <a:cubicBezTo>
                    <a:pt x="9359" y="3692"/>
                    <a:pt x="9907" y="4787"/>
                    <a:pt x="9907" y="5978"/>
                  </a:cubicBezTo>
                  <a:cubicBezTo>
                    <a:pt x="9907" y="8002"/>
                    <a:pt x="8383" y="9693"/>
                    <a:pt x="6383" y="9931"/>
                  </a:cubicBezTo>
                  <a:cubicBezTo>
                    <a:pt x="6264" y="9931"/>
                    <a:pt x="6192" y="10050"/>
                    <a:pt x="6192" y="10169"/>
                  </a:cubicBezTo>
                  <a:lnTo>
                    <a:pt x="6192" y="11669"/>
                  </a:lnTo>
                  <a:lnTo>
                    <a:pt x="6192" y="11693"/>
                  </a:lnTo>
                  <a:cubicBezTo>
                    <a:pt x="6216" y="11812"/>
                    <a:pt x="6311" y="11908"/>
                    <a:pt x="6430" y="11908"/>
                  </a:cubicBezTo>
                  <a:lnTo>
                    <a:pt x="6454" y="11908"/>
                  </a:lnTo>
                  <a:cubicBezTo>
                    <a:pt x="7931" y="11789"/>
                    <a:pt x="9312" y="11098"/>
                    <a:pt x="10312" y="10002"/>
                  </a:cubicBezTo>
                  <a:cubicBezTo>
                    <a:pt x="11336" y="8907"/>
                    <a:pt x="11908" y="7478"/>
                    <a:pt x="11908" y="5954"/>
                  </a:cubicBezTo>
                  <a:cubicBezTo>
                    <a:pt x="11931" y="4382"/>
                    <a:pt x="11312" y="2882"/>
                    <a:pt x="10169" y="1763"/>
                  </a:cubicBezTo>
                  <a:cubicBezTo>
                    <a:pt x="9050" y="620"/>
                    <a:pt x="7550" y="0"/>
                    <a:pt x="595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6" name="Google Shape;14176;p27"/>
            <p:cNvSpPr/>
            <p:nvPr/>
          </p:nvSpPr>
          <p:spPr>
            <a:xfrm>
              <a:off x="2207513" y="3944183"/>
              <a:ext cx="142325" cy="142325"/>
            </a:xfrm>
            <a:custGeom>
              <a:avLst/>
              <a:gdLst/>
              <a:ahLst/>
              <a:cxnLst/>
              <a:rect l="l" t="t" r="r" b="b"/>
              <a:pathLst>
                <a:path w="5693" h="5693" extrusionOk="0">
                  <a:moveTo>
                    <a:pt x="215" y="1"/>
                  </a:moveTo>
                  <a:cubicBezTo>
                    <a:pt x="72" y="25"/>
                    <a:pt x="1" y="144"/>
                    <a:pt x="1" y="263"/>
                  </a:cubicBezTo>
                  <a:cubicBezTo>
                    <a:pt x="191" y="2454"/>
                    <a:pt x="1548" y="4311"/>
                    <a:pt x="3549" y="5216"/>
                  </a:cubicBezTo>
                  <a:cubicBezTo>
                    <a:pt x="3571" y="5222"/>
                    <a:pt x="3594" y="5225"/>
                    <a:pt x="3616" y="5225"/>
                  </a:cubicBezTo>
                  <a:cubicBezTo>
                    <a:pt x="3686" y="5225"/>
                    <a:pt x="3751" y="5194"/>
                    <a:pt x="3787" y="5121"/>
                  </a:cubicBezTo>
                  <a:cubicBezTo>
                    <a:pt x="3835" y="5026"/>
                    <a:pt x="3787" y="4954"/>
                    <a:pt x="3716" y="4883"/>
                  </a:cubicBezTo>
                  <a:cubicBezTo>
                    <a:pt x="1858" y="4073"/>
                    <a:pt x="572" y="2359"/>
                    <a:pt x="382" y="358"/>
                  </a:cubicBezTo>
                  <a:lnTo>
                    <a:pt x="1644" y="358"/>
                  </a:lnTo>
                  <a:cubicBezTo>
                    <a:pt x="1763" y="1287"/>
                    <a:pt x="2215" y="2144"/>
                    <a:pt x="2882" y="2811"/>
                  </a:cubicBezTo>
                  <a:cubicBezTo>
                    <a:pt x="3525" y="3454"/>
                    <a:pt x="4382" y="3907"/>
                    <a:pt x="5311" y="4026"/>
                  </a:cubicBezTo>
                  <a:lnTo>
                    <a:pt x="5311" y="5312"/>
                  </a:lnTo>
                  <a:cubicBezTo>
                    <a:pt x="5025" y="5264"/>
                    <a:pt x="4692" y="5216"/>
                    <a:pt x="4382" y="5121"/>
                  </a:cubicBezTo>
                  <a:cubicBezTo>
                    <a:pt x="4359" y="5121"/>
                    <a:pt x="4311" y="5121"/>
                    <a:pt x="4263" y="5145"/>
                  </a:cubicBezTo>
                  <a:cubicBezTo>
                    <a:pt x="4120" y="5264"/>
                    <a:pt x="4192" y="5454"/>
                    <a:pt x="4335" y="5478"/>
                  </a:cubicBezTo>
                  <a:cubicBezTo>
                    <a:pt x="4692" y="5574"/>
                    <a:pt x="5049" y="5621"/>
                    <a:pt x="5406" y="5693"/>
                  </a:cubicBezTo>
                  <a:lnTo>
                    <a:pt x="5430" y="5693"/>
                  </a:lnTo>
                  <a:cubicBezTo>
                    <a:pt x="5549" y="5693"/>
                    <a:pt x="5645" y="5597"/>
                    <a:pt x="5668" y="5478"/>
                  </a:cubicBezTo>
                  <a:lnTo>
                    <a:pt x="5668" y="5454"/>
                  </a:lnTo>
                  <a:lnTo>
                    <a:pt x="5668" y="3930"/>
                  </a:lnTo>
                  <a:cubicBezTo>
                    <a:pt x="5692" y="3811"/>
                    <a:pt x="5621" y="3716"/>
                    <a:pt x="5502" y="3692"/>
                  </a:cubicBezTo>
                  <a:cubicBezTo>
                    <a:pt x="4597" y="3573"/>
                    <a:pt x="3787" y="3192"/>
                    <a:pt x="3144" y="2573"/>
                  </a:cubicBezTo>
                  <a:cubicBezTo>
                    <a:pt x="2477" y="1930"/>
                    <a:pt x="2096" y="1096"/>
                    <a:pt x="2001" y="215"/>
                  </a:cubicBezTo>
                  <a:cubicBezTo>
                    <a:pt x="2001" y="96"/>
                    <a:pt x="1882" y="1"/>
                    <a:pt x="17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7" name="Google Shape;14177;p27"/>
            <p:cNvSpPr/>
            <p:nvPr/>
          </p:nvSpPr>
          <p:spPr>
            <a:xfrm>
              <a:off x="2280138" y="3861433"/>
              <a:ext cx="153050" cy="153625"/>
            </a:xfrm>
            <a:custGeom>
              <a:avLst/>
              <a:gdLst/>
              <a:ahLst/>
              <a:cxnLst/>
              <a:rect l="l" t="t" r="r" b="b"/>
              <a:pathLst>
                <a:path w="6122" h="6145" extrusionOk="0">
                  <a:moveTo>
                    <a:pt x="3073" y="358"/>
                  </a:moveTo>
                  <a:cubicBezTo>
                    <a:pt x="4549" y="358"/>
                    <a:pt x="5764" y="1596"/>
                    <a:pt x="5764" y="3073"/>
                  </a:cubicBezTo>
                  <a:cubicBezTo>
                    <a:pt x="5764" y="4573"/>
                    <a:pt x="4549" y="5788"/>
                    <a:pt x="3073" y="5788"/>
                  </a:cubicBezTo>
                  <a:cubicBezTo>
                    <a:pt x="1573" y="5788"/>
                    <a:pt x="358" y="4573"/>
                    <a:pt x="358" y="3073"/>
                  </a:cubicBezTo>
                  <a:cubicBezTo>
                    <a:pt x="358" y="1596"/>
                    <a:pt x="1573" y="358"/>
                    <a:pt x="3073" y="358"/>
                  </a:cubicBezTo>
                  <a:close/>
                  <a:moveTo>
                    <a:pt x="3073" y="1"/>
                  </a:moveTo>
                  <a:cubicBezTo>
                    <a:pt x="1358" y="1"/>
                    <a:pt x="1" y="1382"/>
                    <a:pt x="1" y="3073"/>
                  </a:cubicBezTo>
                  <a:cubicBezTo>
                    <a:pt x="1" y="4764"/>
                    <a:pt x="1358" y="6145"/>
                    <a:pt x="3073" y="6145"/>
                  </a:cubicBezTo>
                  <a:cubicBezTo>
                    <a:pt x="4764" y="6145"/>
                    <a:pt x="6121" y="4740"/>
                    <a:pt x="6121" y="3073"/>
                  </a:cubicBezTo>
                  <a:cubicBezTo>
                    <a:pt x="6121" y="1382"/>
                    <a:pt x="4764" y="1"/>
                    <a:pt x="307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8" name="Google Shape;14178;p27"/>
            <p:cNvSpPr/>
            <p:nvPr/>
          </p:nvSpPr>
          <p:spPr>
            <a:xfrm>
              <a:off x="2323013" y="3915033"/>
              <a:ext cx="67300" cy="8950"/>
            </a:xfrm>
            <a:custGeom>
              <a:avLst/>
              <a:gdLst/>
              <a:ahLst/>
              <a:cxnLst/>
              <a:rect l="l" t="t" r="r" b="b"/>
              <a:pathLst>
                <a:path w="2692" h="358" extrusionOk="0">
                  <a:moveTo>
                    <a:pt x="215" y="0"/>
                  </a:moveTo>
                  <a:cubicBezTo>
                    <a:pt x="120" y="0"/>
                    <a:pt x="72" y="72"/>
                    <a:pt x="48" y="167"/>
                  </a:cubicBezTo>
                  <a:cubicBezTo>
                    <a:pt x="1" y="286"/>
                    <a:pt x="96" y="357"/>
                    <a:pt x="215" y="357"/>
                  </a:cubicBezTo>
                  <a:lnTo>
                    <a:pt x="2501" y="357"/>
                  </a:lnTo>
                  <a:cubicBezTo>
                    <a:pt x="2596" y="357"/>
                    <a:pt x="2668" y="310"/>
                    <a:pt x="2692" y="214"/>
                  </a:cubicBezTo>
                  <a:cubicBezTo>
                    <a:pt x="2692" y="95"/>
                    <a:pt x="2596" y="0"/>
                    <a:pt x="24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9" name="Google Shape;14179;p27"/>
            <p:cNvSpPr/>
            <p:nvPr/>
          </p:nvSpPr>
          <p:spPr>
            <a:xfrm>
              <a:off x="2323013" y="3934083"/>
              <a:ext cx="67300" cy="8950"/>
            </a:xfrm>
            <a:custGeom>
              <a:avLst/>
              <a:gdLst/>
              <a:ahLst/>
              <a:cxnLst/>
              <a:rect l="l" t="t" r="r" b="b"/>
              <a:pathLst>
                <a:path w="2692" h="358" extrusionOk="0">
                  <a:moveTo>
                    <a:pt x="215" y="0"/>
                  </a:moveTo>
                  <a:cubicBezTo>
                    <a:pt x="120" y="0"/>
                    <a:pt x="72" y="48"/>
                    <a:pt x="48" y="143"/>
                  </a:cubicBezTo>
                  <a:cubicBezTo>
                    <a:pt x="1" y="262"/>
                    <a:pt x="96" y="357"/>
                    <a:pt x="215" y="357"/>
                  </a:cubicBezTo>
                  <a:lnTo>
                    <a:pt x="2501" y="357"/>
                  </a:lnTo>
                  <a:cubicBezTo>
                    <a:pt x="2596" y="357"/>
                    <a:pt x="2668" y="286"/>
                    <a:pt x="2692" y="191"/>
                  </a:cubicBezTo>
                  <a:cubicBezTo>
                    <a:pt x="2692" y="72"/>
                    <a:pt x="2596" y="0"/>
                    <a:pt x="24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0" name="Google Shape;14180;p27"/>
            <p:cNvSpPr/>
            <p:nvPr/>
          </p:nvSpPr>
          <p:spPr>
            <a:xfrm>
              <a:off x="2337313" y="3951933"/>
              <a:ext cx="38725" cy="8950"/>
            </a:xfrm>
            <a:custGeom>
              <a:avLst/>
              <a:gdLst/>
              <a:ahLst/>
              <a:cxnLst/>
              <a:rect l="l" t="t" r="r" b="b"/>
              <a:pathLst>
                <a:path w="1549" h="358" extrusionOk="0">
                  <a:moveTo>
                    <a:pt x="214" y="1"/>
                  </a:moveTo>
                  <a:cubicBezTo>
                    <a:pt x="119" y="1"/>
                    <a:pt x="48" y="48"/>
                    <a:pt x="24" y="143"/>
                  </a:cubicBezTo>
                  <a:cubicBezTo>
                    <a:pt x="0" y="263"/>
                    <a:pt x="95" y="358"/>
                    <a:pt x="214" y="358"/>
                  </a:cubicBezTo>
                  <a:lnTo>
                    <a:pt x="1334" y="358"/>
                  </a:lnTo>
                  <a:cubicBezTo>
                    <a:pt x="1429" y="358"/>
                    <a:pt x="1500" y="286"/>
                    <a:pt x="1524" y="191"/>
                  </a:cubicBezTo>
                  <a:cubicBezTo>
                    <a:pt x="1548" y="120"/>
                    <a:pt x="1453" y="1"/>
                    <a:pt x="13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181" name="Google Shape;14181;p27"/>
          <p:cNvGrpSpPr/>
          <p:nvPr/>
        </p:nvGrpSpPr>
        <p:grpSpPr>
          <a:xfrm>
            <a:off x="1781920" y="3990486"/>
            <a:ext cx="353897" cy="354046"/>
            <a:chOff x="2684988" y="3789858"/>
            <a:chExt cx="295925" cy="296050"/>
          </a:xfrm>
        </p:grpSpPr>
        <p:sp>
          <p:nvSpPr>
            <p:cNvPr id="14182" name="Google Shape;14182;p27"/>
            <p:cNvSpPr/>
            <p:nvPr/>
          </p:nvSpPr>
          <p:spPr>
            <a:xfrm>
              <a:off x="2760613" y="3789858"/>
              <a:ext cx="144700" cy="162700"/>
            </a:xfrm>
            <a:custGeom>
              <a:avLst/>
              <a:gdLst/>
              <a:ahLst/>
              <a:cxnLst/>
              <a:rect l="l" t="t" r="r" b="b"/>
              <a:pathLst>
                <a:path w="5788" h="6508" extrusionOk="0">
                  <a:moveTo>
                    <a:pt x="2906" y="339"/>
                  </a:moveTo>
                  <a:lnTo>
                    <a:pt x="5430" y="1792"/>
                  </a:lnTo>
                  <a:lnTo>
                    <a:pt x="5430" y="4721"/>
                  </a:lnTo>
                  <a:lnTo>
                    <a:pt x="2906" y="6174"/>
                  </a:lnTo>
                  <a:lnTo>
                    <a:pt x="357" y="4721"/>
                  </a:lnTo>
                  <a:lnTo>
                    <a:pt x="357" y="1792"/>
                  </a:lnTo>
                  <a:lnTo>
                    <a:pt x="2906" y="339"/>
                  </a:lnTo>
                  <a:close/>
                  <a:moveTo>
                    <a:pt x="2894" y="0"/>
                  </a:moveTo>
                  <a:cubicBezTo>
                    <a:pt x="2840" y="0"/>
                    <a:pt x="2786" y="18"/>
                    <a:pt x="2739" y="54"/>
                  </a:cubicBezTo>
                  <a:lnTo>
                    <a:pt x="167" y="1530"/>
                  </a:lnTo>
                  <a:cubicBezTo>
                    <a:pt x="72" y="1578"/>
                    <a:pt x="0" y="1673"/>
                    <a:pt x="0" y="1768"/>
                  </a:cubicBezTo>
                  <a:lnTo>
                    <a:pt x="0" y="4745"/>
                  </a:lnTo>
                  <a:cubicBezTo>
                    <a:pt x="0" y="4840"/>
                    <a:pt x="72" y="4959"/>
                    <a:pt x="167" y="4983"/>
                  </a:cubicBezTo>
                  <a:lnTo>
                    <a:pt x="2739" y="6484"/>
                  </a:lnTo>
                  <a:cubicBezTo>
                    <a:pt x="2810" y="6507"/>
                    <a:pt x="2834" y="6507"/>
                    <a:pt x="2906" y="6507"/>
                  </a:cubicBezTo>
                  <a:cubicBezTo>
                    <a:pt x="2953" y="6507"/>
                    <a:pt x="2977" y="6507"/>
                    <a:pt x="3048" y="6484"/>
                  </a:cubicBezTo>
                  <a:lnTo>
                    <a:pt x="5644" y="4983"/>
                  </a:lnTo>
                  <a:cubicBezTo>
                    <a:pt x="5716" y="4959"/>
                    <a:pt x="5787" y="4840"/>
                    <a:pt x="5787" y="4745"/>
                  </a:cubicBezTo>
                  <a:lnTo>
                    <a:pt x="5787" y="1768"/>
                  </a:lnTo>
                  <a:cubicBezTo>
                    <a:pt x="5787" y="1673"/>
                    <a:pt x="5716" y="1554"/>
                    <a:pt x="5644" y="1530"/>
                  </a:cubicBezTo>
                  <a:lnTo>
                    <a:pt x="3048" y="54"/>
                  </a:lnTo>
                  <a:cubicBezTo>
                    <a:pt x="3001" y="18"/>
                    <a:pt x="2947" y="0"/>
                    <a:pt x="28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3" name="Google Shape;14183;p27"/>
            <p:cNvSpPr/>
            <p:nvPr/>
          </p:nvSpPr>
          <p:spPr>
            <a:xfrm>
              <a:off x="2684988" y="3923058"/>
              <a:ext cx="144100" cy="162850"/>
            </a:xfrm>
            <a:custGeom>
              <a:avLst/>
              <a:gdLst/>
              <a:ahLst/>
              <a:cxnLst/>
              <a:rect l="l" t="t" r="r" b="b"/>
              <a:pathLst>
                <a:path w="5764" h="6514" extrusionOk="0">
                  <a:moveTo>
                    <a:pt x="2891" y="1"/>
                  </a:moveTo>
                  <a:cubicBezTo>
                    <a:pt x="2841" y="1"/>
                    <a:pt x="2787" y="12"/>
                    <a:pt x="2739" y="36"/>
                  </a:cubicBezTo>
                  <a:lnTo>
                    <a:pt x="144" y="1537"/>
                  </a:lnTo>
                  <a:cubicBezTo>
                    <a:pt x="48" y="1584"/>
                    <a:pt x="1" y="1679"/>
                    <a:pt x="1" y="1775"/>
                  </a:cubicBezTo>
                  <a:lnTo>
                    <a:pt x="1" y="4752"/>
                  </a:lnTo>
                  <a:cubicBezTo>
                    <a:pt x="1" y="4847"/>
                    <a:pt x="48" y="4966"/>
                    <a:pt x="144" y="4990"/>
                  </a:cubicBezTo>
                  <a:lnTo>
                    <a:pt x="2739" y="6466"/>
                  </a:lnTo>
                  <a:cubicBezTo>
                    <a:pt x="2787" y="6514"/>
                    <a:pt x="2835" y="6514"/>
                    <a:pt x="2882" y="6514"/>
                  </a:cubicBezTo>
                  <a:cubicBezTo>
                    <a:pt x="2954" y="6514"/>
                    <a:pt x="2978" y="6514"/>
                    <a:pt x="3025" y="6466"/>
                  </a:cubicBezTo>
                  <a:lnTo>
                    <a:pt x="5621" y="4990"/>
                  </a:lnTo>
                  <a:cubicBezTo>
                    <a:pt x="5716" y="4918"/>
                    <a:pt x="5764" y="4847"/>
                    <a:pt x="5764" y="4752"/>
                  </a:cubicBezTo>
                  <a:lnTo>
                    <a:pt x="5764" y="1775"/>
                  </a:lnTo>
                  <a:cubicBezTo>
                    <a:pt x="5740" y="1656"/>
                    <a:pt x="5692" y="1560"/>
                    <a:pt x="5597" y="1513"/>
                  </a:cubicBezTo>
                  <a:lnTo>
                    <a:pt x="4645" y="965"/>
                  </a:lnTo>
                  <a:cubicBezTo>
                    <a:pt x="4615" y="955"/>
                    <a:pt x="4577" y="949"/>
                    <a:pt x="4541" y="949"/>
                  </a:cubicBezTo>
                  <a:cubicBezTo>
                    <a:pt x="4491" y="949"/>
                    <a:pt x="4444" y="961"/>
                    <a:pt x="4430" y="989"/>
                  </a:cubicBezTo>
                  <a:cubicBezTo>
                    <a:pt x="4335" y="1084"/>
                    <a:pt x="4383" y="1203"/>
                    <a:pt x="4454" y="1275"/>
                  </a:cubicBezTo>
                  <a:lnTo>
                    <a:pt x="5383" y="1799"/>
                  </a:lnTo>
                  <a:lnTo>
                    <a:pt x="5383" y="4728"/>
                  </a:lnTo>
                  <a:lnTo>
                    <a:pt x="2858" y="6180"/>
                  </a:lnTo>
                  <a:lnTo>
                    <a:pt x="334" y="4728"/>
                  </a:lnTo>
                  <a:lnTo>
                    <a:pt x="334" y="1799"/>
                  </a:lnTo>
                  <a:lnTo>
                    <a:pt x="2858" y="346"/>
                  </a:lnTo>
                  <a:lnTo>
                    <a:pt x="3787" y="870"/>
                  </a:lnTo>
                  <a:cubicBezTo>
                    <a:pt x="3808" y="891"/>
                    <a:pt x="3833" y="899"/>
                    <a:pt x="3860" y="899"/>
                  </a:cubicBezTo>
                  <a:cubicBezTo>
                    <a:pt x="3924" y="899"/>
                    <a:pt x="3999" y="849"/>
                    <a:pt x="4049" y="798"/>
                  </a:cubicBezTo>
                  <a:cubicBezTo>
                    <a:pt x="4073" y="703"/>
                    <a:pt x="4049" y="608"/>
                    <a:pt x="3954" y="584"/>
                  </a:cubicBezTo>
                  <a:lnTo>
                    <a:pt x="3025" y="36"/>
                  </a:lnTo>
                  <a:cubicBezTo>
                    <a:pt x="2989" y="12"/>
                    <a:pt x="2942" y="1"/>
                    <a:pt x="28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4" name="Google Shape;14184;p27"/>
            <p:cNvSpPr/>
            <p:nvPr/>
          </p:nvSpPr>
          <p:spPr>
            <a:xfrm>
              <a:off x="2836813" y="3922458"/>
              <a:ext cx="144100" cy="162275"/>
            </a:xfrm>
            <a:custGeom>
              <a:avLst/>
              <a:gdLst/>
              <a:ahLst/>
              <a:cxnLst/>
              <a:rect l="l" t="t" r="r" b="b"/>
              <a:pathLst>
                <a:path w="5764" h="6491" extrusionOk="0">
                  <a:moveTo>
                    <a:pt x="2891" y="1"/>
                  </a:moveTo>
                  <a:cubicBezTo>
                    <a:pt x="2840" y="1"/>
                    <a:pt x="2787" y="13"/>
                    <a:pt x="2739" y="36"/>
                  </a:cubicBezTo>
                  <a:lnTo>
                    <a:pt x="143" y="1537"/>
                  </a:lnTo>
                  <a:cubicBezTo>
                    <a:pt x="48" y="1584"/>
                    <a:pt x="0" y="1680"/>
                    <a:pt x="0" y="1775"/>
                  </a:cubicBezTo>
                  <a:lnTo>
                    <a:pt x="0" y="4752"/>
                  </a:lnTo>
                  <a:cubicBezTo>
                    <a:pt x="0" y="4823"/>
                    <a:pt x="48" y="4942"/>
                    <a:pt x="143" y="4990"/>
                  </a:cubicBezTo>
                  <a:lnTo>
                    <a:pt x="2739" y="6466"/>
                  </a:lnTo>
                  <a:cubicBezTo>
                    <a:pt x="2787" y="6490"/>
                    <a:pt x="2834" y="6490"/>
                    <a:pt x="2882" y="6490"/>
                  </a:cubicBezTo>
                  <a:cubicBezTo>
                    <a:pt x="2953" y="6490"/>
                    <a:pt x="2977" y="6490"/>
                    <a:pt x="3025" y="6466"/>
                  </a:cubicBezTo>
                  <a:lnTo>
                    <a:pt x="5621" y="4990"/>
                  </a:lnTo>
                  <a:cubicBezTo>
                    <a:pt x="5716" y="4918"/>
                    <a:pt x="5764" y="4823"/>
                    <a:pt x="5764" y="4752"/>
                  </a:cubicBezTo>
                  <a:lnTo>
                    <a:pt x="5764" y="4323"/>
                  </a:lnTo>
                  <a:cubicBezTo>
                    <a:pt x="5764" y="4228"/>
                    <a:pt x="5716" y="4156"/>
                    <a:pt x="5621" y="4156"/>
                  </a:cubicBezTo>
                  <a:cubicBezTo>
                    <a:pt x="5502" y="4156"/>
                    <a:pt x="5406" y="4204"/>
                    <a:pt x="5406" y="4323"/>
                  </a:cubicBezTo>
                  <a:lnTo>
                    <a:pt x="5406" y="4704"/>
                  </a:lnTo>
                  <a:lnTo>
                    <a:pt x="2882" y="6181"/>
                  </a:lnTo>
                  <a:lnTo>
                    <a:pt x="358" y="4704"/>
                  </a:lnTo>
                  <a:lnTo>
                    <a:pt x="358" y="1799"/>
                  </a:lnTo>
                  <a:lnTo>
                    <a:pt x="2882" y="346"/>
                  </a:lnTo>
                  <a:lnTo>
                    <a:pt x="5406" y="1799"/>
                  </a:lnTo>
                  <a:lnTo>
                    <a:pt x="5406" y="3513"/>
                  </a:lnTo>
                  <a:cubicBezTo>
                    <a:pt x="5449" y="3620"/>
                    <a:pt x="5511" y="3708"/>
                    <a:pt x="5592" y="3708"/>
                  </a:cubicBezTo>
                  <a:cubicBezTo>
                    <a:pt x="5601" y="3708"/>
                    <a:pt x="5611" y="3706"/>
                    <a:pt x="5621" y="3704"/>
                  </a:cubicBezTo>
                  <a:cubicBezTo>
                    <a:pt x="5716" y="3704"/>
                    <a:pt x="5764" y="3609"/>
                    <a:pt x="5764" y="3513"/>
                  </a:cubicBezTo>
                  <a:lnTo>
                    <a:pt x="5764" y="1775"/>
                  </a:lnTo>
                  <a:cubicBezTo>
                    <a:pt x="5764" y="1680"/>
                    <a:pt x="5716" y="1561"/>
                    <a:pt x="5621" y="1537"/>
                  </a:cubicBezTo>
                  <a:lnTo>
                    <a:pt x="3025" y="36"/>
                  </a:lnTo>
                  <a:cubicBezTo>
                    <a:pt x="2989" y="13"/>
                    <a:pt x="2942" y="1"/>
                    <a:pt x="28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5" name="Google Shape;14185;p27"/>
            <p:cNvSpPr/>
            <p:nvPr/>
          </p:nvSpPr>
          <p:spPr>
            <a:xfrm>
              <a:off x="2796338" y="3848333"/>
              <a:ext cx="73850" cy="8975"/>
            </a:xfrm>
            <a:custGeom>
              <a:avLst/>
              <a:gdLst/>
              <a:ahLst/>
              <a:cxnLst/>
              <a:rect l="l" t="t" r="r" b="b"/>
              <a:pathLst>
                <a:path w="2954" h="359" extrusionOk="0">
                  <a:moveTo>
                    <a:pt x="143" y="1"/>
                  </a:moveTo>
                  <a:cubicBezTo>
                    <a:pt x="71" y="1"/>
                    <a:pt x="0" y="96"/>
                    <a:pt x="0" y="168"/>
                  </a:cubicBezTo>
                  <a:cubicBezTo>
                    <a:pt x="0" y="263"/>
                    <a:pt x="95" y="358"/>
                    <a:pt x="191" y="358"/>
                  </a:cubicBezTo>
                  <a:lnTo>
                    <a:pt x="2786" y="358"/>
                  </a:lnTo>
                  <a:cubicBezTo>
                    <a:pt x="2858" y="358"/>
                    <a:pt x="2953" y="287"/>
                    <a:pt x="2953" y="215"/>
                  </a:cubicBezTo>
                  <a:cubicBezTo>
                    <a:pt x="2953" y="96"/>
                    <a:pt x="2905" y="1"/>
                    <a:pt x="278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6" name="Google Shape;14186;p27"/>
            <p:cNvSpPr/>
            <p:nvPr/>
          </p:nvSpPr>
          <p:spPr>
            <a:xfrm>
              <a:off x="2796338" y="3866808"/>
              <a:ext cx="73850" cy="8950"/>
            </a:xfrm>
            <a:custGeom>
              <a:avLst/>
              <a:gdLst/>
              <a:ahLst/>
              <a:cxnLst/>
              <a:rect l="l" t="t" r="r" b="b"/>
              <a:pathLst>
                <a:path w="2954" h="358" extrusionOk="0">
                  <a:moveTo>
                    <a:pt x="191" y="0"/>
                  </a:moveTo>
                  <a:cubicBezTo>
                    <a:pt x="95" y="0"/>
                    <a:pt x="0" y="72"/>
                    <a:pt x="0" y="143"/>
                  </a:cubicBezTo>
                  <a:cubicBezTo>
                    <a:pt x="0" y="262"/>
                    <a:pt x="71" y="357"/>
                    <a:pt x="191" y="357"/>
                  </a:cubicBezTo>
                  <a:lnTo>
                    <a:pt x="2786" y="357"/>
                  </a:lnTo>
                  <a:cubicBezTo>
                    <a:pt x="2858" y="357"/>
                    <a:pt x="2953" y="310"/>
                    <a:pt x="2953" y="214"/>
                  </a:cubicBezTo>
                  <a:cubicBezTo>
                    <a:pt x="2953" y="95"/>
                    <a:pt x="2858" y="0"/>
                    <a:pt x="278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7" name="Google Shape;14187;p27"/>
            <p:cNvSpPr/>
            <p:nvPr/>
          </p:nvSpPr>
          <p:spPr>
            <a:xfrm>
              <a:off x="2812413" y="3885258"/>
              <a:ext cx="41700" cy="8950"/>
            </a:xfrm>
            <a:custGeom>
              <a:avLst/>
              <a:gdLst/>
              <a:ahLst/>
              <a:cxnLst/>
              <a:rect l="l" t="t" r="r" b="b"/>
              <a:pathLst>
                <a:path w="1668" h="358" extrusionOk="0">
                  <a:moveTo>
                    <a:pt x="167" y="0"/>
                  </a:moveTo>
                  <a:cubicBezTo>
                    <a:pt x="71" y="0"/>
                    <a:pt x="0" y="72"/>
                    <a:pt x="0" y="167"/>
                  </a:cubicBezTo>
                  <a:cubicBezTo>
                    <a:pt x="0" y="286"/>
                    <a:pt x="48" y="358"/>
                    <a:pt x="167" y="358"/>
                  </a:cubicBezTo>
                  <a:lnTo>
                    <a:pt x="1477" y="358"/>
                  </a:lnTo>
                  <a:cubicBezTo>
                    <a:pt x="1572" y="358"/>
                    <a:pt x="1667" y="310"/>
                    <a:pt x="1667" y="215"/>
                  </a:cubicBezTo>
                  <a:cubicBezTo>
                    <a:pt x="1667" y="96"/>
                    <a:pt x="1596" y="0"/>
                    <a:pt x="14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8" name="Google Shape;14188;p27"/>
            <p:cNvSpPr/>
            <p:nvPr/>
          </p:nvSpPr>
          <p:spPr>
            <a:xfrm>
              <a:off x="2873138" y="3981708"/>
              <a:ext cx="73850" cy="8950"/>
            </a:xfrm>
            <a:custGeom>
              <a:avLst/>
              <a:gdLst/>
              <a:ahLst/>
              <a:cxnLst/>
              <a:rect l="l" t="t" r="r" b="b"/>
              <a:pathLst>
                <a:path w="2954" h="358" extrusionOk="0">
                  <a:moveTo>
                    <a:pt x="191" y="0"/>
                  </a:moveTo>
                  <a:cubicBezTo>
                    <a:pt x="95" y="0"/>
                    <a:pt x="0" y="48"/>
                    <a:pt x="0" y="143"/>
                  </a:cubicBezTo>
                  <a:cubicBezTo>
                    <a:pt x="0" y="262"/>
                    <a:pt x="72" y="358"/>
                    <a:pt x="191" y="358"/>
                  </a:cubicBezTo>
                  <a:lnTo>
                    <a:pt x="2763" y="358"/>
                  </a:lnTo>
                  <a:cubicBezTo>
                    <a:pt x="2858" y="358"/>
                    <a:pt x="2953" y="286"/>
                    <a:pt x="2953" y="191"/>
                  </a:cubicBezTo>
                  <a:cubicBezTo>
                    <a:pt x="2953" y="72"/>
                    <a:pt x="2882" y="0"/>
                    <a:pt x="276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9" name="Google Shape;14189;p27"/>
            <p:cNvSpPr/>
            <p:nvPr/>
          </p:nvSpPr>
          <p:spPr>
            <a:xfrm>
              <a:off x="2873138" y="4000158"/>
              <a:ext cx="74425" cy="8950"/>
            </a:xfrm>
            <a:custGeom>
              <a:avLst/>
              <a:gdLst/>
              <a:ahLst/>
              <a:cxnLst/>
              <a:rect l="l" t="t" r="r" b="b"/>
              <a:pathLst>
                <a:path w="2977" h="358" extrusionOk="0">
                  <a:moveTo>
                    <a:pt x="191" y="1"/>
                  </a:moveTo>
                  <a:cubicBezTo>
                    <a:pt x="95" y="1"/>
                    <a:pt x="0" y="48"/>
                    <a:pt x="0" y="143"/>
                  </a:cubicBezTo>
                  <a:cubicBezTo>
                    <a:pt x="0" y="263"/>
                    <a:pt x="72" y="358"/>
                    <a:pt x="191" y="358"/>
                  </a:cubicBezTo>
                  <a:lnTo>
                    <a:pt x="2810" y="358"/>
                  </a:lnTo>
                  <a:cubicBezTo>
                    <a:pt x="2882" y="358"/>
                    <a:pt x="2977" y="263"/>
                    <a:pt x="2977" y="143"/>
                  </a:cubicBezTo>
                  <a:cubicBezTo>
                    <a:pt x="2953" y="48"/>
                    <a:pt x="2858" y="1"/>
                    <a:pt x="27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0" name="Google Shape;14190;p27"/>
            <p:cNvSpPr/>
            <p:nvPr/>
          </p:nvSpPr>
          <p:spPr>
            <a:xfrm>
              <a:off x="2888613" y="4018608"/>
              <a:ext cx="41100" cy="8950"/>
            </a:xfrm>
            <a:custGeom>
              <a:avLst/>
              <a:gdLst/>
              <a:ahLst/>
              <a:cxnLst/>
              <a:rect l="l" t="t" r="r" b="b"/>
              <a:pathLst>
                <a:path w="1644" h="358" extrusionOk="0">
                  <a:moveTo>
                    <a:pt x="191" y="1"/>
                  </a:moveTo>
                  <a:cubicBezTo>
                    <a:pt x="96" y="1"/>
                    <a:pt x="0" y="96"/>
                    <a:pt x="0" y="215"/>
                  </a:cubicBezTo>
                  <a:cubicBezTo>
                    <a:pt x="0" y="310"/>
                    <a:pt x="96" y="358"/>
                    <a:pt x="191" y="358"/>
                  </a:cubicBezTo>
                  <a:lnTo>
                    <a:pt x="1477" y="358"/>
                  </a:lnTo>
                  <a:cubicBezTo>
                    <a:pt x="1548" y="358"/>
                    <a:pt x="1643" y="310"/>
                    <a:pt x="1643" y="215"/>
                  </a:cubicBezTo>
                  <a:cubicBezTo>
                    <a:pt x="1643" y="96"/>
                    <a:pt x="1596" y="1"/>
                    <a:pt x="147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1" name="Google Shape;14191;p27"/>
            <p:cNvSpPr/>
            <p:nvPr/>
          </p:nvSpPr>
          <p:spPr>
            <a:xfrm>
              <a:off x="2720113" y="3981708"/>
              <a:ext cx="73250" cy="8950"/>
            </a:xfrm>
            <a:custGeom>
              <a:avLst/>
              <a:gdLst/>
              <a:ahLst/>
              <a:cxnLst/>
              <a:rect l="l" t="t" r="r" b="b"/>
              <a:pathLst>
                <a:path w="2930" h="358" extrusionOk="0">
                  <a:moveTo>
                    <a:pt x="168" y="0"/>
                  </a:moveTo>
                  <a:cubicBezTo>
                    <a:pt x="72" y="0"/>
                    <a:pt x="1" y="48"/>
                    <a:pt x="1" y="143"/>
                  </a:cubicBezTo>
                  <a:cubicBezTo>
                    <a:pt x="1" y="262"/>
                    <a:pt x="48" y="358"/>
                    <a:pt x="168" y="358"/>
                  </a:cubicBezTo>
                  <a:lnTo>
                    <a:pt x="2763" y="358"/>
                  </a:lnTo>
                  <a:cubicBezTo>
                    <a:pt x="2859" y="358"/>
                    <a:pt x="2906" y="286"/>
                    <a:pt x="2930" y="191"/>
                  </a:cubicBezTo>
                  <a:cubicBezTo>
                    <a:pt x="2930" y="119"/>
                    <a:pt x="2859" y="0"/>
                    <a:pt x="276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2" name="Google Shape;14192;p27"/>
            <p:cNvSpPr/>
            <p:nvPr/>
          </p:nvSpPr>
          <p:spPr>
            <a:xfrm>
              <a:off x="2720113" y="4000158"/>
              <a:ext cx="74450" cy="8950"/>
            </a:xfrm>
            <a:custGeom>
              <a:avLst/>
              <a:gdLst/>
              <a:ahLst/>
              <a:cxnLst/>
              <a:rect l="l" t="t" r="r" b="b"/>
              <a:pathLst>
                <a:path w="2978" h="358" extrusionOk="0">
                  <a:moveTo>
                    <a:pt x="168" y="1"/>
                  </a:moveTo>
                  <a:cubicBezTo>
                    <a:pt x="72" y="1"/>
                    <a:pt x="1" y="48"/>
                    <a:pt x="1" y="143"/>
                  </a:cubicBezTo>
                  <a:cubicBezTo>
                    <a:pt x="1" y="263"/>
                    <a:pt x="48" y="358"/>
                    <a:pt x="168" y="358"/>
                  </a:cubicBezTo>
                  <a:lnTo>
                    <a:pt x="2787" y="358"/>
                  </a:lnTo>
                  <a:cubicBezTo>
                    <a:pt x="2882" y="358"/>
                    <a:pt x="2978" y="263"/>
                    <a:pt x="2978" y="143"/>
                  </a:cubicBezTo>
                  <a:cubicBezTo>
                    <a:pt x="2906" y="48"/>
                    <a:pt x="2859" y="1"/>
                    <a:pt x="27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3" name="Google Shape;14193;p27"/>
            <p:cNvSpPr/>
            <p:nvPr/>
          </p:nvSpPr>
          <p:spPr>
            <a:xfrm>
              <a:off x="2735588" y="4018608"/>
              <a:ext cx="41125" cy="8950"/>
            </a:xfrm>
            <a:custGeom>
              <a:avLst/>
              <a:gdLst/>
              <a:ahLst/>
              <a:cxnLst/>
              <a:rect l="l" t="t" r="r" b="b"/>
              <a:pathLst>
                <a:path w="1645" h="358" extrusionOk="0">
                  <a:moveTo>
                    <a:pt x="168" y="1"/>
                  </a:moveTo>
                  <a:cubicBezTo>
                    <a:pt x="96" y="1"/>
                    <a:pt x="1" y="96"/>
                    <a:pt x="1" y="215"/>
                  </a:cubicBezTo>
                  <a:cubicBezTo>
                    <a:pt x="1" y="310"/>
                    <a:pt x="96" y="358"/>
                    <a:pt x="168" y="358"/>
                  </a:cubicBezTo>
                  <a:lnTo>
                    <a:pt x="1454" y="358"/>
                  </a:lnTo>
                  <a:cubicBezTo>
                    <a:pt x="1549" y="358"/>
                    <a:pt x="1644" y="310"/>
                    <a:pt x="1644" y="215"/>
                  </a:cubicBezTo>
                  <a:cubicBezTo>
                    <a:pt x="1644" y="96"/>
                    <a:pt x="1573" y="1"/>
                    <a:pt x="145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194" name="Google Shape;14194;p27"/>
          <p:cNvGrpSpPr/>
          <p:nvPr/>
        </p:nvGrpSpPr>
        <p:grpSpPr>
          <a:xfrm>
            <a:off x="2544498" y="4004837"/>
            <a:ext cx="356019" cy="326899"/>
            <a:chOff x="3195213" y="3801858"/>
            <a:chExt cx="297700" cy="273350"/>
          </a:xfrm>
        </p:grpSpPr>
        <p:sp>
          <p:nvSpPr>
            <p:cNvPr id="14195" name="Google Shape;14195;p27"/>
            <p:cNvSpPr/>
            <p:nvPr/>
          </p:nvSpPr>
          <p:spPr>
            <a:xfrm>
              <a:off x="3195213" y="3801858"/>
              <a:ext cx="297700" cy="273350"/>
            </a:xfrm>
            <a:custGeom>
              <a:avLst/>
              <a:gdLst/>
              <a:ahLst/>
              <a:cxnLst/>
              <a:rect l="l" t="t" r="r" b="b"/>
              <a:pathLst>
                <a:path w="11908" h="10934" extrusionOk="0">
                  <a:moveTo>
                    <a:pt x="5883" y="336"/>
                  </a:moveTo>
                  <a:cubicBezTo>
                    <a:pt x="6764" y="336"/>
                    <a:pt x="7479" y="1050"/>
                    <a:pt x="7479" y="1955"/>
                  </a:cubicBezTo>
                  <a:cubicBezTo>
                    <a:pt x="7479" y="2836"/>
                    <a:pt x="6764" y="3551"/>
                    <a:pt x="5883" y="3551"/>
                  </a:cubicBezTo>
                  <a:cubicBezTo>
                    <a:pt x="5002" y="3551"/>
                    <a:pt x="4264" y="2836"/>
                    <a:pt x="4264" y="1955"/>
                  </a:cubicBezTo>
                  <a:cubicBezTo>
                    <a:pt x="4264" y="1050"/>
                    <a:pt x="4978" y="336"/>
                    <a:pt x="5883" y="336"/>
                  </a:cubicBezTo>
                  <a:close/>
                  <a:moveTo>
                    <a:pt x="4526" y="3336"/>
                  </a:moveTo>
                  <a:cubicBezTo>
                    <a:pt x="4692" y="3503"/>
                    <a:pt x="4883" y="3646"/>
                    <a:pt x="5097" y="3741"/>
                  </a:cubicBezTo>
                  <a:lnTo>
                    <a:pt x="3073" y="7337"/>
                  </a:lnTo>
                  <a:cubicBezTo>
                    <a:pt x="2858" y="7218"/>
                    <a:pt x="2644" y="7099"/>
                    <a:pt x="2454" y="7028"/>
                  </a:cubicBezTo>
                  <a:lnTo>
                    <a:pt x="4526" y="3336"/>
                  </a:lnTo>
                  <a:close/>
                  <a:moveTo>
                    <a:pt x="7240" y="3313"/>
                  </a:moveTo>
                  <a:lnTo>
                    <a:pt x="9336" y="7004"/>
                  </a:lnTo>
                  <a:cubicBezTo>
                    <a:pt x="9122" y="7051"/>
                    <a:pt x="8907" y="7170"/>
                    <a:pt x="8741" y="7290"/>
                  </a:cubicBezTo>
                  <a:lnTo>
                    <a:pt x="7598" y="5313"/>
                  </a:lnTo>
                  <a:cubicBezTo>
                    <a:pt x="7566" y="5249"/>
                    <a:pt x="7513" y="5218"/>
                    <a:pt x="7453" y="5218"/>
                  </a:cubicBezTo>
                  <a:cubicBezTo>
                    <a:pt x="7423" y="5218"/>
                    <a:pt x="7391" y="5226"/>
                    <a:pt x="7359" y="5242"/>
                  </a:cubicBezTo>
                  <a:cubicBezTo>
                    <a:pt x="7264" y="5313"/>
                    <a:pt x="7240" y="5384"/>
                    <a:pt x="7312" y="5480"/>
                  </a:cubicBezTo>
                  <a:lnTo>
                    <a:pt x="8455" y="7575"/>
                  </a:lnTo>
                  <a:cubicBezTo>
                    <a:pt x="8312" y="7742"/>
                    <a:pt x="8169" y="7933"/>
                    <a:pt x="8074" y="8171"/>
                  </a:cubicBezTo>
                  <a:lnTo>
                    <a:pt x="3692" y="8147"/>
                  </a:lnTo>
                  <a:cubicBezTo>
                    <a:pt x="3597" y="7933"/>
                    <a:pt x="3454" y="7718"/>
                    <a:pt x="3311" y="7552"/>
                  </a:cubicBezTo>
                  <a:lnTo>
                    <a:pt x="5383" y="3813"/>
                  </a:lnTo>
                  <a:cubicBezTo>
                    <a:pt x="5550" y="3860"/>
                    <a:pt x="5692" y="3884"/>
                    <a:pt x="5883" y="3884"/>
                  </a:cubicBezTo>
                  <a:cubicBezTo>
                    <a:pt x="6050" y="3884"/>
                    <a:pt x="6193" y="3836"/>
                    <a:pt x="6359" y="3813"/>
                  </a:cubicBezTo>
                  <a:lnTo>
                    <a:pt x="6883" y="4765"/>
                  </a:lnTo>
                  <a:cubicBezTo>
                    <a:pt x="6931" y="4829"/>
                    <a:pt x="6978" y="4860"/>
                    <a:pt x="7033" y="4860"/>
                  </a:cubicBezTo>
                  <a:cubicBezTo>
                    <a:pt x="7060" y="4860"/>
                    <a:pt x="7090" y="4853"/>
                    <a:pt x="7121" y="4837"/>
                  </a:cubicBezTo>
                  <a:cubicBezTo>
                    <a:pt x="7217" y="4765"/>
                    <a:pt x="7240" y="4670"/>
                    <a:pt x="7193" y="4599"/>
                  </a:cubicBezTo>
                  <a:lnTo>
                    <a:pt x="6669" y="3694"/>
                  </a:lnTo>
                  <a:cubicBezTo>
                    <a:pt x="6883" y="3598"/>
                    <a:pt x="7074" y="3455"/>
                    <a:pt x="7240" y="3313"/>
                  </a:cubicBezTo>
                  <a:close/>
                  <a:moveTo>
                    <a:pt x="8026" y="8504"/>
                  </a:moveTo>
                  <a:cubicBezTo>
                    <a:pt x="7979" y="8623"/>
                    <a:pt x="7979" y="8766"/>
                    <a:pt x="7979" y="8909"/>
                  </a:cubicBezTo>
                  <a:cubicBezTo>
                    <a:pt x="7955" y="9028"/>
                    <a:pt x="7955" y="9123"/>
                    <a:pt x="7979" y="9242"/>
                  </a:cubicBezTo>
                  <a:lnTo>
                    <a:pt x="3811" y="9242"/>
                  </a:lnTo>
                  <a:cubicBezTo>
                    <a:pt x="3859" y="9123"/>
                    <a:pt x="3859" y="9028"/>
                    <a:pt x="3859" y="8909"/>
                  </a:cubicBezTo>
                  <a:cubicBezTo>
                    <a:pt x="3859" y="8766"/>
                    <a:pt x="3811" y="8647"/>
                    <a:pt x="3811" y="8504"/>
                  </a:cubicBezTo>
                  <a:close/>
                  <a:moveTo>
                    <a:pt x="9884" y="7313"/>
                  </a:moveTo>
                  <a:cubicBezTo>
                    <a:pt x="10789" y="7313"/>
                    <a:pt x="11503" y="8028"/>
                    <a:pt x="11503" y="8909"/>
                  </a:cubicBezTo>
                  <a:cubicBezTo>
                    <a:pt x="11503" y="9814"/>
                    <a:pt x="10765" y="10528"/>
                    <a:pt x="9884" y="10528"/>
                  </a:cubicBezTo>
                  <a:cubicBezTo>
                    <a:pt x="9003" y="10528"/>
                    <a:pt x="8288" y="9814"/>
                    <a:pt x="8288" y="8909"/>
                  </a:cubicBezTo>
                  <a:cubicBezTo>
                    <a:pt x="8288" y="8028"/>
                    <a:pt x="9003" y="7313"/>
                    <a:pt x="9884" y="7313"/>
                  </a:cubicBezTo>
                  <a:close/>
                  <a:moveTo>
                    <a:pt x="5938" y="1"/>
                  </a:moveTo>
                  <a:cubicBezTo>
                    <a:pt x="4836" y="1"/>
                    <a:pt x="3978" y="865"/>
                    <a:pt x="3978" y="1979"/>
                  </a:cubicBezTo>
                  <a:cubicBezTo>
                    <a:pt x="3978" y="2384"/>
                    <a:pt x="4097" y="2789"/>
                    <a:pt x="4335" y="3098"/>
                  </a:cubicBezTo>
                  <a:lnTo>
                    <a:pt x="2120" y="7004"/>
                  </a:lnTo>
                  <a:lnTo>
                    <a:pt x="1954" y="7004"/>
                  </a:lnTo>
                  <a:cubicBezTo>
                    <a:pt x="1596" y="7004"/>
                    <a:pt x="1191" y="7123"/>
                    <a:pt x="906" y="7313"/>
                  </a:cubicBezTo>
                  <a:cubicBezTo>
                    <a:pt x="810" y="7361"/>
                    <a:pt x="787" y="7480"/>
                    <a:pt x="858" y="7575"/>
                  </a:cubicBezTo>
                  <a:cubicBezTo>
                    <a:pt x="903" y="7605"/>
                    <a:pt x="958" y="7636"/>
                    <a:pt x="1016" y="7636"/>
                  </a:cubicBezTo>
                  <a:cubicBezTo>
                    <a:pt x="1050" y="7636"/>
                    <a:pt x="1085" y="7625"/>
                    <a:pt x="1120" y="7599"/>
                  </a:cubicBezTo>
                  <a:cubicBezTo>
                    <a:pt x="1382" y="7456"/>
                    <a:pt x="1644" y="7361"/>
                    <a:pt x="1977" y="7361"/>
                  </a:cubicBezTo>
                  <a:cubicBezTo>
                    <a:pt x="2906" y="7361"/>
                    <a:pt x="3644" y="8147"/>
                    <a:pt x="3573" y="9052"/>
                  </a:cubicBezTo>
                  <a:cubicBezTo>
                    <a:pt x="3549" y="9862"/>
                    <a:pt x="2858" y="10552"/>
                    <a:pt x="2049" y="10576"/>
                  </a:cubicBezTo>
                  <a:cubicBezTo>
                    <a:pt x="2009" y="10579"/>
                    <a:pt x="1970" y="10581"/>
                    <a:pt x="1931" y="10581"/>
                  </a:cubicBezTo>
                  <a:cubicBezTo>
                    <a:pt x="1077" y="10581"/>
                    <a:pt x="358" y="9846"/>
                    <a:pt x="358" y="8980"/>
                  </a:cubicBezTo>
                  <a:cubicBezTo>
                    <a:pt x="358" y="8671"/>
                    <a:pt x="453" y="8385"/>
                    <a:pt x="596" y="8147"/>
                  </a:cubicBezTo>
                  <a:cubicBezTo>
                    <a:pt x="668" y="8052"/>
                    <a:pt x="620" y="7956"/>
                    <a:pt x="572" y="7909"/>
                  </a:cubicBezTo>
                  <a:cubicBezTo>
                    <a:pt x="528" y="7876"/>
                    <a:pt x="479" y="7858"/>
                    <a:pt x="434" y="7858"/>
                  </a:cubicBezTo>
                  <a:cubicBezTo>
                    <a:pt x="382" y="7858"/>
                    <a:pt x="336" y="7881"/>
                    <a:pt x="310" y="7933"/>
                  </a:cubicBezTo>
                  <a:cubicBezTo>
                    <a:pt x="120" y="8218"/>
                    <a:pt x="1" y="8576"/>
                    <a:pt x="1" y="8980"/>
                  </a:cubicBezTo>
                  <a:cubicBezTo>
                    <a:pt x="1" y="10052"/>
                    <a:pt x="858" y="10933"/>
                    <a:pt x="1977" y="10933"/>
                  </a:cubicBezTo>
                  <a:cubicBezTo>
                    <a:pt x="2811" y="10933"/>
                    <a:pt x="3525" y="10409"/>
                    <a:pt x="3811" y="9647"/>
                  </a:cubicBezTo>
                  <a:lnTo>
                    <a:pt x="8121" y="9647"/>
                  </a:lnTo>
                  <a:cubicBezTo>
                    <a:pt x="8407" y="10409"/>
                    <a:pt x="9146" y="10933"/>
                    <a:pt x="9979" y="10933"/>
                  </a:cubicBezTo>
                  <a:cubicBezTo>
                    <a:pt x="10979" y="10933"/>
                    <a:pt x="11860" y="10100"/>
                    <a:pt x="11908" y="9099"/>
                  </a:cubicBezTo>
                  <a:cubicBezTo>
                    <a:pt x="11884" y="7909"/>
                    <a:pt x="11003" y="6980"/>
                    <a:pt x="9884" y="6980"/>
                  </a:cubicBezTo>
                  <a:lnTo>
                    <a:pt x="9717" y="6980"/>
                  </a:lnTo>
                  <a:lnTo>
                    <a:pt x="7502" y="3074"/>
                  </a:lnTo>
                  <a:cubicBezTo>
                    <a:pt x="7740" y="2741"/>
                    <a:pt x="7860" y="2336"/>
                    <a:pt x="7860" y="1884"/>
                  </a:cubicBezTo>
                  <a:cubicBezTo>
                    <a:pt x="7836" y="883"/>
                    <a:pt x="7026" y="50"/>
                    <a:pt x="6026" y="2"/>
                  </a:cubicBezTo>
                  <a:cubicBezTo>
                    <a:pt x="5996" y="1"/>
                    <a:pt x="5967" y="1"/>
                    <a:pt x="593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6" name="Google Shape;14196;p27"/>
            <p:cNvSpPr/>
            <p:nvPr/>
          </p:nvSpPr>
          <p:spPr>
            <a:xfrm>
              <a:off x="3445263" y="4003733"/>
              <a:ext cx="26225" cy="44075"/>
            </a:xfrm>
            <a:custGeom>
              <a:avLst/>
              <a:gdLst/>
              <a:ahLst/>
              <a:cxnLst/>
              <a:rect l="l" t="t" r="r" b="b"/>
              <a:pathLst>
                <a:path w="1049" h="1763" extrusionOk="0">
                  <a:moveTo>
                    <a:pt x="549" y="0"/>
                  </a:moveTo>
                  <a:cubicBezTo>
                    <a:pt x="310" y="0"/>
                    <a:pt x="96" y="191"/>
                    <a:pt x="48" y="429"/>
                  </a:cubicBezTo>
                  <a:cubicBezTo>
                    <a:pt x="1" y="501"/>
                    <a:pt x="72" y="596"/>
                    <a:pt x="191" y="620"/>
                  </a:cubicBezTo>
                  <a:cubicBezTo>
                    <a:pt x="212" y="630"/>
                    <a:pt x="231" y="635"/>
                    <a:pt x="249" y="635"/>
                  </a:cubicBezTo>
                  <a:cubicBezTo>
                    <a:pt x="316" y="635"/>
                    <a:pt x="368" y="570"/>
                    <a:pt x="406" y="477"/>
                  </a:cubicBezTo>
                  <a:cubicBezTo>
                    <a:pt x="430" y="381"/>
                    <a:pt x="477" y="358"/>
                    <a:pt x="549" y="358"/>
                  </a:cubicBezTo>
                  <a:cubicBezTo>
                    <a:pt x="644" y="358"/>
                    <a:pt x="715" y="429"/>
                    <a:pt x="715" y="548"/>
                  </a:cubicBezTo>
                  <a:cubicBezTo>
                    <a:pt x="715" y="620"/>
                    <a:pt x="668" y="715"/>
                    <a:pt x="549" y="715"/>
                  </a:cubicBezTo>
                  <a:cubicBezTo>
                    <a:pt x="453" y="715"/>
                    <a:pt x="358" y="810"/>
                    <a:pt x="358" y="905"/>
                  </a:cubicBezTo>
                  <a:cubicBezTo>
                    <a:pt x="358" y="977"/>
                    <a:pt x="453" y="1072"/>
                    <a:pt x="549" y="1072"/>
                  </a:cubicBezTo>
                  <a:cubicBezTo>
                    <a:pt x="644" y="1072"/>
                    <a:pt x="715" y="1144"/>
                    <a:pt x="715" y="1263"/>
                  </a:cubicBezTo>
                  <a:cubicBezTo>
                    <a:pt x="715" y="1334"/>
                    <a:pt x="668" y="1429"/>
                    <a:pt x="549" y="1429"/>
                  </a:cubicBezTo>
                  <a:cubicBezTo>
                    <a:pt x="453" y="1429"/>
                    <a:pt x="406" y="1382"/>
                    <a:pt x="406" y="1286"/>
                  </a:cubicBezTo>
                  <a:lnTo>
                    <a:pt x="406" y="1263"/>
                  </a:lnTo>
                  <a:cubicBezTo>
                    <a:pt x="406" y="1167"/>
                    <a:pt x="310" y="1072"/>
                    <a:pt x="215" y="1072"/>
                  </a:cubicBezTo>
                  <a:cubicBezTo>
                    <a:pt x="120" y="1072"/>
                    <a:pt x="48" y="1167"/>
                    <a:pt x="48" y="1263"/>
                  </a:cubicBezTo>
                  <a:lnTo>
                    <a:pt x="48" y="1310"/>
                  </a:lnTo>
                  <a:cubicBezTo>
                    <a:pt x="72" y="1548"/>
                    <a:pt x="287" y="1763"/>
                    <a:pt x="549" y="1763"/>
                  </a:cubicBezTo>
                  <a:cubicBezTo>
                    <a:pt x="811" y="1763"/>
                    <a:pt x="1049" y="1525"/>
                    <a:pt x="1049" y="1263"/>
                  </a:cubicBezTo>
                  <a:cubicBezTo>
                    <a:pt x="1049" y="1144"/>
                    <a:pt x="1001" y="1024"/>
                    <a:pt x="930" y="929"/>
                  </a:cubicBezTo>
                  <a:cubicBezTo>
                    <a:pt x="1001" y="786"/>
                    <a:pt x="1049" y="667"/>
                    <a:pt x="1049" y="501"/>
                  </a:cubicBezTo>
                  <a:cubicBezTo>
                    <a:pt x="1049" y="239"/>
                    <a:pt x="811" y="0"/>
                    <a:pt x="54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7" name="Google Shape;14197;p27"/>
            <p:cNvSpPr/>
            <p:nvPr/>
          </p:nvSpPr>
          <p:spPr>
            <a:xfrm>
              <a:off x="3412538" y="4003583"/>
              <a:ext cx="27400" cy="42750"/>
            </a:xfrm>
            <a:custGeom>
              <a:avLst/>
              <a:gdLst/>
              <a:ahLst/>
              <a:cxnLst/>
              <a:rect l="l" t="t" r="r" b="b"/>
              <a:pathLst>
                <a:path w="1096" h="1710" extrusionOk="0">
                  <a:moveTo>
                    <a:pt x="579" y="337"/>
                  </a:moveTo>
                  <a:cubicBezTo>
                    <a:pt x="687" y="337"/>
                    <a:pt x="786" y="445"/>
                    <a:pt x="786" y="554"/>
                  </a:cubicBezTo>
                  <a:lnTo>
                    <a:pt x="786" y="1150"/>
                  </a:lnTo>
                  <a:cubicBezTo>
                    <a:pt x="786" y="1250"/>
                    <a:pt x="701" y="1351"/>
                    <a:pt x="603" y="1351"/>
                  </a:cubicBezTo>
                  <a:cubicBezTo>
                    <a:pt x="585" y="1351"/>
                    <a:pt x="566" y="1347"/>
                    <a:pt x="548" y="1340"/>
                  </a:cubicBezTo>
                  <a:cubicBezTo>
                    <a:pt x="453" y="1316"/>
                    <a:pt x="357" y="1221"/>
                    <a:pt x="357" y="1150"/>
                  </a:cubicBezTo>
                  <a:lnTo>
                    <a:pt x="357" y="554"/>
                  </a:lnTo>
                  <a:cubicBezTo>
                    <a:pt x="357" y="435"/>
                    <a:pt x="429" y="340"/>
                    <a:pt x="548" y="340"/>
                  </a:cubicBezTo>
                  <a:cubicBezTo>
                    <a:pt x="558" y="338"/>
                    <a:pt x="569" y="337"/>
                    <a:pt x="579" y="337"/>
                  </a:cubicBezTo>
                  <a:close/>
                  <a:moveTo>
                    <a:pt x="536" y="1"/>
                  </a:moveTo>
                  <a:cubicBezTo>
                    <a:pt x="509" y="1"/>
                    <a:pt x="481" y="3"/>
                    <a:pt x="453" y="6"/>
                  </a:cubicBezTo>
                  <a:cubicBezTo>
                    <a:pt x="214" y="30"/>
                    <a:pt x="0" y="268"/>
                    <a:pt x="0" y="554"/>
                  </a:cubicBezTo>
                  <a:lnTo>
                    <a:pt x="0" y="1150"/>
                  </a:lnTo>
                  <a:cubicBezTo>
                    <a:pt x="0" y="1411"/>
                    <a:pt x="214" y="1650"/>
                    <a:pt x="453" y="1697"/>
                  </a:cubicBezTo>
                  <a:cubicBezTo>
                    <a:pt x="493" y="1705"/>
                    <a:pt x="532" y="1709"/>
                    <a:pt x="570" y="1709"/>
                  </a:cubicBezTo>
                  <a:cubicBezTo>
                    <a:pt x="870" y="1709"/>
                    <a:pt x="1096" y="1469"/>
                    <a:pt x="1096" y="1173"/>
                  </a:cubicBezTo>
                  <a:lnTo>
                    <a:pt x="1096" y="554"/>
                  </a:lnTo>
                  <a:cubicBezTo>
                    <a:pt x="1096" y="247"/>
                    <a:pt x="853" y="1"/>
                    <a:pt x="53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8" name="Google Shape;14198;p27"/>
            <p:cNvSpPr/>
            <p:nvPr/>
          </p:nvSpPr>
          <p:spPr>
            <a:xfrm>
              <a:off x="3244638" y="4003733"/>
              <a:ext cx="27400" cy="41700"/>
            </a:xfrm>
            <a:custGeom>
              <a:avLst/>
              <a:gdLst/>
              <a:ahLst/>
              <a:cxnLst/>
              <a:rect l="l" t="t" r="r" b="b"/>
              <a:pathLst>
                <a:path w="1096" h="1668" extrusionOk="0">
                  <a:moveTo>
                    <a:pt x="524" y="0"/>
                  </a:moveTo>
                  <a:cubicBezTo>
                    <a:pt x="286" y="0"/>
                    <a:pt x="96" y="191"/>
                    <a:pt x="24" y="429"/>
                  </a:cubicBezTo>
                  <a:cubicBezTo>
                    <a:pt x="0" y="501"/>
                    <a:pt x="48" y="572"/>
                    <a:pt x="119" y="596"/>
                  </a:cubicBezTo>
                  <a:cubicBezTo>
                    <a:pt x="152" y="615"/>
                    <a:pt x="185" y="624"/>
                    <a:pt x="215" y="624"/>
                  </a:cubicBezTo>
                  <a:cubicBezTo>
                    <a:pt x="295" y="624"/>
                    <a:pt x="358" y="563"/>
                    <a:pt x="358" y="477"/>
                  </a:cubicBezTo>
                  <a:cubicBezTo>
                    <a:pt x="381" y="381"/>
                    <a:pt x="453" y="358"/>
                    <a:pt x="500" y="358"/>
                  </a:cubicBezTo>
                  <a:cubicBezTo>
                    <a:pt x="596" y="358"/>
                    <a:pt x="643" y="429"/>
                    <a:pt x="691" y="501"/>
                  </a:cubicBezTo>
                  <a:lnTo>
                    <a:pt x="691" y="548"/>
                  </a:lnTo>
                  <a:cubicBezTo>
                    <a:pt x="643" y="596"/>
                    <a:pt x="620" y="691"/>
                    <a:pt x="572" y="739"/>
                  </a:cubicBezTo>
                  <a:cubicBezTo>
                    <a:pt x="358" y="1048"/>
                    <a:pt x="239" y="1191"/>
                    <a:pt x="167" y="1286"/>
                  </a:cubicBezTo>
                  <a:cubicBezTo>
                    <a:pt x="96" y="1405"/>
                    <a:pt x="48" y="1453"/>
                    <a:pt x="96" y="1548"/>
                  </a:cubicBezTo>
                  <a:cubicBezTo>
                    <a:pt x="119" y="1620"/>
                    <a:pt x="143" y="1644"/>
                    <a:pt x="215" y="1667"/>
                  </a:cubicBezTo>
                  <a:lnTo>
                    <a:pt x="929" y="1667"/>
                  </a:lnTo>
                  <a:cubicBezTo>
                    <a:pt x="1001" y="1667"/>
                    <a:pt x="1096" y="1620"/>
                    <a:pt x="1096" y="1525"/>
                  </a:cubicBezTo>
                  <a:cubicBezTo>
                    <a:pt x="1096" y="1405"/>
                    <a:pt x="1048" y="1334"/>
                    <a:pt x="929" y="1334"/>
                  </a:cubicBezTo>
                  <a:lnTo>
                    <a:pt x="572" y="1334"/>
                  </a:lnTo>
                  <a:cubicBezTo>
                    <a:pt x="620" y="1263"/>
                    <a:pt x="739" y="1096"/>
                    <a:pt x="858" y="953"/>
                  </a:cubicBezTo>
                  <a:cubicBezTo>
                    <a:pt x="953" y="810"/>
                    <a:pt x="1001" y="691"/>
                    <a:pt x="1048" y="596"/>
                  </a:cubicBezTo>
                  <a:lnTo>
                    <a:pt x="1048" y="548"/>
                  </a:lnTo>
                  <a:lnTo>
                    <a:pt x="1048" y="501"/>
                  </a:lnTo>
                  <a:cubicBezTo>
                    <a:pt x="1048" y="239"/>
                    <a:pt x="810" y="0"/>
                    <a:pt x="52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9" name="Google Shape;14199;p27"/>
            <p:cNvSpPr/>
            <p:nvPr/>
          </p:nvSpPr>
          <p:spPr>
            <a:xfrm>
              <a:off x="3214263" y="4002858"/>
              <a:ext cx="27425" cy="42850"/>
            </a:xfrm>
            <a:custGeom>
              <a:avLst/>
              <a:gdLst/>
              <a:ahLst/>
              <a:cxnLst/>
              <a:rect l="l" t="t" r="r" b="b"/>
              <a:pathLst>
                <a:path w="1097" h="1714" extrusionOk="0">
                  <a:moveTo>
                    <a:pt x="518" y="366"/>
                  </a:moveTo>
                  <a:cubicBezTo>
                    <a:pt x="528" y="366"/>
                    <a:pt x="538" y="367"/>
                    <a:pt x="549" y="369"/>
                  </a:cubicBezTo>
                  <a:cubicBezTo>
                    <a:pt x="644" y="393"/>
                    <a:pt x="739" y="488"/>
                    <a:pt x="739" y="583"/>
                  </a:cubicBezTo>
                  <a:lnTo>
                    <a:pt x="739" y="1179"/>
                  </a:lnTo>
                  <a:cubicBezTo>
                    <a:pt x="739" y="1298"/>
                    <a:pt x="668" y="1369"/>
                    <a:pt x="549" y="1369"/>
                  </a:cubicBezTo>
                  <a:cubicBezTo>
                    <a:pt x="530" y="1376"/>
                    <a:pt x="512" y="1380"/>
                    <a:pt x="494" y="1380"/>
                  </a:cubicBezTo>
                  <a:cubicBezTo>
                    <a:pt x="395" y="1380"/>
                    <a:pt x="310" y="1279"/>
                    <a:pt x="310" y="1179"/>
                  </a:cubicBezTo>
                  <a:lnTo>
                    <a:pt x="310" y="583"/>
                  </a:lnTo>
                  <a:cubicBezTo>
                    <a:pt x="310" y="474"/>
                    <a:pt x="410" y="366"/>
                    <a:pt x="518" y="366"/>
                  </a:cubicBezTo>
                  <a:close/>
                  <a:moveTo>
                    <a:pt x="534" y="1"/>
                  </a:moveTo>
                  <a:cubicBezTo>
                    <a:pt x="230" y="1"/>
                    <a:pt x="1" y="259"/>
                    <a:pt x="1" y="536"/>
                  </a:cubicBezTo>
                  <a:lnTo>
                    <a:pt x="1" y="1179"/>
                  </a:lnTo>
                  <a:cubicBezTo>
                    <a:pt x="1" y="1456"/>
                    <a:pt x="230" y="1714"/>
                    <a:pt x="534" y="1714"/>
                  </a:cubicBezTo>
                  <a:cubicBezTo>
                    <a:pt x="569" y="1714"/>
                    <a:pt x="606" y="1710"/>
                    <a:pt x="644" y="1702"/>
                  </a:cubicBezTo>
                  <a:cubicBezTo>
                    <a:pt x="882" y="1679"/>
                    <a:pt x="1096" y="1440"/>
                    <a:pt x="1096" y="1179"/>
                  </a:cubicBezTo>
                  <a:lnTo>
                    <a:pt x="1096" y="583"/>
                  </a:lnTo>
                  <a:cubicBezTo>
                    <a:pt x="1096" y="297"/>
                    <a:pt x="882" y="59"/>
                    <a:pt x="644" y="12"/>
                  </a:cubicBezTo>
                  <a:cubicBezTo>
                    <a:pt x="606" y="4"/>
                    <a:pt x="569" y="1"/>
                    <a:pt x="5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00" name="Google Shape;14200;p27"/>
            <p:cNvSpPr/>
            <p:nvPr/>
          </p:nvSpPr>
          <p:spPr>
            <a:xfrm>
              <a:off x="3350613" y="3828708"/>
              <a:ext cx="17275" cy="44175"/>
            </a:xfrm>
            <a:custGeom>
              <a:avLst/>
              <a:gdLst/>
              <a:ahLst/>
              <a:cxnLst/>
              <a:rect l="l" t="t" r="r" b="b"/>
              <a:pathLst>
                <a:path w="691" h="1767" extrusionOk="0">
                  <a:moveTo>
                    <a:pt x="215" y="0"/>
                  </a:moveTo>
                  <a:cubicBezTo>
                    <a:pt x="96" y="0"/>
                    <a:pt x="0" y="95"/>
                    <a:pt x="48" y="214"/>
                  </a:cubicBezTo>
                  <a:cubicBezTo>
                    <a:pt x="72" y="310"/>
                    <a:pt x="167" y="357"/>
                    <a:pt x="215" y="357"/>
                  </a:cubicBezTo>
                  <a:lnTo>
                    <a:pt x="334" y="357"/>
                  </a:lnTo>
                  <a:lnTo>
                    <a:pt x="334" y="1596"/>
                  </a:lnTo>
                  <a:cubicBezTo>
                    <a:pt x="334" y="1667"/>
                    <a:pt x="405" y="1738"/>
                    <a:pt x="500" y="1762"/>
                  </a:cubicBezTo>
                  <a:cubicBezTo>
                    <a:pt x="513" y="1765"/>
                    <a:pt x="525" y="1767"/>
                    <a:pt x="537" y="1767"/>
                  </a:cubicBezTo>
                  <a:cubicBezTo>
                    <a:pt x="619" y="1767"/>
                    <a:pt x="691" y="1699"/>
                    <a:pt x="691" y="1596"/>
                  </a:cubicBezTo>
                  <a:lnTo>
                    <a:pt x="691" y="191"/>
                  </a:lnTo>
                  <a:cubicBezTo>
                    <a:pt x="691" y="95"/>
                    <a:pt x="596" y="0"/>
                    <a:pt x="52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01" name="Google Shape;14201;p27"/>
            <p:cNvSpPr/>
            <p:nvPr/>
          </p:nvSpPr>
          <p:spPr>
            <a:xfrm>
              <a:off x="3316663" y="3827458"/>
              <a:ext cx="29200" cy="44875"/>
            </a:xfrm>
            <a:custGeom>
              <a:avLst/>
              <a:gdLst/>
              <a:ahLst/>
              <a:cxnLst/>
              <a:rect l="l" t="t" r="r" b="b"/>
              <a:pathLst>
                <a:path w="1168" h="1795" extrusionOk="0">
                  <a:moveTo>
                    <a:pt x="596" y="383"/>
                  </a:moveTo>
                  <a:cubicBezTo>
                    <a:pt x="715" y="383"/>
                    <a:pt x="811" y="502"/>
                    <a:pt x="811" y="622"/>
                  </a:cubicBezTo>
                  <a:lnTo>
                    <a:pt x="811" y="1241"/>
                  </a:lnTo>
                  <a:cubicBezTo>
                    <a:pt x="811" y="1360"/>
                    <a:pt x="715" y="1479"/>
                    <a:pt x="596" y="1479"/>
                  </a:cubicBezTo>
                  <a:cubicBezTo>
                    <a:pt x="453" y="1479"/>
                    <a:pt x="358" y="1407"/>
                    <a:pt x="358" y="1241"/>
                  </a:cubicBezTo>
                  <a:lnTo>
                    <a:pt x="358" y="622"/>
                  </a:lnTo>
                  <a:cubicBezTo>
                    <a:pt x="358" y="502"/>
                    <a:pt x="477" y="383"/>
                    <a:pt x="596" y="383"/>
                  </a:cubicBezTo>
                  <a:close/>
                  <a:moveTo>
                    <a:pt x="623" y="1"/>
                  </a:moveTo>
                  <a:cubicBezTo>
                    <a:pt x="285" y="1"/>
                    <a:pt x="1" y="255"/>
                    <a:pt x="1" y="574"/>
                  </a:cubicBezTo>
                  <a:lnTo>
                    <a:pt x="1" y="1217"/>
                  </a:lnTo>
                  <a:cubicBezTo>
                    <a:pt x="1" y="1550"/>
                    <a:pt x="263" y="1788"/>
                    <a:pt x="572" y="1788"/>
                  </a:cubicBezTo>
                  <a:cubicBezTo>
                    <a:pt x="599" y="1792"/>
                    <a:pt x="625" y="1794"/>
                    <a:pt x="650" y="1794"/>
                  </a:cubicBezTo>
                  <a:cubicBezTo>
                    <a:pt x="946" y="1794"/>
                    <a:pt x="1168" y="1548"/>
                    <a:pt x="1168" y="1241"/>
                  </a:cubicBezTo>
                  <a:lnTo>
                    <a:pt x="1168" y="598"/>
                  </a:lnTo>
                  <a:cubicBezTo>
                    <a:pt x="1168" y="336"/>
                    <a:pt x="930" y="26"/>
                    <a:pt x="668" y="2"/>
                  </a:cubicBezTo>
                  <a:cubicBezTo>
                    <a:pt x="653" y="1"/>
                    <a:pt x="638" y="1"/>
                    <a:pt x="62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02" name="Google Shape;14202;p27"/>
          <p:cNvGrpSpPr/>
          <p:nvPr/>
        </p:nvGrpSpPr>
        <p:grpSpPr>
          <a:xfrm>
            <a:off x="3247999" y="3991263"/>
            <a:ext cx="356019" cy="356139"/>
            <a:chOff x="3656038" y="3790508"/>
            <a:chExt cx="297700" cy="297800"/>
          </a:xfrm>
        </p:grpSpPr>
        <p:sp>
          <p:nvSpPr>
            <p:cNvPr id="14203" name="Google Shape;14203;p27"/>
            <p:cNvSpPr/>
            <p:nvPr/>
          </p:nvSpPr>
          <p:spPr>
            <a:xfrm>
              <a:off x="3871563" y="3876333"/>
              <a:ext cx="28600" cy="39900"/>
            </a:xfrm>
            <a:custGeom>
              <a:avLst/>
              <a:gdLst/>
              <a:ahLst/>
              <a:cxnLst/>
              <a:rect l="l" t="t" r="r" b="b"/>
              <a:pathLst>
                <a:path w="1144" h="1596" extrusionOk="0">
                  <a:moveTo>
                    <a:pt x="548" y="334"/>
                  </a:moveTo>
                  <a:cubicBezTo>
                    <a:pt x="619" y="334"/>
                    <a:pt x="667" y="357"/>
                    <a:pt x="667" y="429"/>
                  </a:cubicBezTo>
                  <a:cubicBezTo>
                    <a:pt x="691" y="524"/>
                    <a:pt x="643" y="572"/>
                    <a:pt x="548" y="572"/>
                  </a:cubicBezTo>
                  <a:lnTo>
                    <a:pt x="381" y="572"/>
                  </a:lnTo>
                  <a:lnTo>
                    <a:pt x="381" y="334"/>
                  </a:lnTo>
                  <a:close/>
                  <a:moveTo>
                    <a:pt x="619" y="929"/>
                  </a:moveTo>
                  <a:cubicBezTo>
                    <a:pt x="691" y="929"/>
                    <a:pt x="762" y="1000"/>
                    <a:pt x="786" y="1048"/>
                  </a:cubicBezTo>
                  <a:cubicBezTo>
                    <a:pt x="810" y="1167"/>
                    <a:pt x="738" y="1262"/>
                    <a:pt x="643" y="1262"/>
                  </a:cubicBezTo>
                  <a:lnTo>
                    <a:pt x="381" y="1262"/>
                  </a:lnTo>
                  <a:lnTo>
                    <a:pt x="381" y="929"/>
                  </a:lnTo>
                  <a:close/>
                  <a:moveTo>
                    <a:pt x="191" y="0"/>
                  </a:moveTo>
                  <a:cubicBezTo>
                    <a:pt x="95" y="0"/>
                    <a:pt x="0" y="95"/>
                    <a:pt x="0" y="191"/>
                  </a:cubicBezTo>
                  <a:lnTo>
                    <a:pt x="0" y="1429"/>
                  </a:lnTo>
                  <a:lnTo>
                    <a:pt x="0" y="1500"/>
                  </a:lnTo>
                  <a:cubicBezTo>
                    <a:pt x="71" y="1548"/>
                    <a:pt x="143" y="1596"/>
                    <a:pt x="214" y="1596"/>
                  </a:cubicBezTo>
                  <a:lnTo>
                    <a:pt x="643" y="1596"/>
                  </a:lnTo>
                  <a:cubicBezTo>
                    <a:pt x="905" y="1596"/>
                    <a:pt x="1143" y="1358"/>
                    <a:pt x="1143" y="1072"/>
                  </a:cubicBezTo>
                  <a:cubicBezTo>
                    <a:pt x="1143" y="929"/>
                    <a:pt x="1095" y="786"/>
                    <a:pt x="976" y="691"/>
                  </a:cubicBezTo>
                  <a:cubicBezTo>
                    <a:pt x="1024" y="596"/>
                    <a:pt x="1024" y="500"/>
                    <a:pt x="1024" y="429"/>
                  </a:cubicBezTo>
                  <a:cubicBezTo>
                    <a:pt x="1000" y="191"/>
                    <a:pt x="786" y="0"/>
                    <a:pt x="54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04" name="Google Shape;14204;p27"/>
            <p:cNvSpPr/>
            <p:nvPr/>
          </p:nvSpPr>
          <p:spPr>
            <a:xfrm>
              <a:off x="3799513" y="3812033"/>
              <a:ext cx="35150" cy="40625"/>
            </a:xfrm>
            <a:custGeom>
              <a:avLst/>
              <a:gdLst/>
              <a:ahLst/>
              <a:cxnLst/>
              <a:rect l="l" t="t" r="r" b="b"/>
              <a:pathLst>
                <a:path w="1406" h="1625" extrusionOk="0">
                  <a:moveTo>
                    <a:pt x="715" y="643"/>
                  </a:moveTo>
                  <a:lnTo>
                    <a:pt x="834" y="977"/>
                  </a:lnTo>
                  <a:lnTo>
                    <a:pt x="572" y="977"/>
                  </a:lnTo>
                  <a:lnTo>
                    <a:pt x="715" y="643"/>
                  </a:lnTo>
                  <a:close/>
                  <a:moveTo>
                    <a:pt x="691" y="0"/>
                  </a:moveTo>
                  <a:cubicBezTo>
                    <a:pt x="596" y="0"/>
                    <a:pt x="548" y="48"/>
                    <a:pt x="501" y="119"/>
                  </a:cubicBezTo>
                  <a:lnTo>
                    <a:pt x="0" y="1381"/>
                  </a:lnTo>
                  <a:cubicBezTo>
                    <a:pt x="0" y="1548"/>
                    <a:pt x="72" y="1620"/>
                    <a:pt x="167" y="1620"/>
                  </a:cubicBezTo>
                  <a:lnTo>
                    <a:pt x="215" y="1620"/>
                  </a:lnTo>
                  <a:cubicBezTo>
                    <a:pt x="286" y="1620"/>
                    <a:pt x="358" y="1596"/>
                    <a:pt x="358" y="1501"/>
                  </a:cubicBezTo>
                  <a:lnTo>
                    <a:pt x="453" y="1310"/>
                  </a:lnTo>
                  <a:lnTo>
                    <a:pt x="953" y="1310"/>
                  </a:lnTo>
                  <a:lnTo>
                    <a:pt x="1024" y="1501"/>
                  </a:lnTo>
                  <a:cubicBezTo>
                    <a:pt x="1042" y="1569"/>
                    <a:pt x="1108" y="1625"/>
                    <a:pt x="1179" y="1625"/>
                  </a:cubicBezTo>
                  <a:cubicBezTo>
                    <a:pt x="1207" y="1625"/>
                    <a:pt x="1236" y="1616"/>
                    <a:pt x="1263" y="1596"/>
                  </a:cubicBezTo>
                  <a:cubicBezTo>
                    <a:pt x="1358" y="1572"/>
                    <a:pt x="1406" y="1453"/>
                    <a:pt x="1358" y="1358"/>
                  </a:cubicBezTo>
                  <a:lnTo>
                    <a:pt x="882" y="119"/>
                  </a:lnTo>
                  <a:cubicBezTo>
                    <a:pt x="834" y="24"/>
                    <a:pt x="763" y="0"/>
                    <a:pt x="6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05" name="Google Shape;14205;p27"/>
            <p:cNvSpPr/>
            <p:nvPr/>
          </p:nvSpPr>
          <p:spPr>
            <a:xfrm>
              <a:off x="3916788" y="4003133"/>
              <a:ext cx="30400" cy="39325"/>
            </a:xfrm>
            <a:custGeom>
              <a:avLst/>
              <a:gdLst/>
              <a:ahLst/>
              <a:cxnLst/>
              <a:rect l="l" t="t" r="r" b="b"/>
              <a:pathLst>
                <a:path w="1216" h="1573" extrusionOk="0">
                  <a:moveTo>
                    <a:pt x="525" y="334"/>
                  </a:moveTo>
                  <a:cubicBezTo>
                    <a:pt x="834" y="334"/>
                    <a:pt x="858" y="644"/>
                    <a:pt x="858" y="763"/>
                  </a:cubicBezTo>
                  <a:cubicBezTo>
                    <a:pt x="858" y="1072"/>
                    <a:pt x="715" y="1215"/>
                    <a:pt x="525" y="1215"/>
                  </a:cubicBezTo>
                  <a:lnTo>
                    <a:pt x="358" y="1215"/>
                  </a:lnTo>
                  <a:lnTo>
                    <a:pt x="358" y="763"/>
                  </a:lnTo>
                  <a:lnTo>
                    <a:pt x="358" y="334"/>
                  </a:lnTo>
                  <a:close/>
                  <a:moveTo>
                    <a:pt x="96" y="1"/>
                  </a:moveTo>
                  <a:cubicBezTo>
                    <a:pt x="25" y="24"/>
                    <a:pt x="1" y="96"/>
                    <a:pt x="1" y="167"/>
                  </a:cubicBezTo>
                  <a:lnTo>
                    <a:pt x="1" y="810"/>
                  </a:lnTo>
                  <a:cubicBezTo>
                    <a:pt x="25" y="953"/>
                    <a:pt x="25" y="1406"/>
                    <a:pt x="25" y="1406"/>
                  </a:cubicBezTo>
                  <a:cubicBezTo>
                    <a:pt x="25" y="1453"/>
                    <a:pt x="72" y="1549"/>
                    <a:pt x="144" y="1572"/>
                  </a:cubicBezTo>
                  <a:lnTo>
                    <a:pt x="549" y="1572"/>
                  </a:lnTo>
                  <a:cubicBezTo>
                    <a:pt x="953" y="1572"/>
                    <a:pt x="1215" y="1239"/>
                    <a:pt x="1215" y="810"/>
                  </a:cubicBezTo>
                  <a:cubicBezTo>
                    <a:pt x="1215" y="334"/>
                    <a:pt x="953" y="1"/>
                    <a:pt x="52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06" name="Google Shape;14206;p27"/>
            <p:cNvSpPr/>
            <p:nvPr/>
          </p:nvSpPr>
          <p:spPr>
            <a:xfrm>
              <a:off x="3833438" y="3939933"/>
              <a:ext cx="34575" cy="39425"/>
            </a:xfrm>
            <a:custGeom>
              <a:avLst/>
              <a:gdLst/>
              <a:ahLst/>
              <a:cxnLst/>
              <a:rect l="l" t="t" r="r" b="b"/>
              <a:pathLst>
                <a:path w="1383" h="1577" extrusionOk="0">
                  <a:moveTo>
                    <a:pt x="710" y="0"/>
                  </a:moveTo>
                  <a:cubicBezTo>
                    <a:pt x="316" y="0"/>
                    <a:pt x="1" y="341"/>
                    <a:pt x="1" y="766"/>
                  </a:cubicBezTo>
                  <a:cubicBezTo>
                    <a:pt x="1" y="1219"/>
                    <a:pt x="358" y="1576"/>
                    <a:pt x="787" y="1576"/>
                  </a:cubicBezTo>
                  <a:cubicBezTo>
                    <a:pt x="977" y="1576"/>
                    <a:pt x="1120" y="1505"/>
                    <a:pt x="1263" y="1386"/>
                  </a:cubicBezTo>
                  <a:lnTo>
                    <a:pt x="1334" y="1338"/>
                  </a:lnTo>
                  <a:cubicBezTo>
                    <a:pt x="1382" y="1266"/>
                    <a:pt x="1382" y="1147"/>
                    <a:pt x="1311" y="1100"/>
                  </a:cubicBezTo>
                  <a:cubicBezTo>
                    <a:pt x="1278" y="1067"/>
                    <a:pt x="1234" y="1049"/>
                    <a:pt x="1190" y="1049"/>
                  </a:cubicBezTo>
                  <a:cubicBezTo>
                    <a:pt x="1139" y="1049"/>
                    <a:pt x="1087" y="1073"/>
                    <a:pt x="1049" y="1124"/>
                  </a:cubicBezTo>
                  <a:lnTo>
                    <a:pt x="1025" y="1147"/>
                  </a:lnTo>
                  <a:cubicBezTo>
                    <a:pt x="977" y="1219"/>
                    <a:pt x="882" y="1243"/>
                    <a:pt x="787" y="1243"/>
                  </a:cubicBezTo>
                  <a:cubicBezTo>
                    <a:pt x="549" y="1243"/>
                    <a:pt x="334" y="1028"/>
                    <a:pt x="334" y="790"/>
                  </a:cubicBezTo>
                  <a:cubicBezTo>
                    <a:pt x="334" y="552"/>
                    <a:pt x="549" y="362"/>
                    <a:pt x="787" y="362"/>
                  </a:cubicBezTo>
                  <a:cubicBezTo>
                    <a:pt x="882" y="362"/>
                    <a:pt x="977" y="385"/>
                    <a:pt x="1049" y="433"/>
                  </a:cubicBezTo>
                  <a:cubicBezTo>
                    <a:pt x="1086" y="461"/>
                    <a:pt x="1124" y="474"/>
                    <a:pt x="1159" y="474"/>
                  </a:cubicBezTo>
                  <a:cubicBezTo>
                    <a:pt x="1212" y="474"/>
                    <a:pt x="1258" y="443"/>
                    <a:pt x="1287" y="385"/>
                  </a:cubicBezTo>
                  <a:cubicBezTo>
                    <a:pt x="1358" y="290"/>
                    <a:pt x="1334" y="195"/>
                    <a:pt x="1239" y="147"/>
                  </a:cubicBezTo>
                  <a:cubicBezTo>
                    <a:pt x="1120" y="52"/>
                    <a:pt x="930" y="4"/>
                    <a:pt x="787" y="4"/>
                  </a:cubicBezTo>
                  <a:cubicBezTo>
                    <a:pt x="761" y="1"/>
                    <a:pt x="735" y="0"/>
                    <a:pt x="71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07" name="Google Shape;14207;p27"/>
            <p:cNvSpPr/>
            <p:nvPr/>
          </p:nvSpPr>
          <p:spPr>
            <a:xfrm>
              <a:off x="3656038" y="3790508"/>
              <a:ext cx="297700" cy="297800"/>
            </a:xfrm>
            <a:custGeom>
              <a:avLst/>
              <a:gdLst/>
              <a:ahLst/>
              <a:cxnLst/>
              <a:rect l="l" t="t" r="r" b="b"/>
              <a:pathLst>
                <a:path w="11908" h="11912" extrusionOk="0">
                  <a:moveTo>
                    <a:pt x="3406" y="1099"/>
                  </a:moveTo>
                  <a:lnTo>
                    <a:pt x="3406" y="2314"/>
                  </a:lnTo>
                  <a:lnTo>
                    <a:pt x="1072" y="2314"/>
                  </a:lnTo>
                  <a:lnTo>
                    <a:pt x="1072" y="1099"/>
                  </a:lnTo>
                  <a:close/>
                  <a:moveTo>
                    <a:pt x="4739" y="1099"/>
                  </a:moveTo>
                  <a:lnTo>
                    <a:pt x="4739" y="2314"/>
                  </a:lnTo>
                  <a:lnTo>
                    <a:pt x="3715" y="2314"/>
                  </a:lnTo>
                  <a:lnTo>
                    <a:pt x="3715" y="1099"/>
                  </a:lnTo>
                  <a:close/>
                  <a:moveTo>
                    <a:pt x="5478" y="3624"/>
                  </a:moveTo>
                  <a:lnTo>
                    <a:pt x="5478" y="4838"/>
                  </a:lnTo>
                  <a:lnTo>
                    <a:pt x="1072" y="4838"/>
                  </a:lnTo>
                  <a:lnTo>
                    <a:pt x="1072" y="3624"/>
                  </a:lnTo>
                  <a:close/>
                  <a:moveTo>
                    <a:pt x="4168" y="6148"/>
                  </a:moveTo>
                  <a:lnTo>
                    <a:pt x="4168" y="7363"/>
                  </a:lnTo>
                  <a:lnTo>
                    <a:pt x="1072" y="7363"/>
                  </a:lnTo>
                  <a:lnTo>
                    <a:pt x="1072" y="6148"/>
                  </a:lnTo>
                  <a:close/>
                  <a:moveTo>
                    <a:pt x="6025" y="6148"/>
                  </a:moveTo>
                  <a:lnTo>
                    <a:pt x="6025" y="7363"/>
                  </a:lnTo>
                  <a:lnTo>
                    <a:pt x="4501" y="7363"/>
                  </a:lnTo>
                  <a:lnTo>
                    <a:pt x="4501" y="6148"/>
                  </a:lnTo>
                  <a:close/>
                  <a:moveTo>
                    <a:pt x="9383" y="8649"/>
                  </a:moveTo>
                  <a:lnTo>
                    <a:pt x="9383" y="9863"/>
                  </a:lnTo>
                  <a:lnTo>
                    <a:pt x="7454" y="9863"/>
                  </a:lnTo>
                  <a:lnTo>
                    <a:pt x="7454" y="8649"/>
                  </a:lnTo>
                  <a:close/>
                  <a:moveTo>
                    <a:pt x="11550" y="11006"/>
                  </a:moveTo>
                  <a:lnTo>
                    <a:pt x="11550" y="11482"/>
                  </a:lnTo>
                  <a:lnTo>
                    <a:pt x="357" y="11482"/>
                  </a:lnTo>
                  <a:lnTo>
                    <a:pt x="357" y="11006"/>
                  </a:lnTo>
                  <a:close/>
                  <a:moveTo>
                    <a:pt x="916" y="0"/>
                  </a:moveTo>
                  <a:cubicBezTo>
                    <a:pt x="810" y="0"/>
                    <a:pt x="715" y="88"/>
                    <a:pt x="715" y="194"/>
                  </a:cubicBezTo>
                  <a:lnTo>
                    <a:pt x="715" y="1599"/>
                  </a:lnTo>
                  <a:lnTo>
                    <a:pt x="476" y="1599"/>
                  </a:lnTo>
                  <a:cubicBezTo>
                    <a:pt x="381" y="1599"/>
                    <a:pt x="334" y="1647"/>
                    <a:pt x="310" y="1719"/>
                  </a:cubicBezTo>
                  <a:cubicBezTo>
                    <a:pt x="262" y="1838"/>
                    <a:pt x="357" y="1957"/>
                    <a:pt x="476" y="1957"/>
                  </a:cubicBezTo>
                  <a:lnTo>
                    <a:pt x="715" y="1957"/>
                  </a:lnTo>
                  <a:lnTo>
                    <a:pt x="715" y="4124"/>
                  </a:lnTo>
                  <a:lnTo>
                    <a:pt x="500" y="4124"/>
                  </a:lnTo>
                  <a:cubicBezTo>
                    <a:pt x="429" y="4124"/>
                    <a:pt x="334" y="4171"/>
                    <a:pt x="334" y="4267"/>
                  </a:cubicBezTo>
                  <a:cubicBezTo>
                    <a:pt x="334" y="4386"/>
                    <a:pt x="381" y="4481"/>
                    <a:pt x="500" y="4481"/>
                  </a:cubicBezTo>
                  <a:lnTo>
                    <a:pt x="715" y="4481"/>
                  </a:lnTo>
                  <a:lnTo>
                    <a:pt x="715" y="6648"/>
                  </a:lnTo>
                  <a:lnTo>
                    <a:pt x="500" y="6648"/>
                  </a:lnTo>
                  <a:cubicBezTo>
                    <a:pt x="429" y="6648"/>
                    <a:pt x="334" y="6720"/>
                    <a:pt x="334" y="6791"/>
                  </a:cubicBezTo>
                  <a:cubicBezTo>
                    <a:pt x="334" y="6910"/>
                    <a:pt x="381" y="7005"/>
                    <a:pt x="500" y="7005"/>
                  </a:cubicBezTo>
                  <a:lnTo>
                    <a:pt x="715" y="7005"/>
                  </a:lnTo>
                  <a:lnTo>
                    <a:pt x="715" y="9172"/>
                  </a:lnTo>
                  <a:lnTo>
                    <a:pt x="500" y="9172"/>
                  </a:lnTo>
                  <a:cubicBezTo>
                    <a:pt x="429" y="9172"/>
                    <a:pt x="334" y="9244"/>
                    <a:pt x="334" y="9339"/>
                  </a:cubicBezTo>
                  <a:cubicBezTo>
                    <a:pt x="334" y="9458"/>
                    <a:pt x="381" y="9530"/>
                    <a:pt x="500" y="9530"/>
                  </a:cubicBezTo>
                  <a:lnTo>
                    <a:pt x="715" y="9530"/>
                  </a:lnTo>
                  <a:lnTo>
                    <a:pt x="715" y="10768"/>
                  </a:lnTo>
                  <a:lnTo>
                    <a:pt x="310" y="10768"/>
                  </a:lnTo>
                  <a:cubicBezTo>
                    <a:pt x="143" y="10768"/>
                    <a:pt x="0" y="10887"/>
                    <a:pt x="0" y="11054"/>
                  </a:cubicBezTo>
                  <a:lnTo>
                    <a:pt x="0" y="11625"/>
                  </a:lnTo>
                  <a:cubicBezTo>
                    <a:pt x="0" y="11768"/>
                    <a:pt x="119" y="11911"/>
                    <a:pt x="310" y="11911"/>
                  </a:cubicBezTo>
                  <a:lnTo>
                    <a:pt x="11622" y="11911"/>
                  </a:lnTo>
                  <a:cubicBezTo>
                    <a:pt x="11765" y="11911"/>
                    <a:pt x="11907" y="11792"/>
                    <a:pt x="11907" y="11625"/>
                  </a:cubicBezTo>
                  <a:lnTo>
                    <a:pt x="11907" y="11030"/>
                  </a:lnTo>
                  <a:cubicBezTo>
                    <a:pt x="11907" y="10792"/>
                    <a:pt x="11788" y="10673"/>
                    <a:pt x="11622" y="10673"/>
                  </a:cubicBezTo>
                  <a:lnTo>
                    <a:pt x="1072" y="10673"/>
                  </a:lnTo>
                  <a:lnTo>
                    <a:pt x="1072" y="10220"/>
                  </a:lnTo>
                  <a:lnTo>
                    <a:pt x="9478" y="10220"/>
                  </a:lnTo>
                  <a:cubicBezTo>
                    <a:pt x="9621" y="10220"/>
                    <a:pt x="9716" y="10101"/>
                    <a:pt x="9716" y="9982"/>
                  </a:cubicBezTo>
                  <a:lnTo>
                    <a:pt x="9716" y="8506"/>
                  </a:lnTo>
                  <a:cubicBezTo>
                    <a:pt x="9716" y="8410"/>
                    <a:pt x="9621" y="8315"/>
                    <a:pt x="9526" y="8315"/>
                  </a:cubicBezTo>
                  <a:lnTo>
                    <a:pt x="3096" y="8315"/>
                  </a:lnTo>
                  <a:cubicBezTo>
                    <a:pt x="3072" y="8315"/>
                    <a:pt x="3001" y="8363"/>
                    <a:pt x="3001" y="8387"/>
                  </a:cubicBezTo>
                  <a:cubicBezTo>
                    <a:pt x="2906" y="8506"/>
                    <a:pt x="3001" y="8649"/>
                    <a:pt x="3120" y="8649"/>
                  </a:cubicBezTo>
                  <a:lnTo>
                    <a:pt x="7073" y="8649"/>
                  </a:lnTo>
                  <a:lnTo>
                    <a:pt x="7073" y="9863"/>
                  </a:lnTo>
                  <a:lnTo>
                    <a:pt x="1072" y="9863"/>
                  </a:lnTo>
                  <a:lnTo>
                    <a:pt x="1072" y="8649"/>
                  </a:lnTo>
                  <a:lnTo>
                    <a:pt x="2286" y="8649"/>
                  </a:lnTo>
                  <a:cubicBezTo>
                    <a:pt x="2382" y="8649"/>
                    <a:pt x="2477" y="8577"/>
                    <a:pt x="2477" y="8506"/>
                  </a:cubicBezTo>
                  <a:cubicBezTo>
                    <a:pt x="2477" y="8387"/>
                    <a:pt x="2405" y="8291"/>
                    <a:pt x="2286" y="8291"/>
                  </a:cubicBezTo>
                  <a:lnTo>
                    <a:pt x="1048" y="8291"/>
                  </a:lnTo>
                  <a:lnTo>
                    <a:pt x="1048" y="7696"/>
                  </a:lnTo>
                  <a:lnTo>
                    <a:pt x="6073" y="7696"/>
                  </a:lnTo>
                  <a:cubicBezTo>
                    <a:pt x="6216" y="7696"/>
                    <a:pt x="6311" y="7577"/>
                    <a:pt x="6311" y="7458"/>
                  </a:cubicBezTo>
                  <a:lnTo>
                    <a:pt x="6311" y="6029"/>
                  </a:lnTo>
                  <a:cubicBezTo>
                    <a:pt x="6311" y="5886"/>
                    <a:pt x="6192" y="5791"/>
                    <a:pt x="6073" y="5791"/>
                  </a:cubicBezTo>
                  <a:lnTo>
                    <a:pt x="1048" y="5791"/>
                  </a:lnTo>
                  <a:lnTo>
                    <a:pt x="1048" y="5195"/>
                  </a:lnTo>
                  <a:lnTo>
                    <a:pt x="6287" y="5195"/>
                  </a:lnTo>
                  <a:cubicBezTo>
                    <a:pt x="6382" y="5195"/>
                    <a:pt x="6454" y="5124"/>
                    <a:pt x="6454" y="5053"/>
                  </a:cubicBezTo>
                  <a:cubicBezTo>
                    <a:pt x="6454" y="4933"/>
                    <a:pt x="6406" y="4838"/>
                    <a:pt x="6287" y="4838"/>
                  </a:cubicBezTo>
                  <a:lnTo>
                    <a:pt x="5835" y="4838"/>
                  </a:lnTo>
                  <a:lnTo>
                    <a:pt x="5835" y="3624"/>
                  </a:lnTo>
                  <a:lnTo>
                    <a:pt x="7573" y="3624"/>
                  </a:lnTo>
                  <a:lnTo>
                    <a:pt x="7573" y="4838"/>
                  </a:lnTo>
                  <a:lnTo>
                    <a:pt x="7121" y="4838"/>
                  </a:lnTo>
                  <a:cubicBezTo>
                    <a:pt x="7025" y="4838"/>
                    <a:pt x="6930" y="4886"/>
                    <a:pt x="6930" y="4981"/>
                  </a:cubicBezTo>
                  <a:cubicBezTo>
                    <a:pt x="6930" y="5100"/>
                    <a:pt x="7002" y="5195"/>
                    <a:pt x="7121" y="5195"/>
                  </a:cubicBezTo>
                  <a:lnTo>
                    <a:pt x="7692" y="5195"/>
                  </a:lnTo>
                  <a:cubicBezTo>
                    <a:pt x="7835" y="5195"/>
                    <a:pt x="7930" y="5076"/>
                    <a:pt x="7930" y="4957"/>
                  </a:cubicBezTo>
                  <a:lnTo>
                    <a:pt x="7930" y="3528"/>
                  </a:lnTo>
                  <a:cubicBezTo>
                    <a:pt x="7930" y="3386"/>
                    <a:pt x="7811" y="3290"/>
                    <a:pt x="7692" y="3290"/>
                  </a:cubicBezTo>
                  <a:lnTo>
                    <a:pt x="1072" y="3290"/>
                  </a:lnTo>
                  <a:lnTo>
                    <a:pt x="1072" y="2695"/>
                  </a:lnTo>
                  <a:lnTo>
                    <a:pt x="4835" y="2695"/>
                  </a:lnTo>
                  <a:cubicBezTo>
                    <a:pt x="4977" y="2695"/>
                    <a:pt x="5073" y="2576"/>
                    <a:pt x="5073" y="2457"/>
                  </a:cubicBezTo>
                  <a:lnTo>
                    <a:pt x="5073" y="1028"/>
                  </a:lnTo>
                  <a:cubicBezTo>
                    <a:pt x="5073" y="885"/>
                    <a:pt x="4954" y="790"/>
                    <a:pt x="4835" y="790"/>
                  </a:cubicBezTo>
                  <a:lnTo>
                    <a:pt x="1072" y="790"/>
                  </a:lnTo>
                  <a:lnTo>
                    <a:pt x="1072" y="194"/>
                  </a:lnTo>
                  <a:cubicBezTo>
                    <a:pt x="1072" y="99"/>
                    <a:pt x="1024" y="52"/>
                    <a:pt x="953" y="4"/>
                  </a:cubicBezTo>
                  <a:cubicBezTo>
                    <a:pt x="940" y="1"/>
                    <a:pt x="928" y="0"/>
                    <a:pt x="91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08" name="Google Shape;14208;p27"/>
          <p:cNvGrpSpPr/>
          <p:nvPr/>
        </p:nvGrpSpPr>
        <p:grpSpPr>
          <a:xfrm>
            <a:off x="4031151" y="3989898"/>
            <a:ext cx="355330" cy="353179"/>
            <a:chOff x="3688251" y="4146473"/>
            <a:chExt cx="355330" cy="353179"/>
          </a:xfrm>
        </p:grpSpPr>
        <p:sp>
          <p:nvSpPr>
            <p:cNvPr id="14209" name="Google Shape;14209;p27"/>
            <p:cNvSpPr/>
            <p:nvPr/>
          </p:nvSpPr>
          <p:spPr>
            <a:xfrm>
              <a:off x="3688251" y="4152153"/>
              <a:ext cx="348216" cy="347499"/>
            </a:xfrm>
            <a:custGeom>
              <a:avLst/>
              <a:gdLst/>
              <a:ahLst/>
              <a:cxnLst/>
              <a:rect l="l" t="t" r="r" b="b"/>
              <a:pathLst>
                <a:path w="11647" h="11623" extrusionOk="0">
                  <a:moveTo>
                    <a:pt x="5788" y="1"/>
                  </a:moveTo>
                  <a:cubicBezTo>
                    <a:pt x="4240" y="25"/>
                    <a:pt x="2811" y="620"/>
                    <a:pt x="1715" y="1715"/>
                  </a:cubicBezTo>
                  <a:cubicBezTo>
                    <a:pt x="596" y="2811"/>
                    <a:pt x="1" y="4287"/>
                    <a:pt x="1" y="5835"/>
                  </a:cubicBezTo>
                  <a:cubicBezTo>
                    <a:pt x="1" y="6693"/>
                    <a:pt x="191" y="7550"/>
                    <a:pt x="572" y="8336"/>
                  </a:cubicBezTo>
                  <a:cubicBezTo>
                    <a:pt x="590" y="8387"/>
                    <a:pt x="656" y="8426"/>
                    <a:pt x="728" y="8426"/>
                  </a:cubicBezTo>
                  <a:cubicBezTo>
                    <a:pt x="755" y="8426"/>
                    <a:pt x="784" y="8421"/>
                    <a:pt x="811" y="8407"/>
                  </a:cubicBezTo>
                  <a:cubicBezTo>
                    <a:pt x="906" y="8383"/>
                    <a:pt x="930" y="8264"/>
                    <a:pt x="906" y="8169"/>
                  </a:cubicBezTo>
                  <a:cubicBezTo>
                    <a:pt x="549" y="7431"/>
                    <a:pt x="358" y="6669"/>
                    <a:pt x="358" y="5835"/>
                  </a:cubicBezTo>
                  <a:cubicBezTo>
                    <a:pt x="358" y="4359"/>
                    <a:pt x="930" y="3001"/>
                    <a:pt x="1954" y="1954"/>
                  </a:cubicBezTo>
                  <a:cubicBezTo>
                    <a:pt x="2930" y="953"/>
                    <a:pt x="4264" y="382"/>
                    <a:pt x="5669" y="310"/>
                  </a:cubicBezTo>
                  <a:lnTo>
                    <a:pt x="5669" y="5788"/>
                  </a:lnTo>
                  <a:cubicBezTo>
                    <a:pt x="5669" y="5883"/>
                    <a:pt x="5764" y="5978"/>
                    <a:pt x="5835" y="5978"/>
                  </a:cubicBezTo>
                  <a:lnTo>
                    <a:pt x="11313" y="5978"/>
                  </a:lnTo>
                  <a:cubicBezTo>
                    <a:pt x="11289" y="7383"/>
                    <a:pt x="10694" y="8717"/>
                    <a:pt x="9693" y="9693"/>
                  </a:cubicBezTo>
                  <a:cubicBezTo>
                    <a:pt x="8645" y="10717"/>
                    <a:pt x="7264" y="11265"/>
                    <a:pt x="5812" y="11265"/>
                  </a:cubicBezTo>
                  <a:cubicBezTo>
                    <a:pt x="3978" y="11265"/>
                    <a:pt x="2263" y="10360"/>
                    <a:pt x="1263" y="8836"/>
                  </a:cubicBezTo>
                  <a:cubicBezTo>
                    <a:pt x="1215" y="8772"/>
                    <a:pt x="1168" y="8751"/>
                    <a:pt x="1113" y="8751"/>
                  </a:cubicBezTo>
                  <a:cubicBezTo>
                    <a:pt x="1086" y="8751"/>
                    <a:pt x="1057" y="8757"/>
                    <a:pt x="1025" y="8764"/>
                  </a:cubicBezTo>
                  <a:cubicBezTo>
                    <a:pt x="930" y="8836"/>
                    <a:pt x="930" y="8931"/>
                    <a:pt x="953" y="9003"/>
                  </a:cubicBezTo>
                  <a:cubicBezTo>
                    <a:pt x="2073" y="10646"/>
                    <a:pt x="3883" y="11622"/>
                    <a:pt x="5812" y="11622"/>
                  </a:cubicBezTo>
                  <a:cubicBezTo>
                    <a:pt x="7359" y="11622"/>
                    <a:pt x="8812" y="11027"/>
                    <a:pt x="9931" y="9931"/>
                  </a:cubicBezTo>
                  <a:cubicBezTo>
                    <a:pt x="11027" y="8860"/>
                    <a:pt x="11646" y="7407"/>
                    <a:pt x="11646" y="5859"/>
                  </a:cubicBezTo>
                  <a:cubicBezTo>
                    <a:pt x="11646" y="5788"/>
                    <a:pt x="11622" y="5740"/>
                    <a:pt x="11598" y="5669"/>
                  </a:cubicBezTo>
                  <a:cubicBezTo>
                    <a:pt x="11598" y="5684"/>
                    <a:pt x="11588" y="5690"/>
                    <a:pt x="11571" y="5690"/>
                  </a:cubicBezTo>
                  <a:cubicBezTo>
                    <a:pt x="11538" y="5690"/>
                    <a:pt x="11479" y="5669"/>
                    <a:pt x="11432" y="5669"/>
                  </a:cubicBezTo>
                  <a:lnTo>
                    <a:pt x="6026" y="5669"/>
                  </a:lnTo>
                  <a:lnTo>
                    <a:pt x="6026" y="263"/>
                  </a:lnTo>
                  <a:cubicBezTo>
                    <a:pt x="6026" y="191"/>
                    <a:pt x="6026" y="167"/>
                    <a:pt x="6002" y="120"/>
                  </a:cubicBezTo>
                  <a:cubicBezTo>
                    <a:pt x="5931" y="48"/>
                    <a:pt x="5883" y="1"/>
                    <a:pt x="578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10" name="Google Shape;14210;p27"/>
            <p:cNvSpPr/>
            <p:nvPr/>
          </p:nvSpPr>
          <p:spPr>
            <a:xfrm>
              <a:off x="3886200" y="4146473"/>
              <a:ext cx="157380" cy="157380"/>
            </a:xfrm>
            <a:custGeom>
              <a:avLst/>
              <a:gdLst/>
              <a:ahLst/>
              <a:cxnLst/>
              <a:rect l="l" t="t" r="r" b="b"/>
              <a:pathLst>
                <a:path w="5264" h="5264" extrusionOk="0">
                  <a:moveTo>
                    <a:pt x="238" y="0"/>
                  </a:moveTo>
                  <a:cubicBezTo>
                    <a:pt x="143" y="0"/>
                    <a:pt x="24" y="72"/>
                    <a:pt x="0" y="191"/>
                  </a:cubicBezTo>
                  <a:lnTo>
                    <a:pt x="0" y="238"/>
                  </a:lnTo>
                  <a:lnTo>
                    <a:pt x="0" y="3406"/>
                  </a:lnTo>
                  <a:cubicBezTo>
                    <a:pt x="0" y="3430"/>
                    <a:pt x="24" y="3477"/>
                    <a:pt x="48" y="3477"/>
                  </a:cubicBezTo>
                  <a:cubicBezTo>
                    <a:pt x="95" y="3504"/>
                    <a:pt x="141" y="3516"/>
                    <a:pt x="182" y="3516"/>
                  </a:cubicBezTo>
                  <a:cubicBezTo>
                    <a:pt x="285" y="3516"/>
                    <a:pt x="357" y="3443"/>
                    <a:pt x="357" y="3358"/>
                  </a:cubicBezTo>
                  <a:lnTo>
                    <a:pt x="357" y="357"/>
                  </a:lnTo>
                  <a:cubicBezTo>
                    <a:pt x="1548" y="381"/>
                    <a:pt x="2667" y="905"/>
                    <a:pt x="3549" y="1763"/>
                  </a:cubicBezTo>
                  <a:cubicBezTo>
                    <a:pt x="4406" y="2620"/>
                    <a:pt x="4882" y="3763"/>
                    <a:pt x="4930" y="4954"/>
                  </a:cubicBezTo>
                  <a:lnTo>
                    <a:pt x="357" y="4954"/>
                  </a:lnTo>
                  <a:lnTo>
                    <a:pt x="357" y="4144"/>
                  </a:lnTo>
                  <a:cubicBezTo>
                    <a:pt x="357" y="4120"/>
                    <a:pt x="334" y="4049"/>
                    <a:pt x="286" y="4049"/>
                  </a:cubicBezTo>
                  <a:cubicBezTo>
                    <a:pt x="245" y="4021"/>
                    <a:pt x="204" y="4010"/>
                    <a:pt x="167" y="4010"/>
                  </a:cubicBezTo>
                  <a:cubicBezTo>
                    <a:pt x="73" y="4010"/>
                    <a:pt x="0" y="4083"/>
                    <a:pt x="0" y="4168"/>
                  </a:cubicBezTo>
                  <a:lnTo>
                    <a:pt x="0" y="5144"/>
                  </a:lnTo>
                  <a:cubicBezTo>
                    <a:pt x="0" y="5216"/>
                    <a:pt x="48" y="5263"/>
                    <a:pt x="119" y="5263"/>
                  </a:cubicBezTo>
                  <a:lnTo>
                    <a:pt x="5097" y="5263"/>
                  </a:lnTo>
                  <a:cubicBezTo>
                    <a:pt x="5192" y="5239"/>
                    <a:pt x="5263" y="5120"/>
                    <a:pt x="5239" y="5025"/>
                  </a:cubicBezTo>
                  <a:cubicBezTo>
                    <a:pt x="5263" y="3691"/>
                    <a:pt x="4739" y="2453"/>
                    <a:pt x="3787" y="1501"/>
                  </a:cubicBezTo>
                  <a:cubicBezTo>
                    <a:pt x="2834" y="548"/>
                    <a:pt x="1572" y="24"/>
                    <a:pt x="23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11" name="Google Shape;14211;p27"/>
          <p:cNvGrpSpPr/>
          <p:nvPr/>
        </p:nvGrpSpPr>
        <p:grpSpPr>
          <a:xfrm>
            <a:off x="4769597" y="3989948"/>
            <a:ext cx="356019" cy="356019"/>
            <a:chOff x="4673513" y="3789408"/>
            <a:chExt cx="297700" cy="297700"/>
          </a:xfrm>
        </p:grpSpPr>
        <p:sp>
          <p:nvSpPr>
            <p:cNvPr id="14212" name="Google Shape;14212;p27"/>
            <p:cNvSpPr/>
            <p:nvPr/>
          </p:nvSpPr>
          <p:spPr>
            <a:xfrm>
              <a:off x="4709213" y="3803083"/>
              <a:ext cx="255450" cy="176850"/>
            </a:xfrm>
            <a:custGeom>
              <a:avLst/>
              <a:gdLst/>
              <a:ahLst/>
              <a:cxnLst/>
              <a:rect l="l" t="t" r="r" b="b"/>
              <a:pathLst>
                <a:path w="10218" h="7074" extrusionOk="0">
                  <a:moveTo>
                    <a:pt x="9574" y="311"/>
                  </a:moveTo>
                  <a:cubicBezTo>
                    <a:pt x="9741" y="311"/>
                    <a:pt x="9860" y="430"/>
                    <a:pt x="9860" y="596"/>
                  </a:cubicBezTo>
                  <a:cubicBezTo>
                    <a:pt x="9860" y="739"/>
                    <a:pt x="9741" y="858"/>
                    <a:pt x="9574" y="858"/>
                  </a:cubicBezTo>
                  <a:cubicBezTo>
                    <a:pt x="9432" y="858"/>
                    <a:pt x="9312" y="739"/>
                    <a:pt x="9312" y="596"/>
                  </a:cubicBezTo>
                  <a:cubicBezTo>
                    <a:pt x="9312" y="430"/>
                    <a:pt x="9432" y="311"/>
                    <a:pt x="9574" y="311"/>
                  </a:cubicBezTo>
                  <a:close/>
                  <a:moveTo>
                    <a:pt x="7407" y="1025"/>
                  </a:moveTo>
                  <a:cubicBezTo>
                    <a:pt x="7550" y="1025"/>
                    <a:pt x="7669" y="1144"/>
                    <a:pt x="7669" y="1311"/>
                  </a:cubicBezTo>
                  <a:cubicBezTo>
                    <a:pt x="7669" y="1454"/>
                    <a:pt x="7550" y="1573"/>
                    <a:pt x="7407" y="1573"/>
                  </a:cubicBezTo>
                  <a:cubicBezTo>
                    <a:pt x="7264" y="1573"/>
                    <a:pt x="7145" y="1454"/>
                    <a:pt x="7145" y="1311"/>
                  </a:cubicBezTo>
                  <a:cubicBezTo>
                    <a:pt x="7145" y="1144"/>
                    <a:pt x="7264" y="1025"/>
                    <a:pt x="7407" y="1025"/>
                  </a:cubicBezTo>
                  <a:close/>
                  <a:moveTo>
                    <a:pt x="6217" y="2692"/>
                  </a:moveTo>
                  <a:cubicBezTo>
                    <a:pt x="6359" y="2692"/>
                    <a:pt x="6479" y="2811"/>
                    <a:pt x="6479" y="2978"/>
                  </a:cubicBezTo>
                  <a:cubicBezTo>
                    <a:pt x="6479" y="3121"/>
                    <a:pt x="6359" y="3240"/>
                    <a:pt x="6217" y="3240"/>
                  </a:cubicBezTo>
                  <a:cubicBezTo>
                    <a:pt x="6074" y="3240"/>
                    <a:pt x="5955" y="3121"/>
                    <a:pt x="5955" y="2978"/>
                  </a:cubicBezTo>
                  <a:cubicBezTo>
                    <a:pt x="5955" y="2811"/>
                    <a:pt x="6074" y="2692"/>
                    <a:pt x="6217" y="2692"/>
                  </a:cubicBezTo>
                  <a:close/>
                  <a:moveTo>
                    <a:pt x="2120" y="4073"/>
                  </a:moveTo>
                  <a:cubicBezTo>
                    <a:pt x="2263" y="4073"/>
                    <a:pt x="2382" y="4192"/>
                    <a:pt x="2382" y="4335"/>
                  </a:cubicBezTo>
                  <a:cubicBezTo>
                    <a:pt x="2382" y="4478"/>
                    <a:pt x="2263" y="4597"/>
                    <a:pt x="2120" y="4597"/>
                  </a:cubicBezTo>
                  <a:cubicBezTo>
                    <a:pt x="1954" y="4597"/>
                    <a:pt x="1835" y="4478"/>
                    <a:pt x="1835" y="4335"/>
                  </a:cubicBezTo>
                  <a:cubicBezTo>
                    <a:pt x="1835" y="4192"/>
                    <a:pt x="1930" y="4073"/>
                    <a:pt x="2120" y="4073"/>
                  </a:cubicBezTo>
                  <a:close/>
                  <a:moveTo>
                    <a:pt x="4764" y="4645"/>
                  </a:moveTo>
                  <a:cubicBezTo>
                    <a:pt x="4907" y="4645"/>
                    <a:pt x="5026" y="4764"/>
                    <a:pt x="5026" y="4907"/>
                  </a:cubicBezTo>
                  <a:cubicBezTo>
                    <a:pt x="5026" y="5050"/>
                    <a:pt x="4907" y="5169"/>
                    <a:pt x="4764" y="5169"/>
                  </a:cubicBezTo>
                  <a:cubicBezTo>
                    <a:pt x="4621" y="5169"/>
                    <a:pt x="4502" y="5050"/>
                    <a:pt x="4502" y="4907"/>
                  </a:cubicBezTo>
                  <a:cubicBezTo>
                    <a:pt x="4502" y="4764"/>
                    <a:pt x="4621" y="4645"/>
                    <a:pt x="4764" y="4645"/>
                  </a:cubicBezTo>
                  <a:close/>
                  <a:moveTo>
                    <a:pt x="9551" y="1"/>
                  </a:moveTo>
                  <a:cubicBezTo>
                    <a:pt x="9193" y="1"/>
                    <a:pt x="8931" y="287"/>
                    <a:pt x="8931" y="620"/>
                  </a:cubicBezTo>
                  <a:lnTo>
                    <a:pt x="8931" y="668"/>
                  </a:lnTo>
                  <a:lnTo>
                    <a:pt x="7907" y="1001"/>
                  </a:lnTo>
                  <a:cubicBezTo>
                    <a:pt x="7788" y="834"/>
                    <a:pt x="7598" y="715"/>
                    <a:pt x="7360" y="715"/>
                  </a:cubicBezTo>
                  <a:cubicBezTo>
                    <a:pt x="7050" y="739"/>
                    <a:pt x="6788" y="977"/>
                    <a:pt x="6764" y="1263"/>
                  </a:cubicBezTo>
                  <a:cubicBezTo>
                    <a:pt x="6764" y="1454"/>
                    <a:pt x="6788" y="1597"/>
                    <a:pt x="6907" y="1716"/>
                  </a:cubicBezTo>
                  <a:lnTo>
                    <a:pt x="6431" y="2406"/>
                  </a:lnTo>
                  <a:cubicBezTo>
                    <a:pt x="6365" y="2390"/>
                    <a:pt x="6288" y="2362"/>
                    <a:pt x="6215" y="2362"/>
                  </a:cubicBezTo>
                  <a:cubicBezTo>
                    <a:pt x="6183" y="2362"/>
                    <a:pt x="6151" y="2368"/>
                    <a:pt x="6121" y="2382"/>
                  </a:cubicBezTo>
                  <a:cubicBezTo>
                    <a:pt x="5836" y="2406"/>
                    <a:pt x="5597" y="2644"/>
                    <a:pt x="5574" y="2930"/>
                  </a:cubicBezTo>
                  <a:cubicBezTo>
                    <a:pt x="5526" y="3121"/>
                    <a:pt x="5597" y="3287"/>
                    <a:pt x="5716" y="3406"/>
                  </a:cubicBezTo>
                  <a:lnTo>
                    <a:pt x="5026" y="4359"/>
                  </a:lnTo>
                  <a:cubicBezTo>
                    <a:pt x="4931" y="4311"/>
                    <a:pt x="4859" y="4311"/>
                    <a:pt x="4740" y="4311"/>
                  </a:cubicBezTo>
                  <a:cubicBezTo>
                    <a:pt x="4454" y="4311"/>
                    <a:pt x="4264" y="4454"/>
                    <a:pt x="4145" y="4692"/>
                  </a:cubicBezTo>
                  <a:lnTo>
                    <a:pt x="2668" y="4359"/>
                  </a:lnTo>
                  <a:cubicBezTo>
                    <a:pt x="2668" y="4028"/>
                    <a:pt x="2402" y="3758"/>
                    <a:pt x="2041" y="3758"/>
                  </a:cubicBezTo>
                  <a:cubicBezTo>
                    <a:pt x="2013" y="3758"/>
                    <a:pt x="1984" y="3760"/>
                    <a:pt x="1954" y="3764"/>
                  </a:cubicBezTo>
                  <a:cubicBezTo>
                    <a:pt x="1668" y="3811"/>
                    <a:pt x="1430" y="4049"/>
                    <a:pt x="1406" y="4335"/>
                  </a:cubicBezTo>
                  <a:cubicBezTo>
                    <a:pt x="1358" y="4478"/>
                    <a:pt x="1430" y="4645"/>
                    <a:pt x="1477" y="4764"/>
                  </a:cubicBezTo>
                  <a:lnTo>
                    <a:pt x="1" y="6860"/>
                  </a:lnTo>
                  <a:cubicBezTo>
                    <a:pt x="25" y="6860"/>
                    <a:pt x="49" y="6979"/>
                    <a:pt x="120" y="7050"/>
                  </a:cubicBezTo>
                  <a:cubicBezTo>
                    <a:pt x="144" y="7074"/>
                    <a:pt x="168" y="7074"/>
                    <a:pt x="215" y="7074"/>
                  </a:cubicBezTo>
                  <a:cubicBezTo>
                    <a:pt x="263" y="7074"/>
                    <a:pt x="334" y="7050"/>
                    <a:pt x="358" y="7026"/>
                  </a:cubicBezTo>
                  <a:lnTo>
                    <a:pt x="1811" y="4931"/>
                  </a:lnTo>
                  <a:cubicBezTo>
                    <a:pt x="1906" y="4954"/>
                    <a:pt x="2001" y="5002"/>
                    <a:pt x="2073" y="5002"/>
                  </a:cubicBezTo>
                  <a:cubicBezTo>
                    <a:pt x="2311" y="5002"/>
                    <a:pt x="2525" y="4883"/>
                    <a:pt x="2621" y="4692"/>
                  </a:cubicBezTo>
                  <a:lnTo>
                    <a:pt x="4097" y="5026"/>
                  </a:lnTo>
                  <a:cubicBezTo>
                    <a:pt x="4162" y="5331"/>
                    <a:pt x="4407" y="5556"/>
                    <a:pt x="4703" y="5556"/>
                  </a:cubicBezTo>
                  <a:cubicBezTo>
                    <a:pt x="4731" y="5556"/>
                    <a:pt x="4759" y="5554"/>
                    <a:pt x="4788" y="5550"/>
                  </a:cubicBezTo>
                  <a:cubicBezTo>
                    <a:pt x="5097" y="5526"/>
                    <a:pt x="5312" y="5288"/>
                    <a:pt x="5359" y="5026"/>
                  </a:cubicBezTo>
                  <a:cubicBezTo>
                    <a:pt x="5383" y="4883"/>
                    <a:pt x="5359" y="4764"/>
                    <a:pt x="5264" y="4645"/>
                  </a:cubicBezTo>
                  <a:lnTo>
                    <a:pt x="5978" y="3621"/>
                  </a:lnTo>
                  <a:cubicBezTo>
                    <a:pt x="6074" y="3645"/>
                    <a:pt x="6121" y="3645"/>
                    <a:pt x="6217" y="3645"/>
                  </a:cubicBezTo>
                  <a:cubicBezTo>
                    <a:pt x="6502" y="3621"/>
                    <a:pt x="6740" y="3383"/>
                    <a:pt x="6788" y="3097"/>
                  </a:cubicBezTo>
                  <a:cubicBezTo>
                    <a:pt x="6788" y="2930"/>
                    <a:pt x="6740" y="2787"/>
                    <a:pt x="6669" y="2668"/>
                  </a:cubicBezTo>
                  <a:lnTo>
                    <a:pt x="7169" y="1978"/>
                  </a:lnTo>
                  <a:cubicBezTo>
                    <a:pt x="7241" y="2025"/>
                    <a:pt x="7288" y="2025"/>
                    <a:pt x="7383" y="2025"/>
                  </a:cubicBezTo>
                  <a:cubicBezTo>
                    <a:pt x="7741" y="2025"/>
                    <a:pt x="8003" y="1716"/>
                    <a:pt x="8003" y="1382"/>
                  </a:cubicBezTo>
                  <a:lnTo>
                    <a:pt x="9051" y="1025"/>
                  </a:lnTo>
                  <a:cubicBezTo>
                    <a:pt x="9149" y="1183"/>
                    <a:pt x="9313" y="1275"/>
                    <a:pt x="9502" y="1275"/>
                  </a:cubicBezTo>
                  <a:cubicBezTo>
                    <a:pt x="9541" y="1275"/>
                    <a:pt x="9581" y="1271"/>
                    <a:pt x="9622" y="1263"/>
                  </a:cubicBezTo>
                  <a:cubicBezTo>
                    <a:pt x="9908" y="1239"/>
                    <a:pt x="10146" y="1001"/>
                    <a:pt x="10170" y="715"/>
                  </a:cubicBezTo>
                  <a:cubicBezTo>
                    <a:pt x="10217" y="311"/>
                    <a:pt x="9908" y="1"/>
                    <a:pt x="955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13" name="Google Shape;14213;p27"/>
            <p:cNvSpPr/>
            <p:nvPr/>
          </p:nvSpPr>
          <p:spPr>
            <a:xfrm>
              <a:off x="4710413" y="3887633"/>
              <a:ext cx="254850" cy="152450"/>
            </a:xfrm>
            <a:custGeom>
              <a:avLst/>
              <a:gdLst/>
              <a:ahLst/>
              <a:cxnLst/>
              <a:rect l="l" t="t" r="r" b="b"/>
              <a:pathLst>
                <a:path w="10194" h="6098" extrusionOk="0">
                  <a:moveTo>
                    <a:pt x="9526" y="358"/>
                  </a:moveTo>
                  <a:cubicBezTo>
                    <a:pt x="9693" y="358"/>
                    <a:pt x="9812" y="477"/>
                    <a:pt x="9812" y="620"/>
                  </a:cubicBezTo>
                  <a:cubicBezTo>
                    <a:pt x="9812" y="787"/>
                    <a:pt x="9693" y="906"/>
                    <a:pt x="9526" y="906"/>
                  </a:cubicBezTo>
                  <a:cubicBezTo>
                    <a:pt x="9384" y="906"/>
                    <a:pt x="9264" y="787"/>
                    <a:pt x="9264" y="620"/>
                  </a:cubicBezTo>
                  <a:cubicBezTo>
                    <a:pt x="9264" y="477"/>
                    <a:pt x="9384" y="358"/>
                    <a:pt x="9526" y="358"/>
                  </a:cubicBezTo>
                  <a:close/>
                  <a:moveTo>
                    <a:pt x="4478" y="3525"/>
                  </a:moveTo>
                  <a:cubicBezTo>
                    <a:pt x="4621" y="3525"/>
                    <a:pt x="4740" y="3644"/>
                    <a:pt x="4740" y="3787"/>
                  </a:cubicBezTo>
                  <a:cubicBezTo>
                    <a:pt x="4740" y="3930"/>
                    <a:pt x="4644" y="4049"/>
                    <a:pt x="4478" y="4049"/>
                  </a:cubicBezTo>
                  <a:cubicBezTo>
                    <a:pt x="4335" y="4049"/>
                    <a:pt x="4216" y="3930"/>
                    <a:pt x="4216" y="3787"/>
                  </a:cubicBezTo>
                  <a:cubicBezTo>
                    <a:pt x="4216" y="3644"/>
                    <a:pt x="4335" y="3525"/>
                    <a:pt x="4478" y="3525"/>
                  </a:cubicBezTo>
                  <a:close/>
                  <a:moveTo>
                    <a:pt x="1787" y="3882"/>
                  </a:moveTo>
                  <a:cubicBezTo>
                    <a:pt x="1953" y="3882"/>
                    <a:pt x="2072" y="4001"/>
                    <a:pt x="2072" y="4144"/>
                  </a:cubicBezTo>
                  <a:cubicBezTo>
                    <a:pt x="2072" y="4287"/>
                    <a:pt x="1953" y="4406"/>
                    <a:pt x="1787" y="4406"/>
                  </a:cubicBezTo>
                  <a:cubicBezTo>
                    <a:pt x="1644" y="4406"/>
                    <a:pt x="1525" y="4287"/>
                    <a:pt x="1525" y="4144"/>
                  </a:cubicBezTo>
                  <a:cubicBezTo>
                    <a:pt x="1525" y="4001"/>
                    <a:pt x="1644" y="3882"/>
                    <a:pt x="1787" y="3882"/>
                  </a:cubicBezTo>
                  <a:close/>
                  <a:moveTo>
                    <a:pt x="7335" y="4359"/>
                  </a:moveTo>
                  <a:cubicBezTo>
                    <a:pt x="7478" y="4359"/>
                    <a:pt x="7597" y="4478"/>
                    <a:pt x="7597" y="4621"/>
                  </a:cubicBezTo>
                  <a:cubicBezTo>
                    <a:pt x="7597" y="4764"/>
                    <a:pt x="7502" y="4883"/>
                    <a:pt x="7335" y="4883"/>
                  </a:cubicBezTo>
                  <a:cubicBezTo>
                    <a:pt x="7193" y="4883"/>
                    <a:pt x="7074" y="4764"/>
                    <a:pt x="7074" y="4621"/>
                  </a:cubicBezTo>
                  <a:cubicBezTo>
                    <a:pt x="7074" y="4478"/>
                    <a:pt x="7193" y="4359"/>
                    <a:pt x="7335" y="4359"/>
                  </a:cubicBezTo>
                  <a:close/>
                  <a:moveTo>
                    <a:pt x="9550" y="1"/>
                  </a:moveTo>
                  <a:cubicBezTo>
                    <a:pt x="9193" y="1"/>
                    <a:pt x="8931" y="263"/>
                    <a:pt x="8931" y="620"/>
                  </a:cubicBezTo>
                  <a:cubicBezTo>
                    <a:pt x="8931" y="858"/>
                    <a:pt x="9050" y="1072"/>
                    <a:pt x="9241" y="1168"/>
                  </a:cubicBezTo>
                  <a:lnTo>
                    <a:pt x="9003" y="1858"/>
                  </a:lnTo>
                  <a:lnTo>
                    <a:pt x="8907" y="1858"/>
                  </a:lnTo>
                  <a:cubicBezTo>
                    <a:pt x="8812" y="1858"/>
                    <a:pt x="8741" y="1930"/>
                    <a:pt x="8741" y="2025"/>
                  </a:cubicBezTo>
                  <a:cubicBezTo>
                    <a:pt x="8741" y="2120"/>
                    <a:pt x="8812" y="2215"/>
                    <a:pt x="8907" y="2215"/>
                  </a:cubicBezTo>
                  <a:cubicBezTo>
                    <a:pt x="9050" y="2215"/>
                    <a:pt x="9169" y="2334"/>
                    <a:pt x="9169" y="2477"/>
                  </a:cubicBezTo>
                  <a:cubicBezTo>
                    <a:pt x="9169" y="2620"/>
                    <a:pt x="9050" y="2739"/>
                    <a:pt x="8907" y="2739"/>
                  </a:cubicBezTo>
                  <a:cubicBezTo>
                    <a:pt x="8788" y="2739"/>
                    <a:pt x="8669" y="2644"/>
                    <a:pt x="8645" y="2525"/>
                  </a:cubicBezTo>
                  <a:cubicBezTo>
                    <a:pt x="8625" y="2463"/>
                    <a:pt x="8550" y="2401"/>
                    <a:pt x="8469" y="2401"/>
                  </a:cubicBezTo>
                  <a:cubicBezTo>
                    <a:pt x="8456" y="2401"/>
                    <a:pt x="8444" y="2403"/>
                    <a:pt x="8431" y="2406"/>
                  </a:cubicBezTo>
                  <a:cubicBezTo>
                    <a:pt x="8336" y="2454"/>
                    <a:pt x="8288" y="2525"/>
                    <a:pt x="8312" y="2620"/>
                  </a:cubicBezTo>
                  <a:cubicBezTo>
                    <a:pt x="8336" y="2739"/>
                    <a:pt x="8407" y="2835"/>
                    <a:pt x="8502" y="2930"/>
                  </a:cubicBezTo>
                  <a:lnTo>
                    <a:pt x="7669" y="4025"/>
                  </a:lnTo>
                  <a:cubicBezTo>
                    <a:pt x="7574" y="3954"/>
                    <a:pt x="7478" y="3930"/>
                    <a:pt x="7359" y="3930"/>
                  </a:cubicBezTo>
                  <a:cubicBezTo>
                    <a:pt x="7097" y="3930"/>
                    <a:pt x="6883" y="4073"/>
                    <a:pt x="6764" y="4311"/>
                  </a:cubicBezTo>
                  <a:lnTo>
                    <a:pt x="5121" y="3787"/>
                  </a:lnTo>
                  <a:lnTo>
                    <a:pt x="5121" y="3763"/>
                  </a:lnTo>
                  <a:cubicBezTo>
                    <a:pt x="5121" y="3406"/>
                    <a:pt x="4835" y="3120"/>
                    <a:pt x="4502" y="3120"/>
                  </a:cubicBezTo>
                  <a:cubicBezTo>
                    <a:pt x="4216" y="3120"/>
                    <a:pt x="3930" y="3358"/>
                    <a:pt x="3882" y="3620"/>
                  </a:cubicBezTo>
                  <a:lnTo>
                    <a:pt x="2358" y="3811"/>
                  </a:lnTo>
                  <a:cubicBezTo>
                    <a:pt x="2239" y="3597"/>
                    <a:pt x="2025" y="3478"/>
                    <a:pt x="1787" y="3478"/>
                  </a:cubicBezTo>
                  <a:cubicBezTo>
                    <a:pt x="1429" y="3478"/>
                    <a:pt x="1168" y="3739"/>
                    <a:pt x="1168" y="4121"/>
                  </a:cubicBezTo>
                  <a:cubicBezTo>
                    <a:pt x="1168" y="4216"/>
                    <a:pt x="1191" y="4359"/>
                    <a:pt x="1263" y="4430"/>
                  </a:cubicBezTo>
                  <a:lnTo>
                    <a:pt x="72" y="5835"/>
                  </a:lnTo>
                  <a:cubicBezTo>
                    <a:pt x="1" y="5907"/>
                    <a:pt x="1" y="6026"/>
                    <a:pt x="96" y="6073"/>
                  </a:cubicBezTo>
                  <a:cubicBezTo>
                    <a:pt x="120" y="6097"/>
                    <a:pt x="167" y="6097"/>
                    <a:pt x="215" y="6097"/>
                  </a:cubicBezTo>
                  <a:cubicBezTo>
                    <a:pt x="286" y="6097"/>
                    <a:pt x="310" y="6073"/>
                    <a:pt x="334" y="6049"/>
                  </a:cubicBezTo>
                  <a:lnTo>
                    <a:pt x="1525" y="4644"/>
                  </a:lnTo>
                  <a:cubicBezTo>
                    <a:pt x="1620" y="4668"/>
                    <a:pt x="1715" y="4716"/>
                    <a:pt x="1787" y="4716"/>
                  </a:cubicBezTo>
                  <a:cubicBezTo>
                    <a:pt x="2120" y="4716"/>
                    <a:pt x="2382" y="4430"/>
                    <a:pt x="2430" y="4121"/>
                  </a:cubicBezTo>
                  <a:lnTo>
                    <a:pt x="3906" y="3930"/>
                  </a:lnTo>
                  <a:cubicBezTo>
                    <a:pt x="4001" y="4168"/>
                    <a:pt x="4240" y="4311"/>
                    <a:pt x="4502" y="4311"/>
                  </a:cubicBezTo>
                  <a:cubicBezTo>
                    <a:pt x="4716" y="4311"/>
                    <a:pt x="4930" y="4192"/>
                    <a:pt x="5049" y="4049"/>
                  </a:cubicBezTo>
                  <a:lnTo>
                    <a:pt x="6764" y="4621"/>
                  </a:lnTo>
                  <a:cubicBezTo>
                    <a:pt x="6835" y="4906"/>
                    <a:pt x="7050" y="5121"/>
                    <a:pt x="7383" y="5121"/>
                  </a:cubicBezTo>
                  <a:cubicBezTo>
                    <a:pt x="7740" y="5121"/>
                    <a:pt x="8026" y="4859"/>
                    <a:pt x="8026" y="4502"/>
                  </a:cubicBezTo>
                  <a:cubicBezTo>
                    <a:pt x="8026" y="4382"/>
                    <a:pt x="7978" y="4287"/>
                    <a:pt x="7931" y="4192"/>
                  </a:cubicBezTo>
                  <a:lnTo>
                    <a:pt x="8812" y="3001"/>
                  </a:lnTo>
                  <a:lnTo>
                    <a:pt x="8931" y="3001"/>
                  </a:lnTo>
                  <a:cubicBezTo>
                    <a:pt x="9288" y="3001"/>
                    <a:pt x="9574" y="2739"/>
                    <a:pt x="9574" y="2382"/>
                  </a:cubicBezTo>
                  <a:cubicBezTo>
                    <a:pt x="9574" y="2168"/>
                    <a:pt x="9479" y="2025"/>
                    <a:pt x="9336" y="1906"/>
                  </a:cubicBezTo>
                  <a:lnTo>
                    <a:pt x="9598" y="1168"/>
                  </a:lnTo>
                  <a:cubicBezTo>
                    <a:pt x="9621" y="1171"/>
                    <a:pt x="9643" y="1173"/>
                    <a:pt x="9666" y="1173"/>
                  </a:cubicBezTo>
                  <a:cubicBezTo>
                    <a:pt x="9931" y="1173"/>
                    <a:pt x="10193" y="927"/>
                    <a:pt x="10193" y="620"/>
                  </a:cubicBezTo>
                  <a:cubicBezTo>
                    <a:pt x="10193" y="263"/>
                    <a:pt x="9931" y="1"/>
                    <a:pt x="955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14" name="Google Shape;14214;p27"/>
            <p:cNvSpPr/>
            <p:nvPr/>
          </p:nvSpPr>
          <p:spPr>
            <a:xfrm>
              <a:off x="4673513" y="3789408"/>
              <a:ext cx="297700" cy="297700"/>
            </a:xfrm>
            <a:custGeom>
              <a:avLst/>
              <a:gdLst/>
              <a:ahLst/>
              <a:cxnLst/>
              <a:rect l="l" t="t" r="r" b="b"/>
              <a:pathLst>
                <a:path w="11908" h="11908" extrusionOk="0">
                  <a:moveTo>
                    <a:pt x="929" y="0"/>
                  </a:moveTo>
                  <a:cubicBezTo>
                    <a:pt x="810" y="0"/>
                    <a:pt x="715" y="72"/>
                    <a:pt x="715" y="191"/>
                  </a:cubicBezTo>
                  <a:lnTo>
                    <a:pt x="715" y="977"/>
                  </a:lnTo>
                  <a:lnTo>
                    <a:pt x="500" y="977"/>
                  </a:lnTo>
                  <a:cubicBezTo>
                    <a:pt x="405" y="977"/>
                    <a:pt x="334" y="1048"/>
                    <a:pt x="334" y="1143"/>
                  </a:cubicBezTo>
                  <a:cubicBezTo>
                    <a:pt x="334" y="1262"/>
                    <a:pt x="381" y="1334"/>
                    <a:pt x="500" y="1334"/>
                  </a:cubicBezTo>
                  <a:lnTo>
                    <a:pt x="715" y="1334"/>
                  </a:lnTo>
                  <a:lnTo>
                    <a:pt x="715" y="2239"/>
                  </a:lnTo>
                  <a:lnTo>
                    <a:pt x="500" y="2239"/>
                  </a:lnTo>
                  <a:cubicBezTo>
                    <a:pt x="405" y="2239"/>
                    <a:pt x="334" y="2286"/>
                    <a:pt x="334" y="2382"/>
                  </a:cubicBezTo>
                  <a:cubicBezTo>
                    <a:pt x="334" y="2501"/>
                    <a:pt x="381" y="2596"/>
                    <a:pt x="500" y="2596"/>
                  </a:cubicBezTo>
                  <a:lnTo>
                    <a:pt x="715" y="2596"/>
                  </a:lnTo>
                  <a:lnTo>
                    <a:pt x="715" y="3477"/>
                  </a:lnTo>
                  <a:lnTo>
                    <a:pt x="500" y="3477"/>
                  </a:lnTo>
                  <a:cubicBezTo>
                    <a:pt x="405" y="3477"/>
                    <a:pt x="334" y="3549"/>
                    <a:pt x="334" y="3644"/>
                  </a:cubicBezTo>
                  <a:cubicBezTo>
                    <a:pt x="334" y="3739"/>
                    <a:pt x="381" y="3834"/>
                    <a:pt x="500" y="3834"/>
                  </a:cubicBezTo>
                  <a:lnTo>
                    <a:pt x="715" y="3834"/>
                  </a:lnTo>
                  <a:lnTo>
                    <a:pt x="715" y="4739"/>
                  </a:lnTo>
                  <a:lnTo>
                    <a:pt x="500" y="4739"/>
                  </a:lnTo>
                  <a:cubicBezTo>
                    <a:pt x="405" y="4739"/>
                    <a:pt x="334" y="4787"/>
                    <a:pt x="334" y="4882"/>
                  </a:cubicBezTo>
                  <a:cubicBezTo>
                    <a:pt x="334" y="5001"/>
                    <a:pt x="381" y="5097"/>
                    <a:pt x="500" y="5097"/>
                  </a:cubicBezTo>
                  <a:lnTo>
                    <a:pt x="715" y="5097"/>
                  </a:lnTo>
                  <a:lnTo>
                    <a:pt x="715" y="5978"/>
                  </a:lnTo>
                  <a:lnTo>
                    <a:pt x="500" y="5978"/>
                  </a:lnTo>
                  <a:cubicBezTo>
                    <a:pt x="405" y="5978"/>
                    <a:pt x="334" y="6049"/>
                    <a:pt x="334" y="6121"/>
                  </a:cubicBezTo>
                  <a:cubicBezTo>
                    <a:pt x="334" y="6240"/>
                    <a:pt x="381" y="6335"/>
                    <a:pt x="500" y="6335"/>
                  </a:cubicBezTo>
                  <a:lnTo>
                    <a:pt x="715" y="6335"/>
                  </a:lnTo>
                  <a:lnTo>
                    <a:pt x="715" y="7240"/>
                  </a:lnTo>
                  <a:lnTo>
                    <a:pt x="500" y="7240"/>
                  </a:lnTo>
                  <a:cubicBezTo>
                    <a:pt x="405" y="7240"/>
                    <a:pt x="334" y="7287"/>
                    <a:pt x="334" y="7383"/>
                  </a:cubicBezTo>
                  <a:cubicBezTo>
                    <a:pt x="334" y="7502"/>
                    <a:pt x="381" y="7597"/>
                    <a:pt x="500" y="7597"/>
                  </a:cubicBezTo>
                  <a:lnTo>
                    <a:pt x="715" y="7597"/>
                  </a:lnTo>
                  <a:lnTo>
                    <a:pt x="715" y="8478"/>
                  </a:lnTo>
                  <a:lnTo>
                    <a:pt x="500" y="8478"/>
                  </a:lnTo>
                  <a:cubicBezTo>
                    <a:pt x="405" y="8478"/>
                    <a:pt x="334" y="8550"/>
                    <a:pt x="334" y="8621"/>
                  </a:cubicBezTo>
                  <a:cubicBezTo>
                    <a:pt x="334" y="8740"/>
                    <a:pt x="381" y="8835"/>
                    <a:pt x="500" y="8835"/>
                  </a:cubicBezTo>
                  <a:lnTo>
                    <a:pt x="715" y="8835"/>
                  </a:lnTo>
                  <a:lnTo>
                    <a:pt x="715" y="9740"/>
                  </a:lnTo>
                  <a:lnTo>
                    <a:pt x="500" y="9740"/>
                  </a:lnTo>
                  <a:cubicBezTo>
                    <a:pt x="405" y="9740"/>
                    <a:pt x="334" y="9788"/>
                    <a:pt x="334" y="9883"/>
                  </a:cubicBezTo>
                  <a:cubicBezTo>
                    <a:pt x="334" y="10002"/>
                    <a:pt x="381" y="10098"/>
                    <a:pt x="500" y="10098"/>
                  </a:cubicBezTo>
                  <a:lnTo>
                    <a:pt x="715" y="10098"/>
                  </a:lnTo>
                  <a:lnTo>
                    <a:pt x="715" y="10717"/>
                  </a:lnTo>
                  <a:lnTo>
                    <a:pt x="286" y="10717"/>
                  </a:lnTo>
                  <a:cubicBezTo>
                    <a:pt x="143" y="10717"/>
                    <a:pt x="0" y="10836"/>
                    <a:pt x="0" y="11002"/>
                  </a:cubicBezTo>
                  <a:lnTo>
                    <a:pt x="0" y="11693"/>
                  </a:lnTo>
                  <a:cubicBezTo>
                    <a:pt x="0" y="11788"/>
                    <a:pt x="95" y="11884"/>
                    <a:pt x="167" y="11884"/>
                  </a:cubicBezTo>
                  <a:lnTo>
                    <a:pt x="1548" y="11884"/>
                  </a:lnTo>
                  <a:cubicBezTo>
                    <a:pt x="1572" y="11884"/>
                    <a:pt x="1596" y="11884"/>
                    <a:pt x="1643" y="11836"/>
                  </a:cubicBezTo>
                  <a:cubicBezTo>
                    <a:pt x="1762" y="11693"/>
                    <a:pt x="1667" y="11550"/>
                    <a:pt x="1524" y="11550"/>
                  </a:cubicBezTo>
                  <a:lnTo>
                    <a:pt x="334" y="11550"/>
                  </a:lnTo>
                  <a:lnTo>
                    <a:pt x="334" y="11074"/>
                  </a:lnTo>
                  <a:lnTo>
                    <a:pt x="11526" y="11074"/>
                  </a:lnTo>
                  <a:lnTo>
                    <a:pt x="11526" y="11550"/>
                  </a:lnTo>
                  <a:lnTo>
                    <a:pt x="2358" y="11550"/>
                  </a:lnTo>
                  <a:cubicBezTo>
                    <a:pt x="2263" y="11550"/>
                    <a:pt x="2167" y="11598"/>
                    <a:pt x="2167" y="11693"/>
                  </a:cubicBezTo>
                  <a:cubicBezTo>
                    <a:pt x="2167" y="11812"/>
                    <a:pt x="2239" y="11907"/>
                    <a:pt x="2358" y="11907"/>
                  </a:cubicBezTo>
                  <a:lnTo>
                    <a:pt x="11598" y="11907"/>
                  </a:lnTo>
                  <a:cubicBezTo>
                    <a:pt x="11764" y="11907"/>
                    <a:pt x="11907" y="11788"/>
                    <a:pt x="11907" y="11598"/>
                  </a:cubicBezTo>
                  <a:lnTo>
                    <a:pt x="11907" y="11002"/>
                  </a:lnTo>
                  <a:cubicBezTo>
                    <a:pt x="11907" y="10836"/>
                    <a:pt x="11788" y="10717"/>
                    <a:pt x="11598" y="10717"/>
                  </a:cubicBezTo>
                  <a:lnTo>
                    <a:pt x="1072" y="10717"/>
                  </a:lnTo>
                  <a:lnTo>
                    <a:pt x="1072" y="191"/>
                  </a:lnTo>
                  <a:cubicBezTo>
                    <a:pt x="1072" y="96"/>
                    <a:pt x="1000" y="0"/>
                    <a:pt x="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15" name="Google Shape;14215;p27"/>
          <p:cNvGrpSpPr/>
          <p:nvPr/>
        </p:nvGrpSpPr>
        <p:grpSpPr>
          <a:xfrm>
            <a:off x="5522189" y="3989948"/>
            <a:ext cx="356019" cy="353179"/>
            <a:chOff x="5175388" y="3789408"/>
            <a:chExt cx="297700" cy="295325"/>
          </a:xfrm>
        </p:grpSpPr>
        <p:sp>
          <p:nvSpPr>
            <p:cNvPr id="14216" name="Google Shape;14216;p27"/>
            <p:cNvSpPr/>
            <p:nvPr/>
          </p:nvSpPr>
          <p:spPr>
            <a:xfrm>
              <a:off x="5176588" y="3789408"/>
              <a:ext cx="296500" cy="91700"/>
            </a:xfrm>
            <a:custGeom>
              <a:avLst/>
              <a:gdLst/>
              <a:ahLst/>
              <a:cxnLst/>
              <a:rect l="l" t="t" r="r" b="b"/>
              <a:pathLst>
                <a:path w="11860" h="3668" extrusionOk="0">
                  <a:moveTo>
                    <a:pt x="2834" y="334"/>
                  </a:moveTo>
                  <a:lnTo>
                    <a:pt x="2834" y="1763"/>
                  </a:lnTo>
                  <a:lnTo>
                    <a:pt x="2072" y="2120"/>
                  </a:lnTo>
                  <a:lnTo>
                    <a:pt x="1334" y="1763"/>
                  </a:lnTo>
                  <a:lnTo>
                    <a:pt x="1334" y="334"/>
                  </a:lnTo>
                  <a:close/>
                  <a:moveTo>
                    <a:pt x="1334" y="0"/>
                  </a:moveTo>
                  <a:cubicBezTo>
                    <a:pt x="1120" y="0"/>
                    <a:pt x="977" y="143"/>
                    <a:pt x="977" y="357"/>
                  </a:cubicBezTo>
                  <a:lnTo>
                    <a:pt x="977" y="477"/>
                  </a:lnTo>
                  <a:lnTo>
                    <a:pt x="358" y="477"/>
                  </a:lnTo>
                  <a:cubicBezTo>
                    <a:pt x="143" y="477"/>
                    <a:pt x="0" y="619"/>
                    <a:pt x="0" y="834"/>
                  </a:cubicBezTo>
                  <a:lnTo>
                    <a:pt x="0" y="3310"/>
                  </a:lnTo>
                  <a:cubicBezTo>
                    <a:pt x="0" y="3525"/>
                    <a:pt x="143" y="3668"/>
                    <a:pt x="358" y="3668"/>
                  </a:cubicBezTo>
                  <a:lnTo>
                    <a:pt x="10598" y="3668"/>
                  </a:lnTo>
                  <a:cubicBezTo>
                    <a:pt x="10717" y="3668"/>
                    <a:pt x="10812" y="3596"/>
                    <a:pt x="10884" y="3525"/>
                  </a:cubicBezTo>
                  <a:lnTo>
                    <a:pt x="11789" y="2286"/>
                  </a:lnTo>
                  <a:cubicBezTo>
                    <a:pt x="11860" y="2167"/>
                    <a:pt x="11860" y="2001"/>
                    <a:pt x="11789" y="1882"/>
                  </a:cubicBezTo>
                  <a:lnTo>
                    <a:pt x="10884" y="667"/>
                  </a:lnTo>
                  <a:cubicBezTo>
                    <a:pt x="10836" y="572"/>
                    <a:pt x="10598" y="500"/>
                    <a:pt x="10598" y="500"/>
                  </a:cubicBezTo>
                  <a:lnTo>
                    <a:pt x="9074" y="500"/>
                  </a:lnTo>
                  <a:cubicBezTo>
                    <a:pt x="8978" y="500"/>
                    <a:pt x="8931" y="572"/>
                    <a:pt x="8883" y="667"/>
                  </a:cubicBezTo>
                  <a:cubicBezTo>
                    <a:pt x="8859" y="762"/>
                    <a:pt x="8955" y="858"/>
                    <a:pt x="9074" y="858"/>
                  </a:cubicBezTo>
                  <a:lnTo>
                    <a:pt x="10622" y="858"/>
                  </a:lnTo>
                  <a:lnTo>
                    <a:pt x="11527" y="2096"/>
                  </a:lnTo>
                  <a:lnTo>
                    <a:pt x="10622" y="3310"/>
                  </a:lnTo>
                  <a:lnTo>
                    <a:pt x="358" y="3310"/>
                  </a:lnTo>
                  <a:lnTo>
                    <a:pt x="358" y="834"/>
                  </a:lnTo>
                  <a:lnTo>
                    <a:pt x="977" y="834"/>
                  </a:lnTo>
                  <a:lnTo>
                    <a:pt x="977" y="1786"/>
                  </a:lnTo>
                  <a:cubicBezTo>
                    <a:pt x="977" y="1929"/>
                    <a:pt x="1072" y="2048"/>
                    <a:pt x="1191" y="2120"/>
                  </a:cubicBezTo>
                  <a:lnTo>
                    <a:pt x="1929" y="2477"/>
                  </a:lnTo>
                  <a:cubicBezTo>
                    <a:pt x="2001" y="2501"/>
                    <a:pt x="2048" y="2501"/>
                    <a:pt x="2072" y="2501"/>
                  </a:cubicBezTo>
                  <a:cubicBezTo>
                    <a:pt x="2120" y="2501"/>
                    <a:pt x="2191" y="2501"/>
                    <a:pt x="2239" y="2477"/>
                  </a:cubicBezTo>
                  <a:lnTo>
                    <a:pt x="2977" y="2120"/>
                  </a:lnTo>
                  <a:cubicBezTo>
                    <a:pt x="3096" y="2048"/>
                    <a:pt x="3192" y="1929"/>
                    <a:pt x="3192" y="1786"/>
                  </a:cubicBezTo>
                  <a:lnTo>
                    <a:pt x="3192" y="834"/>
                  </a:lnTo>
                  <a:lnTo>
                    <a:pt x="8264" y="834"/>
                  </a:lnTo>
                  <a:cubicBezTo>
                    <a:pt x="8359" y="834"/>
                    <a:pt x="8431" y="786"/>
                    <a:pt x="8455" y="691"/>
                  </a:cubicBezTo>
                  <a:cubicBezTo>
                    <a:pt x="8478" y="572"/>
                    <a:pt x="8383" y="477"/>
                    <a:pt x="8264" y="477"/>
                  </a:cubicBezTo>
                  <a:lnTo>
                    <a:pt x="3192" y="477"/>
                  </a:lnTo>
                  <a:lnTo>
                    <a:pt x="3192" y="357"/>
                  </a:lnTo>
                  <a:cubicBezTo>
                    <a:pt x="3192" y="143"/>
                    <a:pt x="3025" y="0"/>
                    <a:pt x="28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17" name="Google Shape;14217;p27"/>
            <p:cNvSpPr/>
            <p:nvPr/>
          </p:nvSpPr>
          <p:spPr>
            <a:xfrm>
              <a:off x="5175388" y="3892983"/>
              <a:ext cx="297700" cy="90525"/>
            </a:xfrm>
            <a:custGeom>
              <a:avLst/>
              <a:gdLst/>
              <a:ahLst/>
              <a:cxnLst/>
              <a:rect l="l" t="t" r="r" b="b"/>
              <a:pathLst>
                <a:path w="11908" h="3621" extrusionOk="0">
                  <a:moveTo>
                    <a:pt x="2835" y="287"/>
                  </a:moveTo>
                  <a:lnTo>
                    <a:pt x="2835" y="1716"/>
                  </a:lnTo>
                  <a:lnTo>
                    <a:pt x="2096" y="2073"/>
                  </a:lnTo>
                  <a:lnTo>
                    <a:pt x="1358" y="1716"/>
                  </a:lnTo>
                  <a:lnTo>
                    <a:pt x="1358" y="287"/>
                  </a:lnTo>
                  <a:close/>
                  <a:moveTo>
                    <a:pt x="358" y="763"/>
                  </a:moveTo>
                  <a:lnTo>
                    <a:pt x="1001" y="811"/>
                  </a:lnTo>
                  <a:lnTo>
                    <a:pt x="1001" y="1763"/>
                  </a:lnTo>
                  <a:cubicBezTo>
                    <a:pt x="1001" y="1906"/>
                    <a:pt x="1072" y="2025"/>
                    <a:pt x="1215" y="2073"/>
                  </a:cubicBezTo>
                  <a:lnTo>
                    <a:pt x="1954" y="2430"/>
                  </a:lnTo>
                  <a:cubicBezTo>
                    <a:pt x="2001" y="2478"/>
                    <a:pt x="2073" y="2478"/>
                    <a:pt x="2096" y="2478"/>
                  </a:cubicBezTo>
                  <a:cubicBezTo>
                    <a:pt x="2120" y="2478"/>
                    <a:pt x="2215" y="2478"/>
                    <a:pt x="2239" y="2430"/>
                  </a:cubicBezTo>
                  <a:lnTo>
                    <a:pt x="3001" y="2073"/>
                  </a:lnTo>
                  <a:cubicBezTo>
                    <a:pt x="3120" y="2025"/>
                    <a:pt x="3192" y="1906"/>
                    <a:pt x="3192" y="1763"/>
                  </a:cubicBezTo>
                  <a:lnTo>
                    <a:pt x="3192" y="811"/>
                  </a:lnTo>
                  <a:lnTo>
                    <a:pt x="10646" y="811"/>
                  </a:lnTo>
                  <a:lnTo>
                    <a:pt x="11527" y="2025"/>
                  </a:lnTo>
                  <a:lnTo>
                    <a:pt x="10646" y="3240"/>
                  </a:lnTo>
                  <a:lnTo>
                    <a:pt x="382" y="3240"/>
                  </a:lnTo>
                  <a:lnTo>
                    <a:pt x="358" y="764"/>
                  </a:lnTo>
                  <a:lnTo>
                    <a:pt x="358" y="764"/>
                  </a:lnTo>
                  <a:cubicBezTo>
                    <a:pt x="358" y="787"/>
                    <a:pt x="370" y="799"/>
                    <a:pt x="376" y="799"/>
                  </a:cubicBezTo>
                  <a:cubicBezTo>
                    <a:pt x="382" y="799"/>
                    <a:pt x="382" y="787"/>
                    <a:pt x="358" y="763"/>
                  </a:cubicBezTo>
                  <a:lnTo>
                    <a:pt x="358" y="763"/>
                  </a:lnTo>
                  <a:lnTo>
                    <a:pt x="358" y="763"/>
                  </a:lnTo>
                  <a:close/>
                  <a:moveTo>
                    <a:pt x="1358" y="1"/>
                  </a:moveTo>
                  <a:cubicBezTo>
                    <a:pt x="1144" y="1"/>
                    <a:pt x="1001" y="144"/>
                    <a:pt x="1001" y="358"/>
                  </a:cubicBezTo>
                  <a:lnTo>
                    <a:pt x="1001" y="477"/>
                  </a:lnTo>
                  <a:lnTo>
                    <a:pt x="358" y="477"/>
                  </a:lnTo>
                  <a:cubicBezTo>
                    <a:pt x="167" y="501"/>
                    <a:pt x="1" y="644"/>
                    <a:pt x="1" y="834"/>
                  </a:cubicBezTo>
                  <a:lnTo>
                    <a:pt x="1" y="3311"/>
                  </a:lnTo>
                  <a:cubicBezTo>
                    <a:pt x="48" y="3454"/>
                    <a:pt x="191" y="3621"/>
                    <a:pt x="406" y="3621"/>
                  </a:cubicBezTo>
                  <a:lnTo>
                    <a:pt x="10646" y="3621"/>
                  </a:lnTo>
                  <a:cubicBezTo>
                    <a:pt x="10765" y="3621"/>
                    <a:pt x="10860" y="3573"/>
                    <a:pt x="10932" y="3478"/>
                  </a:cubicBezTo>
                  <a:lnTo>
                    <a:pt x="11837" y="2263"/>
                  </a:lnTo>
                  <a:cubicBezTo>
                    <a:pt x="11908" y="2144"/>
                    <a:pt x="11908" y="1954"/>
                    <a:pt x="11837" y="1835"/>
                  </a:cubicBezTo>
                  <a:lnTo>
                    <a:pt x="10932" y="620"/>
                  </a:lnTo>
                  <a:cubicBezTo>
                    <a:pt x="10884" y="525"/>
                    <a:pt x="10646" y="477"/>
                    <a:pt x="10646" y="477"/>
                  </a:cubicBezTo>
                  <a:lnTo>
                    <a:pt x="3192" y="477"/>
                  </a:lnTo>
                  <a:lnTo>
                    <a:pt x="3192" y="358"/>
                  </a:lnTo>
                  <a:cubicBezTo>
                    <a:pt x="3192" y="144"/>
                    <a:pt x="3049" y="1"/>
                    <a:pt x="283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18" name="Google Shape;14218;p27"/>
            <p:cNvSpPr/>
            <p:nvPr/>
          </p:nvSpPr>
          <p:spPr>
            <a:xfrm>
              <a:off x="5175388" y="3994808"/>
              <a:ext cx="297700" cy="89925"/>
            </a:xfrm>
            <a:custGeom>
              <a:avLst/>
              <a:gdLst/>
              <a:ahLst/>
              <a:cxnLst/>
              <a:rect l="l" t="t" r="r" b="b"/>
              <a:pathLst>
                <a:path w="11908" h="3597" extrusionOk="0">
                  <a:moveTo>
                    <a:pt x="2882" y="381"/>
                  </a:moveTo>
                  <a:lnTo>
                    <a:pt x="2882" y="1786"/>
                  </a:lnTo>
                  <a:lnTo>
                    <a:pt x="2120" y="2167"/>
                  </a:lnTo>
                  <a:lnTo>
                    <a:pt x="1382" y="1810"/>
                  </a:lnTo>
                  <a:lnTo>
                    <a:pt x="1382" y="381"/>
                  </a:lnTo>
                  <a:close/>
                  <a:moveTo>
                    <a:pt x="1358" y="0"/>
                  </a:moveTo>
                  <a:cubicBezTo>
                    <a:pt x="1144" y="0"/>
                    <a:pt x="1001" y="143"/>
                    <a:pt x="1001" y="357"/>
                  </a:cubicBezTo>
                  <a:lnTo>
                    <a:pt x="1001" y="477"/>
                  </a:lnTo>
                  <a:lnTo>
                    <a:pt x="358" y="477"/>
                  </a:lnTo>
                  <a:cubicBezTo>
                    <a:pt x="358" y="477"/>
                    <a:pt x="1" y="667"/>
                    <a:pt x="1" y="834"/>
                  </a:cubicBezTo>
                  <a:lnTo>
                    <a:pt x="1" y="1405"/>
                  </a:lnTo>
                  <a:cubicBezTo>
                    <a:pt x="1" y="1501"/>
                    <a:pt x="96" y="1572"/>
                    <a:pt x="191" y="1572"/>
                  </a:cubicBezTo>
                  <a:cubicBezTo>
                    <a:pt x="287" y="1572"/>
                    <a:pt x="358" y="1501"/>
                    <a:pt x="358" y="1405"/>
                  </a:cubicBezTo>
                  <a:lnTo>
                    <a:pt x="358" y="834"/>
                  </a:lnTo>
                  <a:lnTo>
                    <a:pt x="1001" y="834"/>
                  </a:lnTo>
                  <a:lnTo>
                    <a:pt x="1001" y="1786"/>
                  </a:lnTo>
                  <a:cubicBezTo>
                    <a:pt x="1001" y="1929"/>
                    <a:pt x="1072" y="2048"/>
                    <a:pt x="1191" y="2120"/>
                  </a:cubicBezTo>
                  <a:lnTo>
                    <a:pt x="1954" y="2477"/>
                  </a:lnTo>
                  <a:cubicBezTo>
                    <a:pt x="2001" y="2501"/>
                    <a:pt x="2073" y="2501"/>
                    <a:pt x="2096" y="2501"/>
                  </a:cubicBezTo>
                  <a:cubicBezTo>
                    <a:pt x="2120" y="2501"/>
                    <a:pt x="2215" y="2501"/>
                    <a:pt x="2239" y="2477"/>
                  </a:cubicBezTo>
                  <a:lnTo>
                    <a:pt x="2978" y="2120"/>
                  </a:lnTo>
                  <a:cubicBezTo>
                    <a:pt x="3097" y="2048"/>
                    <a:pt x="3192" y="1929"/>
                    <a:pt x="3192" y="1786"/>
                  </a:cubicBezTo>
                  <a:lnTo>
                    <a:pt x="3192" y="810"/>
                  </a:lnTo>
                  <a:lnTo>
                    <a:pt x="10646" y="810"/>
                  </a:lnTo>
                  <a:lnTo>
                    <a:pt x="11527" y="2024"/>
                  </a:lnTo>
                  <a:lnTo>
                    <a:pt x="10646" y="3239"/>
                  </a:lnTo>
                  <a:lnTo>
                    <a:pt x="358" y="3239"/>
                  </a:lnTo>
                  <a:lnTo>
                    <a:pt x="358" y="2144"/>
                  </a:lnTo>
                  <a:cubicBezTo>
                    <a:pt x="358" y="2048"/>
                    <a:pt x="310" y="2001"/>
                    <a:pt x="215" y="1977"/>
                  </a:cubicBezTo>
                  <a:cubicBezTo>
                    <a:pt x="194" y="1968"/>
                    <a:pt x="173" y="1964"/>
                    <a:pt x="153" y="1964"/>
                  </a:cubicBezTo>
                  <a:cubicBezTo>
                    <a:pt x="65" y="1964"/>
                    <a:pt x="1" y="2046"/>
                    <a:pt x="1" y="2144"/>
                  </a:cubicBezTo>
                  <a:lnTo>
                    <a:pt x="1" y="3239"/>
                  </a:lnTo>
                  <a:cubicBezTo>
                    <a:pt x="1" y="3453"/>
                    <a:pt x="167" y="3596"/>
                    <a:pt x="358" y="3596"/>
                  </a:cubicBezTo>
                  <a:lnTo>
                    <a:pt x="10646" y="3596"/>
                  </a:lnTo>
                  <a:cubicBezTo>
                    <a:pt x="10765" y="3596"/>
                    <a:pt x="10860" y="3549"/>
                    <a:pt x="10932" y="3453"/>
                  </a:cubicBezTo>
                  <a:lnTo>
                    <a:pt x="11837" y="2239"/>
                  </a:lnTo>
                  <a:cubicBezTo>
                    <a:pt x="11908" y="2120"/>
                    <a:pt x="11908" y="1929"/>
                    <a:pt x="11837" y="1810"/>
                  </a:cubicBezTo>
                  <a:lnTo>
                    <a:pt x="10932" y="619"/>
                  </a:lnTo>
                  <a:cubicBezTo>
                    <a:pt x="10884" y="548"/>
                    <a:pt x="10765" y="477"/>
                    <a:pt x="10646" y="477"/>
                  </a:cubicBezTo>
                  <a:lnTo>
                    <a:pt x="3192" y="477"/>
                  </a:lnTo>
                  <a:lnTo>
                    <a:pt x="3192" y="357"/>
                  </a:lnTo>
                  <a:cubicBezTo>
                    <a:pt x="3192" y="143"/>
                    <a:pt x="3049" y="0"/>
                    <a:pt x="283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19" name="Google Shape;14219;p27"/>
          <p:cNvGrpSpPr/>
          <p:nvPr/>
        </p:nvGrpSpPr>
        <p:grpSpPr>
          <a:xfrm>
            <a:off x="6273377" y="3989230"/>
            <a:ext cx="364570" cy="355750"/>
            <a:chOff x="5676088" y="3788808"/>
            <a:chExt cx="304850" cy="297475"/>
          </a:xfrm>
        </p:grpSpPr>
        <p:sp>
          <p:nvSpPr>
            <p:cNvPr id="14220" name="Google Shape;14220;p27"/>
            <p:cNvSpPr/>
            <p:nvPr/>
          </p:nvSpPr>
          <p:spPr>
            <a:xfrm>
              <a:off x="5676088" y="3788808"/>
              <a:ext cx="304850" cy="297475"/>
            </a:xfrm>
            <a:custGeom>
              <a:avLst/>
              <a:gdLst/>
              <a:ahLst/>
              <a:cxnLst/>
              <a:rect l="l" t="t" r="r" b="b"/>
              <a:pathLst>
                <a:path w="12194" h="11899" extrusionOk="0">
                  <a:moveTo>
                    <a:pt x="5970" y="1982"/>
                  </a:moveTo>
                  <a:cubicBezTo>
                    <a:pt x="8165" y="1982"/>
                    <a:pt x="9931" y="3767"/>
                    <a:pt x="9931" y="5954"/>
                  </a:cubicBezTo>
                  <a:cubicBezTo>
                    <a:pt x="9931" y="7740"/>
                    <a:pt x="8717" y="9312"/>
                    <a:pt x="6978" y="9788"/>
                  </a:cubicBezTo>
                  <a:cubicBezTo>
                    <a:pt x="6907" y="9812"/>
                    <a:pt x="6835" y="9907"/>
                    <a:pt x="6859" y="10002"/>
                  </a:cubicBezTo>
                  <a:cubicBezTo>
                    <a:pt x="6901" y="10064"/>
                    <a:pt x="6960" y="10126"/>
                    <a:pt x="7037" y="10126"/>
                  </a:cubicBezTo>
                  <a:cubicBezTo>
                    <a:pt x="7049" y="10126"/>
                    <a:pt x="7061" y="10125"/>
                    <a:pt x="7074" y="10122"/>
                  </a:cubicBezTo>
                  <a:cubicBezTo>
                    <a:pt x="8931" y="9645"/>
                    <a:pt x="10193" y="8002"/>
                    <a:pt x="10289" y="6121"/>
                  </a:cubicBezTo>
                  <a:lnTo>
                    <a:pt x="11575" y="6121"/>
                  </a:lnTo>
                  <a:cubicBezTo>
                    <a:pt x="11503" y="7550"/>
                    <a:pt x="10955" y="8907"/>
                    <a:pt x="9931" y="9907"/>
                  </a:cubicBezTo>
                  <a:cubicBezTo>
                    <a:pt x="8884" y="10955"/>
                    <a:pt x="7455" y="11550"/>
                    <a:pt x="5978" y="11550"/>
                  </a:cubicBezTo>
                  <a:cubicBezTo>
                    <a:pt x="4478" y="11550"/>
                    <a:pt x="3097" y="10955"/>
                    <a:pt x="2025" y="9907"/>
                  </a:cubicBezTo>
                  <a:cubicBezTo>
                    <a:pt x="1001" y="8907"/>
                    <a:pt x="429" y="7550"/>
                    <a:pt x="382" y="6121"/>
                  </a:cubicBezTo>
                  <a:lnTo>
                    <a:pt x="1668" y="6121"/>
                  </a:lnTo>
                  <a:cubicBezTo>
                    <a:pt x="1739" y="8431"/>
                    <a:pt x="3644" y="10264"/>
                    <a:pt x="5978" y="10264"/>
                  </a:cubicBezTo>
                  <a:lnTo>
                    <a:pt x="6240" y="10264"/>
                  </a:lnTo>
                  <a:cubicBezTo>
                    <a:pt x="6335" y="10264"/>
                    <a:pt x="6431" y="10169"/>
                    <a:pt x="6431" y="10098"/>
                  </a:cubicBezTo>
                  <a:cubicBezTo>
                    <a:pt x="6431" y="9979"/>
                    <a:pt x="6335" y="9907"/>
                    <a:pt x="6240" y="9907"/>
                  </a:cubicBezTo>
                  <a:lnTo>
                    <a:pt x="5978" y="9907"/>
                  </a:lnTo>
                  <a:cubicBezTo>
                    <a:pt x="3478" y="9907"/>
                    <a:pt x="1477" y="7550"/>
                    <a:pt x="2144" y="4954"/>
                  </a:cubicBezTo>
                  <a:cubicBezTo>
                    <a:pt x="2430" y="3715"/>
                    <a:pt x="3740" y="2406"/>
                    <a:pt x="5002" y="2096"/>
                  </a:cubicBezTo>
                  <a:cubicBezTo>
                    <a:pt x="5331" y="2018"/>
                    <a:pt x="5655" y="1982"/>
                    <a:pt x="5970" y="1982"/>
                  </a:cubicBezTo>
                  <a:close/>
                  <a:moveTo>
                    <a:pt x="5931" y="0"/>
                  </a:moveTo>
                  <a:cubicBezTo>
                    <a:pt x="5026" y="0"/>
                    <a:pt x="4121" y="215"/>
                    <a:pt x="3335" y="620"/>
                  </a:cubicBezTo>
                  <a:cubicBezTo>
                    <a:pt x="3239" y="643"/>
                    <a:pt x="3216" y="763"/>
                    <a:pt x="3239" y="858"/>
                  </a:cubicBezTo>
                  <a:cubicBezTo>
                    <a:pt x="3258" y="931"/>
                    <a:pt x="3331" y="962"/>
                    <a:pt x="3408" y="962"/>
                  </a:cubicBezTo>
                  <a:cubicBezTo>
                    <a:pt x="3431" y="962"/>
                    <a:pt x="3455" y="959"/>
                    <a:pt x="3478" y="953"/>
                  </a:cubicBezTo>
                  <a:cubicBezTo>
                    <a:pt x="4240" y="572"/>
                    <a:pt x="5073" y="381"/>
                    <a:pt x="5931" y="381"/>
                  </a:cubicBezTo>
                  <a:cubicBezTo>
                    <a:pt x="7431" y="381"/>
                    <a:pt x="8836" y="977"/>
                    <a:pt x="9908" y="2025"/>
                  </a:cubicBezTo>
                  <a:cubicBezTo>
                    <a:pt x="10908" y="3025"/>
                    <a:pt x="11479" y="4382"/>
                    <a:pt x="11527" y="5811"/>
                  </a:cubicBezTo>
                  <a:lnTo>
                    <a:pt x="10265" y="5811"/>
                  </a:lnTo>
                  <a:cubicBezTo>
                    <a:pt x="10170" y="3501"/>
                    <a:pt x="8264" y="1667"/>
                    <a:pt x="5931" y="1667"/>
                  </a:cubicBezTo>
                  <a:cubicBezTo>
                    <a:pt x="3621" y="1667"/>
                    <a:pt x="1715" y="3501"/>
                    <a:pt x="1620" y="5811"/>
                  </a:cubicBezTo>
                  <a:lnTo>
                    <a:pt x="358" y="5811"/>
                  </a:lnTo>
                  <a:cubicBezTo>
                    <a:pt x="406" y="4025"/>
                    <a:pt x="1311" y="2382"/>
                    <a:pt x="2763" y="1358"/>
                  </a:cubicBezTo>
                  <a:lnTo>
                    <a:pt x="2787" y="1334"/>
                  </a:lnTo>
                  <a:cubicBezTo>
                    <a:pt x="2858" y="1286"/>
                    <a:pt x="2882" y="1191"/>
                    <a:pt x="2858" y="1096"/>
                  </a:cubicBezTo>
                  <a:cubicBezTo>
                    <a:pt x="2815" y="1038"/>
                    <a:pt x="2754" y="1007"/>
                    <a:pt x="2692" y="1007"/>
                  </a:cubicBezTo>
                  <a:cubicBezTo>
                    <a:pt x="2652" y="1007"/>
                    <a:pt x="2610" y="1020"/>
                    <a:pt x="2573" y="1048"/>
                  </a:cubicBezTo>
                  <a:lnTo>
                    <a:pt x="2549" y="1072"/>
                  </a:lnTo>
                  <a:cubicBezTo>
                    <a:pt x="953" y="2168"/>
                    <a:pt x="1" y="4025"/>
                    <a:pt x="1" y="5954"/>
                  </a:cubicBezTo>
                  <a:cubicBezTo>
                    <a:pt x="1" y="7954"/>
                    <a:pt x="953" y="9764"/>
                    <a:pt x="2668" y="10931"/>
                  </a:cubicBezTo>
                  <a:cubicBezTo>
                    <a:pt x="3287" y="11336"/>
                    <a:pt x="4002" y="11646"/>
                    <a:pt x="4764" y="11789"/>
                  </a:cubicBezTo>
                  <a:cubicBezTo>
                    <a:pt x="5157" y="11863"/>
                    <a:pt x="5548" y="11899"/>
                    <a:pt x="5933" y="11899"/>
                  </a:cubicBezTo>
                  <a:cubicBezTo>
                    <a:pt x="7527" y="11899"/>
                    <a:pt x="9014" y="11277"/>
                    <a:pt x="10146" y="10145"/>
                  </a:cubicBezTo>
                  <a:cubicBezTo>
                    <a:pt x="11575" y="8740"/>
                    <a:pt x="12194" y="6788"/>
                    <a:pt x="11789" y="4763"/>
                  </a:cubicBezTo>
                  <a:cubicBezTo>
                    <a:pt x="11622" y="4025"/>
                    <a:pt x="11336" y="3311"/>
                    <a:pt x="10908" y="2668"/>
                  </a:cubicBezTo>
                  <a:cubicBezTo>
                    <a:pt x="9765" y="977"/>
                    <a:pt x="7931" y="0"/>
                    <a:pt x="593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1" name="Google Shape;14221;p27"/>
            <p:cNvSpPr/>
            <p:nvPr/>
          </p:nvSpPr>
          <p:spPr>
            <a:xfrm>
              <a:off x="5861263" y="3905883"/>
              <a:ext cx="30975" cy="62750"/>
            </a:xfrm>
            <a:custGeom>
              <a:avLst/>
              <a:gdLst/>
              <a:ahLst/>
              <a:cxnLst/>
              <a:rect l="l" t="t" r="r" b="b"/>
              <a:pathLst>
                <a:path w="1239" h="2510" extrusionOk="0">
                  <a:moveTo>
                    <a:pt x="1065" y="0"/>
                  </a:moveTo>
                  <a:cubicBezTo>
                    <a:pt x="1004" y="0"/>
                    <a:pt x="936" y="31"/>
                    <a:pt x="881" y="104"/>
                  </a:cubicBezTo>
                  <a:lnTo>
                    <a:pt x="0" y="2247"/>
                  </a:lnTo>
                  <a:cubicBezTo>
                    <a:pt x="0" y="2366"/>
                    <a:pt x="24" y="2486"/>
                    <a:pt x="119" y="2509"/>
                  </a:cubicBezTo>
                  <a:lnTo>
                    <a:pt x="167" y="2509"/>
                  </a:lnTo>
                  <a:cubicBezTo>
                    <a:pt x="238" y="2509"/>
                    <a:pt x="286" y="2486"/>
                    <a:pt x="333" y="2390"/>
                  </a:cubicBezTo>
                  <a:lnTo>
                    <a:pt x="1215" y="247"/>
                  </a:lnTo>
                  <a:cubicBezTo>
                    <a:pt x="1238" y="176"/>
                    <a:pt x="1215" y="80"/>
                    <a:pt x="1119" y="9"/>
                  </a:cubicBezTo>
                  <a:cubicBezTo>
                    <a:pt x="1102" y="3"/>
                    <a:pt x="1084" y="0"/>
                    <a:pt x="1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2" name="Google Shape;14222;p27"/>
            <p:cNvSpPr/>
            <p:nvPr/>
          </p:nvSpPr>
          <p:spPr>
            <a:xfrm>
              <a:off x="5747538" y="3906083"/>
              <a:ext cx="42300" cy="66725"/>
            </a:xfrm>
            <a:custGeom>
              <a:avLst/>
              <a:gdLst/>
              <a:ahLst/>
              <a:cxnLst/>
              <a:rect l="l" t="t" r="r" b="b"/>
              <a:pathLst>
                <a:path w="1692" h="2669" extrusionOk="0">
                  <a:moveTo>
                    <a:pt x="596" y="1"/>
                  </a:moveTo>
                  <a:cubicBezTo>
                    <a:pt x="501" y="1"/>
                    <a:pt x="429" y="72"/>
                    <a:pt x="405" y="168"/>
                  </a:cubicBezTo>
                  <a:lnTo>
                    <a:pt x="215" y="1168"/>
                  </a:lnTo>
                  <a:cubicBezTo>
                    <a:pt x="215" y="1239"/>
                    <a:pt x="262" y="1287"/>
                    <a:pt x="286" y="1358"/>
                  </a:cubicBezTo>
                  <a:cubicBezTo>
                    <a:pt x="322" y="1370"/>
                    <a:pt x="352" y="1376"/>
                    <a:pt x="381" y="1376"/>
                  </a:cubicBezTo>
                  <a:cubicBezTo>
                    <a:pt x="411" y="1376"/>
                    <a:pt x="441" y="1370"/>
                    <a:pt x="477" y="1358"/>
                  </a:cubicBezTo>
                  <a:lnTo>
                    <a:pt x="501" y="1358"/>
                  </a:lnTo>
                  <a:cubicBezTo>
                    <a:pt x="596" y="1311"/>
                    <a:pt x="667" y="1287"/>
                    <a:pt x="858" y="1287"/>
                  </a:cubicBezTo>
                  <a:cubicBezTo>
                    <a:pt x="1001" y="1287"/>
                    <a:pt x="1120" y="1358"/>
                    <a:pt x="1215" y="1430"/>
                  </a:cubicBezTo>
                  <a:cubicBezTo>
                    <a:pt x="1310" y="1525"/>
                    <a:pt x="1358" y="1668"/>
                    <a:pt x="1358" y="1835"/>
                  </a:cubicBezTo>
                  <a:cubicBezTo>
                    <a:pt x="1358" y="2097"/>
                    <a:pt x="1120" y="2311"/>
                    <a:pt x="858" y="2311"/>
                  </a:cubicBezTo>
                  <a:cubicBezTo>
                    <a:pt x="596" y="2311"/>
                    <a:pt x="381" y="2120"/>
                    <a:pt x="358" y="1858"/>
                  </a:cubicBezTo>
                  <a:lnTo>
                    <a:pt x="358" y="1787"/>
                  </a:lnTo>
                  <a:cubicBezTo>
                    <a:pt x="358" y="1716"/>
                    <a:pt x="286" y="1644"/>
                    <a:pt x="191" y="1620"/>
                  </a:cubicBezTo>
                  <a:cubicBezTo>
                    <a:pt x="176" y="1617"/>
                    <a:pt x="161" y="1616"/>
                    <a:pt x="147" y="1616"/>
                  </a:cubicBezTo>
                  <a:cubicBezTo>
                    <a:pt x="55" y="1616"/>
                    <a:pt x="0" y="1683"/>
                    <a:pt x="0" y="1787"/>
                  </a:cubicBezTo>
                  <a:lnTo>
                    <a:pt x="0" y="1906"/>
                  </a:lnTo>
                  <a:cubicBezTo>
                    <a:pt x="48" y="2335"/>
                    <a:pt x="405" y="2668"/>
                    <a:pt x="810" y="2668"/>
                  </a:cubicBezTo>
                  <a:lnTo>
                    <a:pt x="858" y="2668"/>
                  </a:lnTo>
                  <a:cubicBezTo>
                    <a:pt x="1286" y="2668"/>
                    <a:pt x="1667" y="2311"/>
                    <a:pt x="1691" y="1858"/>
                  </a:cubicBezTo>
                  <a:cubicBezTo>
                    <a:pt x="1691" y="1620"/>
                    <a:pt x="1620" y="1382"/>
                    <a:pt x="1453" y="1239"/>
                  </a:cubicBezTo>
                  <a:cubicBezTo>
                    <a:pt x="1334" y="1001"/>
                    <a:pt x="1096" y="906"/>
                    <a:pt x="882" y="906"/>
                  </a:cubicBezTo>
                  <a:cubicBezTo>
                    <a:pt x="786" y="906"/>
                    <a:pt x="691" y="906"/>
                    <a:pt x="643" y="930"/>
                  </a:cubicBezTo>
                  <a:lnTo>
                    <a:pt x="739" y="358"/>
                  </a:lnTo>
                  <a:lnTo>
                    <a:pt x="1406" y="358"/>
                  </a:lnTo>
                  <a:cubicBezTo>
                    <a:pt x="1501" y="358"/>
                    <a:pt x="1596" y="310"/>
                    <a:pt x="1596" y="215"/>
                  </a:cubicBezTo>
                  <a:cubicBezTo>
                    <a:pt x="1596" y="96"/>
                    <a:pt x="1525" y="1"/>
                    <a:pt x="1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3" name="Google Shape;14223;p27"/>
            <p:cNvSpPr/>
            <p:nvPr/>
          </p:nvSpPr>
          <p:spPr>
            <a:xfrm>
              <a:off x="5798738" y="3904308"/>
              <a:ext cx="41100" cy="67075"/>
            </a:xfrm>
            <a:custGeom>
              <a:avLst/>
              <a:gdLst/>
              <a:ahLst/>
              <a:cxnLst/>
              <a:rect l="l" t="t" r="r" b="b"/>
              <a:pathLst>
                <a:path w="1644" h="2683" extrusionOk="0">
                  <a:moveTo>
                    <a:pt x="803" y="297"/>
                  </a:moveTo>
                  <a:cubicBezTo>
                    <a:pt x="1066" y="297"/>
                    <a:pt x="1286" y="511"/>
                    <a:pt x="1286" y="762"/>
                  </a:cubicBezTo>
                  <a:lnTo>
                    <a:pt x="1286" y="1858"/>
                  </a:lnTo>
                  <a:cubicBezTo>
                    <a:pt x="1286" y="2121"/>
                    <a:pt x="1064" y="2332"/>
                    <a:pt x="822" y="2332"/>
                  </a:cubicBezTo>
                  <a:cubicBezTo>
                    <a:pt x="779" y="2332"/>
                    <a:pt x="735" y="2325"/>
                    <a:pt x="691" y="2310"/>
                  </a:cubicBezTo>
                  <a:cubicBezTo>
                    <a:pt x="477" y="2263"/>
                    <a:pt x="334" y="2072"/>
                    <a:pt x="334" y="1834"/>
                  </a:cubicBezTo>
                  <a:lnTo>
                    <a:pt x="334" y="786"/>
                  </a:lnTo>
                  <a:cubicBezTo>
                    <a:pt x="334" y="596"/>
                    <a:pt x="477" y="381"/>
                    <a:pt x="691" y="310"/>
                  </a:cubicBezTo>
                  <a:cubicBezTo>
                    <a:pt x="729" y="301"/>
                    <a:pt x="766" y="297"/>
                    <a:pt x="803" y="297"/>
                  </a:cubicBezTo>
                  <a:close/>
                  <a:moveTo>
                    <a:pt x="834" y="0"/>
                  </a:moveTo>
                  <a:cubicBezTo>
                    <a:pt x="382" y="0"/>
                    <a:pt x="1" y="358"/>
                    <a:pt x="1" y="834"/>
                  </a:cubicBezTo>
                  <a:lnTo>
                    <a:pt x="1" y="1858"/>
                  </a:lnTo>
                  <a:cubicBezTo>
                    <a:pt x="1" y="2263"/>
                    <a:pt x="262" y="2620"/>
                    <a:pt x="643" y="2668"/>
                  </a:cubicBezTo>
                  <a:cubicBezTo>
                    <a:pt x="700" y="2678"/>
                    <a:pt x="756" y="2682"/>
                    <a:pt x="811" y="2682"/>
                  </a:cubicBezTo>
                  <a:cubicBezTo>
                    <a:pt x="1280" y="2682"/>
                    <a:pt x="1644" y="2328"/>
                    <a:pt x="1644" y="1858"/>
                  </a:cubicBezTo>
                  <a:lnTo>
                    <a:pt x="1644" y="834"/>
                  </a:lnTo>
                  <a:cubicBezTo>
                    <a:pt x="1620" y="381"/>
                    <a:pt x="1286" y="0"/>
                    <a:pt x="8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4" name="Google Shape;14224;p27"/>
            <p:cNvSpPr/>
            <p:nvPr/>
          </p:nvSpPr>
          <p:spPr>
            <a:xfrm>
              <a:off x="5851713" y="3909058"/>
              <a:ext cx="14925" cy="14925"/>
            </a:xfrm>
            <a:custGeom>
              <a:avLst/>
              <a:gdLst/>
              <a:ahLst/>
              <a:cxnLst/>
              <a:rect l="l" t="t" r="r" b="b"/>
              <a:pathLst>
                <a:path w="597" h="597" extrusionOk="0">
                  <a:moveTo>
                    <a:pt x="287" y="1"/>
                  </a:moveTo>
                  <a:cubicBezTo>
                    <a:pt x="120" y="1"/>
                    <a:pt x="1" y="144"/>
                    <a:pt x="1" y="311"/>
                  </a:cubicBezTo>
                  <a:cubicBezTo>
                    <a:pt x="1" y="477"/>
                    <a:pt x="120" y="596"/>
                    <a:pt x="287" y="596"/>
                  </a:cubicBezTo>
                  <a:cubicBezTo>
                    <a:pt x="453" y="596"/>
                    <a:pt x="596" y="477"/>
                    <a:pt x="596" y="311"/>
                  </a:cubicBezTo>
                  <a:cubicBezTo>
                    <a:pt x="596" y="144"/>
                    <a:pt x="453" y="1"/>
                    <a:pt x="28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5" name="Google Shape;14225;p27"/>
            <p:cNvSpPr/>
            <p:nvPr/>
          </p:nvSpPr>
          <p:spPr>
            <a:xfrm>
              <a:off x="5888038" y="3951933"/>
              <a:ext cx="14925" cy="14900"/>
            </a:xfrm>
            <a:custGeom>
              <a:avLst/>
              <a:gdLst/>
              <a:ahLst/>
              <a:cxnLst/>
              <a:rect l="l" t="t" r="r" b="b"/>
              <a:pathLst>
                <a:path w="597" h="596" extrusionOk="0">
                  <a:moveTo>
                    <a:pt x="286" y="1"/>
                  </a:moveTo>
                  <a:cubicBezTo>
                    <a:pt x="120" y="1"/>
                    <a:pt x="1" y="120"/>
                    <a:pt x="1" y="286"/>
                  </a:cubicBezTo>
                  <a:cubicBezTo>
                    <a:pt x="1" y="429"/>
                    <a:pt x="120" y="596"/>
                    <a:pt x="286" y="596"/>
                  </a:cubicBezTo>
                  <a:cubicBezTo>
                    <a:pt x="477" y="596"/>
                    <a:pt x="596" y="477"/>
                    <a:pt x="596" y="286"/>
                  </a:cubicBezTo>
                  <a:cubicBezTo>
                    <a:pt x="596" y="120"/>
                    <a:pt x="477" y="1"/>
                    <a:pt x="28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26" name="Google Shape;14226;p27"/>
          <p:cNvGrpSpPr/>
          <p:nvPr/>
        </p:nvGrpSpPr>
        <p:grpSpPr>
          <a:xfrm>
            <a:off x="6997507" y="3989948"/>
            <a:ext cx="356019" cy="356737"/>
            <a:chOff x="6154163" y="3789408"/>
            <a:chExt cx="297700" cy="298300"/>
          </a:xfrm>
        </p:grpSpPr>
        <p:sp>
          <p:nvSpPr>
            <p:cNvPr id="14227" name="Google Shape;14227;p27"/>
            <p:cNvSpPr/>
            <p:nvPr/>
          </p:nvSpPr>
          <p:spPr>
            <a:xfrm>
              <a:off x="6283363" y="3813208"/>
              <a:ext cx="15500" cy="8975"/>
            </a:xfrm>
            <a:custGeom>
              <a:avLst/>
              <a:gdLst/>
              <a:ahLst/>
              <a:cxnLst/>
              <a:rect l="l" t="t" r="r" b="b"/>
              <a:pathLst>
                <a:path w="620" h="359" extrusionOk="0">
                  <a:moveTo>
                    <a:pt x="191" y="1"/>
                  </a:moveTo>
                  <a:cubicBezTo>
                    <a:pt x="120" y="1"/>
                    <a:pt x="24" y="72"/>
                    <a:pt x="24" y="144"/>
                  </a:cubicBezTo>
                  <a:cubicBezTo>
                    <a:pt x="0" y="263"/>
                    <a:pt x="72" y="358"/>
                    <a:pt x="191" y="358"/>
                  </a:cubicBezTo>
                  <a:lnTo>
                    <a:pt x="429" y="358"/>
                  </a:lnTo>
                  <a:cubicBezTo>
                    <a:pt x="524" y="358"/>
                    <a:pt x="620" y="310"/>
                    <a:pt x="620" y="215"/>
                  </a:cubicBezTo>
                  <a:cubicBezTo>
                    <a:pt x="620"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8" name="Google Shape;14228;p27"/>
            <p:cNvSpPr/>
            <p:nvPr/>
          </p:nvSpPr>
          <p:spPr>
            <a:xfrm>
              <a:off x="6260138" y="3813208"/>
              <a:ext cx="14925" cy="8975"/>
            </a:xfrm>
            <a:custGeom>
              <a:avLst/>
              <a:gdLst/>
              <a:ahLst/>
              <a:cxnLst/>
              <a:rect l="l" t="t" r="r" b="b"/>
              <a:pathLst>
                <a:path w="597" h="359" extrusionOk="0">
                  <a:moveTo>
                    <a:pt x="215" y="1"/>
                  </a:moveTo>
                  <a:cubicBezTo>
                    <a:pt x="120" y="1"/>
                    <a:pt x="25" y="72"/>
                    <a:pt x="25" y="144"/>
                  </a:cubicBezTo>
                  <a:cubicBezTo>
                    <a:pt x="1" y="263"/>
                    <a:pt x="96" y="358"/>
                    <a:pt x="167" y="358"/>
                  </a:cubicBezTo>
                  <a:lnTo>
                    <a:pt x="406" y="358"/>
                  </a:lnTo>
                  <a:cubicBezTo>
                    <a:pt x="501" y="358"/>
                    <a:pt x="596" y="310"/>
                    <a:pt x="596" y="215"/>
                  </a:cubicBezTo>
                  <a:cubicBezTo>
                    <a:pt x="596" y="96"/>
                    <a:pt x="525" y="1"/>
                    <a:pt x="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9" name="Google Shape;14229;p27"/>
            <p:cNvSpPr/>
            <p:nvPr/>
          </p:nvSpPr>
          <p:spPr>
            <a:xfrm>
              <a:off x="6376238" y="3813208"/>
              <a:ext cx="14900" cy="8975"/>
            </a:xfrm>
            <a:custGeom>
              <a:avLst/>
              <a:gdLst/>
              <a:ahLst/>
              <a:cxnLst/>
              <a:rect l="l" t="t" r="r" b="b"/>
              <a:pathLst>
                <a:path w="596" h="359" extrusionOk="0">
                  <a:moveTo>
                    <a:pt x="167" y="1"/>
                  </a:moveTo>
                  <a:cubicBezTo>
                    <a:pt x="96" y="1"/>
                    <a:pt x="1" y="72"/>
                    <a:pt x="1" y="144"/>
                  </a:cubicBezTo>
                  <a:cubicBezTo>
                    <a:pt x="1" y="263"/>
                    <a:pt x="96" y="358"/>
                    <a:pt x="167" y="358"/>
                  </a:cubicBezTo>
                  <a:lnTo>
                    <a:pt x="405" y="358"/>
                  </a:lnTo>
                  <a:cubicBezTo>
                    <a:pt x="501" y="358"/>
                    <a:pt x="596" y="310"/>
                    <a:pt x="596" y="215"/>
                  </a:cubicBezTo>
                  <a:cubicBezTo>
                    <a:pt x="596" y="96"/>
                    <a:pt x="524" y="1"/>
                    <a:pt x="40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0" name="Google Shape;14230;p27"/>
            <p:cNvSpPr/>
            <p:nvPr/>
          </p:nvSpPr>
          <p:spPr>
            <a:xfrm>
              <a:off x="6329813" y="3813208"/>
              <a:ext cx="14900" cy="8975"/>
            </a:xfrm>
            <a:custGeom>
              <a:avLst/>
              <a:gdLst/>
              <a:ahLst/>
              <a:cxnLst/>
              <a:rect l="l" t="t" r="r" b="b"/>
              <a:pathLst>
                <a:path w="596" h="359" extrusionOk="0">
                  <a:moveTo>
                    <a:pt x="191" y="1"/>
                  </a:moveTo>
                  <a:cubicBezTo>
                    <a:pt x="95" y="1"/>
                    <a:pt x="0" y="72"/>
                    <a:pt x="0" y="144"/>
                  </a:cubicBezTo>
                  <a:cubicBezTo>
                    <a:pt x="0" y="263"/>
                    <a:pt x="71" y="358"/>
                    <a:pt x="191" y="358"/>
                  </a:cubicBezTo>
                  <a:lnTo>
                    <a:pt x="429" y="358"/>
                  </a:lnTo>
                  <a:cubicBezTo>
                    <a:pt x="500" y="358"/>
                    <a:pt x="595" y="310"/>
                    <a:pt x="595" y="215"/>
                  </a:cubicBezTo>
                  <a:cubicBezTo>
                    <a:pt x="595"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1" name="Google Shape;14231;p27"/>
            <p:cNvSpPr/>
            <p:nvPr/>
          </p:nvSpPr>
          <p:spPr>
            <a:xfrm>
              <a:off x="63530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29" y="358"/>
                  </a:lnTo>
                  <a:cubicBezTo>
                    <a:pt x="501" y="358"/>
                    <a:pt x="596" y="310"/>
                    <a:pt x="596" y="215"/>
                  </a:cubicBezTo>
                  <a:cubicBezTo>
                    <a:pt x="596" y="96"/>
                    <a:pt x="525"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2" name="Google Shape;14232;p27"/>
            <p:cNvSpPr/>
            <p:nvPr/>
          </p:nvSpPr>
          <p:spPr>
            <a:xfrm>
              <a:off x="6305988" y="3813208"/>
              <a:ext cx="16100" cy="8975"/>
            </a:xfrm>
            <a:custGeom>
              <a:avLst/>
              <a:gdLst/>
              <a:ahLst/>
              <a:cxnLst/>
              <a:rect l="l" t="t" r="r" b="b"/>
              <a:pathLst>
                <a:path w="644" h="359" extrusionOk="0">
                  <a:moveTo>
                    <a:pt x="215" y="1"/>
                  </a:moveTo>
                  <a:cubicBezTo>
                    <a:pt x="120" y="1"/>
                    <a:pt x="48" y="72"/>
                    <a:pt x="48" y="144"/>
                  </a:cubicBezTo>
                  <a:cubicBezTo>
                    <a:pt x="0" y="263"/>
                    <a:pt x="96" y="358"/>
                    <a:pt x="215" y="358"/>
                  </a:cubicBezTo>
                  <a:lnTo>
                    <a:pt x="453" y="358"/>
                  </a:lnTo>
                  <a:cubicBezTo>
                    <a:pt x="548" y="358"/>
                    <a:pt x="643" y="310"/>
                    <a:pt x="643" y="215"/>
                  </a:cubicBezTo>
                  <a:cubicBezTo>
                    <a:pt x="643" y="96"/>
                    <a:pt x="572" y="1"/>
                    <a:pt x="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3" name="Google Shape;14233;p27"/>
            <p:cNvSpPr/>
            <p:nvPr/>
          </p:nvSpPr>
          <p:spPr>
            <a:xfrm>
              <a:off x="6191088" y="3813208"/>
              <a:ext cx="14900" cy="8975"/>
            </a:xfrm>
            <a:custGeom>
              <a:avLst/>
              <a:gdLst/>
              <a:ahLst/>
              <a:cxnLst/>
              <a:rect l="l" t="t" r="r" b="b"/>
              <a:pathLst>
                <a:path w="596" h="359" extrusionOk="0">
                  <a:moveTo>
                    <a:pt x="191" y="1"/>
                  </a:moveTo>
                  <a:cubicBezTo>
                    <a:pt x="119" y="1"/>
                    <a:pt x="24" y="72"/>
                    <a:pt x="24" y="144"/>
                  </a:cubicBezTo>
                  <a:cubicBezTo>
                    <a:pt x="0" y="263"/>
                    <a:pt x="72" y="358"/>
                    <a:pt x="191" y="358"/>
                  </a:cubicBezTo>
                  <a:lnTo>
                    <a:pt x="405" y="358"/>
                  </a:lnTo>
                  <a:cubicBezTo>
                    <a:pt x="500" y="358"/>
                    <a:pt x="596" y="310"/>
                    <a:pt x="596" y="215"/>
                  </a:cubicBezTo>
                  <a:cubicBezTo>
                    <a:pt x="596" y="96"/>
                    <a:pt x="524" y="1"/>
                    <a:pt x="40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4" name="Google Shape;14234;p27"/>
            <p:cNvSpPr/>
            <p:nvPr/>
          </p:nvSpPr>
          <p:spPr>
            <a:xfrm>
              <a:off x="6213713" y="3813208"/>
              <a:ext cx="14900" cy="8975"/>
            </a:xfrm>
            <a:custGeom>
              <a:avLst/>
              <a:gdLst/>
              <a:ahLst/>
              <a:cxnLst/>
              <a:rect l="l" t="t" r="r" b="b"/>
              <a:pathLst>
                <a:path w="596" h="359" extrusionOk="0">
                  <a:moveTo>
                    <a:pt x="191" y="1"/>
                  </a:moveTo>
                  <a:cubicBezTo>
                    <a:pt x="95" y="1"/>
                    <a:pt x="0" y="72"/>
                    <a:pt x="0" y="144"/>
                  </a:cubicBezTo>
                  <a:cubicBezTo>
                    <a:pt x="0" y="263"/>
                    <a:pt x="95" y="358"/>
                    <a:pt x="191" y="358"/>
                  </a:cubicBezTo>
                  <a:lnTo>
                    <a:pt x="429" y="358"/>
                  </a:lnTo>
                  <a:cubicBezTo>
                    <a:pt x="524" y="358"/>
                    <a:pt x="596" y="310"/>
                    <a:pt x="596" y="215"/>
                  </a:cubicBezTo>
                  <a:cubicBezTo>
                    <a:pt x="596"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5" name="Google Shape;14235;p27"/>
            <p:cNvSpPr/>
            <p:nvPr/>
          </p:nvSpPr>
          <p:spPr>
            <a:xfrm>
              <a:off x="62369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06" y="358"/>
                  </a:lnTo>
                  <a:cubicBezTo>
                    <a:pt x="501" y="358"/>
                    <a:pt x="596" y="310"/>
                    <a:pt x="596" y="215"/>
                  </a:cubicBezTo>
                  <a:cubicBezTo>
                    <a:pt x="596" y="96"/>
                    <a:pt x="525" y="1"/>
                    <a:pt x="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6" name="Google Shape;14236;p27"/>
            <p:cNvSpPr/>
            <p:nvPr/>
          </p:nvSpPr>
          <p:spPr>
            <a:xfrm>
              <a:off x="63071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5" y="310"/>
                    <a:pt x="595" y="214"/>
                  </a:cubicBezTo>
                  <a:cubicBezTo>
                    <a:pt x="595" y="95"/>
                    <a:pt x="524" y="0"/>
                    <a:pt x="40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7" name="Google Shape;14237;p27"/>
            <p:cNvSpPr/>
            <p:nvPr/>
          </p:nvSpPr>
          <p:spPr>
            <a:xfrm>
              <a:off x="61910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6" y="310"/>
                    <a:pt x="596" y="214"/>
                  </a:cubicBezTo>
                  <a:cubicBezTo>
                    <a:pt x="596" y="95"/>
                    <a:pt x="524" y="0"/>
                    <a:pt x="40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8" name="Google Shape;14238;p27"/>
            <p:cNvSpPr/>
            <p:nvPr/>
          </p:nvSpPr>
          <p:spPr>
            <a:xfrm>
              <a:off x="6236913" y="3873358"/>
              <a:ext cx="14925" cy="8950"/>
            </a:xfrm>
            <a:custGeom>
              <a:avLst/>
              <a:gdLst/>
              <a:ahLst/>
              <a:cxnLst/>
              <a:rect l="l" t="t" r="r" b="b"/>
              <a:pathLst>
                <a:path w="597" h="358" extrusionOk="0">
                  <a:moveTo>
                    <a:pt x="191" y="0"/>
                  </a:moveTo>
                  <a:cubicBezTo>
                    <a:pt x="96" y="0"/>
                    <a:pt x="1" y="95"/>
                    <a:pt x="1" y="214"/>
                  </a:cubicBezTo>
                  <a:cubicBezTo>
                    <a:pt x="25" y="286"/>
                    <a:pt x="120" y="357"/>
                    <a:pt x="215" y="357"/>
                  </a:cubicBezTo>
                  <a:lnTo>
                    <a:pt x="430" y="357"/>
                  </a:lnTo>
                  <a:cubicBezTo>
                    <a:pt x="501" y="357"/>
                    <a:pt x="596" y="310"/>
                    <a:pt x="596" y="214"/>
                  </a:cubicBezTo>
                  <a:cubicBezTo>
                    <a:pt x="596" y="95"/>
                    <a:pt x="549" y="0"/>
                    <a:pt x="4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9" name="Google Shape;14239;p27"/>
            <p:cNvSpPr/>
            <p:nvPr/>
          </p:nvSpPr>
          <p:spPr>
            <a:xfrm>
              <a:off x="6260738" y="3873358"/>
              <a:ext cx="14325" cy="8950"/>
            </a:xfrm>
            <a:custGeom>
              <a:avLst/>
              <a:gdLst/>
              <a:ahLst/>
              <a:cxnLst/>
              <a:rect l="l" t="t" r="r" b="b"/>
              <a:pathLst>
                <a:path w="573" h="358" extrusionOk="0">
                  <a:moveTo>
                    <a:pt x="191" y="0"/>
                  </a:moveTo>
                  <a:cubicBezTo>
                    <a:pt x="96" y="0"/>
                    <a:pt x="1" y="95"/>
                    <a:pt x="1" y="214"/>
                  </a:cubicBezTo>
                  <a:cubicBezTo>
                    <a:pt x="24" y="286"/>
                    <a:pt x="96" y="357"/>
                    <a:pt x="191" y="357"/>
                  </a:cubicBezTo>
                  <a:lnTo>
                    <a:pt x="382" y="357"/>
                  </a:lnTo>
                  <a:cubicBezTo>
                    <a:pt x="477" y="357"/>
                    <a:pt x="572" y="310"/>
                    <a:pt x="572" y="214"/>
                  </a:cubicBezTo>
                  <a:cubicBezTo>
                    <a:pt x="572" y="95"/>
                    <a:pt x="501" y="0"/>
                    <a:pt x="38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0" name="Google Shape;14240;p27"/>
            <p:cNvSpPr/>
            <p:nvPr/>
          </p:nvSpPr>
          <p:spPr>
            <a:xfrm>
              <a:off x="6213713" y="3873358"/>
              <a:ext cx="14900" cy="8950"/>
            </a:xfrm>
            <a:custGeom>
              <a:avLst/>
              <a:gdLst/>
              <a:ahLst/>
              <a:cxnLst/>
              <a:rect l="l" t="t" r="r" b="b"/>
              <a:pathLst>
                <a:path w="596" h="358" extrusionOk="0">
                  <a:moveTo>
                    <a:pt x="191" y="0"/>
                  </a:moveTo>
                  <a:cubicBezTo>
                    <a:pt x="95" y="0"/>
                    <a:pt x="0" y="95"/>
                    <a:pt x="0" y="214"/>
                  </a:cubicBezTo>
                  <a:cubicBezTo>
                    <a:pt x="48" y="286"/>
                    <a:pt x="119" y="357"/>
                    <a:pt x="215" y="357"/>
                  </a:cubicBezTo>
                  <a:lnTo>
                    <a:pt x="429" y="357"/>
                  </a:lnTo>
                  <a:cubicBezTo>
                    <a:pt x="524" y="357"/>
                    <a:pt x="596" y="310"/>
                    <a:pt x="596" y="214"/>
                  </a:cubicBezTo>
                  <a:cubicBezTo>
                    <a:pt x="596" y="95"/>
                    <a:pt x="548" y="0"/>
                    <a:pt x="4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1" name="Google Shape;14241;p27"/>
            <p:cNvSpPr/>
            <p:nvPr/>
          </p:nvSpPr>
          <p:spPr>
            <a:xfrm>
              <a:off x="6283963" y="3873358"/>
              <a:ext cx="14900" cy="8950"/>
            </a:xfrm>
            <a:custGeom>
              <a:avLst/>
              <a:gdLst/>
              <a:ahLst/>
              <a:cxnLst/>
              <a:rect l="l" t="t" r="r" b="b"/>
              <a:pathLst>
                <a:path w="596" h="358" extrusionOk="0">
                  <a:moveTo>
                    <a:pt x="167" y="0"/>
                  </a:moveTo>
                  <a:cubicBezTo>
                    <a:pt x="96" y="0"/>
                    <a:pt x="0" y="95"/>
                    <a:pt x="0" y="214"/>
                  </a:cubicBezTo>
                  <a:cubicBezTo>
                    <a:pt x="24" y="286"/>
                    <a:pt x="119" y="357"/>
                    <a:pt x="215" y="357"/>
                  </a:cubicBezTo>
                  <a:lnTo>
                    <a:pt x="405" y="357"/>
                  </a:lnTo>
                  <a:cubicBezTo>
                    <a:pt x="500" y="357"/>
                    <a:pt x="596" y="310"/>
                    <a:pt x="596" y="214"/>
                  </a:cubicBezTo>
                  <a:cubicBezTo>
                    <a:pt x="596" y="95"/>
                    <a:pt x="524" y="0"/>
                    <a:pt x="40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2" name="Google Shape;14242;p27"/>
            <p:cNvSpPr/>
            <p:nvPr/>
          </p:nvSpPr>
          <p:spPr>
            <a:xfrm>
              <a:off x="6154163" y="3789408"/>
              <a:ext cx="297700" cy="298300"/>
            </a:xfrm>
            <a:custGeom>
              <a:avLst/>
              <a:gdLst/>
              <a:ahLst/>
              <a:cxnLst/>
              <a:rect l="l" t="t" r="r" b="b"/>
              <a:pathLst>
                <a:path w="11908" h="11932" extrusionOk="0">
                  <a:moveTo>
                    <a:pt x="10241" y="1524"/>
                  </a:moveTo>
                  <a:lnTo>
                    <a:pt x="10813" y="2691"/>
                  </a:lnTo>
                  <a:lnTo>
                    <a:pt x="10813" y="3763"/>
                  </a:lnTo>
                  <a:lnTo>
                    <a:pt x="10455" y="3049"/>
                  </a:lnTo>
                  <a:cubicBezTo>
                    <a:pt x="10431" y="2953"/>
                    <a:pt x="10336" y="2882"/>
                    <a:pt x="10241" y="2882"/>
                  </a:cubicBezTo>
                  <a:cubicBezTo>
                    <a:pt x="10170" y="2882"/>
                    <a:pt x="10074" y="2953"/>
                    <a:pt x="10050" y="3049"/>
                  </a:cubicBezTo>
                  <a:lnTo>
                    <a:pt x="9146" y="4787"/>
                  </a:lnTo>
                  <a:lnTo>
                    <a:pt x="8693" y="4025"/>
                  </a:lnTo>
                  <a:cubicBezTo>
                    <a:pt x="8645" y="3930"/>
                    <a:pt x="8574" y="3906"/>
                    <a:pt x="8479" y="3906"/>
                  </a:cubicBezTo>
                  <a:cubicBezTo>
                    <a:pt x="8407" y="3906"/>
                    <a:pt x="8312" y="3953"/>
                    <a:pt x="8288" y="4049"/>
                  </a:cubicBezTo>
                  <a:lnTo>
                    <a:pt x="7121" y="6430"/>
                  </a:lnTo>
                  <a:lnTo>
                    <a:pt x="6454" y="6168"/>
                  </a:lnTo>
                  <a:cubicBezTo>
                    <a:pt x="6422" y="6149"/>
                    <a:pt x="6387" y="6140"/>
                    <a:pt x="6353" y="6140"/>
                  </a:cubicBezTo>
                  <a:cubicBezTo>
                    <a:pt x="6264" y="6140"/>
                    <a:pt x="6179" y="6201"/>
                    <a:pt x="6145" y="6287"/>
                  </a:cubicBezTo>
                  <a:lnTo>
                    <a:pt x="5264" y="8121"/>
                  </a:lnTo>
                  <a:lnTo>
                    <a:pt x="4406" y="7692"/>
                  </a:lnTo>
                  <a:cubicBezTo>
                    <a:pt x="4362" y="7666"/>
                    <a:pt x="4317" y="7652"/>
                    <a:pt x="4276" y="7652"/>
                  </a:cubicBezTo>
                  <a:cubicBezTo>
                    <a:pt x="4208" y="7652"/>
                    <a:pt x="4150" y="7689"/>
                    <a:pt x="4121" y="7764"/>
                  </a:cubicBezTo>
                  <a:lnTo>
                    <a:pt x="3525" y="8597"/>
                  </a:lnTo>
                  <a:lnTo>
                    <a:pt x="2382" y="7573"/>
                  </a:lnTo>
                  <a:cubicBezTo>
                    <a:pt x="2335" y="7502"/>
                    <a:pt x="2239" y="7502"/>
                    <a:pt x="2168" y="7502"/>
                  </a:cubicBezTo>
                  <a:cubicBezTo>
                    <a:pt x="2096" y="7502"/>
                    <a:pt x="2025" y="7573"/>
                    <a:pt x="2001" y="7645"/>
                  </a:cubicBezTo>
                  <a:lnTo>
                    <a:pt x="1858" y="7978"/>
                  </a:lnTo>
                  <a:lnTo>
                    <a:pt x="1858" y="6906"/>
                  </a:lnTo>
                  <a:lnTo>
                    <a:pt x="2263" y="6049"/>
                  </a:lnTo>
                  <a:lnTo>
                    <a:pt x="3454" y="7121"/>
                  </a:lnTo>
                  <a:cubicBezTo>
                    <a:pt x="3501" y="7145"/>
                    <a:pt x="3501" y="7145"/>
                    <a:pt x="3525" y="7145"/>
                  </a:cubicBezTo>
                  <a:cubicBezTo>
                    <a:pt x="3551" y="7151"/>
                    <a:pt x="3573" y="7154"/>
                    <a:pt x="3593" y="7154"/>
                  </a:cubicBezTo>
                  <a:cubicBezTo>
                    <a:pt x="3648" y="7154"/>
                    <a:pt x="3687" y="7132"/>
                    <a:pt x="3740" y="7097"/>
                  </a:cubicBezTo>
                  <a:lnTo>
                    <a:pt x="4383" y="6168"/>
                  </a:lnTo>
                  <a:lnTo>
                    <a:pt x="5240" y="6621"/>
                  </a:lnTo>
                  <a:cubicBezTo>
                    <a:pt x="5276" y="6633"/>
                    <a:pt x="5305" y="6639"/>
                    <a:pt x="5335" y="6639"/>
                  </a:cubicBezTo>
                  <a:cubicBezTo>
                    <a:pt x="5365" y="6639"/>
                    <a:pt x="5395" y="6633"/>
                    <a:pt x="5430" y="6621"/>
                  </a:cubicBezTo>
                  <a:cubicBezTo>
                    <a:pt x="5478" y="6573"/>
                    <a:pt x="5550" y="6549"/>
                    <a:pt x="5573" y="6502"/>
                  </a:cubicBezTo>
                  <a:lnTo>
                    <a:pt x="6431" y="4644"/>
                  </a:lnTo>
                  <a:lnTo>
                    <a:pt x="7097" y="4906"/>
                  </a:lnTo>
                  <a:cubicBezTo>
                    <a:pt x="7130" y="4926"/>
                    <a:pt x="7165" y="4935"/>
                    <a:pt x="7198" y="4935"/>
                  </a:cubicBezTo>
                  <a:cubicBezTo>
                    <a:pt x="7286" y="4935"/>
                    <a:pt x="7366" y="4873"/>
                    <a:pt x="7383" y="4787"/>
                  </a:cubicBezTo>
                  <a:lnTo>
                    <a:pt x="8526" y="2501"/>
                  </a:lnTo>
                  <a:lnTo>
                    <a:pt x="8979" y="3239"/>
                  </a:lnTo>
                  <a:cubicBezTo>
                    <a:pt x="9026" y="3334"/>
                    <a:pt x="9098" y="3358"/>
                    <a:pt x="9169" y="3358"/>
                  </a:cubicBezTo>
                  <a:cubicBezTo>
                    <a:pt x="9265" y="3358"/>
                    <a:pt x="9360" y="3310"/>
                    <a:pt x="9384" y="3239"/>
                  </a:cubicBezTo>
                  <a:lnTo>
                    <a:pt x="10241" y="1524"/>
                  </a:lnTo>
                  <a:close/>
                  <a:moveTo>
                    <a:pt x="10217" y="3406"/>
                  </a:moveTo>
                  <a:lnTo>
                    <a:pt x="10789" y="4549"/>
                  </a:lnTo>
                  <a:lnTo>
                    <a:pt x="10789" y="10717"/>
                  </a:lnTo>
                  <a:lnTo>
                    <a:pt x="1787" y="10717"/>
                  </a:lnTo>
                  <a:lnTo>
                    <a:pt x="1787" y="8788"/>
                  </a:lnTo>
                  <a:lnTo>
                    <a:pt x="1858" y="8788"/>
                  </a:lnTo>
                  <a:lnTo>
                    <a:pt x="2263" y="7930"/>
                  </a:lnTo>
                  <a:lnTo>
                    <a:pt x="3406" y="8931"/>
                  </a:lnTo>
                  <a:cubicBezTo>
                    <a:pt x="3454" y="9002"/>
                    <a:pt x="3525" y="9002"/>
                    <a:pt x="3573" y="9002"/>
                  </a:cubicBezTo>
                  <a:cubicBezTo>
                    <a:pt x="3644" y="9002"/>
                    <a:pt x="3692" y="8931"/>
                    <a:pt x="3763" y="8907"/>
                  </a:cubicBezTo>
                  <a:lnTo>
                    <a:pt x="4359" y="8050"/>
                  </a:lnTo>
                  <a:lnTo>
                    <a:pt x="5216" y="8478"/>
                  </a:lnTo>
                  <a:cubicBezTo>
                    <a:pt x="5252" y="8502"/>
                    <a:pt x="5282" y="8514"/>
                    <a:pt x="5311" y="8514"/>
                  </a:cubicBezTo>
                  <a:cubicBezTo>
                    <a:pt x="5341" y="8514"/>
                    <a:pt x="5371" y="8502"/>
                    <a:pt x="5407" y="8478"/>
                  </a:cubicBezTo>
                  <a:cubicBezTo>
                    <a:pt x="5454" y="8454"/>
                    <a:pt x="5502" y="8431"/>
                    <a:pt x="5550" y="8359"/>
                  </a:cubicBezTo>
                  <a:lnTo>
                    <a:pt x="6407" y="6525"/>
                  </a:lnTo>
                  <a:lnTo>
                    <a:pt x="7074" y="6787"/>
                  </a:lnTo>
                  <a:cubicBezTo>
                    <a:pt x="7106" y="6807"/>
                    <a:pt x="7141" y="6816"/>
                    <a:pt x="7174" y="6816"/>
                  </a:cubicBezTo>
                  <a:cubicBezTo>
                    <a:pt x="7262" y="6816"/>
                    <a:pt x="7342" y="6755"/>
                    <a:pt x="7359" y="6668"/>
                  </a:cubicBezTo>
                  <a:lnTo>
                    <a:pt x="8479" y="4382"/>
                  </a:lnTo>
                  <a:lnTo>
                    <a:pt x="8931" y="5120"/>
                  </a:lnTo>
                  <a:cubicBezTo>
                    <a:pt x="9003" y="5216"/>
                    <a:pt x="9050" y="5239"/>
                    <a:pt x="9146" y="5239"/>
                  </a:cubicBezTo>
                  <a:cubicBezTo>
                    <a:pt x="9241" y="5239"/>
                    <a:pt x="9336" y="5192"/>
                    <a:pt x="9360" y="5120"/>
                  </a:cubicBezTo>
                  <a:lnTo>
                    <a:pt x="10217" y="3406"/>
                  </a:lnTo>
                  <a:close/>
                  <a:moveTo>
                    <a:pt x="11551" y="11050"/>
                  </a:moveTo>
                  <a:lnTo>
                    <a:pt x="11551" y="11526"/>
                  </a:lnTo>
                  <a:lnTo>
                    <a:pt x="358" y="11526"/>
                  </a:lnTo>
                  <a:lnTo>
                    <a:pt x="358" y="11050"/>
                  </a:lnTo>
                  <a:close/>
                  <a:moveTo>
                    <a:pt x="930" y="0"/>
                  </a:moveTo>
                  <a:cubicBezTo>
                    <a:pt x="810" y="0"/>
                    <a:pt x="715" y="72"/>
                    <a:pt x="715" y="191"/>
                  </a:cubicBezTo>
                  <a:lnTo>
                    <a:pt x="715" y="977"/>
                  </a:lnTo>
                  <a:lnTo>
                    <a:pt x="501" y="977"/>
                  </a:lnTo>
                  <a:cubicBezTo>
                    <a:pt x="429" y="977"/>
                    <a:pt x="334" y="1048"/>
                    <a:pt x="334" y="1143"/>
                  </a:cubicBezTo>
                  <a:cubicBezTo>
                    <a:pt x="334" y="1262"/>
                    <a:pt x="382" y="1334"/>
                    <a:pt x="501" y="1334"/>
                  </a:cubicBezTo>
                  <a:lnTo>
                    <a:pt x="715" y="1334"/>
                  </a:lnTo>
                  <a:lnTo>
                    <a:pt x="715" y="2239"/>
                  </a:lnTo>
                  <a:lnTo>
                    <a:pt x="501" y="2239"/>
                  </a:lnTo>
                  <a:cubicBezTo>
                    <a:pt x="429" y="2239"/>
                    <a:pt x="334" y="2286"/>
                    <a:pt x="334" y="2382"/>
                  </a:cubicBezTo>
                  <a:cubicBezTo>
                    <a:pt x="334" y="2501"/>
                    <a:pt x="382" y="2596"/>
                    <a:pt x="501" y="2596"/>
                  </a:cubicBezTo>
                  <a:lnTo>
                    <a:pt x="715" y="2596"/>
                  </a:lnTo>
                  <a:lnTo>
                    <a:pt x="715" y="3477"/>
                  </a:lnTo>
                  <a:lnTo>
                    <a:pt x="501" y="3477"/>
                  </a:lnTo>
                  <a:cubicBezTo>
                    <a:pt x="429" y="3477"/>
                    <a:pt x="334" y="3549"/>
                    <a:pt x="334" y="3644"/>
                  </a:cubicBezTo>
                  <a:cubicBezTo>
                    <a:pt x="334" y="3739"/>
                    <a:pt x="382" y="3834"/>
                    <a:pt x="501" y="3834"/>
                  </a:cubicBezTo>
                  <a:lnTo>
                    <a:pt x="715" y="3834"/>
                  </a:lnTo>
                  <a:lnTo>
                    <a:pt x="715" y="4739"/>
                  </a:lnTo>
                  <a:lnTo>
                    <a:pt x="501" y="4739"/>
                  </a:lnTo>
                  <a:cubicBezTo>
                    <a:pt x="429" y="4739"/>
                    <a:pt x="334" y="4787"/>
                    <a:pt x="334" y="4882"/>
                  </a:cubicBezTo>
                  <a:cubicBezTo>
                    <a:pt x="334" y="5001"/>
                    <a:pt x="382" y="5097"/>
                    <a:pt x="501" y="5097"/>
                  </a:cubicBezTo>
                  <a:lnTo>
                    <a:pt x="715" y="5097"/>
                  </a:lnTo>
                  <a:lnTo>
                    <a:pt x="715" y="5978"/>
                  </a:lnTo>
                  <a:lnTo>
                    <a:pt x="501" y="5978"/>
                  </a:lnTo>
                  <a:cubicBezTo>
                    <a:pt x="429" y="5978"/>
                    <a:pt x="334" y="6049"/>
                    <a:pt x="334" y="6121"/>
                  </a:cubicBezTo>
                  <a:cubicBezTo>
                    <a:pt x="334" y="6240"/>
                    <a:pt x="382" y="6335"/>
                    <a:pt x="501" y="6335"/>
                  </a:cubicBezTo>
                  <a:lnTo>
                    <a:pt x="715" y="6335"/>
                  </a:lnTo>
                  <a:lnTo>
                    <a:pt x="715" y="7240"/>
                  </a:lnTo>
                  <a:lnTo>
                    <a:pt x="501" y="7240"/>
                  </a:lnTo>
                  <a:cubicBezTo>
                    <a:pt x="429" y="7240"/>
                    <a:pt x="334" y="7287"/>
                    <a:pt x="334" y="7383"/>
                  </a:cubicBezTo>
                  <a:cubicBezTo>
                    <a:pt x="334" y="7502"/>
                    <a:pt x="382" y="7597"/>
                    <a:pt x="501" y="7597"/>
                  </a:cubicBezTo>
                  <a:lnTo>
                    <a:pt x="715" y="7597"/>
                  </a:lnTo>
                  <a:lnTo>
                    <a:pt x="715" y="8478"/>
                  </a:lnTo>
                  <a:lnTo>
                    <a:pt x="501" y="8478"/>
                  </a:lnTo>
                  <a:cubicBezTo>
                    <a:pt x="429" y="8478"/>
                    <a:pt x="334" y="8550"/>
                    <a:pt x="334" y="8621"/>
                  </a:cubicBezTo>
                  <a:cubicBezTo>
                    <a:pt x="334" y="8740"/>
                    <a:pt x="382" y="8835"/>
                    <a:pt x="501" y="8835"/>
                  </a:cubicBezTo>
                  <a:lnTo>
                    <a:pt x="715" y="8835"/>
                  </a:lnTo>
                  <a:lnTo>
                    <a:pt x="715" y="9740"/>
                  </a:lnTo>
                  <a:lnTo>
                    <a:pt x="477" y="9740"/>
                  </a:lnTo>
                  <a:cubicBezTo>
                    <a:pt x="429" y="9740"/>
                    <a:pt x="334" y="9764"/>
                    <a:pt x="310" y="9859"/>
                  </a:cubicBezTo>
                  <a:cubicBezTo>
                    <a:pt x="239" y="10002"/>
                    <a:pt x="334" y="10121"/>
                    <a:pt x="477" y="10121"/>
                  </a:cubicBezTo>
                  <a:lnTo>
                    <a:pt x="715" y="10121"/>
                  </a:lnTo>
                  <a:lnTo>
                    <a:pt x="715" y="10741"/>
                  </a:lnTo>
                  <a:lnTo>
                    <a:pt x="310" y="10741"/>
                  </a:lnTo>
                  <a:cubicBezTo>
                    <a:pt x="144" y="10741"/>
                    <a:pt x="1" y="10860"/>
                    <a:pt x="1" y="11050"/>
                  </a:cubicBezTo>
                  <a:lnTo>
                    <a:pt x="1" y="11645"/>
                  </a:lnTo>
                  <a:cubicBezTo>
                    <a:pt x="1" y="11788"/>
                    <a:pt x="120" y="11931"/>
                    <a:pt x="310" y="11931"/>
                  </a:cubicBezTo>
                  <a:lnTo>
                    <a:pt x="11622" y="11931"/>
                  </a:lnTo>
                  <a:cubicBezTo>
                    <a:pt x="11765" y="11931"/>
                    <a:pt x="11908" y="11812"/>
                    <a:pt x="11908" y="11645"/>
                  </a:cubicBezTo>
                  <a:lnTo>
                    <a:pt x="11908" y="11050"/>
                  </a:lnTo>
                  <a:cubicBezTo>
                    <a:pt x="11908" y="10836"/>
                    <a:pt x="11789" y="10717"/>
                    <a:pt x="11622" y="10717"/>
                  </a:cubicBezTo>
                  <a:lnTo>
                    <a:pt x="11146" y="10717"/>
                  </a:lnTo>
                  <a:lnTo>
                    <a:pt x="11146" y="2691"/>
                  </a:lnTo>
                  <a:cubicBezTo>
                    <a:pt x="11146" y="2644"/>
                    <a:pt x="11146" y="2620"/>
                    <a:pt x="11122" y="2572"/>
                  </a:cubicBezTo>
                  <a:lnTo>
                    <a:pt x="10431" y="1191"/>
                  </a:lnTo>
                  <a:cubicBezTo>
                    <a:pt x="10408" y="1096"/>
                    <a:pt x="10312" y="1048"/>
                    <a:pt x="10217" y="1048"/>
                  </a:cubicBezTo>
                  <a:cubicBezTo>
                    <a:pt x="10217" y="1048"/>
                    <a:pt x="10050" y="1072"/>
                    <a:pt x="10003" y="1167"/>
                  </a:cubicBezTo>
                  <a:lnTo>
                    <a:pt x="9122" y="2882"/>
                  </a:lnTo>
                  <a:lnTo>
                    <a:pt x="8669" y="2120"/>
                  </a:lnTo>
                  <a:cubicBezTo>
                    <a:pt x="8598" y="2024"/>
                    <a:pt x="8550" y="2001"/>
                    <a:pt x="8455" y="2001"/>
                  </a:cubicBezTo>
                  <a:cubicBezTo>
                    <a:pt x="8383" y="2001"/>
                    <a:pt x="8288" y="2048"/>
                    <a:pt x="8241" y="2144"/>
                  </a:cubicBezTo>
                  <a:lnTo>
                    <a:pt x="7097" y="4525"/>
                  </a:lnTo>
                  <a:lnTo>
                    <a:pt x="6431" y="4263"/>
                  </a:lnTo>
                  <a:cubicBezTo>
                    <a:pt x="6398" y="4243"/>
                    <a:pt x="6363" y="4235"/>
                    <a:pt x="6330" y="4235"/>
                  </a:cubicBezTo>
                  <a:cubicBezTo>
                    <a:pt x="6242" y="4235"/>
                    <a:pt x="6162" y="4296"/>
                    <a:pt x="6145" y="4382"/>
                  </a:cubicBezTo>
                  <a:lnTo>
                    <a:pt x="5264" y="6216"/>
                  </a:lnTo>
                  <a:lnTo>
                    <a:pt x="4406" y="5763"/>
                  </a:lnTo>
                  <a:cubicBezTo>
                    <a:pt x="4369" y="5748"/>
                    <a:pt x="4331" y="5740"/>
                    <a:pt x="4296" y="5740"/>
                  </a:cubicBezTo>
                  <a:cubicBezTo>
                    <a:pt x="4219" y="5740"/>
                    <a:pt x="4153" y="5777"/>
                    <a:pt x="4121" y="5859"/>
                  </a:cubicBezTo>
                  <a:lnTo>
                    <a:pt x="3525" y="6692"/>
                  </a:lnTo>
                  <a:lnTo>
                    <a:pt x="2382" y="5668"/>
                  </a:lnTo>
                  <a:cubicBezTo>
                    <a:pt x="2335" y="5597"/>
                    <a:pt x="2239" y="5597"/>
                    <a:pt x="2168" y="5597"/>
                  </a:cubicBezTo>
                  <a:cubicBezTo>
                    <a:pt x="2096" y="5597"/>
                    <a:pt x="2025" y="5668"/>
                    <a:pt x="2001" y="5740"/>
                  </a:cubicBezTo>
                  <a:lnTo>
                    <a:pt x="1525" y="6764"/>
                  </a:lnTo>
                  <a:cubicBezTo>
                    <a:pt x="1501" y="6787"/>
                    <a:pt x="1501" y="6811"/>
                    <a:pt x="1501" y="6883"/>
                  </a:cubicBezTo>
                  <a:lnTo>
                    <a:pt x="1501" y="10717"/>
                  </a:lnTo>
                  <a:lnTo>
                    <a:pt x="1072" y="10717"/>
                  </a:lnTo>
                  <a:lnTo>
                    <a:pt x="1072" y="191"/>
                  </a:lnTo>
                  <a:cubicBezTo>
                    <a:pt x="1072" y="96"/>
                    <a:pt x="1025" y="0"/>
                    <a:pt x="9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43" name="Google Shape;14243;p27"/>
          <p:cNvGrpSpPr/>
          <p:nvPr/>
        </p:nvGrpSpPr>
        <p:grpSpPr>
          <a:xfrm>
            <a:off x="7740860" y="3992609"/>
            <a:ext cx="356049" cy="353359"/>
            <a:chOff x="6648313" y="3791633"/>
            <a:chExt cx="297725" cy="295475"/>
          </a:xfrm>
        </p:grpSpPr>
        <p:sp>
          <p:nvSpPr>
            <p:cNvPr id="14244" name="Google Shape;14244;p27"/>
            <p:cNvSpPr/>
            <p:nvPr/>
          </p:nvSpPr>
          <p:spPr>
            <a:xfrm>
              <a:off x="6763213" y="3914433"/>
              <a:ext cx="68500" cy="8950"/>
            </a:xfrm>
            <a:custGeom>
              <a:avLst/>
              <a:gdLst/>
              <a:ahLst/>
              <a:cxnLst/>
              <a:rect l="l" t="t" r="r" b="b"/>
              <a:pathLst>
                <a:path w="2740" h="358" extrusionOk="0">
                  <a:moveTo>
                    <a:pt x="168" y="0"/>
                  </a:moveTo>
                  <a:cubicBezTo>
                    <a:pt x="96" y="0"/>
                    <a:pt x="1" y="72"/>
                    <a:pt x="1" y="143"/>
                  </a:cubicBezTo>
                  <a:cubicBezTo>
                    <a:pt x="1" y="262"/>
                    <a:pt x="49" y="357"/>
                    <a:pt x="168" y="357"/>
                  </a:cubicBezTo>
                  <a:lnTo>
                    <a:pt x="2525" y="357"/>
                  </a:lnTo>
                  <a:cubicBezTo>
                    <a:pt x="2621" y="357"/>
                    <a:pt x="2716" y="310"/>
                    <a:pt x="2716" y="215"/>
                  </a:cubicBezTo>
                  <a:cubicBezTo>
                    <a:pt x="2740" y="96"/>
                    <a:pt x="2644" y="0"/>
                    <a:pt x="252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5" name="Google Shape;14245;p27"/>
            <p:cNvSpPr/>
            <p:nvPr/>
          </p:nvSpPr>
          <p:spPr>
            <a:xfrm>
              <a:off x="6763213" y="3934083"/>
              <a:ext cx="68500" cy="8950"/>
            </a:xfrm>
            <a:custGeom>
              <a:avLst/>
              <a:gdLst/>
              <a:ahLst/>
              <a:cxnLst/>
              <a:rect l="l" t="t" r="r" b="b"/>
              <a:pathLst>
                <a:path w="2740" h="358" extrusionOk="0">
                  <a:moveTo>
                    <a:pt x="168" y="0"/>
                  </a:moveTo>
                  <a:cubicBezTo>
                    <a:pt x="96" y="0"/>
                    <a:pt x="1" y="48"/>
                    <a:pt x="1" y="143"/>
                  </a:cubicBezTo>
                  <a:cubicBezTo>
                    <a:pt x="1" y="262"/>
                    <a:pt x="49" y="357"/>
                    <a:pt x="168" y="357"/>
                  </a:cubicBezTo>
                  <a:lnTo>
                    <a:pt x="2525" y="357"/>
                  </a:lnTo>
                  <a:cubicBezTo>
                    <a:pt x="2621" y="357"/>
                    <a:pt x="2716" y="286"/>
                    <a:pt x="2716" y="191"/>
                  </a:cubicBezTo>
                  <a:cubicBezTo>
                    <a:pt x="2740" y="72"/>
                    <a:pt x="2644" y="0"/>
                    <a:pt x="252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6" name="Google Shape;14246;p27"/>
            <p:cNvSpPr/>
            <p:nvPr/>
          </p:nvSpPr>
          <p:spPr>
            <a:xfrm>
              <a:off x="6778713" y="3952533"/>
              <a:ext cx="38125" cy="8950"/>
            </a:xfrm>
            <a:custGeom>
              <a:avLst/>
              <a:gdLst/>
              <a:ahLst/>
              <a:cxnLst/>
              <a:rect l="l" t="t" r="r" b="b"/>
              <a:pathLst>
                <a:path w="1525" h="358" extrusionOk="0">
                  <a:moveTo>
                    <a:pt x="191" y="0"/>
                  </a:moveTo>
                  <a:cubicBezTo>
                    <a:pt x="95" y="0"/>
                    <a:pt x="0" y="48"/>
                    <a:pt x="0" y="143"/>
                  </a:cubicBezTo>
                  <a:cubicBezTo>
                    <a:pt x="0" y="262"/>
                    <a:pt x="72" y="358"/>
                    <a:pt x="191" y="358"/>
                  </a:cubicBezTo>
                  <a:lnTo>
                    <a:pt x="1334" y="358"/>
                  </a:lnTo>
                  <a:cubicBezTo>
                    <a:pt x="1429" y="358"/>
                    <a:pt x="1524" y="286"/>
                    <a:pt x="1524" y="215"/>
                  </a:cubicBezTo>
                  <a:cubicBezTo>
                    <a:pt x="1524" y="96"/>
                    <a:pt x="1429" y="0"/>
                    <a:pt x="13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7" name="Google Shape;14247;p27"/>
            <p:cNvSpPr/>
            <p:nvPr/>
          </p:nvSpPr>
          <p:spPr>
            <a:xfrm>
              <a:off x="6732863" y="3873358"/>
              <a:ext cx="129225" cy="129800"/>
            </a:xfrm>
            <a:custGeom>
              <a:avLst/>
              <a:gdLst/>
              <a:ahLst/>
              <a:cxnLst/>
              <a:rect l="l" t="t" r="r" b="b"/>
              <a:pathLst>
                <a:path w="5169" h="5192" extrusionOk="0">
                  <a:moveTo>
                    <a:pt x="2572" y="333"/>
                  </a:moveTo>
                  <a:cubicBezTo>
                    <a:pt x="3811" y="333"/>
                    <a:pt x="4811" y="1358"/>
                    <a:pt x="4811" y="2572"/>
                  </a:cubicBezTo>
                  <a:cubicBezTo>
                    <a:pt x="4811" y="3810"/>
                    <a:pt x="3811" y="4811"/>
                    <a:pt x="2572" y="4811"/>
                  </a:cubicBezTo>
                  <a:cubicBezTo>
                    <a:pt x="1358" y="4811"/>
                    <a:pt x="358" y="3787"/>
                    <a:pt x="358" y="2572"/>
                  </a:cubicBezTo>
                  <a:cubicBezTo>
                    <a:pt x="358" y="1358"/>
                    <a:pt x="1358" y="333"/>
                    <a:pt x="2572" y="333"/>
                  </a:cubicBezTo>
                  <a:close/>
                  <a:moveTo>
                    <a:pt x="2572" y="0"/>
                  </a:moveTo>
                  <a:cubicBezTo>
                    <a:pt x="1144" y="0"/>
                    <a:pt x="0" y="1167"/>
                    <a:pt x="0" y="2596"/>
                  </a:cubicBezTo>
                  <a:cubicBezTo>
                    <a:pt x="0" y="4025"/>
                    <a:pt x="1144" y="5192"/>
                    <a:pt x="2572" y="5192"/>
                  </a:cubicBezTo>
                  <a:cubicBezTo>
                    <a:pt x="4001" y="5192"/>
                    <a:pt x="5168" y="4025"/>
                    <a:pt x="5168" y="2596"/>
                  </a:cubicBezTo>
                  <a:cubicBezTo>
                    <a:pt x="5144" y="1143"/>
                    <a:pt x="4001" y="0"/>
                    <a:pt x="257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8" name="Google Shape;14248;p27"/>
            <p:cNvSpPr/>
            <p:nvPr/>
          </p:nvSpPr>
          <p:spPr>
            <a:xfrm>
              <a:off x="6648313" y="3791633"/>
              <a:ext cx="297725" cy="295475"/>
            </a:xfrm>
            <a:custGeom>
              <a:avLst/>
              <a:gdLst/>
              <a:ahLst/>
              <a:cxnLst/>
              <a:rect l="l" t="t" r="r" b="b"/>
              <a:pathLst>
                <a:path w="11909" h="11819" extrusionOk="0">
                  <a:moveTo>
                    <a:pt x="6240" y="364"/>
                  </a:moveTo>
                  <a:lnTo>
                    <a:pt x="6240" y="673"/>
                  </a:lnTo>
                  <a:cubicBezTo>
                    <a:pt x="6240" y="769"/>
                    <a:pt x="6288" y="864"/>
                    <a:pt x="6383" y="864"/>
                  </a:cubicBezTo>
                  <a:cubicBezTo>
                    <a:pt x="7669" y="959"/>
                    <a:pt x="8812" y="1507"/>
                    <a:pt x="9717" y="2436"/>
                  </a:cubicBezTo>
                  <a:cubicBezTo>
                    <a:pt x="10289" y="3079"/>
                    <a:pt x="10693" y="3817"/>
                    <a:pt x="10908" y="4627"/>
                  </a:cubicBezTo>
                  <a:lnTo>
                    <a:pt x="10693" y="4341"/>
                  </a:lnTo>
                  <a:cubicBezTo>
                    <a:pt x="10620" y="4248"/>
                    <a:pt x="10517" y="4213"/>
                    <a:pt x="10419" y="4213"/>
                  </a:cubicBezTo>
                  <a:cubicBezTo>
                    <a:pt x="10391" y="4213"/>
                    <a:pt x="10363" y="4216"/>
                    <a:pt x="10336" y="4222"/>
                  </a:cubicBezTo>
                  <a:cubicBezTo>
                    <a:pt x="10265" y="4269"/>
                    <a:pt x="10241" y="4293"/>
                    <a:pt x="10193" y="4341"/>
                  </a:cubicBezTo>
                  <a:lnTo>
                    <a:pt x="9812" y="4912"/>
                  </a:lnTo>
                  <a:cubicBezTo>
                    <a:pt x="9646" y="4293"/>
                    <a:pt x="9336" y="3722"/>
                    <a:pt x="8907" y="3245"/>
                  </a:cubicBezTo>
                  <a:cubicBezTo>
                    <a:pt x="8264" y="2531"/>
                    <a:pt x="7359" y="2078"/>
                    <a:pt x="6407" y="2007"/>
                  </a:cubicBezTo>
                  <a:cubicBezTo>
                    <a:pt x="6312" y="2007"/>
                    <a:pt x="6264" y="2031"/>
                    <a:pt x="6240" y="2102"/>
                  </a:cubicBezTo>
                  <a:lnTo>
                    <a:pt x="6240" y="2174"/>
                  </a:lnTo>
                  <a:lnTo>
                    <a:pt x="6240" y="2507"/>
                  </a:lnTo>
                  <a:lnTo>
                    <a:pt x="4716" y="1435"/>
                  </a:lnTo>
                  <a:lnTo>
                    <a:pt x="6240" y="364"/>
                  </a:lnTo>
                  <a:close/>
                  <a:moveTo>
                    <a:pt x="4859" y="769"/>
                  </a:moveTo>
                  <a:lnTo>
                    <a:pt x="4359" y="1126"/>
                  </a:lnTo>
                  <a:cubicBezTo>
                    <a:pt x="4335" y="1173"/>
                    <a:pt x="4264" y="1197"/>
                    <a:pt x="4264" y="1245"/>
                  </a:cubicBezTo>
                  <a:cubicBezTo>
                    <a:pt x="4216" y="1388"/>
                    <a:pt x="4240" y="1554"/>
                    <a:pt x="4359" y="1626"/>
                  </a:cubicBezTo>
                  <a:lnTo>
                    <a:pt x="4811" y="1935"/>
                  </a:lnTo>
                  <a:cubicBezTo>
                    <a:pt x="4335" y="2078"/>
                    <a:pt x="3883" y="2293"/>
                    <a:pt x="3502" y="2626"/>
                  </a:cubicBezTo>
                  <a:cubicBezTo>
                    <a:pt x="3406" y="2674"/>
                    <a:pt x="3406" y="2793"/>
                    <a:pt x="3454" y="2864"/>
                  </a:cubicBezTo>
                  <a:cubicBezTo>
                    <a:pt x="3492" y="2915"/>
                    <a:pt x="3544" y="2939"/>
                    <a:pt x="3591" y="2939"/>
                  </a:cubicBezTo>
                  <a:cubicBezTo>
                    <a:pt x="3632" y="2939"/>
                    <a:pt x="3670" y="2921"/>
                    <a:pt x="3692" y="2888"/>
                  </a:cubicBezTo>
                  <a:cubicBezTo>
                    <a:pt x="4144" y="2531"/>
                    <a:pt x="4645" y="2317"/>
                    <a:pt x="5192" y="2197"/>
                  </a:cubicBezTo>
                  <a:lnTo>
                    <a:pt x="6002" y="2769"/>
                  </a:lnTo>
                  <a:cubicBezTo>
                    <a:pt x="6053" y="2803"/>
                    <a:pt x="6115" y="2836"/>
                    <a:pt x="6181" y="2836"/>
                  </a:cubicBezTo>
                  <a:cubicBezTo>
                    <a:pt x="6208" y="2836"/>
                    <a:pt x="6236" y="2831"/>
                    <a:pt x="6264" y="2817"/>
                  </a:cubicBezTo>
                  <a:cubicBezTo>
                    <a:pt x="6383" y="2793"/>
                    <a:pt x="6478" y="2674"/>
                    <a:pt x="6478" y="2531"/>
                  </a:cubicBezTo>
                  <a:lnTo>
                    <a:pt x="6478" y="2317"/>
                  </a:lnTo>
                  <a:cubicBezTo>
                    <a:pt x="7264" y="2436"/>
                    <a:pt x="8026" y="2817"/>
                    <a:pt x="8550" y="3460"/>
                  </a:cubicBezTo>
                  <a:cubicBezTo>
                    <a:pt x="9026" y="3960"/>
                    <a:pt x="9336" y="4603"/>
                    <a:pt x="9455" y="5293"/>
                  </a:cubicBezTo>
                  <a:lnTo>
                    <a:pt x="9026" y="6008"/>
                  </a:lnTo>
                  <a:cubicBezTo>
                    <a:pt x="8931" y="6127"/>
                    <a:pt x="8931" y="6246"/>
                    <a:pt x="9026" y="6365"/>
                  </a:cubicBezTo>
                  <a:cubicBezTo>
                    <a:pt x="9098" y="6460"/>
                    <a:pt x="9169" y="6484"/>
                    <a:pt x="9288" y="6484"/>
                  </a:cubicBezTo>
                  <a:lnTo>
                    <a:pt x="9503" y="6484"/>
                  </a:lnTo>
                  <a:cubicBezTo>
                    <a:pt x="9384" y="7294"/>
                    <a:pt x="9003" y="8032"/>
                    <a:pt x="8383" y="8604"/>
                  </a:cubicBezTo>
                  <a:cubicBezTo>
                    <a:pt x="7907" y="9056"/>
                    <a:pt x="7312" y="9342"/>
                    <a:pt x="6669" y="9461"/>
                  </a:cubicBezTo>
                  <a:lnTo>
                    <a:pt x="5835" y="8865"/>
                  </a:lnTo>
                  <a:cubicBezTo>
                    <a:pt x="5782" y="8823"/>
                    <a:pt x="5723" y="8799"/>
                    <a:pt x="5665" y="8799"/>
                  </a:cubicBezTo>
                  <a:cubicBezTo>
                    <a:pt x="5593" y="8799"/>
                    <a:pt x="5520" y="8834"/>
                    <a:pt x="5454" y="8913"/>
                  </a:cubicBezTo>
                  <a:cubicBezTo>
                    <a:pt x="5407" y="8961"/>
                    <a:pt x="5335" y="9056"/>
                    <a:pt x="5335" y="9151"/>
                  </a:cubicBezTo>
                  <a:lnTo>
                    <a:pt x="5335" y="9318"/>
                  </a:lnTo>
                  <a:cubicBezTo>
                    <a:pt x="4526" y="9199"/>
                    <a:pt x="3787" y="8818"/>
                    <a:pt x="3263" y="8199"/>
                  </a:cubicBezTo>
                  <a:cubicBezTo>
                    <a:pt x="2787" y="7675"/>
                    <a:pt x="2477" y="7032"/>
                    <a:pt x="2358" y="6365"/>
                  </a:cubicBezTo>
                  <a:lnTo>
                    <a:pt x="2835" y="5674"/>
                  </a:lnTo>
                  <a:cubicBezTo>
                    <a:pt x="2906" y="5603"/>
                    <a:pt x="2930" y="5508"/>
                    <a:pt x="2906" y="5412"/>
                  </a:cubicBezTo>
                  <a:cubicBezTo>
                    <a:pt x="2859" y="5293"/>
                    <a:pt x="2739" y="5222"/>
                    <a:pt x="2597" y="5222"/>
                  </a:cubicBezTo>
                  <a:lnTo>
                    <a:pt x="2382" y="5222"/>
                  </a:lnTo>
                  <a:lnTo>
                    <a:pt x="2382" y="5150"/>
                  </a:lnTo>
                  <a:cubicBezTo>
                    <a:pt x="2477" y="4627"/>
                    <a:pt x="2716" y="4079"/>
                    <a:pt x="3049" y="3626"/>
                  </a:cubicBezTo>
                  <a:cubicBezTo>
                    <a:pt x="3073" y="3579"/>
                    <a:pt x="3144" y="3555"/>
                    <a:pt x="3168" y="3483"/>
                  </a:cubicBezTo>
                  <a:cubicBezTo>
                    <a:pt x="3216" y="3436"/>
                    <a:pt x="3216" y="3341"/>
                    <a:pt x="3168" y="3269"/>
                  </a:cubicBezTo>
                  <a:cubicBezTo>
                    <a:pt x="3132" y="3233"/>
                    <a:pt x="3079" y="3216"/>
                    <a:pt x="3028" y="3216"/>
                  </a:cubicBezTo>
                  <a:cubicBezTo>
                    <a:pt x="2978" y="3216"/>
                    <a:pt x="2930" y="3233"/>
                    <a:pt x="2906" y="3269"/>
                  </a:cubicBezTo>
                  <a:cubicBezTo>
                    <a:pt x="2477" y="3793"/>
                    <a:pt x="2216" y="4341"/>
                    <a:pt x="2073" y="4984"/>
                  </a:cubicBezTo>
                  <a:cubicBezTo>
                    <a:pt x="2025" y="5127"/>
                    <a:pt x="1954" y="5365"/>
                    <a:pt x="2025" y="5508"/>
                  </a:cubicBezTo>
                  <a:cubicBezTo>
                    <a:pt x="2073" y="5531"/>
                    <a:pt x="2120" y="5579"/>
                    <a:pt x="2144" y="5579"/>
                  </a:cubicBezTo>
                  <a:lnTo>
                    <a:pt x="2477" y="5579"/>
                  </a:lnTo>
                  <a:lnTo>
                    <a:pt x="1406" y="7079"/>
                  </a:lnTo>
                  <a:lnTo>
                    <a:pt x="334" y="5579"/>
                  </a:lnTo>
                  <a:lnTo>
                    <a:pt x="668" y="5579"/>
                  </a:lnTo>
                  <a:cubicBezTo>
                    <a:pt x="763" y="5579"/>
                    <a:pt x="834" y="5508"/>
                    <a:pt x="834" y="5412"/>
                  </a:cubicBezTo>
                  <a:lnTo>
                    <a:pt x="834" y="5293"/>
                  </a:lnTo>
                  <a:cubicBezTo>
                    <a:pt x="882" y="5055"/>
                    <a:pt x="906" y="4865"/>
                    <a:pt x="953" y="4627"/>
                  </a:cubicBezTo>
                  <a:cubicBezTo>
                    <a:pt x="1120" y="3960"/>
                    <a:pt x="1382" y="3341"/>
                    <a:pt x="1763" y="2793"/>
                  </a:cubicBezTo>
                  <a:cubicBezTo>
                    <a:pt x="1954" y="2531"/>
                    <a:pt x="2192" y="2293"/>
                    <a:pt x="2430" y="2055"/>
                  </a:cubicBezTo>
                  <a:cubicBezTo>
                    <a:pt x="3097" y="1412"/>
                    <a:pt x="3930" y="983"/>
                    <a:pt x="4859" y="769"/>
                  </a:cubicBezTo>
                  <a:close/>
                  <a:moveTo>
                    <a:pt x="2120" y="6770"/>
                  </a:moveTo>
                  <a:cubicBezTo>
                    <a:pt x="2263" y="7389"/>
                    <a:pt x="2597" y="7961"/>
                    <a:pt x="3001" y="8437"/>
                  </a:cubicBezTo>
                  <a:cubicBezTo>
                    <a:pt x="3668" y="9151"/>
                    <a:pt x="4573" y="9580"/>
                    <a:pt x="5502" y="9675"/>
                  </a:cubicBezTo>
                  <a:cubicBezTo>
                    <a:pt x="5573" y="9675"/>
                    <a:pt x="5669" y="9651"/>
                    <a:pt x="5692" y="9556"/>
                  </a:cubicBezTo>
                  <a:lnTo>
                    <a:pt x="5692" y="9508"/>
                  </a:lnTo>
                  <a:lnTo>
                    <a:pt x="5692" y="9175"/>
                  </a:lnTo>
                  <a:lnTo>
                    <a:pt x="7240" y="10271"/>
                  </a:lnTo>
                  <a:lnTo>
                    <a:pt x="5716" y="11342"/>
                  </a:lnTo>
                  <a:lnTo>
                    <a:pt x="5716" y="11009"/>
                  </a:lnTo>
                  <a:cubicBezTo>
                    <a:pt x="5716" y="10937"/>
                    <a:pt x="5669" y="10842"/>
                    <a:pt x="5573" y="10842"/>
                  </a:cubicBezTo>
                  <a:cubicBezTo>
                    <a:pt x="4287" y="10747"/>
                    <a:pt x="3120" y="10175"/>
                    <a:pt x="2239" y="9246"/>
                  </a:cubicBezTo>
                  <a:cubicBezTo>
                    <a:pt x="1668" y="8627"/>
                    <a:pt x="1263" y="7889"/>
                    <a:pt x="1049" y="7079"/>
                  </a:cubicBezTo>
                  <a:lnTo>
                    <a:pt x="1049" y="7079"/>
                  </a:lnTo>
                  <a:lnTo>
                    <a:pt x="1215" y="7318"/>
                  </a:lnTo>
                  <a:cubicBezTo>
                    <a:pt x="1263" y="7389"/>
                    <a:pt x="1311" y="7413"/>
                    <a:pt x="1382" y="7437"/>
                  </a:cubicBezTo>
                  <a:cubicBezTo>
                    <a:pt x="1421" y="7456"/>
                    <a:pt x="1461" y="7465"/>
                    <a:pt x="1499" y="7465"/>
                  </a:cubicBezTo>
                  <a:cubicBezTo>
                    <a:pt x="1598" y="7465"/>
                    <a:pt x="1687" y="7404"/>
                    <a:pt x="1739" y="7318"/>
                  </a:cubicBezTo>
                  <a:lnTo>
                    <a:pt x="2120" y="6770"/>
                  </a:lnTo>
                  <a:close/>
                  <a:moveTo>
                    <a:pt x="6228" y="1"/>
                  </a:moveTo>
                  <a:cubicBezTo>
                    <a:pt x="6169" y="1"/>
                    <a:pt x="6109" y="18"/>
                    <a:pt x="6050" y="54"/>
                  </a:cubicBezTo>
                  <a:lnTo>
                    <a:pt x="5550" y="411"/>
                  </a:lnTo>
                  <a:cubicBezTo>
                    <a:pt x="4311" y="507"/>
                    <a:pt x="3168" y="1007"/>
                    <a:pt x="2263" y="1840"/>
                  </a:cubicBezTo>
                  <a:cubicBezTo>
                    <a:pt x="1430" y="2626"/>
                    <a:pt x="906" y="3602"/>
                    <a:pt x="668" y="4698"/>
                  </a:cubicBezTo>
                  <a:cubicBezTo>
                    <a:pt x="620" y="4865"/>
                    <a:pt x="596" y="5008"/>
                    <a:pt x="596" y="5150"/>
                  </a:cubicBezTo>
                  <a:lnTo>
                    <a:pt x="596" y="5269"/>
                  </a:lnTo>
                  <a:lnTo>
                    <a:pt x="334" y="5269"/>
                  </a:lnTo>
                  <a:cubicBezTo>
                    <a:pt x="239" y="5269"/>
                    <a:pt x="144" y="5293"/>
                    <a:pt x="96" y="5389"/>
                  </a:cubicBezTo>
                  <a:cubicBezTo>
                    <a:pt x="1" y="5508"/>
                    <a:pt x="1" y="5651"/>
                    <a:pt x="72" y="5770"/>
                  </a:cubicBezTo>
                  <a:lnTo>
                    <a:pt x="572" y="6484"/>
                  </a:lnTo>
                  <a:cubicBezTo>
                    <a:pt x="691" y="7651"/>
                    <a:pt x="1191" y="8723"/>
                    <a:pt x="2001" y="9556"/>
                  </a:cubicBezTo>
                  <a:cubicBezTo>
                    <a:pt x="2906" y="10509"/>
                    <a:pt x="4097" y="11104"/>
                    <a:pt x="5383" y="11223"/>
                  </a:cubicBezTo>
                  <a:lnTo>
                    <a:pt x="5383" y="11485"/>
                  </a:lnTo>
                  <a:cubicBezTo>
                    <a:pt x="5383" y="11580"/>
                    <a:pt x="5454" y="11699"/>
                    <a:pt x="5502" y="11747"/>
                  </a:cubicBezTo>
                  <a:cubicBezTo>
                    <a:pt x="5573" y="11795"/>
                    <a:pt x="5621" y="11818"/>
                    <a:pt x="5692" y="11818"/>
                  </a:cubicBezTo>
                  <a:cubicBezTo>
                    <a:pt x="5764" y="11818"/>
                    <a:pt x="5812" y="11795"/>
                    <a:pt x="5883" y="11747"/>
                  </a:cubicBezTo>
                  <a:lnTo>
                    <a:pt x="6383" y="11390"/>
                  </a:lnTo>
                  <a:cubicBezTo>
                    <a:pt x="7264" y="11342"/>
                    <a:pt x="8169" y="11033"/>
                    <a:pt x="8907" y="10532"/>
                  </a:cubicBezTo>
                  <a:cubicBezTo>
                    <a:pt x="9765" y="9985"/>
                    <a:pt x="10432" y="9199"/>
                    <a:pt x="10884" y="8318"/>
                  </a:cubicBezTo>
                  <a:lnTo>
                    <a:pt x="10908" y="8270"/>
                  </a:lnTo>
                  <a:cubicBezTo>
                    <a:pt x="10932" y="8175"/>
                    <a:pt x="10932" y="8103"/>
                    <a:pt x="10836" y="8056"/>
                  </a:cubicBezTo>
                  <a:cubicBezTo>
                    <a:pt x="10813" y="8040"/>
                    <a:pt x="10783" y="8032"/>
                    <a:pt x="10753" y="8032"/>
                  </a:cubicBezTo>
                  <a:cubicBezTo>
                    <a:pt x="10691" y="8032"/>
                    <a:pt x="10622" y="8064"/>
                    <a:pt x="10574" y="8127"/>
                  </a:cubicBezTo>
                  <a:lnTo>
                    <a:pt x="10551" y="8175"/>
                  </a:lnTo>
                  <a:cubicBezTo>
                    <a:pt x="10170" y="9056"/>
                    <a:pt x="9503" y="9770"/>
                    <a:pt x="8741" y="10271"/>
                  </a:cubicBezTo>
                  <a:cubicBezTo>
                    <a:pt x="8193" y="10628"/>
                    <a:pt x="7621" y="10866"/>
                    <a:pt x="7002" y="10985"/>
                  </a:cubicBezTo>
                  <a:lnTo>
                    <a:pt x="7502" y="10628"/>
                  </a:lnTo>
                  <a:cubicBezTo>
                    <a:pt x="7574" y="10604"/>
                    <a:pt x="7598" y="10532"/>
                    <a:pt x="7621" y="10485"/>
                  </a:cubicBezTo>
                  <a:cubicBezTo>
                    <a:pt x="7693" y="10318"/>
                    <a:pt x="7621" y="10175"/>
                    <a:pt x="7502" y="10128"/>
                  </a:cubicBezTo>
                  <a:lnTo>
                    <a:pt x="7074" y="9818"/>
                  </a:lnTo>
                  <a:cubicBezTo>
                    <a:pt x="7621" y="9651"/>
                    <a:pt x="8169" y="9366"/>
                    <a:pt x="8622" y="8961"/>
                  </a:cubicBezTo>
                  <a:cubicBezTo>
                    <a:pt x="9336" y="8318"/>
                    <a:pt x="9765" y="7413"/>
                    <a:pt x="9860" y="6460"/>
                  </a:cubicBezTo>
                  <a:cubicBezTo>
                    <a:pt x="9860" y="6365"/>
                    <a:pt x="9836" y="6317"/>
                    <a:pt x="9741" y="6270"/>
                  </a:cubicBezTo>
                  <a:lnTo>
                    <a:pt x="9360" y="6270"/>
                  </a:lnTo>
                  <a:lnTo>
                    <a:pt x="10432" y="4769"/>
                  </a:lnTo>
                  <a:lnTo>
                    <a:pt x="11503" y="6270"/>
                  </a:lnTo>
                  <a:lnTo>
                    <a:pt x="11170" y="6270"/>
                  </a:lnTo>
                  <a:cubicBezTo>
                    <a:pt x="11075" y="6270"/>
                    <a:pt x="11003" y="6341"/>
                    <a:pt x="11003" y="6436"/>
                  </a:cubicBezTo>
                  <a:cubicBezTo>
                    <a:pt x="10955" y="6770"/>
                    <a:pt x="10908" y="7127"/>
                    <a:pt x="10813" y="7437"/>
                  </a:cubicBezTo>
                  <a:cubicBezTo>
                    <a:pt x="10789" y="7532"/>
                    <a:pt x="10836" y="7627"/>
                    <a:pt x="10932" y="7651"/>
                  </a:cubicBezTo>
                  <a:cubicBezTo>
                    <a:pt x="10948" y="7655"/>
                    <a:pt x="10964" y="7657"/>
                    <a:pt x="10980" y="7657"/>
                  </a:cubicBezTo>
                  <a:cubicBezTo>
                    <a:pt x="11057" y="7657"/>
                    <a:pt x="11126" y="7611"/>
                    <a:pt x="11146" y="7532"/>
                  </a:cubicBezTo>
                  <a:cubicBezTo>
                    <a:pt x="11241" y="7222"/>
                    <a:pt x="11289" y="6936"/>
                    <a:pt x="11313" y="6603"/>
                  </a:cubicBezTo>
                  <a:lnTo>
                    <a:pt x="11598" y="6603"/>
                  </a:lnTo>
                  <a:cubicBezTo>
                    <a:pt x="11718" y="6603"/>
                    <a:pt x="11789" y="6555"/>
                    <a:pt x="11860" y="6436"/>
                  </a:cubicBezTo>
                  <a:cubicBezTo>
                    <a:pt x="11908" y="6222"/>
                    <a:pt x="11908" y="6103"/>
                    <a:pt x="11860" y="6008"/>
                  </a:cubicBezTo>
                  <a:lnTo>
                    <a:pt x="11336" y="5293"/>
                  </a:lnTo>
                  <a:cubicBezTo>
                    <a:pt x="11241" y="4150"/>
                    <a:pt x="10717" y="3079"/>
                    <a:pt x="9931" y="2245"/>
                  </a:cubicBezTo>
                  <a:cubicBezTo>
                    <a:pt x="9026" y="1292"/>
                    <a:pt x="7836" y="697"/>
                    <a:pt x="6526" y="578"/>
                  </a:cubicBezTo>
                  <a:lnTo>
                    <a:pt x="6526" y="292"/>
                  </a:lnTo>
                  <a:cubicBezTo>
                    <a:pt x="6526" y="221"/>
                    <a:pt x="6502" y="102"/>
                    <a:pt x="6407" y="54"/>
                  </a:cubicBezTo>
                  <a:cubicBezTo>
                    <a:pt x="6347" y="18"/>
                    <a:pt x="6288" y="1"/>
                    <a:pt x="622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49" name="Google Shape;14249;p27"/>
          <p:cNvGrpSpPr/>
          <p:nvPr/>
        </p:nvGrpSpPr>
        <p:grpSpPr>
          <a:xfrm>
            <a:off x="4023373" y="1767816"/>
            <a:ext cx="358172" cy="355332"/>
            <a:chOff x="4176963" y="1931283"/>
            <a:chExt cx="299500" cy="297125"/>
          </a:xfrm>
        </p:grpSpPr>
        <p:sp>
          <p:nvSpPr>
            <p:cNvPr id="14250" name="Google Shape;14250;p27"/>
            <p:cNvSpPr/>
            <p:nvPr/>
          </p:nvSpPr>
          <p:spPr>
            <a:xfrm>
              <a:off x="4333563" y="1931283"/>
              <a:ext cx="142900" cy="294125"/>
            </a:xfrm>
            <a:custGeom>
              <a:avLst/>
              <a:gdLst/>
              <a:ahLst/>
              <a:cxnLst/>
              <a:rect l="l" t="t" r="r" b="b"/>
              <a:pathLst>
                <a:path w="5716" h="11765" extrusionOk="0">
                  <a:moveTo>
                    <a:pt x="357" y="1"/>
                  </a:moveTo>
                  <a:cubicBezTo>
                    <a:pt x="286" y="1"/>
                    <a:pt x="191" y="1"/>
                    <a:pt x="167" y="48"/>
                  </a:cubicBezTo>
                  <a:cubicBezTo>
                    <a:pt x="119" y="120"/>
                    <a:pt x="119" y="239"/>
                    <a:pt x="119" y="239"/>
                  </a:cubicBezTo>
                  <a:lnTo>
                    <a:pt x="119" y="1715"/>
                  </a:lnTo>
                  <a:cubicBezTo>
                    <a:pt x="119" y="1715"/>
                    <a:pt x="167" y="1930"/>
                    <a:pt x="310" y="1953"/>
                  </a:cubicBezTo>
                  <a:cubicBezTo>
                    <a:pt x="1238" y="2120"/>
                    <a:pt x="2096" y="2596"/>
                    <a:pt x="2691" y="3263"/>
                  </a:cubicBezTo>
                  <a:cubicBezTo>
                    <a:pt x="3334" y="3978"/>
                    <a:pt x="3691" y="4906"/>
                    <a:pt x="3691" y="5859"/>
                  </a:cubicBezTo>
                  <a:cubicBezTo>
                    <a:pt x="3691" y="7859"/>
                    <a:pt x="2191" y="9550"/>
                    <a:pt x="191" y="9788"/>
                  </a:cubicBezTo>
                  <a:cubicBezTo>
                    <a:pt x="72" y="9788"/>
                    <a:pt x="0" y="10026"/>
                    <a:pt x="0" y="10026"/>
                  </a:cubicBezTo>
                  <a:lnTo>
                    <a:pt x="0" y="11527"/>
                  </a:lnTo>
                  <a:cubicBezTo>
                    <a:pt x="0" y="11527"/>
                    <a:pt x="24" y="11646"/>
                    <a:pt x="48" y="11693"/>
                  </a:cubicBezTo>
                  <a:cubicBezTo>
                    <a:pt x="119" y="11717"/>
                    <a:pt x="143" y="11765"/>
                    <a:pt x="238" y="11765"/>
                  </a:cubicBezTo>
                  <a:lnTo>
                    <a:pt x="262" y="11765"/>
                  </a:lnTo>
                  <a:cubicBezTo>
                    <a:pt x="1334" y="11670"/>
                    <a:pt x="2382" y="11289"/>
                    <a:pt x="3263" y="10622"/>
                  </a:cubicBezTo>
                  <a:cubicBezTo>
                    <a:pt x="3358" y="10574"/>
                    <a:pt x="3358" y="10455"/>
                    <a:pt x="3286" y="10384"/>
                  </a:cubicBezTo>
                  <a:cubicBezTo>
                    <a:pt x="3261" y="10333"/>
                    <a:pt x="3215" y="10309"/>
                    <a:pt x="3167" y="10309"/>
                  </a:cubicBezTo>
                  <a:cubicBezTo>
                    <a:pt x="3125" y="10309"/>
                    <a:pt x="3081" y="10327"/>
                    <a:pt x="3048" y="10360"/>
                  </a:cubicBezTo>
                  <a:cubicBezTo>
                    <a:pt x="2262" y="10955"/>
                    <a:pt x="357" y="11384"/>
                    <a:pt x="357" y="11384"/>
                  </a:cubicBezTo>
                  <a:lnTo>
                    <a:pt x="357" y="10122"/>
                  </a:lnTo>
                  <a:cubicBezTo>
                    <a:pt x="357" y="10122"/>
                    <a:pt x="4120" y="9836"/>
                    <a:pt x="4072" y="5859"/>
                  </a:cubicBezTo>
                  <a:cubicBezTo>
                    <a:pt x="4049" y="4811"/>
                    <a:pt x="3691" y="3811"/>
                    <a:pt x="3024" y="3025"/>
                  </a:cubicBezTo>
                  <a:cubicBezTo>
                    <a:pt x="2382" y="2287"/>
                    <a:pt x="500" y="1596"/>
                    <a:pt x="500" y="1596"/>
                  </a:cubicBezTo>
                  <a:lnTo>
                    <a:pt x="500" y="310"/>
                  </a:lnTo>
                  <a:cubicBezTo>
                    <a:pt x="500" y="310"/>
                    <a:pt x="2334" y="358"/>
                    <a:pt x="3882" y="2144"/>
                  </a:cubicBezTo>
                  <a:cubicBezTo>
                    <a:pt x="4811" y="3168"/>
                    <a:pt x="5358" y="4478"/>
                    <a:pt x="5358" y="5835"/>
                  </a:cubicBezTo>
                  <a:cubicBezTo>
                    <a:pt x="5358" y="7335"/>
                    <a:pt x="4763" y="8764"/>
                    <a:pt x="3691" y="9812"/>
                  </a:cubicBezTo>
                  <a:cubicBezTo>
                    <a:pt x="3620" y="9884"/>
                    <a:pt x="3620" y="10003"/>
                    <a:pt x="3691" y="10050"/>
                  </a:cubicBezTo>
                  <a:cubicBezTo>
                    <a:pt x="3715" y="10086"/>
                    <a:pt x="3757" y="10104"/>
                    <a:pt x="3801" y="10104"/>
                  </a:cubicBezTo>
                  <a:cubicBezTo>
                    <a:pt x="3846" y="10104"/>
                    <a:pt x="3894" y="10086"/>
                    <a:pt x="3929" y="10050"/>
                  </a:cubicBezTo>
                  <a:cubicBezTo>
                    <a:pt x="5073" y="8931"/>
                    <a:pt x="5716" y="7431"/>
                    <a:pt x="5716" y="5788"/>
                  </a:cubicBezTo>
                  <a:cubicBezTo>
                    <a:pt x="5620" y="4454"/>
                    <a:pt x="5049" y="3073"/>
                    <a:pt x="4072" y="1953"/>
                  </a:cubicBezTo>
                  <a:cubicBezTo>
                    <a:pt x="3096" y="882"/>
                    <a:pt x="1786" y="215"/>
                    <a:pt x="35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51" name="Google Shape;14251;p27"/>
            <p:cNvSpPr/>
            <p:nvPr/>
          </p:nvSpPr>
          <p:spPr>
            <a:xfrm>
              <a:off x="4176963" y="1932483"/>
              <a:ext cx="142925" cy="295925"/>
            </a:xfrm>
            <a:custGeom>
              <a:avLst/>
              <a:gdLst/>
              <a:ahLst/>
              <a:cxnLst/>
              <a:rect l="l" t="t" r="r" b="b"/>
              <a:pathLst>
                <a:path w="5717" h="11837" extrusionOk="0">
                  <a:moveTo>
                    <a:pt x="5169" y="334"/>
                  </a:moveTo>
                  <a:lnTo>
                    <a:pt x="5169" y="1620"/>
                  </a:lnTo>
                  <a:cubicBezTo>
                    <a:pt x="4192" y="1786"/>
                    <a:pt x="3335" y="2310"/>
                    <a:pt x="2692" y="3049"/>
                  </a:cubicBezTo>
                  <a:cubicBezTo>
                    <a:pt x="2001" y="3811"/>
                    <a:pt x="1644" y="4835"/>
                    <a:pt x="1644" y="5882"/>
                  </a:cubicBezTo>
                  <a:cubicBezTo>
                    <a:pt x="1644" y="8026"/>
                    <a:pt x="3216" y="9836"/>
                    <a:pt x="5335" y="10121"/>
                  </a:cubicBezTo>
                  <a:lnTo>
                    <a:pt x="5335" y="11407"/>
                  </a:lnTo>
                  <a:cubicBezTo>
                    <a:pt x="4002" y="11264"/>
                    <a:pt x="2740" y="10645"/>
                    <a:pt x="1811" y="9621"/>
                  </a:cubicBezTo>
                  <a:cubicBezTo>
                    <a:pt x="858" y="8573"/>
                    <a:pt x="334" y="7240"/>
                    <a:pt x="334" y="5835"/>
                  </a:cubicBezTo>
                  <a:cubicBezTo>
                    <a:pt x="334" y="4477"/>
                    <a:pt x="834" y="3168"/>
                    <a:pt x="1787" y="2144"/>
                  </a:cubicBezTo>
                  <a:cubicBezTo>
                    <a:pt x="2692" y="1167"/>
                    <a:pt x="3883" y="524"/>
                    <a:pt x="5169" y="334"/>
                  </a:cubicBezTo>
                  <a:close/>
                  <a:moveTo>
                    <a:pt x="5264" y="0"/>
                  </a:moveTo>
                  <a:cubicBezTo>
                    <a:pt x="3835" y="191"/>
                    <a:pt x="2525" y="881"/>
                    <a:pt x="1549" y="1977"/>
                  </a:cubicBezTo>
                  <a:cubicBezTo>
                    <a:pt x="572" y="3072"/>
                    <a:pt x="1" y="4477"/>
                    <a:pt x="1" y="5906"/>
                  </a:cubicBezTo>
                  <a:cubicBezTo>
                    <a:pt x="1" y="7383"/>
                    <a:pt x="572" y="8812"/>
                    <a:pt x="1573" y="9931"/>
                  </a:cubicBezTo>
                  <a:cubicBezTo>
                    <a:pt x="2597" y="11026"/>
                    <a:pt x="3954" y="11669"/>
                    <a:pt x="5431" y="11836"/>
                  </a:cubicBezTo>
                  <a:lnTo>
                    <a:pt x="5454" y="11836"/>
                  </a:lnTo>
                  <a:cubicBezTo>
                    <a:pt x="5502" y="11836"/>
                    <a:pt x="5573" y="11788"/>
                    <a:pt x="5621" y="11765"/>
                  </a:cubicBezTo>
                  <a:cubicBezTo>
                    <a:pt x="5693" y="11717"/>
                    <a:pt x="5716" y="11645"/>
                    <a:pt x="5716" y="11598"/>
                  </a:cubicBezTo>
                  <a:lnTo>
                    <a:pt x="5716" y="10098"/>
                  </a:lnTo>
                  <a:cubicBezTo>
                    <a:pt x="5669" y="9931"/>
                    <a:pt x="5573" y="9812"/>
                    <a:pt x="5454" y="9812"/>
                  </a:cubicBezTo>
                  <a:cubicBezTo>
                    <a:pt x="3454" y="9574"/>
                    <a:pt x="1977" y="7859"/>
                    <a:pt x="1977" y="5882"/>
                  </a:cubicBezTo>
                  <a:cubicBezTo>
                    <a:pt x="1977" y="4930"/>
                    <a:pt x="2335" y="4001"/>
                    <a:pt x="2954" y="3287"/>
                  </a:cubicBezTo>
                  <a:cubicBezTo>
                    <a:pt x="3573" y="2572"/>
                    <a:pt x="4407" y="2096"/>
                    <a:pt x="5335" y="1977"/>
                  </a:cubicBezTo>
                  <a:cubicBezTo>
                    <a:pt x="5454" y="1953"/>
                    <a:pt x="5550" y="1858"/>
                    <a:pt x="5550" y="1739"/>
                  </a:cubicBezTo>
                  <a:lnTo>
                    <a:pt x="5550" y="238"/>
                  </a:lnTo>
                  <a:cubicBezTo>
                    <a:pt x="5550" y="191"/>
                    <a:pt x="5502" y="96"/>
                    <a:pt x="5454" y="72"/>
                  </a:cubicBezTo>
                  <a:cubicBezTo>
                    <a:pt x="5383" y="0"/>
                    <a:pt x="5335" y="0"/>
                    <a:pt x="526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52" name="Google Shape;14252;p27"/>
            <p:cNvSpPr/>
            <p:nvPr/>
          </p:nvSpPr>
          <p:spPr>
            <a:xfrm>
              <a:off x="4249013" y="2002733"/>
              <a:ext cx="153025" cy="153625"/>
            </a:xfrm>
            <a:custGeom>
              <a:avLst/>
              <a:gdLst/>
              <a:ahLst/>
              <a:cxnLst/>
              <a:rect l="l" t="t" r="r" b="b"/>
              <a:pathLst>
                <a:path w="6121" h="6145" extrusionOk="0">
                  <a:moveTo>
                    <a:pt x="3049" y="0"/>
                  </a:moveTo>
                  <a:cubicBezTo>
                    <a:pt x="2453" y="0"/>
                    <a:pt x="1882" y="167"/>
                    <a:pt x="1405" y="477"/>
                  </a:cubicBezTo>
                  <a:lnTo>
                    <a:pt x="1382" y="477"/>
                  </a:lnTo>
                  <a:cubicBezTo>
                    <a:pt x="1286" y="524"/>
                    <a:pt x="1263" y="620"/>
                    <a:pt x="1310" y="715"/>
                  </a:cubicBezTo>
                  <a:cubicBezTo>
                    <a:pt x="1353" y="772"/>
                    <a:pt x="1405" y="804"/>
                    <a:pt x="1456" y="804"/>
                  </a:cubicBezTo>
                  <a:cubicBezTo>
                    <a:pt x="1488" y="804"/>
                    <a:pt x="1520" y="791"/>
                    <a:pt x="1548" y="762"/>
                  </a:cubicBezTo>
                  <a:lnTo>
                    <a:pt x="1596" y="762"/>
                  </a:lnTo>
                  <a:cubicBezTo>
                    <a:pt x="2025" y="500"/>
                    <a:pt x="2501" y="358"/>
                    <a:pt x="3049" y="358"/>
                  </a:cubicBezTo>
                  <a:cubicBezTo>
                    <a:pt x="4525" y="358"/>
                    <a:pt x="5764" y="1572"/>
                    <a:pt x="5764" y="3049"/>
                  </a:cubicBezTo>
                  <a:cubicBezTo>
                    <a:pt x="5764" y="4549"/>
                    <a:pt x="4525" y="5763"/>
                    <a:pt x="3049" y="5763"/>
                  </a:cubicBezTo>
                  <a:cubicBezTo>
                    <a:pt x="1548" y="5763"/>
                    <a:pt x="334" y="4549"/>
                    <a:pt x="334" y="3049"/>
                  </a:cubicBezTo>
                  <a:cubicBezTo>
                    <a:pt x="334" y="2406"/>
                    <a:pt x="572" y="1786"/>
                    <a:pt x="1024" y="1263"/>
                  </a:cubicBezTo>
                  <a:cubicBezTo>
                    <a:pt x="1072" y="1215"/>
                    <a:pt x="1072" y="1096"/>
                    <a:pt x="1001" y="1024"/>
                  </a:cubicBezTo>
                  <a:cubicBezTo>
                    <a:pt x="971" y="1005"/>
                    <a:pt x="933" y="993"/>
                    <a:pt x="896" y="993"/>
                  </a:cubicBezTo>
                  <a:cubicBezTo>
                    <a:pt x="843" y="993"/>
                    <a:pt x="790" y="1016"/>
                    <a:pt x="762" y="1072"/>
                  </a:cubicBezTo>
                  <a:cubicBezTo>
                    <a:pt x="262" y="1620"/>
                    <a:pt x="0" y="2334"/>
                    <a:pt x="0" y="3096"/>
                  </a:cubicBezTo>
                  <a:cubicBezTo>
                    <a:pt x="0" y="4787"/>
                    <a:pt x="1382" y="6144"/>
                    <a:pt x="3072" y="6144"/>
                  </a:cubicBezTo>
                  <a:cubicBezTo>
                    <a:pt x="4739" y="6097"/>
                    <a:pt x="6121" y="4739"/>
                    <a:pt x="6121" y="3072"/>
                  </a:cubicBezTo>
                  <a:cubicBezTo>
                    <a:pt x="6121" y="1358"/>
                    <a:pt x="4739" y="0"/>
                    <a:pt x="304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53" name="Google Shape;14253;p27"/>
            <p:cNvSpPr/>
            <p:nvPr/>
          </p:nvSpPr>
          <p:spPr>
            <a:xfrm>
              <a:off x="4291888" y="2056308"/>
              <a:ext cx="66700" cy="8950"/>
            </a:xfrm>
            <a:custGeom>
              <a:avLst/>
              <a:gdLst/>
              <a:ahLst/>
              <a:cxnLst/>
              <a:rect l="l" t="t" r="r" b="b"/>
              <a:pathLst>
                <a:path w="2668" h="358" extrusionOk="0">
                  <a:moveTo>
                    <a:pt x="191" y="1"/>
                  </a:moveTo>
                  <a:cubicBezTo>
                    <a:pt x="119" y="1"/>
                    <a:pt x="48" y="48"/>
                    <a:pt x="24" y="144"/>
                  </a:cubicBezTo>
                  <a:cubicBezTo>
                    <a:pt x="0" y="239"/>
                    <a:pt x="71" y="358"/>
                    <a:pt x="191" y="358"/>
                  </a:cubicBezTo>
                  <a:lnTo>
                    <a:pt x="2453" y="358"/>
                  </a:lnTo>
                  <a:cubicBezTo>
                    <a:pt x="2548" y="358"/>
                    <a:pt x="2620" y="286"/>
                    <a:pt x="2643" y="215"/>
                  </a:cubicBezTo>
                  <a:cubicBezTo>
                    <a:pt x="2667" y="96"/>
                    <a:pt x="2572" y="1"/>
                    <a:pt x="2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54" name="Google Shape;14254;p27"/>
            <p:cNvSpPr/>
            <p:nvPr/>
          </p:nvSpPr>
          <p:spPr>
            <a:xfrm>
              <a:off x="4291888" y="2074758"/>
              <a:ext cx="66700" cy="8975"/>
            </a:xfrm>
            <a:custGeom>
              <a:avLst/>
              <a:gdLst/>
              <a:ahLst/>
              <a:cxnLst/>
              <a:rect l="l" t="t" r="r" b="b"/>
              <a:pathLst>
                <a:path w="2668" h="359" extrusionOk="0">
                  <a:moveTo>
                    <a:pt x="191" y="1"/>
                  </a:moveTo>
                  <a:cubicBezTo>
                    <a:pt x="119" y="1"/>
                    <a:pt x="48" y="72"/>
                    <a:pt x="24" y="144"/>
                  </a:cubicBezTo>
                  <a:cubicBezTo>
                    <a:pt x="0" y="239"/>
                    <a:pt x="71" y="358"/>
                    <a:pt x="191" y="358"/>
                  </a:cubicBezTo>
                  <a:lnTo>
                    <a:pt x="2453" y="358"/>
                  </a:lnTo>
                  <a:cubicBezTo>
                    <a:pt x="2548" y="358"/>
                    <a:pt x="2620" y="310"/>
                    <a:pt x="2643" y="215"/>
                  </a:cubicBezTo>
                  <a:cubicBezTo>
                    <a:pt x="2667" y="96"/>
                    <a:pt x="2572" y="1"/>
                    <a:pt x="2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55" name="Google Shape;14255;p27"/>
            <p:cNvSpPr/>
            <p:nvPr/>
          </p:nvSpPr>
          <p:spPr>
            <a:xfrm>
              <a:off x="4305563" y="2092633"/>
              <a:ext cx="38725" cy="8950"/>
            </a:xfrm>
            <a:custGeom>
              <a:avLst/>
              <a:gdLst/>
              <a:ahLst/>
              <a:cxnLst/>
              <a:rect l="l" t="t" r="r" b="b"/>
              <a:pathLst>
                <a:path w="1549" h="358" extrusionOk="0">
                  <a:moveTo>
                    <a:pt x="215" y="0"/>
                  </a:moveTo>
                  <a:cubicBezTo>
                    <a:pt x="96" y="0"/>
                    <a:pt x="1" y="96"/>
                    <a:pt x="25" y="215"/>
                  </a:cubicBezTo>
                  <a:cubicBezTo>
                    <a:pt x="72" y="310"/>
                    <a:pt x="120" y="358"/>
                    <a:pt x="215" y="358"/>
                  </a:cubicBezTo>
                  <a:lnTo>
                    <a:pt x="1358" y="358"/>
                  </a:lnTo>
                  <a:cubicBezTo>
                    <a:pt x="1430" y="358"/>
                    <a:pt x="1501" y="310"/>
                    <a:pt x="1525" y="215"/>
                  </a:cubicBezTo>
                  <a:cubicBezTo>
                    <a:pt x="1549" y="96"/>
                    <a:pt x="1477" y="0"/>
                    <a:pt x="135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256" name="Google Shape;14256;p27"/>
          <p:cNvSpPr txBox="1"/>
          <p:nvPr/>
        </p:nvSpPr>
        <p:spPr>
          <a:xfrm>
            <a:off x="1048350" y="1158650"/>
            <a:ext cx="7047300" cy="482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1600" b="0" i="0" u="none" strike="noStrike" kern="0" cap="none" spc="0" normalizeH="0" baseline="0" noProof="0" dirty="0">
                <a:ln>
                  <a:noFill/>
                </a:ln>
                <a:solidFill>
                  <a:schemeClr val="tx1"/>
                </a:solidFill>
                <a:effectLst/>
                <a:uLnTx/>
                <a:uFillTx/>
                <a:cs typeface="B Nazanin" panose="00000700000000000000" pitchFamily="2" charset="-78"/>
                <a:sym typeface="Arial"/>
              </a:rPr>
              <a:t>عناصر اینفوگرافیک</a:t>
            </a:r>
            <a:endParaRPr kumimoji="0" sz="1600" b="0" i="0" u="none" strike="noStrike" kern="0" cap="none" spc="0" normalizeH="0" baseline="0" noProof="0" dirty="0">
              <a:ln>
                <a:noFill/>
              </a:ln>
              <a:solidFill>
                <a:schemeClr val="tx1"/>
              </a:solidFill>
              <a:effectLst/>
              <a:uLnTx/>
              <a:uFillTx/>
              <a:cs typeface="B Nazanin" panose="00000700000000000000" pitchFamily="2" charset="-78"/>
              <a:sym typeface="Arial"/>
            </a:endParaRPr>
          </a:p>
        </p:txBody>
      </p:sp>
      <p:sp>
        <p:nvSpPr>
          <p:cNvPr id="14257" name="Google Shape;14257;p27"/>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tx1"/>
                </a:solidFill>
                <a:cs typeface="B Nazanin" panose="00000700000000000000" pitchFamily="2" charset="-78"/>
              </a:rPr>
              <a:t>نمادهای برتر</a:t>
            </a:r>
            <a:endParaRPr dirty="0">
              <a:solidFill>
                <a:schemeClr val="tx1"/>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4"/>
          <p:cNvSpPr/>
          <p:nvPr/>
        </p:nvSpPr>
        <p:spPr>
          <a:xfrm>
            <a:off x="1152532" y="539407"/>
            <a:ext cx="1394100" cy="13941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1" name="Google Shape;691;p34"/>
          <p:cNvSpPr txBox="1">
            <a:spLocks noGrp="1"/>
          </p:cNvSpPr>
          <p:nvPr>
            <p:ph type="title"/>
          </p:nvPr>
        </p:nvSpPr>
        <p:spPr>
          <a:xfrm>
            <a:off x="1104825" y="1996775"/>
            <a:ext cx="4400700" cy="1545300"/>
          </a:xfrm>
          <a:prstGeom prst="rect">
            <a:avLst/>
          </a:prstGeom>
        </p:spPr>
        <p:txBody>
          <a:bodyPr spcFirstLastPara="1" wrap="square" lIns="91425" tIns="91425" rIns="91425" bIns="91425" anchor="t" anchorCtr="0">
            <a:noAutofit/>
          </a:bodyPr>
          <a:lstStyle/>
          <a:p>
            <a:pPr lvl="0" algn="ctr" rtl="1"/>
            <a:r>
              <a:rPr lang="fa-IR" dirty="0">
                <a:cs typeface="B Nazanin" pitchFamily="2" charset="-78"/>
              </a:rPr>
              <a:t>اهداف پروژه</a:t>
            </a:r>
            <a:endParaRPr>
              <a:cs typeface="B Nazanin" pitchFamily="2" charset="-78"/>
            </a:endParaRPr>
          </a:p>
        </p:txBody>
      </p:sp>
      <p:sp>
        <p:nvSpPr>
          <p:cNvPr id="692" name="Google Shape;692;p34"/>
          <p:cNvSpPr txBox="1">
            <a:spLocks noGrp="1"/>
          </p:cNvSpPr>
          <p:nvPr>
            <p:ph type="title" idx="2"/>
          </p:nvPr>
        </p:nvSpPr>
        <p:spPr>
          <a:xfrm>
            <a:off x="1104825" y="725850"/>
            <a:ext cx="1489500" cy="10212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01</a:t>
            </a:r>
            <a:endParaRPr>
              <a:cs typeface="B Nazanin" pitchFamily="2" charset="-78"/>
            </a:endParaRPr>
          </a:p>
        </p:txBody>
      </p:sp>
      <p:grpSp>
        <p:nvGrpSpPr>
          <p:cNvPr id="693" name="Google Shape;693;p34"/>
          <p:cNvGrpSpPr/>
          <p:nvPr/>
        </p:nvGrpSpPr>
        <p:grpSpPr>
          <a:xfrm rot="10800000">
            <a:off x="-375160" y="3770407"/>
            <a:ext cx="9329602" cy="1210174"/>
            <a:chOff x="1859848" y="4008665"/>
            <a:chExt cx="3610527" cy="468334"/>
          </a:xfrm>
        </p:grpSpPr>
        <p:sp>
          <p:nvSpPr>
            <p:cNvPr id="694" name="Google Shape;694;p34"/>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5" name="Google Shape;695;p34"/>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6" name="Google Shape;696;p34"/>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7" name="Google Shape;697;p34"/>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8" name="Google Shape;698;p34"/>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699" name="Google Shape;699;p34"/>
          <p:cNvGrpSpPr/>
          <p:nvPr/>
        </p:nvGrpSpPr>
        <p:grpSpPr>
          <a:xfrm>
            <a:off x="6560824" y="2529206"/>
            <a:ext cx="2845005" cy="2960695"/>
            <a:chOff x="6796474" y="2819406"/>
            <a:chExt cx="2845005" cy="2960695"/>
          </a:xfrm>
        </p:grpSpPr>
        <p:grpSp>
          <p:nvGrpSpPr>
            <p:cNvPr id="700" name="Google Shape;700;p34"/>
            <p:cNvGrpSpPr/>
            <p:nvPr/>
          </p:nvGrpSpPr>
          <p:grpSpPr>
            <a:xfrm>
              <a:off x="7127345" y="3207881"/>
              <a:ext cx="2182231" cy="2183342"/>
              <a:chOff x="5690549" y="1784557"/>
              <a:chExt cx="570782" cy="571072"/>
            </a:xfrm>
          </p:grpSpPr>
          <p:sp>
            <p:nvSpPr>
              <p:cNvPr id="701" name="Google Shape;701;p34"/>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2" name="Google Shape;702;p34"/>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3" name="Google Shape;703;p34"/>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704" name="Google Shape;704;p34"/>
            <p:cNvGrpSpPr/>
            <p:nvPr/>
          </p:nvGrpSpPr>
          <p:grpSpPr>
            <a:xfrm>
              <a:off x="6796474" y="2819406"/>
              <a:ext cx="2845005" cy="2960695"/>
              <a:chOff x="4876082" y="1708500"/>
              <a:chExt cx="694938" cy="723197"/>
            </a:xfrm>
          </p:grpSpPr>
          <p:sp>
            <p:nvSpPr>
              <p:cNvPr id="705" name="Google Shape;705;p34"/>
              <p:cNvSpPr/>
              <p:nvPr/>
            </p:nvSpPr>
            <p:spPr>
              <a:xfrm>
                <a:off x="5042889" y="1734725"/>
                <a:ext cx="507968" cy="262784"/>
              </a:xfrm>
              <a:custGeom>
                <a:avLst/>
                <a:gdLst/>
                <a:ahLst/>
                <a:cxnLst/>
                <a:rect l="l" t="t" r="r" b="b"/>
                <a:pathLst>
                  <a:path w="15729" h="8137" extrusionOk="0">
                    <a:moveTo>
                      <a:pt x="5603" y="0"/>
                    </a:moveTo>
                    <a:cubicBezTo>
                      <a:pt x="3542" y="0"/>
                      <a:pt x="1615" y="607"/>
                      <a:pt x="0" y="1651"/>
                    </a:cubicBezTo>
                    <a:lnTo>
                      <a:pt x="0" y="1784"/>
                    </a:lnTo>
                    <a:cubicBezTo>
                      <a:pt x="1615" y="732"/>
                      <a:pt x="3533" y="116"/>
                      <a:pt x="5603" y="116"/>
                    </a:cubicBezTo>
                    <a:cubicBezTo>
                      <a:pt x="10492" y="116"/>
                      <a:pt x="14595" y="3551"/>
                      <a:pt x="15621" y="8136"/>
                    </a:cubicBezTo>
                    <a:lnTo>
                      <a:pt x="15728" y="8109"/>
                    </a:lnTo>
                    <a:cubicBezTo>
                      <a:pt x="14693" y="3479"/>
                      <a:pt x="10545"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6" name="Google Shape;706;p34"/>
              <p:cNvSpPr/>
              <p:nvPr/>
            </p:nvSpPr>
            <p:spPr>
              <a:xfrm>
                <a:off x="4888742" y="1886547"/>
                <a:ext cx="669314" cy="518625"/>
              </a:xfrm>
              <a:custGeom>
                <a:avLst/>
                <a:gdLst/>
                <a:ahLst/>
                <a:cxnLst/>
                <a:rect l="l" t="t" r="r" b="b"/>
                <a:pathLst>
                  <a:path w="20725" h="16059" extrusionOk="0">
                    <a:moveTo>
                      <a:pt x="1696" y="1"/>
                    </a:moveTo>
                    <a:cubicBezTo>
                      <a:pt x="625" y="1633"/>
                      <a:pt x="1" y="3587"/>
                      <a:pt x="1" y="5683"/>
                    </a:cubicBezTo>
                    <a:cubicBezTo>
                      <a:pt x="1" y="11411"/>
                      <a:pt x="4658" y="16058"/>
                      <a:pt x="10376" y="16058"/>
                    </a:cubicBezTo>
                    <a:cubicBezTo>
                      <a:pt x="15836" y="16058"/>
                      <a:pt x="20314" y="11830"/>
                      <a:pt x="20724" y="6486"/>
                    </a:cubicBezTo>
                    <a:lnTo>
                      <a:pt x="20724" y="6486"/>
                    </a:lnTo>
                    <a:lnTo>
                      <a:pt x="20608" y="6531"/>
                    </a:lnTo>
                    <a:cubicBezTo>
                      <a:pt x="20171" y="11794"/>
                      <a:pt x="15755" y="15951"/>
                      <a:pt x="10376" y="15951"/>
                    </a:cubicBezTo>
                    <a:cubicBezTo>
                      <a:pt x="4711" y="15951"/>
                      <a:pt x="108" y="11348"/>
                      <a:pt x="108" y="5683"/>
                    </a:cubicBezTo>
                    <a:cubicBezTo>
                      <a:pt x="108" y="3587"/>
                      <a:pt x="741" y="1633"/>
                      <a:pt x="183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7" name="Google Shape;707;p34"/>
              <p:cNvSpPr/>
              <p:nvPr/>
            </p:nvSpPr>
            <p:spPr>
              <a:xfrm>
                <a:off x="5463252" y="1820276"/>
                <a:ext cx="99985" cy="174361"/>
              </a:xfrm>
              <a:custGeom>
                <a:avLst/>
                <a:gdLst/>
                <a:ahLst/>
                <a:cxnLst/>
                <a:rect l="l" t="t" r="r" b="b"/>
                <a:pathLst>
                  <a:path w="3096" h="5399" extrusionOk="0">
                    <a:moveTo>
                      <a:pt x="72" y="1"/>
                    </a:moveTo>
                    <a:lnTo>
                      <a:pt x="0" y="81"/>
                    </a:lnTo>
                    <a:cubicBezTo>
                      <a:pt x="1463" y="1500"/>
                      <a:pt x="2525" y="3337"/>
                      <a:pt x="2980" y="5398"/>
                    </a:cubicBezTo>
                    <a:lnTo>
                      <a:pt x="3096" y="5371"/>
                    </a:lnTo>
                    <a:cubicBezTo>
                      <a:pt x="2623" y="3293"/>
                      <a:pt x="1553" y="1437"/>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8" name="Google Shape;708;p34"/>
              <p:cNvSpPr/>
              <p:nvPr/>
            </p:nvSpPr>
            <p:spPr>
              <a:xfrm>
                <a:off x="5439030" y="2090238"/>
                <a:ext cx="131990" cy="250706"/>
              </a:xfrm>
              <a:custGeom>
                <a:avLst/>
                <a:gdLst/>
                <a:ahLst/>
                <a:cxnLst/>
                <a:rect l="l" t="t" r="r" b="b"/>
                <a:pathLst>
                  <a:path w="4087" h="7763" extrusionOk="0">
                    <a:moveTo>
                      <a:pt x="4087" y="1"/>
                    </a:moveTo>
                    <a:lnTo>
                      <a:pt x="3971" y="54"/>
                    </a:lnTo>
                    <a:cubicBezTo>
                      <a:pt x="3775" y="3132"/>
                      <a:pt x="2267" y="5862"/>
                      <a:pt x="1" y="7682"/>
                    </a:cubicBezTo>
                    <a:lnTo>
                      <a:pt x="81" y="7762"/>
                    </a:lnTo>
                    <a:cubicBezTo>
                      <a:pt x="2383" y="5915"/>
                      <a:pt x="3908" y="3132"/>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9" name="Google Shape;709;p34"/>
              <p:cNvSpPr/>
              <p:nvPr/>
            </p:nvSpPr>
            <p:spPr>
              <a:xfrm>
                <a:off x="4876082" y="1886547"/>
                <a:ext cx="100567" cy="425293"/>
              </a:xfrm>
              <a:custGeom>
                <a:avLst/>
                <a:gdLst/>
                <a:ahLst/>
                <a:cxnLst/>
                <a:rect l="l" t="t" r="r" b="b"/>
                <a:pathLst>
                  <a:path w="3114" h="13169" extrusionOk="0">
                    <a:moveTo>
                      <a:pt x="1624" y="1"/>
                    </a:moveTo>
                    <a:cubicBezTo>
                      <a:pt x="598" y="1651"/>
                      <a:pt x="0" y="3596"/>
                      <a:pt x="0" y="5683"/>
                    </a:cubicBezTo>
                    <a:cubicBezTo>
                      <a:pt x="0" y="8592"/>
                      <a:pt x="1160" y="11232"/>
                      <a:pt x="3042" y="13168"/>
                    </a:cubicBezTo>
                    <a:lnTo>
                      <a:pt x="3114" y="13088"/>
                    </a:lnTo>
                    <a:cubicBezTo>
                      <a:pt x="1258" y="11170"/>
                      <a:pt x="116" y="8556"/>
                      <a:pt x="116" y="5683"/>
                    </a:cubicBezTo>
                    <a:cubicBezTo>
                      <a:pt x="116" y="3596"/>
                      <a:pt x="714" y="1651"/>
                      <a:pt x="1758"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0" name="Google Shape;710;p34"/>
              <p:cNvSpPr/>
              <p:nvPr/>
            </p:nvSpPr>
            <p:spPr>
              <a:xfrm>
                <a:off x="5042889" y="1708500"/>
                <a:ext cx="497892" cy="189313"/>
              </a:xfrm>
              <a:custGeom>
                <a:avLst/>
                <a:gdLst/>
                <a:ahLst/>
                <a:cxnLst/>
                <a:rect l="l" t="t" r="r" b="b"/>
                <a:pathLst>
                  <a:path w="15417" h="5862" extrusionOk="0">
                    <a:moveTo>
                      <a:pt x="5603" y="0"/>
                    </a:moveTo>
                    <a:cubicBezTo>
                      <a:pt x="3560" y="0"/>
                      <a:pt x="1651" y="545"/>
                      <a:pt x="0" y="1508"/>
                    </a:cubicBezTo>
                    <a:lnTo>
                      <a:pt x="0" y="1633"/>
                    </a:lnTo>
                    <a:cubicBezTo>
                      <a:pt x="1642" y="670"/>
                      <a:pt x="3560" y="108"/>
                      <a:pt x="5603" y="108"/>
                    </a:cubicBezTo>
                    <a:cubicBezTo>
                      <a:pt x="9787" y="108"/>
                      <a:pt x="13427" y="2436"/>
                      <a:pt x="15318" y="5862"/>
                    </a:cubicBezTo>
                    <a:lnTo>
                      <a:pt x="15416" y="5808"/>
                    </a:lnTo>
                    <a:cubicBezTo>
                      <a:pt x="13507" y="2347"/>
                      <a:pt x="9823" y="0"/>
                      <a:pt x="5603"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1" name="Google Shape;711;p34"/>
              <p:cNvSpPr/>
              <p:nvPr/>
            </p:nvSpPr>
            <p:spPr>
              <a:xfrm>
                <a:off x="4909508" y="2247260"/>
                <a:ext cx="589771" cy="184437"/>
              </a:xfrm>
              <a:custGeom>
                <a:avLst/>
                <a:gdLst/>
                <a:ahLst/>
                <a:cxnLst/>
                <a:rect l="l" t="t" r="r" b="b"/>
                <a:pathLst>
                  <a:path w="18262" h="5711" extrusionOk="0">
                    <a:moveTo>
                      <a:pt x="98" y="1"/>
                    </a:moveTo>
                    <a:lnTo>
                      <a:pt x="0" y="54"/>
                    </a:lnTo>
                    <a:cubicBezTo>
                      <a:pt x="1936" y="3435"/>
                      <a:pt x="5576" y="5710"/>
                      <a:pt x="9733" y="5710"/>
                    </a:cubicBezTo>
                    <a:cubicBezTo>
                      <a:pt x="13150" y="5710"/>
                      <a:pt x="16201" y="4176"/>
                      <a:pt x="18261" y="1767"/>
                    </a:cubicBezTo>
                    <a:lnTo>
                      <a:pt x="18172" y="1696"/>
                    </a:lnTo>
                    <a:cubicBezTo>
                      <a:pt x="16138" y="4087"/>
                      <a:pt x="13114" y="5603"/>
                      <a:pt x="9733" y="5603"/>
                    </a:cubicBezTo>
                    <a:cubicBezTo>
                      <a:pt x="5611" y="5603"/>
                      <a:pt x="2016" y="3346"/>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2" name="Google Shape;712;p34"/>
              <p:cNvSpPr/>
              <p:nvPr/>
            </p:nvSpPr>
            <p:spPr>
              <a:xfrm>
                <a:off x="5027323" y="1769281"/>
                <a:ext cx="194513" cy="75829"/>
              </a:xfrm>
              <a:custGeom>
                <a:avLst/>
                <a:gdLst/>
                <a:ahLst/>
                <a:cxnLst/>
                <a:rect l="l" t="t" r="r" b="b"/>
                <a:pathLst>
                  <a:path w="6023" h="2348" extrusionOk="0">
                    <a:moveTo>
                      <a:pt x="6022" y="1"/>
                    </a:moveTo>
                    <a:cubicBezTo>
                      <a:pt x="3721" y="19"/>
                      <a:pt x="1615" y="875"/>
                      <a:pt x="1" y="2276"/>
                    </a:cubicBezTo>
                    <a:lnTo>
                      <a:pt x="1" y="2347"/>
                    </a:lnTo>
                    <a:cubicBezTo>
                      <a:pt x="1615" y="938"/>
                      <a:pt x="3721" y="81"/>
                      <a:pt x="6022" y="63"/>
                    </a:cubicBezTo>
                    <a:lnTo>
                      <a:pt x="6022"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3" name="Google Shape;713;p34"/>
              <p:cNvSpPr/>
              <p:nvPr/>
            </p:nvSpPr>
            <p:spPr>
              <a:xfrm>
                <a:off x="4933116" y="1875018"/>
                <a:ext cx="64558" cy="118749"/>
              </a:xfrm>
              <a:custGeom>
                <a:avLst/>
                <a:gdLst/>
                <a:ahLst/>
                <a:cxnLst/>
                <a:rect l="l" t="t" r="r" b="b"/>
                <a:pathLst>
                  <a:path w="1999" h="3677" extrusionOk="0">
                    <a:moveTo>
                      <a:pt x="1928" y="1"/>
                    </a:moveTo>
                    <a:cubicBezTo>
                      <a:pt x="1026" y="1053"/>
                      <a:pt x="357" y="2302"/>
                      <a:pt x="1" y="3676"/>
                    </a:cubicBezTo>
                    <a:lnTo>
                      <a:pt x="54" y="3676"/>
                    </a:lnTo>
                    <a:cubicBezTo>
                      <a:pt x="420" y="2302"/>
                      <a:pt x="1098" y="1053"/>
                      <a:pt x="1999"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4" name="Google Shape;714;p34"/>
              <p:cNvSpPr/>
              <p:nvPr/>
            </p:nvSpPr>
            <p:spPr>
              <a:xfrm>
                <a:off x="5031360" y="2299418"/>
                <a:ext cx="342585" cy="71469"/>
              </a:xfrm>
              <a:custGeom>
                <a:avLst/>
                <a:gdLst/>
                <a:ahLst/>
                <a:cxnLst/>
                <a:rect l="l" t="t" r="r" b="b"/>
                <a:pathLst>
                  <a:path w="10608" h="2213" extrusionOk="0">
                    <a:moveTo>
                      <a:pt x="36" y="0"/>
                    </a:moveTo>
                    <a:lnTo>
                      <a:pt x="1" y="45"/>
                    </a:lnTo>
                    <a:cubicBezTo>
                      <a:pt x="1615" y="1392"/>
                      <a:pt x="3694" y="2213"/>
                      <a:pt x="5960" y="2213"/>
                    </a:cubicBezTo>
                    <a:cubicBezTo>
                      <a:pt x="7655" y="2213"/>
                      <a:pt x="9243" y="1758"/>
                      <a:pt x="10608" y="964"/>
                    </a:cubicBezTo>
                    <a:lnTo>
                      <a:pt x="10581" y="919"/>
                    </a:lnTo>
                    <a:cubicBezTo>
                      <a:pt x="9216" y="1704"/>
                      <a:pt x="7637" y="2150"/>
                      <a:pt x="5960" y="2150"/>
                    </a:cubicBezTo>
                    <a:cubicBezTo>
                      <a:pt x="3712" y="2150"/>
                      <a:pt x="1642" y="1347"/>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715" name="Google Shape;715;p34"/>
            <p:cNvGrpSpPr/>
            <p:nvPr/>
          </p:nvGrpSpPr>
          <p:grpSpPr>
            <a:xfrm>
              <a:off x="6918632" y="3054618"/>
              <a:ext cx="2600944" cy="2490022"/>
              <a:chOff x="5655411" y="869227"/>
              <a:chExt cx="635322" cy="608227"/>
            </a:xfrm>
          </p:grpSpPr>
          <p:sp>
            <p:nvSpPr>
              <p:cNvPr id="716" name="Google Shape;716;p34"/>
              <p:cNvSpPr/>
              <p:nvPr/>
            </p:nvSpPr>
            <p:spPr>
              <a:xfrm>
                <a:off x="5969456" y="869227"/>
                <a:ext cx="12724" cy="39787"/>
              </a:xfrm>
              <a:custGeom>
                <a:avLst/>
                <a:gdLst/>
                <a:ahLst/>
                <a:cxnLst/>
                <a:rect l="l" t="t" r="r" b="b"/>
                <a:pathLst>
                  <a:path w="394" h="1232" extrusionOk="0">
                    <a:moveTo>
                      <a:pt x="1" y="1"/>
                    </a:moveTo>
                    <a:lnTo>
                      <a:pt x="1" y="1232"/>
                    </a:lnTo>
                    <a:lnTo>
                      <a:pt x="393" y="1232"/>
                    </a:lnTo>
                    <a:lnTo>
                      <a:pt x="393"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7" name="Google Shape;717;p34"/>
              <p:cNvSpPr/>
              <p:nvPr/>
            </p:nvSpPr>
            <p:spPr>
              <a:xfrm>
                <a:off x="5994227" y="869809"/>
                <a:ext cx="16180" cy="40659"/>
              </a:xfrm>
              <a:custGeom>
                <a:avLst/>
                <a:gdLst/>
                <a:ahLst/>
                <a:cxnLst/>
                <a:rect l="l" t="t" r="r" b="b"/>
                <a:pathLst>
                  <a:path w="501" h="1259" extrusionOk="0">
                    <a:moveTo>
                      <a:pt x="108" y="0"/>
                    </a:moveTo>
                    <a:lnTo>
                      <a:pt x="1" y="1232"/>
                    </a:lnTo>
                    <a:lnTo>
                      <a:pt x="393" y="1258"/>
                    </a:lnTo>
                    <a:lnTo>
                      <a:pt x="500" y="36"/>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8" name="Google Shape;718;p34"/>
              <p:cNvSpPr/>
              <p:nvPr/>
            </p:nvSpPr>
            <p:spPr>
              <a:xfrm>
                <a:off x="6018997" y="872974"/>
                <a:ext cx="19345" cy="41531"/>
              </a:xfrm>
              <a:custGeom>
                <a:avLst/>
                <a:gdLst/>
                <a:ahLst/>
                <a:cxnLst/>
                <a:rect l="l" t="t" r="r" b="b"/>
                <a:pathLst>
                  <a:path w="599" h="1286" extrusionOk="0">
                    <a:moveTo>
                      <a:pt x="215" y="1"/>
                    </a:moveTo>
                    <a:lnTo>
                      <a:pt x="1" y="1214"/>
                    </a:lnTo>
                    <a:lnTo>
                      <a:pt x="385" y="1285"/>
                    </a:lnTo>
                    <a:lnTo>
                      <a:pt x="599" y="72"/>
                    </a:lnTo>
                    <a:lnTo>
                      <a:pt x="215"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9" name="Google Shape;719;p34"/>
              <p:cNvSpPr/>
              <p:nvPr/>
            </p:nvSpPr>
            <p:spPr>
              <a:xfrm>
                <a:off x="6043219" y="878464"/>
                <a:ext cx="22800" cy="41790"/>
              </a:xfrm>
              <a:custGeom>
                <a:avLst/>
                <a:gdLst/>
                <a:ahLst/>
                <a:cxnLst/>
                <a:rect l="l" t="t" r="r" b="b"/>
                <a:pathLst>
                  <a:path w="706" h="1294" extrusionOk="0">
                    <a:moveTo>
                      <a:pt x="322" y="0"/>
                    </a:moveTo>
                    <a:lnTo>
                      <a:pt x="0" y="1195"/>
                    </a:lnTo>
                    <a:lnTo>
                      <a:pt x="384" y="1294"/>
                    </a:lnTo>
                    <a:lnTo>
                      <a:pt x="705" y="107"/>
                    </a:lnTo>
                    <a:lnTo>
                      <a:pt x="322"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0" name="Google Shape;720;p34"/>
              <p:cNvSpPr/>
              <p:nvPr/>
            </p:nvSpPr>
            <p:spPr>
              <a:xfrm>
                <a:off x="6067118" y="886506"/>
                <a:ext cx="25675" cy="41822"/>
              </a:xfrm>
              <a:custGeom>
                <a:avLst/>
                <a:gdLst/>
                <a:ahLst/>
                <a:cxnLst/>
                <a:rect l="l" t="t" r="r" b="b"/>
                <a:pathLst>
                  <a:path w="795" h="1295" extrusionOk="0">
                    <a:moveTo>
                      <a:pt x="420" y="1"/>
                    </a:moveTo>
                    <a:lnTo>
                      <a:pt x="1" y="1161"/>
                    </a:lnTo>
                    <a:lnTo>
                      <a:pt x="375" y="1294"/>
                    </a:lnTo>
                    <a:lnTo>
                      <a:pt x="795" y="135"/>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1" name="Google Shape;721;p34"/>
              <p:cNvSpPr/>
              <p:nvPr/>
            </p:nvSpPr>
            <p:spPr>
              <a:xfrm>
                <a:off x="6090468" y="896905"/>
                <a:ext cx="28258" cy="41499"/>
              </a:xfrm>
              <a:custGeom>
                <a:avLst/>
                <a:gdLst/>
                <a:ahLst/>
                <a:cxnLst/>
                <a:rect l="l" t="t" r="r" b="b"/>
                <a:pathLst>
                  <a:path w="875" h="1285" extrusionOk="0">
                    <a:moveTo>
                      <a:pt x="518" y="0"/>
                    </a:moveTo>
                    <a:lnTo>
                      <a:pt x="0" y="1115"/>
                    </a:lnTo>
                    <a:lnTo>
                      <a:pt x="357" y="1285"/>
                    </a:lnTo>
                    <a:lnTo>
                      <a:pt x="875" y="161"/>
                    </a:lnTo>
                    <a:lnTo>
                      <a:pt x="51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2" name="Google Shape;722;p34"/>
              <p:cNvSpPr/>
              <p:nvPr/>
            </p:nvSpPr>
            <p:spPr>
              <a:xfrm>
                <a:off x="6112655" y="909274"/>
                <a:ext cx="30842" cy="40950"/>
              </a:xfrm>
              <a:custGeom>
                <a:avLst/>
                <a:gdLst/>
                <a:ahLst/>
                <a:cxnLst/>
                <a:rect l="l" t="t" r="r" b="b"/>
                <a:pathLst>
                  <a:path w="955" h="1268" extrusionOk="0">
                    <a:moveTo>
                      <a:pt x="616" y="1"/>
                    </a:moveTo>
                    <a:lnTo>
                      <a:pt x="0" y="1071"/>
                    </a:lnTo>
                    <a:lnTo>
                      <a:pt x="339" y="1267"/>
                    </a:lnTo>
                    <a:lnTo>
                      <a:pt x="955" y="206"/>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3" name="Google Shape;723;p34"/>
              <p:cNvSpPr/>
              <p:nvPr/>
            </p:nvSpPr>
            <p:spPr>
              <a:xfrm>
                <a:off x="6133970" y="924259"/>
                <a:ext cx="33167" cy="39787"/>
              </a:xfrm>
              <a:custGeom>
                <a:avLst/>
                <a:gdLst/>
                <a:ahLst/>
                <a:cxnLst/>
                <a:rect l="l" t="t" r="r" b="b"/>
                <a:pathLst>
                  <a:path w="1027" h="1232" extrusionOk="0">
                    <a:moveTo>
                      <a:pt x="705" y="1"/>
                    </a:moveTo>
                    <a:lnTo>
                      <a:pt x="0" y="1009"/>
                    </a:lnTo>
                    <a:lnTo>
                      <a:pt x="322" y="1232"/>
                    </a:lnTo>
                    <a:lnTo>
                      <a:pt x="1026" y="224"/>
                    </a:lnTo>
                    <a:lnTo>
                      <a:pt x="705"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4" name="Google Shape;724;p34"/>
              <p:cNvSpPr/>
              <p:nvPr/>
            </p:nvSpPr>
            <p:spPr>
              <a:xfrm>
                <a:off x="6153865" y="940956"/>
                <a:ext cx="35460" cy="38657"/>
              </a:xfrm>
              <a:custGeom>
                <a:avLst/>
                <a:gdLst/>
                <a:ahLst/>
                <a:cxnLst/>
                <a:rect l="l" t="t" r="r" b="b"/>
                <a:pathLst>
                  <a:path w="1098" h="1197" extrusionOk="0">
                    <a:moveTo>
                      <a:pt x="794" y="1"/>
                    </a:moveTo>
                    <a:lnTo>
                      <a:pt x="0" y="947"/>
                    </a:lnTo>
                    <a:lnTo>
                      <a:pt x="303" y="1196"/>
                    </a:lnTo>
                    <a:lnTo>
                      <a:pt x="1097" y="251"/>
                    </a:lnTo>
                    <a:lnTo>
                      <a:pt x="794"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5" name="Google Shape;725;p34"/>
              <p:cNvSpPr/>
              <p:nvPr/>
            </p:nvSpPr>
            <p:spPr>
              <a:xfrm>
                <a:off x="5762601" y="1407438"/>
                <a:ext cx="35169" cy="38625"/>
              </a:xfrm>
              <a:custGeom>
                <a:avLst/>
                <a:gdLst/>
                <a:ahLst/>
                <a:cxnLst/>
                <a:rect l="l" t="t" r="r" b="b"/>
                <a:pathLst>
                  <a:path w="1089" h="1196" extrusionOk="0">
                    <a:moveTo>
                      <a:pt x="794" y="0"/>
                    </a:moveTo>
                    <a:lnTo>
                      <a:pt x="0" y="937"/>
                    </a:lnTo>
                    <a:lnTo>
                      <a:pt x="304" y="1195"/>
                    </a:lnTo>
                    <a:lnTo>
                      <a:pt x="1089" y="250"/>
                    </a:lnTo>
                    <a:lnTo>
                      <a:pt x="794"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6" name="Google Shape;726;p34"/>
              <p:cNvSpPr/>
              <p:nvPr/>
            </p:nvSpPr>
            <p:spPr>
              <a:xfrm>
                <a:off x="6172564" y="959688"/>
                <a:ext cx="37204" cy="37204"/>
              </a:xfrm>
              <a:custGeom>
                <a:avLst/>
                <a:gdLst/>
                <a:ahLst/>
                <a:cxnLst/>
                <a:rect l="l" t="t" r="r" b="b"/>
                <a:pathLst>
                  <a:path w="1152" h="1152" extrusionOk="0">
                    <a:moveTo>
                      <a:pt x="866" y="1"/>
                    </a:moveTo>
                    <a:lnTo>
                      <a:pt x="1" y="866"/>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7" name="Google Shape;727;p34"/>
              <p:cNvSpPr/>
              <p:nvPr/>
            </p:nvSpPr>
            <p:spPr>
              <a:xfrm>
                <a:off x="5742126" y="1390127"/>
                <a:ext cx="37204" cy="37204"/>
              </a:xfrm>
              <a:custGeom>
                <a:avLst/>
                <a:gdLst/>
                <a:ahLst/>
                <a:cxnLst/>
                <a:rect l="l" t="t" r="r" b="b"/>
                <a:pathLst>
                  <a:path w="1152" h="1152" extrusionOk="0">
                    <a:moveTo>
                      <a:pt x="866" y="1"/>
                    </a:moveTo>
                    <a:lnTo>
                      <a:pt x="1" y="875"/>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8" name="Google Shape;728;p34"/>
              <p:cNvSpPr/>
              <p:nvPr/>
            </p:nvSpPr>
            <p:spPr>
              <a:xfrm>
                <a:off x="6189584" y="980164"/>
                <a:ext cx="38915" cy="35169"/>
              </a:xfrm>
              <a:custGeom>
                <a:avLst/>
                <a:gdLst/>
                <a:ahLst/>
                <a:cxnLst/>
                <a:rect l="l" t="t" r="r" b="b"/>
                <a:pathLst>
                  <a:path w="1205" h="1089" extrusionOk="0">
                    <a:moveTo>
                      <a:pt x="946" y="0"/>
                    </a:moveTo>
                    <a:lnTo>
                      <a:pt x="0" y="794"/>
                    </a:lnTo>
                    <a:lnTo>
                      <a:pt x="259" y="1089"/>
                    </a:lnTo>
                    <a:lnTo>
                      <a:pt x="1205" y="304"/>
                    </a:lnTo>
                    <a:lnTo>
                      <a:pt x="946"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9" name="Google Shape;729;p34"/>
              <p:cNvSpPr/>
              <p:nvPr/>
            </p:nvSpPr>
            <p:spPr>
              <a:xfrm>
                <a:off x="5723394" y="1371396"/>
                <a:ext cx="38657" cy="35492"/>
              </a:xfrm>
              <a:custGeom>
                <a:avLst/>
                <a:gdLst/>
                <a:ahLst/>
                <a:cxnLst/>
                <a:rect l="l" t="t" r="r" b="b"/>
                <a:pathLst>
                  <a:path w="1197" h="1099" extrusionOk="0">
                    <a:moveTo>
                      <a:pt x="947" y="1"/>
                    </a:moveTo>
                    <a:lnTo>
                      <a:pt x="1" y="795"/>
                    </a:lnTo>
                    <a:lnTo>
                      <a:pt x="251" y="1098"/>
                    </a:lnTo>
                    <a:lnTo>
                      <a:pt x="1196" y="304"/>
                    </a:lnTo>
                    <a:lnTo>
                      <a:pt x="947"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0" name="Google Shape;730;p34"/>
              <p:cNvSpPr/>
              <p:nvPr/>
            </p:nvSpPr>
            <p:spPr>
              <a:xfrm>
                <a:off x="6205118" y="1002351"/>
                <a:ext cx="40078" cy="33167"/>
              </a:xfrm>
              <a:custGeom>
                <a:avLst/>
                <a:gdLst/>
                <a:ahLst/>
                <a:cxnLst/>
                <a:rect l="l" t="t" r="r" b="b"/>
                <a:pathLst>
                  <a:path w="1241" h="1027" extrusionOk="0">
                    <a:moveTo>
                      <a:pt x="1018" y="0"/>
                    </a:moveTo>
                    <a:lnTo>
                      <a:pt x="1" y="705"/>
                    </a:lnTo>
                    <a:lnTo>
                      <a:pt x="233" y="1026"/>
                    </a:lnTo>
                    <a:lnTo>
                      <a:pt x="1241" y="321"/>
                    </a:lnTo>
                    <a:lnTo>
                      <a:pt x="101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1" name="Google Shape;731;p34"/>
              <p:cNvSpPr/>
              <p:nvPr/>
            </p:nvSpPr>
            <p:spPr>
              <a:xfrm>
                <a:off x="5706697" y="1351534"/>
                <a:ext cx="39787" cy="33167"/>
              </a:xfrm>
              <a:custGeom>
                <a:avLst/>
                <a:gdLst/>
                <a:ahLst/>
                <a:cxnLst/>
                <a:rect l="l" t="t" r="r" b="b"/>
                <a:pathLst>
                  <a:path w="1232" h="1027" extrusionOk="0">
                    <a:moveTo>
                      <a:pt x="1009" y="0"/>
                    </a:moveTo>
                    <a:lnTo>
                      <a:pt x="1" y="705"/>
                    </a:lnTo>
                    <a:lnTo>
                      <a:pt x="224" y="1026"/>
                    </a:lnTo>
                    <a:lnTo>
                      <a:pt x="1232" y="322"/>
                    </a:lnTo>
                    <a:lnTo>
                      <a:pt x="1009"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2" name="Google Shape;732;p34"/>
              <p:cNvSpPr/>
              <p:nvPr/>
            </p:nvSpPr>
            <p:spPr>
              <a:xfrm>
                <a:off x="6218973" y="1025668"/>
                <a:ext cx="40918" cy="31165"/>
              </a:xfrm>
              <a:custGeom>
                <a:avLst/>
                <a:gdLst/>
                <a:ahLst/>
                <a:cxnLst/>
                <a:rect l="l" t="t" r="r" b="b"/>
                <a:pathLst>
                  <a:path w="1267" h="965" extrusionOk="0">
                    <a:moveTo>
                      <a:pt x="1071" y="1"/>
                    </a:moveTo>
                    <a:lnTo>
                      <a:pt x="0" y="616"/>
                    </a:lnTo>
                    <a:lnTo>
                      <a:pt x="196" y="964"/>
                    </a:lnTo>
                    <a:lnTo>
                      <a:pt x="1267" y="349"/>
                    </a:lnTo>
                    <a:lnTo>
                      <a:pt x="1071"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3" name="Google Shape;733;p34"/>
              <p:cNvSpPr/>
              <p:nvPr/>
            </p:nvSpPr>
            <p:spPr>
              <a:xfrm>
                <a:off x="5691712" y="1330219"/>
                <a:ext cx="40950" cy="30842"/>
              </a:xfrm>
              <a:custGeom>
                <a:avLst/>
                <a:gdLst/>
                <a:ahLst/>
                <a:cxnLst/>
                <a:rect l="l" t="t" r="r" b="b"/>
                <a:pathLst>
                  <a:path w="1268" h="955" extrusionOk="0">
                    <a:moveTo>
                      <a:pt x="1071" y="0"/>
                    </a:moveTo>
                    <a:lnTo>
                      <a:pt x="1" y="616"/>
                    </a:lnTo>
                    <a:lnTo>
                      <a:pt x="197" y="955"/>
                    </a:lnTo>
                    <a:lnTo>
                      <a:pt x="1267" y="339"/>
                    </a:lnTo>
                    <a:lnTo>
                      <a:pt x="1071"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4" name="Google Shape;734;p34"/>
              <p:cNvSpPr/>
              <p:nvPr/>
            </p:nvSpPr>
            <p:spPr>
              <a:xfrm>
                <a:off x="6231052" y="1050730"/>
                <a:ext cx="41531" cy="28290"/>
              </a:xfrm>
              <a:custGeom>
                <a:avLst/>
                <a:gdLst/>
                <a:ahLst/>
                <a:cxnLst/>
                <a:rect l="l" t="t" r="r" b="b"/>
                <a:pathLst>
                  <a:path w="1286" h="876" extrusionOk="0">
                    <a:moveTo>
                      <a:pt x="1116" y="1"/>
                    </a:moveTo>
                    <a:lnTo>
                      <a:pt x="1" y="518"/>
                    </a:lnTo>
                    <a:lnTo>
                      <a:pt x="161" y="875"/>
                    </a:lnTo>
                    <a:lnTo>
                      <a:pt x="1286" y="358"/>
                    </a:lnTo>
                    <a:lnTo>
                      <a:pt x="111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5" name="Google Shape;735;p34"/>
              <p:cNvSpPr/>
              <p:nvPr/>
            </p:nvSpPr>
            <p:spPr>
              <a:xfrm>
                <a:off x="5679343" y="1308031"/>
                <a:ext cx="41499" cy="28258"/>
              </a:xfrm>
              <a:custGeom>
                <a:avLst/>
                <a:gdLst/>
                <a:ahLst/>
                <a:cxnLst/>
                <a:rect l="l" t="t" r="r" b="b"/>
                <a:pathLst>
                  <a:path w="1285" h="875" extrusionOk="0">
                    <a:moveTo>
                      <a:pt x="1115" y="0"/>
                    </a:moveTo>
                    <a:lnTo>
                      <a:pt x="0" y="518"/>
                    </a:lnTo>
                    <a:lnTo>
                      <a:pt x="161" y="875"/>
                    </a:lnTo>
                    <a:lnTo>
                      <a:pt x="1285" y="357"/>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6" name="Google Shape;736;p34"/>
              <p:cNvSpPr/>
              <p:nvPr/>
            </p:nvSpPr>
            <p:spPr>
              <a:xfrm>
                <a:off x="6241160" y="1076664"/>
                <a:ext cx="41499" cy="25384"/>
              </a:xfrm>
              <a:custGeom>
                <a:avLst/>
                <a:gdLst/>
                <a:ahLst/>
                <a:cxnLst/>
                <a:rect l="l" t="t" r="r" b="b"/>
                <a:pathLst>
                  <a:path w="1285" h="786" extrusionOk="0">
                    <a:moveTo>
                      <a:pt x="1151" y="1"/>
                    </a:moveTo>
                    <a:lnTo>
                      <a:pt x="0" y="420"/>
                    </a:lnTo>
                    <a:lnTo>
                      <a:pt x="134" y="786"/>
                    </a:lnTo>
                    <a:lnTo>
                      <a:pt x="1285" y="366"/>
                    </a:lnTo>
                    <a:lnTo>
                      <a:pt x="1151"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7" name="Google Shape;737;p34"/>
              <p:cNvSpPr/>
              <p:nvPr/>
            </p:nvSpPr>
            <p:spPr>
              <a:xfrm>
                <a:off x="5668943" y="1284681"/>
                <a:ext cx="41822" cy="25675"/>
              </a:xfrm>
              <a:custGeom>
                <a:avLst/>
                <a:gdLst/>
                <a:ahLst/>
                <a:cxnLst/>
                <a:rect l="l" t="t" r="r" b="b"/>
                <a:pathLst>
                  <a:path w="1295" h="795" extrusionOk="0">
                    <a:moveTo>
                      <a:pt x="1161" y="1"/>
                    </a:moveTo>
                    <a:lnTo>
                      <a:pt x="1" y="420"/>
                    </a:lnTo>
                    <a:lnTo>
                      <a:pt x="135" y="795"/>
                    </a:lnTo>
                    <a:lnTo>
                      <a:pt x="1294" y="375"/>
                    </a:lnTo>
                    <a:lnTo>
                      <a:pt x="1161"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8" name="Google Shape;738;p34"/>
              <p:cNvSpPr/>
              <p:nvPr/>
            </p:nvSpPr>
            <p:spPr>
              <a:xfrm>
                <a:off x="5660902" y="1261073"/>
                <a:ext cx="41790" cy="22477"/>
              </a:xfrm>
              <a:custGeom>
                <a:avLst/>
                <a:gdLst/>
                <a:ahLst/>
                <a:cxnLst/>
                <a:rect l="l" t="t" r="r" b="b"/>
                <a:pathLst>
                  <a:path w="1294" h="696" extrusionOk="0">
                    <a:moveTo>
                      <a:pt x="1196" y="0"/>
                    </a:moveTo>
                    <a:lnTo>
                      <a:pt x="0" y="312"/>
                    </a:lnTo>
                    <a:lnTo>
                      <a:pt x="107" y="696"/>
                    </a:lnTo>
                    <a:lnTo>
                      <a:pt x="1294" y="375"/>
                    </a:lnTo>
                    <a:lnTo>
                      <a:pt x="1196"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9" name="Google Shape;739;p34"/>
              <p:cNvSpPr/>
              <p:nvPr/>
            </p:nvSpPr>
            <p:spPr>
              <a:xfrm>
                <a:off x="5655411" y="1236561"/>
                <a:ext cx="41531" cy="19345"/>
              </a:xfrm>
              <a:custGeom>
                <a:avLst/>
                <a:gdLst/>
                <a:ahLst/>
                <a:cxnLst/>
                <a:rect l="l" t="t" r="r" b="b"/>
                <a:pathLst>
                  <a:path w="1286" h="599" extrusionOk="0">
                    <a:moveTo>
                      <a:pt x="1214" y="1"/>
                    </a:moveTo>
                    <a:lnTo>
                      <a:pt x="1" y="215"/>
                    </a:lnTo>
                    <a:lnTo>
                      <a:pt x="72" y="599"/>
                    </a:lnTo>
                    <a:lnTo>
                      <a:pt x="1285" y="384"/>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0" name="Google Shape;740;p34"/>
              <p:cNvSpPr/>
              <p:nvPr/>
            </p:nvSpPr>
            <p:spPr>
              <a:xfrm>
                <a:off x="5655411" y="1130824"/>
                <a:ext cx="41531" cy="19345"/>
              </a:xfrm>
              <a:custGeom>
                <a:avLst/>
                <a:gdLst/>
                <a:ahLst/>
                <a:cxnLst/>
                <a:rect l="l" t="t" r="r" b="b"/>
                <a:pathLst>
                  <a:path w="1286" h="599" extrusionOk="0">
                    <a:moveTo>
                      <a:pt x="72" y="1"/>
                    </a:moveTo>
                    <a:lnTo>
                      <a:pt x="1" y="393"/>
                    </a:lnTo>
                    <a:lnTo>
                      <a:pt x="1214" y="599"/>
                    </a:lnTo>
                    <a:lnTo>
                      <a:pt x="1285" y="215"/>
                    </a:lnTo>
                    <a:lnTo>
                      <a:pt x="72"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1" name="Google Shape;741;p34"/>
              <p:cNvSpPr/>
              <p:nvPr/>
            </p:nvSpPr>
            <p:spPr>
              <a:xfrm>
                <a:off x="6248911" y="1261073"/>
                <a:ext cx="41822" cy="22477"/>
              </a:xfrm>
              <a:custGeom>
                <a:avLst/>
                <a:gdLst/>
                <a:ahLst/>
                <a:cxnLst/>
                <a:rect l="l" t="t" r="r" b="b"/>
                <a:pathLst>
                  <a:path w="1295" h="696" extrusionOk="0">
                    <a:moveTo>
                      <a:pt x="108" y="0"/>
                    </a:moveTo>
                    <a:lnTo>
                      <a:pt x="1" y="375"/>
                    </a:lnTo>
                    <a:lnTo>
                      <a:pt x="1196" y="696"/>
                    </a:lnTo>
                    <a:lnTo>
                      <a:pt x="1295" y="312"/>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2" name="Google Shape;742;p34"/>
              <p:cNvSpPr/>
              <p:nvPr/>
            </p:nvSpPr>
            <p:spPr>
              <a:xfrm>
                <a:off x="5660902" y="1103469"/>
                <a:ext cx="41790" cy="22510"/>
              </a:xfrm>
              <a:custGeom>
                <a:avLst/>
                <a:gdLst/>
                <a:ahLst/>
                <a:cxnLst/>
                <a:rect l="l" t="t" r="r" b="b"/>
                <a:pathLst>
                  <a:path w="1294" h="697" extrusionOk="0">
                    <a:moveTo>
                      <a:pt x="107" y="0"/>
                    </a:moveTo>
                    <a:lnTo>
                      <a:pt x="0" y="375"/>
                    </a:lnTo>
                    <a:lnTo>
                      <a:pt x="1196" y="696"/>
                    </a:lnTo>
                    <a:lnTo>
                      <a:pt x="1294" y="313"/>
                    </a:lnTo>
                    <a:lnTo>
                      <a:pt x="107"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3" name="Google Shape;743;p34"/>
              <p:cNvSpPr/>
              <p:nvPr/>
            </p:nvSpPr>
            <p:spPr>
              <a:xfrm>
                <a:off x="6241160" y="1284681"/>
                <a:ext cx="41499" cy="25675"/>
              </a:xfrm>
              <a:custGeom>
                <a:avLst/>
                <a:gdLst/>
                <a:ahLst/>
                <a:cxnLst/>
                <a:rect l="l" t="t" r="r" b="b"/>
                <a:pathLst>
                  <a:path w="1285" h="795" extrusionOk="0">
                    <a:moveTo>
                      <a:pt x="134" y="1"/>
                    </a:moveTo>
                    <a:lnTo>
                      <a:pt x="0" y="375"/>
                    </a:lnTo>
                    <a:lnTo>
                      <a:pt x="1151" y="795"/>
                    </a:lnTo>
                    <a:lnTo>
                      <a:pt x="1285" y="420"/>
                    </a:lnTo>
                    <a:lnTo>
                      <a:pt x="134"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4" name="Google Shape;744;p34"/>
              <p:cNvSpPr/>
              <p:nvPr/>
            </p:nvSpPr>
            <p:spPr>
              <a:xfrm>
                <a:off x="6231052" y="1308031"/>
                <a:ext cx="41531" cy="28258"/>
              </a:xfrm>
              <a:custGeom>
                <a:avLst/>
                <a:gdLst/>
                <a:ahLst/>
                <a:cxnLst/>
                <a:rect l="l" t="t" r="r" b="b"/>
                <a:pathLst>
                  <a:path w="1286" h="875" extrusionOk="0">
                    <a:moveTo>
                      <a:pt x="161" y="0"/>
                    </a:moveTo>
                    <a:lnTo>
                      <a:pt x="1" y="357"/>
                    </a:lnTo>
                    <a:lnTo>
                      <a:pt x="1116" y="875"/>
                    </a:lnTo>
                    <a:lnTo>
                      <a:pt x="1286" y="518"/>
                    </a:lnTo>
                    <a:lnTo>
                      <a:pt x="161"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5" name="Google Shape;745;p34"/>
              <p:cNvSpPr/>
              <p:nvPr/>
            </p:nvSpPr>
            <p:spPr>
              <a:xfrm>
                <a:off x="6218973" y="1330219"/>
                <a:ext cx="40918" cy="30842"/>
              </a:xfrm>
              <a:custGeom>
                <a:avLst/>
                <a:gdLst/>
                <a:ahLst/>
                <a:cxnLst/>
                <a:rect l="l" t="t" r="r" b="b"/>
                <a:pathLst>
                  <a:path w="1267" h="955" extrusionOk="0">
                    <a:moveTo>
                      <a:pt x="196" y="0"/>
                    </a:moveTo>
                    <a:lnTo>
                      <a:pt x="0" y="339"/>
                    </a:lnTo>
                    <a:lnTo>
                      <a:pt x="1071" y="955"/>
                    </a:lnTo>
                    <a:lnTo>
                      <a:pt x="1267" y="616"/>
                    </a:lnTo>
                    <a:lnTo>
                      <a:pt x="196"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6" name="Google Shape;746;p34"/>
              <p:cNvSpPr/>
              <p:nvPr/>
            </p:nvSpPr>
            <p:spPr>
              <a:xfrm>
                <a:off x="6205118" y="1351534"/>
                <a:ext cx="40078" cy="33167"/>
              </a:xfrm>
              <a:custGeom>
                <a:avLst/>
                <a:gdLst/>
                <a:ahLst/>
                <a:cxnLst/>
                <a:rect l="l" t="t" r="r" b="b"/>
                <a:pathLst>
                  <a:path w="1241" h="1027" extrusionOk="0">
                    <a:moveTo>
                      <a:pt x="233" y="0"/>
                    </a:moveTo>
                    <a:lnTo>
                      <a:pt x="1" y="322"/>
                    </a:lnTo>
                    <a:lnTo>
                      <a:pt x="1018" y="1026"/>
                    </a:lnTo>
                    <a:lnTo>
                      <a:pt x="1241" y="705"/>
                    </a:lnTo>
                    <a:lnTo>
                      <a:pt x="233"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7" name="Google Shape;747;p34"/>
              <p:cNvSpPr/>
              <p:nvPr/>
            </p:nvSpPr>
            <p:spPr>
              <a:xfrm>
                <a:off x="6189584" y="1371396"/>
                <a:ext cx="38915" cy="35492"/>
              </a:xfrm>
              <a:custGeom>
                <a:avLst/>
                <a:gdLst/>
                <a:ahLst/>
                <a:cxnLst/>
                <a:rect l="l" t="t" r="r" b="b"/>
                <a:pathLst>
                  <a:path w="1205" h="1099" extrusionOk="0">
                    <a:moveTo>
                      <a:pt x="259" y="1"/>
                    </a:moveTo>
                    <a:lnTo>
                      <a:pt x="0" y="304"/>
                    </a:lnTo>
                    <a:lnTo>
                      <a:pt x="946" y="1098"/>
                    </a:lnTo>
                    <a:lnTo>
                      <a:pt x="1205" y="79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8" name="Google Shape;748;p34"/>
              <p:cNvSpPr/>
              <p:nvPr/>
            </p:nvSpPr>
            <p:spPr>
              <a:xfrm>
                <a:off x="6172564" y="1390127"/>
                <a:ext cx="37204" cy="37204"/>
              </a:xfrm>
              <a:custGeom>
                <a:avLst/>
                <a:gdLst/>
                <a:ahLst/>
                <a:cxnLst/>
                <a:rect l="l" t="t" r="r" b="b"/>
                <a:pathLst>
                  <a:path w="1152" h="1152" extrusionOk="0">
                    <a:moveTo>
                      <a:pt x="277" y="1"/>
                    </a:moveTo>
                    <a:lnTo>
                      <a:pt x="1" y="277"/>
                    </a:lnTo>
                    <a:lnTo>
                      <a:pt x="866" y="1152"/>
                    </a:lnTo>
                    <a:lnTo>
                      <a:pt x="1152" y="875"/>
                    </a:lnTo>
                    <a:lnTo>
                      <a:pt x="277"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9" name="Google Shape;749;p34"/>
              <p:cNvSpPr/>
              <p:nvPr/>
            </p:nvSpPr>
            <p:spPr>
              <a:xfrm>
                <a:off x="6153865" y="1407438"/>
                <a:ext cx="35460" cy="38625"/>
              </a:xfrm>
              <a:custGeom>
                <a:avLst/>
                <a:gdLst/>
                <a:ahLst/>
                <a:cxnLst/>
                <a:rect l="l" t="t" r="r" b="b"/>
                <a:pathLst>
                  <a:path w="1098" h="1196" extrusionOk="0">
                    <a:moveTo>
                      <a:pt x="303" y="0"/>
                    </a:moveTo>
                    <a:lnTo>
                      <a:pt x="0" y="250"/>
                    </a:lnTo>
                    <a:lnTo>
                      <a:pt x="794" y="1195"/>
                    </a:lnTo>
                    <a:lnTo>
                      <a:pt x="1097" y="937"/>
                    </a:lnTo>
                    <a:lnTo>
                      <a:pt x="303"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0" name="Google Shape;750;p34"/>
              <p:cNvSpPr/>
              <p:nvPr/>
            </p:nvSpPr>
            <p:spPr>
              <a:xfrm>
                <a:off x="6133970" y="1422682"/>
                <a:ext cx="33167" cy="40078"/>
              </a:xfrm>
              <a:custGeom>
                <a:avLst/>
                <a:gdLst/>
                <a:ahLst/>
                <a:cxnLst/>
                <a:rect l="l" t="t" r="r" b="b"/>
                <a:pathLst>
                  <a:path w="1027" h="1241" extrusionOk="0">
                    <a:moveTo>
                      <a:pt x="322" y="1"/>
                    </a:moveTo>
                    <a:lnTo>
                      <a:pt x="0" y="233"/>
                    </a:lnTo>
                    <a:lnTo>
                      <a:pt x="705" y="1241"/>
                    </a:lnTo>
                    <a:lnTo>
                      <a:pt x="1026" y="1018"/>
                    </a:lnTo>
                    <a:lnTo>
                      <a:pt x="322"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1" name="Google Shape;751;p34"/>
              <p:cNvSpPr/>
              <p:nvPr/>
            </p:nvSpPr>
            <p:spPr>
              <a:xfrm>
                <a:off x="6112655" y="1436537"/>
                <a:ext cx="30842" cy="40918"/>
              </a:xfrm>
              <a:custGeom>
                <a:avLst/>
                <a:gdLst/>
                <a:ahLst/>
                <a:cxnLst/>
                <a:rect l="l" t="t" r="r" b="b"/>
                <a:pathLst>
                  <a:path w="955" h="1267" extrusionOk="0">
                    <a:moveTo>
                      <a:pt x="339" y="0"/>
                    </a:moveTo>
                    <a:lnTo>
                      <a:pt x="0" y="196"/>
                    </a:lnTo>
                    <a:lnTo>
                      <a:pt x="616" y="1267"/>
                    </a:lnTo>
                    <a:lnTo>
                      <a:pt x="955" y="1071"/>
                    </a:lnTo>
                    <a:lnTo>
                      <a:pt x="339"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5"/>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itchFamily="2" charset="-78"/>
              </a:rPr>
              <a:t>اهداف</a:t>
            </a:r>
            <a:endParaRPr>
              <a:cs typeface="B Nazanin" pitchFamily="2" charset="-78"/>
            </a:endParaRPr>
          </a:p>
        </p:txBody>
      </p:sp>
      <p:sp>
        <p:nvSpPr>
          <p:cNvPr id="757" name="Google Shape;757;p35"/>
          <p:cNvSpPr txBox="1">
            <a:spLocks noGrp="1"/>
          </p:cNvSpPr>
          <p:nvPr>
            <p:ph type="subTitle" idx="1"/>
          </p:nvPr>
        </p:nvSpPr>
        <p:spPr>
          <a:xfrm>
            <a:off x="1545475" y="2389646"/>
            <a:ext cx="2874300" cy="12981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هدف در یک زمینه شرکتی هدف یا نتیجه مطلوبی است که سازمان به دنبال دستیابی به آن است. هدف باید واضح و قابل دستیابی باشد و اغلب به عنوان مبنایی برای اقدامات برنامه ریزی بیشتر در داخل سازمان عمل می کند</a:t>
            </a:r>
            <a:endParaRPr>
              <a:cs typeface="B Nazanin" pitchFamily="2" charset="-78"/>
            </a:endParaRPr>
          </a:p>
        </p:txBody>
      </p:sp>
      <p:sp>
        <p:nvSpPr>
          <p:cNvPr id="758" name="Google Shape;758;p35"/>
          <p:cNvSpPr txBox="1">
            <a:spLocks noGrp="1"/>
          </p:cNvSpPr>
          <p:nvPr>
            <p:ph type="subTitle" idx="2"/>
          </p:nvPr>
        </p:nvSpPr>
        <p:spPr>
          <a:xfrm>
            <a:off x="4724228" y="2389632"/>
            <a:ext cx="2874300" cy="12981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اهداف درون یک شرکت معمولاً مشخص و قابل اندازه‌گیری هستند و ضرب‌الاجل‌ها و نتایج مشخصی دارند. اهداف شرکت به تمرکز اقدامات سازمان و اطمینان از استفاده مؤثر از منابع کمک می کند</a:t>
            </a:r>
            <a:endParaRPr>
              <a:cs typeface="B Nazanin" pitchFamily="2" charset="-78"/>
            </a:endParaRPr>
          </a:p>
        </p:txBody>
      </p:sp>
      <p:sp>
        <p:nvSpPr>
          <p:cNvPr id="759" name="Google Shape;759;p35"/>
          <p:cNvSpPr txBox="1">
            <a:spLocks noGrp="1"/>
          </p:cNvSpPr>
          <p:nvPr>
            <p:ph type="subTitle" idx="3"/>
          </p:nvPr>
        </p:nvSpPr>
        <p:spPr>
          <a:xfrm>
            <a:off x="1545463" y="2037607"/>
            <a:ext cx="2874300" cy="4422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هدف ما</a:t>
            </a:r>
            <a:endParaRPr lang="en-US" dirty="0">
              <a:cs typeface="B Nazanin" pitchFamily="2" charset="-78"/>
            </a:endParaRPr>
          </a:p>
        </p:txBody>
      </p:sp>
      <p:sp>
        <p:nvSpPr>
          <p:cNvPr id="760" name="Google Shape;760;p35"/>
          <p:cNvSpPr txBox="1">
            <a:spLocks noGrp="1"/>
          </p:cNvSpPr>
          <p:nvPr>
            <p:ph type="subTitle" idx="4"/>
          </p:nvPr>
        </p:nvSpPr>
        <p:spPr>
          <a:xfrm>
            <a:off x="4724233" y="2037599"/>
            <a:ext cx="2874300" cy="442200"/>
          </a:xfrm>
          <a:prstGeom prst="rect">
            <a:avLst/>
          </a:prstGeom>
        </p:spPr>
        <p:txBody>
          <a:bodyPr spcFirstLastPara="1" wrap="square" lIns="91425" tIns="91425" rIns="91425" bIns="91425" anchor="b" anchorCtr="0">
            <a:noAutofit/>
          </a:bodyPr>
          <a:lstStyle/>
          <a:p>
            <a:pPr marL="0" lvl="0" indent="0" rtl="1"/>
            <a:r>
              <a:rPr lang="en-US" dirty="0">
                <a:cs typeface="B Nazanin" pitchFamily="2" charset="-78"/>
              </a:rPr>
              <a:t> </a:t>
            </a:r>
            <a:r>
              <a:rPr lang="fa-IR" dirty="0">
                <a:cs typeface="B Nazanin" pitchFamily="2" charset="-78"/>
              </a:rPr>
              <a:t>هدف</a:t>
            </a:r>
            <a:r>
              <a:rPr lang="en-US" dirty="0">
                <a:cs typeface="B Nazanin" pitchFamily="2" charset="-78"/>
              </a:rPr>
              <a:t> </a:t>
            </a:r>
            <a:r>
              <a:rPr lang="fa-IR" dirty="0">
                <a:cs typeface="B Nazanin" pitchFamily="2" charset="-78"/>
              </a:rPr>
              <a:t> اول </a:t>
            </a:r>
            <a:endParaRPr>
              <a:cs typeface="B Nazanin"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36"/>
          <p:cNvSpPr txBox="1">
            <a:spLocks noGrp="1"/>
          </p:cNvSpPr>
          <p:nvPr>
            <p:ph type="title"/>
          </p:nvPr>
        </p:nvSpPr>
        <p:spPr>
          <a:xfrm>
            <a:off x="720075" y="539400"/>
            <a:ext cx="7704000" cy="5727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itchFamily="2" charset="-78"/>
              </a:rPr>
              <a:t>منابع</a:t>
            </a:r>
            <a:endParaRPr>
              <a:cs typeface="B Nazanin" pitchFamily="2" charset="-78"/>
            </a:endParaRPr>
          </a:p>
        </p:txBody>
      </p:sp>
      <p:sp>
        <p:nvSpPr>
          <p:cNvPr id="766" name="Google Shape;766;p36"/>
          <p:cNvSpPr txBox="1">
            <a:spLocks noGrp="1"/>
          </p:cNvSpPr>
          <p:nvPr>
            <p:ph type="subTitle" idx="1"/>
          </p:nvPr>
        </p:nvSpPr>
        <p:spPr>
          <a:xfrm>
            <a:off x="854800" y="2393650"/>
            <a:ext cx="2224800" cy="17949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تیم پروژه مسئولیت اجرای موفق پروژه را بر عهده دارد. تیم ما متشکل از متخصصان مجرب با مهارت و تخصص لازم برای تکمیل پروژه در زمان و بودجه است.</a:t>
            </a:r>
            <a:endParaRPr>
              <a:cs typeface="B Nazanin" pitchFamily="2" charset="-78"/>
            </a:endParaRPr>
          </a:p>
        </p:txBody>
      </p:sp>
      <p:sp>
        <p:nvSpPr>
          <p:cNvPr id="767" name="Google Shape;767;p36"/>
          <p:cNvSpPr txBox="1">
            <a:spLocks noGrp="1"/>
          </p:cNvSpPr>
          <p:nvPr>
            <p:ph type="subTitle" idx="2"/>
          </p:nvPr>
        </p:nvSpPr>
        <p:spPr>
          <a:xfrm>
            <a:off x="3459613" y="2393650"/>
            <a:ext cx="2224800" cy="17949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بودجه پروژه ما 100000 دلار است. این بودجه شامل کلیه هزینه های مرتبط با پروژه از جمله حقوق و تجهیزات می باشد. ما این منابع را اختصاص داده‌ایم تا اطمینان حاصل کنیم که می‌توانیم پروژه را در چارچوب بودجه تکمیل کنیم</a:t>
            </a:r>
            <a:endParaRPr>
              <a:cs typeface="B Nazanin" pitchFamily="2" charset="-78"/>
            </a:endParaRPr>
          </a:p>
        </p:txBody>
      </p:sp>
      <p:sp>
        <p:nvSpPr>
          <p:cNvPr id="768" name="Google Shape;768;p36"/>
          <p:cNvSpPr txBox="1">
            <a:spLocks noGrp="1"/>
          </p:cNvSpPr>
          <p:nvPr>
            <p:ph type="subTitle" idx="3"/>
          </p:nvPr>
        </p:nvSpPr>
        <p:spPr>
          <a:xfrm>
            <a:off x="6064427" y="2393650"/>
            <a:ext cx="2224800" cy="17949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پروژه ما به تعدادی تجهیزات تخصصی نیاز دارد. ما از [تجهیزات و عملکردهای آنها را وارد کنید] استفاده خواهیم کرد. تمام تجهیزات در شرایط کار خوب هستند و قبل از استفاده آزمایش و کالیبره شده اند</a:t>
            </a:r>
            <a:endParaRPr>
              <a:cs typeface="B Nazanin" pitchFamily="2" charset="-78"/>
            </a:endParaRPr>
          </a:p>
        </p:txBody>
      </p:sp>
      <p:sp>
        <p:nvSpPr>
          <p:cNvPr id="769" name="Google Shape;769;p36"/>
          <p:cNvSpPr txBox="1">
            <a:spLocks noGrp="1"/>
          </p:cNvSpPr>
          <p:nvPr>
            <p:ph type="subTitle" idx="4"/>
          </p:nvPr>
        </p:nvSpPr>
        <p:spPr>
          <a:xfrm>
            <a:off x="854800" y="1732800"/>
            <a:ext cx="2224800" cy="7485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منابع انسانی</a:t>
            </a:r>
            <a:endParaRPr>
              <a:cs typeface="B Nazanin" pitchFamily="2" charset="-78"/>
            </a:endParaRPr>
          </a:p>
        </p:txBody>
      </p:sp>
      <p:sp>
        <p:nvSpPr>
          <p:cNvPr id="770" name="Google Shape;770;p36"/>
          <p:cNvSpPr txBox="1">
            <a:spLocks noGrp="1"/>
          </p:cNvSpPr>
          <p:nvPr>
            <p:ph type="subTitle" idx="5"/>
          </p:nvPr>
        </p:nvSpPr>
        <p:spPr>
          <a:xfrm>
            <a:off x="3459613" y="1732800"/>
            <a:ext cx="2224800" cy="7485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منابع مالی</a:t>
            </a:r>
          </a:p>
        </p:txBody>
      </p:sp>
      <p:sp>
        <p:nvSpPr>
          <p:cNvPr id="771" name="Google Shape;771;p36"/>
          <p:cNvSpPr txBox="1">
            <a:spLocks noGrp="1"/>
          </p:cNvSpPr>
          <p:nvPr>
            <p:ph type="subTitle" idx="6"/>
          </p:nvPr>
        </p:nvSpPr>
        <p:spPr>
          <a:xfrm>
            <a:off x="6064427" y="1732800"/>
            <a:ext cx="2224800" cy="748500"/>
          </a:xfrm>
          <a:prstGeom prst="rect">
            <a:avLst/>
          </a:prstGeom>
        </p:spPr>
        <p:txBody>
          <a:bodyPr spcFirstLastPara="1" wrap="square" lIns="91425" tIns="91425" rIns="91425" bIns="91425" anchor="b" anchorCtr="0">
            <a:noAutofit/>
          </a:bodyPr>
          <a:lstStyle/>
          <a:p>
            <a:pPr marL="0" lvl="0" indent="0" rtl="1"/>
            <a:r>
              <a:rPr lang="fa-IR" dirty="0">
                <a:cs typeface="B Nazanin" pitchFamily="2" charset="-78"/>
              </a:rPr>
              <a:t>فیزیکی</a:t>
            </a:r>
            <a:r>
              <a:rPr lang="en" dirty="0">
                <a:cs typeface="B Nazanin" pitchFamily="2" charset="-78"/>
              </a:rPr>
              <a:t> </a:t>
            </a:r>
            <a:r>
              <a:rPr lang="fa-IR" dirty="0">
                <a:cs typeface="B Nazanin" pitchFamily="2" charset="-78"/>
              </a:rPr>
              <a:t>منابع</a:t>
            </a:r>
            <a:endParaRPr>
              <a:cs typeface="B Nazanin"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37"/>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lvl="0" rtl="1"/>
            <a:r>
              <a:rPr lang="fa-IR" dirty="0">
                <a:cs typeface="B Nazanin" pitchFamily="2" charset="-78"/>
              </a:rPr>
              <a:t>بودجه</a:t>
            </a:r>
            <a:endParaRPr>
              <a:cs typeface="B Nazanin" pitchFamily="2" charset="-78"/>
            </a:endParaRPr>
          </a:p>
        </p:txBody>
      </p:sp>
      <p:sp>
        <p:nvSpPr>
          <p:cNvPr id="777" name="Google Shape;777;p37"/>
          <p:cNvSpPr txBox="1">
            <a:spLocks noGrp="1"/>
          </p:cNvSpPr>
          <p:nvPr>
            <p:ph type="subTitle" idx="3"/>
          </p:nvPr>
        </p:nvSpPr>
        <p:spPr>
          <a:xfrm>
            <a:off x="833250" y="3519025"/>
            <a:ext cx="3656100" cy="10851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هزینه های تجهیزات و مواد به کلیه هزینه های مربوط به خرید، نگهداری و نگهداری هر اقلام فیزیکی مورد استفاده در تولید یا سایر فرآیندهای داخل شرکت اطلاق می شود.</a:t>
            </a:r>
            <a:endParaRPr>
              <a:cs typeface="B Nazanin" pitchFamily="2" charset="-78"/>
            </a:endParaRPr>
          </a:p>
        </p:txBody>
      </p:sp>
      <p:sp>
        <p:nvSpPr>
          <p:cNvPr id="778" name="Google Shape;778;p37"/>
          <p:cNvSpPr txBox="1">
            <a:spLocks noGrp="1"/>
          </p:cNvSpPr>
          <p:nvPr>
            <p:ph type="subTitle" idx="1"/>
          </p:nvPr>
        </p:nvSpPr>
        <p:spPr>
          <a:xfrm>
            <a:off x="833250" y="1780825"/>
            <a:ext cx="3656100" cy="10851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سرمایه گذاری برای یک شرکت می تواند از طریق پس انداز یا سرمایه گذاری شخصی، وام های بانکی و سایر گزینه های وام، سرمایه گذاری مخاطره آمیز و سرمایه گذاران فرشته، کمک های مالی، مسابقات یا برنامه ها، تامین مالی جمعی ...</a:t>
            </a:r>
            <a:endParaRPr>
              <a:cs typeface="B Nazanin" pitchFamily="2" charset="-78"/>
            </a:endParaRPr>
          </a:p>
        </p:txBody>
      </p:sp>
      <p:sp>
        <p:nvSpPr>
          <p:cNvPr id="779" name="Google Shape;779;p37"/>
          <p:cNvSpPr txBox="1">
            <a:spLocks noGrp="1"/>
          </p:cNvSpPr>
          <p:nvPr>
            <p:ph type="subTitle" idx="2"/>
          </p:nvPr>
        </p:nvSpPr>
        <p:spPr>
          <a:xfrm>
            <a:off x="4654676" y="1780825"/>
            <a:ext cx="3656100" cy="10851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هزینه های پرسنل به هزینه های انجام شده در استخدام، آموزش و نگهداری کارکنان برای یک شرکت اشاره دارد. این می تواند شامل حقوق، پاداش، مزایا و سایر هزینه های مربوط به حقوق و دستمزد باشد</a:t>
            </a:r>
            <a:endParaRPr>
              <a:cs typeface="B Nazanin" pitchFamily="2" charset="-78"/>
            </a:endParaRPr>
          </a:p>
        </p:txBody>
      </p:sp>
      <p:sp>
        <p:nvSpPr>
          <p:cNvPr id="780" name="Google Shape;780;p37"/>
          <p:cNvSpPr txBox="1">
            <a:spLocks noGrp="1"/>
          </p:cNvSpPr>
          <p:nvPr>
            <p:ph type="subTitle" idx="4"/>
          </p:nvPr>
        </p:nvSpPr>
        <p:spPr>
          <a:xfrm>
            <a:off x="4654676" y="3519025"/>
            <a:ext cx="3656100" cy="10851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هزینه های سفر و متفرقه به هزینه های مربوط به هر گونه فعالیت مرتبط با سفر، مانند کنفرانس ها، آموزش ها یا سفرهای کاری اشاره دارد. همچنین ممکن است شامل لوازم اداری، خدمات ارتباطی، مجوزها و سایر هزینه های متفرقه باشد</a:t>
            </a:r>
            <a:endParaRPr>
              <a:cs typeface="B Nazanin" pitchFamily="2" charset="-78"/>
            </a:endParaRPr>
          </a:p>
        </p:txBody>
      </p:sp>
      <p:sp>
        <p:nvSpPr>
          <p:cNvPr id="781" name="Google Shape;781;p37"/>
          <p:cNvSpPr txBox="1">
            <a:spLocks noGrp="1"/>
          </p:cNvSpPr>
          <p:nvPr>
            <p:ph type="subTitle" idx="5"/>
          </p:nvPr>
        </p:nvSpPr>
        <p:spPr>
          <a:xfrm>
            <a:off x="833250" y="1126225"/>
            <a:ext cx="3656100" cy="7422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منابع تامین مالی</a:t>
            </a:r>
            <a:endParaRPr>
              <a:cs typeface="B Nazanin" pitchFamily="2" charset="-78"/>
            </a:endParaRPr>
          </a:p>
        </p:txBody>
      </p:sp>
      <p:sp>
        <p:nvSpPr>
          <p:cNvPr id="782" name="Google Shape;782;p37"/>
          <p:cNvSpPr txBox="1">
            <a:spLocks noGrp="1"/>
          </p:cNvSpPr>
          <p:nvPr>
            <p:ph type="subTitle" idx="6"/>
          </p:nvPr>
        </p:nvSpPr>
        <p:spPr>
          <a:xfrm>
            <a:off x="4654676" y="1126225"/>
            <a:ext cx="3656100" cy="742200"/>
          </a:xfrm>
          <a:prstGeom prst="rect">
            <a:avLst/>
          </a:prstGeom>
        </p:spPr>
        <p:txBody>
          <a:bodyPr spcFirstLastPara="1" wrap="square" lIns="91425" tIns="91425" rIns="91425" bIns="91425" anchor="b" anchorCtr="0">
            <a:noAutofit/>
          </a:bodyPr>
          <a:lstStyle/>
          <a:p>
            <a:pPr marL="0" lvl="0" indent="0" rtl="1"/>
            <a:r>
              <a:rPr lang="fa-IR" dirty="0">
                <a:cs typeface="B Nazanin" pitchFamily="2" charset="-78"/>
              </a:rPr>
              <a:t>هزینه های پرسنل</a:t>
            </a:r>
            <a:endParaRPr>
              <a:cs typeface="B Nazanin" pitchFamily="2" charset="-78"/>
            </a:endParaRPr>
          </a:p>
        </p:txBody>
      </p:sp>
      <p:sp>
        <p:nvSpPr>
          <p:cNvPr id="783" name="Google Shape;783;p37"/>
          <p:cNvSpPr txBox="1">
            <a:spLocks noGrp="1"/>
          </p:cNvSpPr>
          <p:nvPr>
            <p:ph type="subTitle" idx="7"/>
          </p:nvPr>
        </p:nvSpPr>
        <p:spPr>
          <a:xfrm>
            <a:off x="833250" y="2864526"/>
            <a:ext cx="3656100" cy="7422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تجهیزات و مواد</a:t>
            </a:r>
            <a:endParaRPr>
              <a:cs typeface="B Nazanin" pitchFamily="2" charset="-78"/>
            </a:endParaRPr>
          </a:p>
        </p:txBody>
      </p:sp>
      <p:sp>
        <p:nvSpPr>
          <p:cNvPr id="784" name="Google Shape;784;p37"/>
          <p:cNvSpPr txBox="1">
            <a:spLocks noGrp="1"/>
          </p:cNvSpPr>
          <p:nvPr>
            <p:ph type="subTitle" idx="8"/>
          </p:nvPr>
        </p:nvSpPr>
        <p:spPr>
          <a:xfrm>
            <a:off x="4654676" y="2864526"/>
            <a:ext cx="3656100" cy="742200"/>
          </a:xfrm>
          <a:prstGeom prst="rect">
            <a:avLst/>
          </a:prstGeom>
        </p:spPr>
        <p:txBody>
          <a:bodyPr spcFirstLastPara="1" wrap="square" lIns="91425" tIns="91425" rIns="91425" bIns="91425" anchor="b" anchorCtr="0">
            <a:noAutofit/>
          </a:bodyPr>
          <a:lstStyle/>
          <a:p>
            <a:pPr marL="0" lvl="0" indent="0" rtl="1"/>
            <a:r>
              <a:rPr lang="fa-IR" dirty="0">
                <a:cs typeface="B Nazanin" pitchFamily="2" charset="-78"/>
              </a:rPr>
              <a:t>مسافرتی و متفرقه</a:t>
            </a:r>
            <a:endParaRPr>
              <a:cs typeface="B Nazanin"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38"/>
          <p:cNvSpPr txBox="1">
            <a:spLocks noGrp="1"/>
          </p:cNvSpPr>
          <p:nvPr>
            <p:ph type="subTitle" idx="5"/>
          </p:nvPr>
        </p:nvSpPr>
        <p:spPr>
          <a:xfrm>
            <a:off x="6034028" y="1780825"/>
            <a:ext cx="2396700" cy="10851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راه اندازی یک پلت فرم تجارت الکترونیک برای گسترش دامنه کسب و کار و افزایش آن</a:t>
            </a:r>
          </a:p>
          <a:p>
            <a:pPr marL="0" lvl="0" indent="0" rtl="1"/>
            <a:r>
              <a:rPr lang="fa-IR" dirty="0">
                <a:cs typeface="B Nazanin" pitchFamily="2" charset="-78"/>
              </a:rPr>
              <a:t>فروش آنلاین</a:t>
            </a:r>
            <a:endParaRPr>
              <a:cs typeface="B Nazanin" pitchFamily="2" charset="-78"/>
            </a:endParaRPr>
          </a:p>
        </p:txBody>
      </p:sp>
      <p:sp>
        <p:nvSpPr>
          <p:cNvPr id="790" name="Google Shape;790;p38"/>
          <p:cNvSpPr txBox="1">
            <a:spLocks noGrp="1"/>
          </p:cNvSpPr>
          <p:nvPr>
            <p:ph type="subTitle" idx="6"/>
          </p:nvPr>
        </p:nvSpPr>
        <p:spPr>
          <a:xfrm>
            <a:off x="6034148" y="3519025"/>
            <a:ext cx="2396700" cy="10851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ایجاد مشارکت های استراتژیک با سایر مشاغل برای دستیابی به بازارهای جدید یا</a:t>
            </a:r>
          </a:p>
          <a:p>
            <a:pPr marL="0" lvl="0" indent="0" rtl="1"/>
            <a:r>
              <a:rPr lang="fa-IR" dirty="0">
                <a:cs typeface="B Nazanin" pitchFamily="2" charset="-78"/>
              </a:rPr>
              <a:t>فن آوری های نوآورانه</a:t>
            </a:r>
            <a:endParaRPr>
              <a:cs typeface="B Nazanin" pitchFamily="2" charset="-78"/>
            </a:endParaRPr>
          </a:p>
        </p:txBody>
      </p:sp>
      <p:sp>
        <p:nvSpPr>
          <p:cNvPr id="791" name="Google Shape;791;p38"/>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p>
            <a:pPr lvl="0" rtl="1"/>
            <a:r>
              <a:rPr lang="fa-IR" dirty="0">
                <a:cs typeface="B Nazanin" pitchFamily="2" charset="-78"/>
              </a:rPr>
              <a:t>راه حل ها</a:t>
            </a:r>
            <a:endParaRPr>
              <a:cs typeface="B Nazanin" pitchFamily="2" charset="-78"/>
            </a:endParaRPr>
          </a:p>
        </p:txBody>
      </p:sp>
      <p:sp>
        <p:nvSpPr>
          <p:cNvPr id="792" name="Google Shape;792;p38"/>
          <p:cNvSpPr txBox="1">
            <a:spLocks noGrp="1"/>
          </p:cNvSpPr>
          <p:nvPr>
            <p:ph type="subTitle" idx="1"/>
          </p:nvPr>
        </p:nvSpPr>
        <p:spPr>
          <a:xfrm>
            <a:off x="712925" y="1780825"/>
            <a:ext cx="2396700" cy="10851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پیاده سازی سیستم جدید </a:t>
            </a:r>
            <a:r>
              <a:rPr lang="en-US" dirty="0">
                <a:cs typeface="B Nazanin" pitchFamily="2" charset="-78"/>
              </a:rPr>
              <a:t>CRM (</a:t>
            </a:r>
            <a:r>
              <a:rPr lang="fa-IR" dirty="0">
                <a:cs typeface="B Nazanin" pitchFamily="2" charset="-78"/>
              </a:rPr>
              <a:t>مدیریت ارتباط با مشتری) برای بهبود مدیریت داده های مشتری و ردیابی فروش</a:t>
            </a:r>
            <a:endParaRPr dirty="0">
              <a:cs typeface="B Nazanin" pitchFamily="2" charset="-78"/>
            </a:endParaRPr>
          </a:p>
        </p:txBody>
      </p:sp>
      <p:sp>
        <p:nvSpPr>
          <p:cNvPr id="793" name="Google Shape;793;p38"/>
          <p:cNvSpPr txBox="1">
            <a:spLocks noGrp="1"/>
          </p:cNvSpPr>
          <p:nvPr>
            <p:ph type="subTitle" idx="2"/>
          </p:nvPr>
        </p:nvSpPr>
        <p:spPr>
          <a:xfrm>
            <a:off x="3373496" y="1780825"/>
            <a:ext cx="2396700" cy="10851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برون سپاری عملکردهای خاص تجاری (مانند حسابداری یا فناوری اطلاعات) به یک ارائه دهنده شخص ثالث برای کاهش هزینه ها و افزایش</a:t>
            </a:r>
          </a:p>
          <a:p>
            <a:pPr marL="0" lvl="0" indent="0" algn="r" rtl="1"/>
            <a:r>
              <a:rPr lang="fa-IR" dirty="0">
                <a:cs typeface="B Nazanin" pitchFamily="2" charset="-78"/>
              </a:rPr>
              <a:t>بازده زمانی</a:t>
            </a:r>
            <a:endParaRPr>
              <a:cs typeface="B Nazanin" pitchFamily="2" charset="-78"/>
            </a:endParaRPr>
          </a:p>
        </p:txBody>
      </p:sp>
      <p:sp>
        <p:nvSpPr>
          <p:cNvPr id="794" name="Google Shape;794;p38"/>
          <p:cNvSpPr txBox="1">
            <a:spLocks noGrp="1"/>
          </p:cNvSpPr>
          <p:nvPr>
            <p:ph type="subTitle" idx="3"/>
          </p:nvPr>
        </p:nvSpPr>
        <p:spPr>
          <a:xfrm>
            <a:off x="712925" y="3519025"/>
            <a:ext cx="2396700" cy="10851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توسعه یک محصول یا خدمات جدید برای تنوع بخشیدن به کسب و کار و افزایش جریان درآمد</a:t>
            </a:r>
            <a:endParaRPr>
              <a:cs typeface="B Nazanin" pitchFamily="2" charset="-78"/>
            </a:endParaRPr>
          </a:p>
        </p:txBody>
      </p:sp>
      <p:sp>
        <p:nvSpPr>
          <p:cNvPr id="795" name="Google Shape;795;p38"/>
          <p:cNvSpPr txBox="1">
            <a:spLocks noGrp="1"/>
          </p:cNvSpPr>
          <p:nvPr>
            <p:ph type="subTitle" idx="4"/>
          </p:nvPr>
        </p:nvSpPr>
        <p:spPr>
          <a:xfrm>
            <a:off x="3373537" y="3519025"/>
            <a:ext cx="2396700" cy="10851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اجرای یک ابتکار صرفه جویی در هزینه، مانند شیوه های کارآمد انرژی یا اتوماسیون فرآیند، به</a:t>
            </a:r>
          </a:p>
          <a:p>
            <a:pPr marL="0" lvl="0" indent="0" algn="r" rtl="1"/>
            <a:r>
              <a:rPr lang="fa-IR" dirty="0">
                <a:cs typeface="B Nazanin" pitchFamily="2" charset="-78"/>
              </a:rPr>
              <a:t>کاهش هزینه ها</a:t>
            </a:r>
            <a:endParaRPr>
              <a:cs typeface="B Nazanin" pitchFamily="2" charset="-78"/>
            </a:endParaRPr>
          </a:p>
        </p:txBody>
      </p:sp>
      <p:sp>
        <p:nvSpPr>
          <p:cNvPr id="796" name="Google Shape;796;p38"/>
          <p:cNvSpPr txBox="1">
            <a:spLocks noGrp="1"/>
          </p:cNvSpPr>
          <p:nvPr>
            <p:ph type="subTitle" idx="7"/>
          </p:nvPr>
        </p:nvSpPr>
        <p:spPr>
          <a:xfrm>
            <a:off x="3373465" y="1462225"/>
            <a:ext cx="2396700" cy="4062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itchFamily="2" charset="-78"/>
              </a:rPr>
              <a:t>راه حل</a:t>
            </a:r>
            <a:r>
              <a:rPr lang="en" dirty="0">
                <a:cs typeface="B Nazanin" pitchFamily="2" charset="-78"/>
              </a:rPr>
              <a:t>2</a:t>
            </a:r>
            <a:endParaRPr>
              <a:cs typeface="B Nazanin" pitchFamily="2" charset="-78"/>
            </a:endParaRPr>
          </a:p>
        </p:txBody>
      </p:sp>
      <p:sp>
        <p:nvSpPr>
          <p:cNvPr id="797" name="Google Shape;797;p38"/>
          <p:cNvSpPr txBox="1">
            <a:spLocks noGrp="1"/>
          </p:cNvSpPr>
          <p:nvPr>
            <p:ph type="subTitle" idx="8"/>
          </p:nvPr>
        </p:nvSpPr>
        <p:spPr>
          <a:xfrm>
            <a:off x="3373465" y="3200425"/>
            <a:ext cx="2396700" cy="4062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itchFamily="2" charset="-78"/>
              </a:rPr>
              <a:t>راه حل</a:t>
            </a:r>
            <a:r>
              <a:rPr lang="en" dirty="0">
                <a:cs typeface="B Nazanin" pitchFamily="2" charset="-78"/>
              </a:rPr>
              <a:t>5</a:t>
            </a:r>
            <a:endParaRPr>
              <a:cs typeface="B Nazanin" pitchFamily="2" charset="-78"/>
            </a:endParaRPr>
          </a:p>
        </p:txBody>
      </p:sp>
      <p:sp>
        <p:nvSpPr>
          <p:cNvPr id="798" name="Google Shape;798;p38"/>
          <p:cNvSpPr txBox="1">
            <a:spLocks noGrp="1"/>
          </p:cNvSpPr>
          <p:nvPr>
            <p:ph type="subTitle" idx="9"/>
          </p:nvPr>
        </p:nvSpPr>
        <p:spPr>
          <a:xfrm>
            <a:off x="6034198" y="1462225"/>
            <a:ext cx="2396700" cy="4062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fa-IR" dirty="0">
                <a:cs typeface="B Nazanin" pitchFamily="2" charset="-78"/>
              </a:rPr>
              <a:t>راه حل</a:t>
            </a:r>
            <a:r>
              <a:rPr lang="en" dirty="0">
                <a:cs typeface="B Nazanin" pitchFamily="2" charset="-78"/>
              </a:rPr>
              <a:t>3</a:t>
            </a:r>
            <a:endParaRPr>
              <a:cs typeface="B Nazanin" pitchFamily="2" charset="-78"/>
            </a:endParaRPr>
          </a:p>
        </p:txBody>
      </p:sp>
      <p:sp>
        <p:nvSpPr>
          <p:cNvPr id="799" name="Google Shape;799;p38"/>
          <p:cNvSpPr txBox="1">
            <a:spLocks noGrp="1"/>
          </p:cNvSpPr>
          <p:nvPr>
            <p:ph type="subTitle" idx="13"/>
          </p:nvPr>
        </p:nvSpPr>
        <p:spPr>
          <a:xfrm>
            <a:off x="6034198" y="3200425"/>
            <a:ext cx="2396700" cy="4062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fa-IR" dirty="0">
                <a:cs typeface="B Nazanin" pitchFamily="2" charset="-78"/>
              </a:rPr>
              <a:t>راه حل</a:t>
            </a:r>
            <a:r>
              <a:rPr lang="en" dirty="0">
                <a:cs typeface="B Nazanin" pitchFamily="2" charset="-78"/>
              </a:rPr>
              <a:t>6</a:t>
            </a:r>
            <a:endParaRPr>
              <a:cs typeface="B Nazanin" pitchFamily="2" charset="-78"/>
            </a:endParaRPr>
          </a:p>
        </p:txBody>
      </p:sp>
      <p:sp>
        <p:nvSpPr>
          <p:cNvPr id="800" name="Google Shape;800;p38"/>
          <p:cNvSpPr txBox="1">
            <a:spLocks noGrp="1"/>
          </p:cNvSpPr>
          <p:nvPr>
            <p:ph type="subTitle" idx="14"/>
          </p:nvPr>
        </p:nvSpPr>
        <p:spPr>
          <a:xfrm>
            <a:off x="712925" y="1462225"/>
            <a:ext cx="2396700" cy="4062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itchFamily="2" charset="-78"/>
              </a:rPr>
              <a:t>راه حل</a:t>
            </a:r>
            <a:r>
              <a:rPr lang="en" dirty="0">
                <a:cs typeface="B Nazanin" pitchFamily="2" charset="-78"/>
              </a:rPr>
              <a:t>1</a:t>
            </a:r>
            <a:endParaRPr>
              <a:cs typeface="B Nazanin" pitchFamily="2" charset="-78"/>
            </a:endParaRPr>
          </a:p>
        </p:txBody>
      </p:sp>
      <p:sp>
        <p:nvSpPr>
          <p:cNvPr id="801" name="Google Shape;801;p38"/>
          <p:cNvSpPr txBox="1">
            <a:spLocks noGrp="1"/>
          </p:cNvSpPr>
          <p:nvPr>
            <p:ph type="subTitle" idx="15"/>
          </p:nvPr>
        </p:nvSpPr>
        <p:spPr>
          <a:xfrm>
            <a:off x="712925" y="3200425"/>
            <a:ext cx="2396700" cy="4062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itchFamily="2" charset="-78"/>
              </a:rPr>
              <a:t>راه حل</a:t>
            </a:r>
            <a:r>
              <a:rPr lang="en" dirty="0">
                <a:cs typeface="B Nazanin" pitchFamily="2" charset="-78"/>
              </a:rPr>
              <a:t>4</a:t>
            </a:r>
            <a:endParaRPr>
              <a:cs typeface="B Nazanin"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39"/>
          <p:cNvSpPr txBox="1">
            <a:spLocks noGrp="1"/>
          </p:cNvSpPr>
          <p:nvPr>
            <p:ph type="title"/>
          </p:nvPr>
        </p:nvSpPr>
        <p:spPr>
          <a:xfrm>
            <a:off x="713100" y="1449589"/>
            <a:ext cx="3555600" cy="7374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$500,000</a:t>
            </a:r>
            <a:endParaRPr>
              <a:cs typeface="B Nazanin" pitchFamily="2" charset="-78"/>
            </a:endParaRPr>
          </a:p>
        </p:txBody>
      </p:sp>
      <p:sp>
        <p:nvSpPr>
          <p:cNvPr id="807" name="Google Shape;807;p39"/>
          <p:cNvSpPr txBox="1">
            <a:spLocks noGrp="1"/>
          </p:cNvSpPr>
          <p:nvPr>
            <p:ph type="subTitle" idx="1"/>
          </p:nvPr>
        </p:nvSpPr>
        <p:spPr>
          <a:xfrm>
            <a:off x="713100" y="2109851"/>
            <a:ext cx="3555600" cy="4056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سود خالص پروژه</a:t>
            </a:r>
            <a:endParaRPr>
              <a:cs typeface="B Nazanin" pitchFamily="2" charset="-78"/>
            </a:endParaRPr>
          </a:p>
        </p:txBody>
      </p:sp>
      <p:sp>
        <p:nvSpPr>
          <p:cNvPr id="808" name="Google Shape;808;p39"/>
          <p:cNvSpPr txBox="1">
            <a:spLocks noGrp="1"/>
          </p:cNvSpPr>
          <p:nvPr>
            <p:ph type="title" idx="2"/>
          </p:nvPr>
        </p:nvSpPr>
        <p:spPr>
          <a:xfrm>
            <a:off x="4875300" y="1449575"/>
            <a:ext cx="3555600" cy="7374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200 UNITS</a:t>
            </a:r>
            <a:endParaRPr>
              <a:cs typeface="B Nazanin" pitchFamily="2" charset="-78"/>
            </a:endParaRPr>
          </a:p>
        </p:txBody>
      </p:sp>
      <p:sp>
        <p:nvSpPr>
          <p:cNvPr id="809" name="Google Shape;809;p39"/>
          <p:cNvSpPr txBox="1">
            <a:spLocks noGrp="1"/>
          </p:cNvSpPr>
          <p:nvPr>
            <p:ph type="subTitle" idx="3"/>
          </p:nvPr>
        </p:nvSpPr>
        <p:spPr>
          <a:xfrm>
            <a:off x="4875300" y="2109850"/>
            <a:ext cx="3555600" cy="4056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نقطه شروع</a:t>
            </a:r>
            <a:endParaRPr>
              <a:cs typeface="B Nazanin" pitchFamily="2" charset="-78"/>
            </a:endParaRPr>
          </a:p>
        </p:txBody>
      </p:sp>
      <p:sp>
        <p:nvSpPr>
          <p:cNvPr id="810" name="Google Shape;810;p39"/>
          <p:cNvSpPr txBox="1">
            <a:spLocks noGrp="1"/>
          </p:cNvSpPr>
          <p:nvPr>
            <p:ph type="title" idx="4"/>
          </p:nvPr>
        </p:nvSpPr>
        <p:spPr>
          <a:xfrm>
            <a:off x="4875300" y="3073504"/>
            <a:ext cx="3555600" cy="7374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25%</a:t>
            </a:r>
            <a:endParaRPr>
              <a:cs typeface="B Nazanin" pitchFamily="2" charset="-78"/>
            </a:endParaRPr>
          </a:p>
        </p:txBody>
      </p:sp>
      <p:sp>
        <p:nvSpPr>
          <p:cNvPr id="811" name="Google Shape;811;p39"/>
          <p:cNvSpPr txBox="1">
            <a:spLocks noGrp="1"/>
          </p:cNvSpPr>
          <p:nvPr>
            <p:ph type="subTitle" idx="5"/>
          </p:nvPr>
        </p:nvSpPr>
        <p:spPr>
          <a:xfrm>
            <a:off x="4875300" y="3738500"/>
            <a:ext cx="3555600" cy="4056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سهم بازار در صنعت</a:t>
            </a:r>
            <a:endParaRPr>
              <a:cs typeface="B Nazanin" pitchFamily="2" charset="-78"/>
            </a:endParaRPr>
          </a:p>
        </p:txBody>
      </p:sp>
      <p:grpSp>
        <p:nvGrpSpPr>
          <p:cNvPr id="812" name="Google Shape;812;p39"/>
          <p:cNvGrpSpPr/>
          <p:nvPr/>
        </p:nvGrpSpPr>
        <p:grpSpPr>
          <a:xfrm>
            <a:off x="946598" y="162916"/>
            <a:ext cx="9375082" cy="1210174"/>
            <a:chOff x="3379311" y="4309346"/>
            <a:chExt cx="9375082" cy="1210174"/>
          </a:xfrm>
        </p:grpSpPr>
        <p:grpSp>
          <p:nvGrpSpPr>
            <p:cNvPr id="813" name="Google Shape;813;p39"/>
            <p:cNvGrpSpPr/>
            <p:nvPr/>
          </p:nvGrpSpPr>
          <p:grpSpPr>
            <a:xfrm>
              <a:off x="3424790" y="4309346"/>
              <a:ext cx="9329602" cy="1210174"/>
              <a:chOff x="1859848" y="4008665"/>
              <a:chExt cx="3610527" cy="468334"/>
            </a:xfrm>
          </p:grpSpPr>
          <p:sp>
            <p:nvSpPr>
              <p:cNvPr id="814" name="Google Shape;814;p39"/>
              <p:cNvSpPr/>
              <p:nvPr/>
            </p:nvSpPr>
            <p:spPr>
              <a:xfrm>
                <a:off x="1859848" y="4179226"/>
                <a:ext cx="3610527" cy="297773"/>
              </a:xfrm>
              <a:custGeom>
                <a:avLst/>
                <a:gdLst/>
                <a:ahLst/>
                <a:cxnLst/>
                <a:rect l="l" t="t" r="r" b="b"/>
                <a:pathLst>
                  <a:path w="62323" h="5140" extrusionOk="0">
                    <a:moveTo>
                      <a:pt x="35015" y="1"/>
                    </a:moveTo>
                    <a:lnTo>
                      <a:pt x="32767" y="2249"/>
                    </a:lnTo>
                    <a:lnTo>
                      <a:pt x="0" y="2249"/>
                    </a:lnTo>
                    <a:lnTo>
                      <a:pt x="0" y="2311"/>
                    </a:lnTo>
                    <a:lnTo>
                      <a:pt x="32794" y="2311"/>
                    </a:lnTo>
                    <a:lnTo>
                      <a:pt x="35042" y="63"/>
                    </a:lnTo>
                    <a:lnTo>
                      <a:pt x="44864" y="63"/>
                    </a:lnTo>
                    <a:lnTo>
                      <a:pt x="49940" y="5139"/>
                    </a:lnTo>
                    <a:lnTo>
                      <a:pt x="62323" y="5139"/>
                    </a:lnTo>
                    <a:lnTo>
                      <a:pt x="62323" y="5068"/>
                    </a:lnTo>
                    <a:lnTo>
                      <a:pt x="49967" y="5068"/>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5" name="Google Shape;815;p39"/>
              <p:cNvSpPr/>
              <p:nvPr/>
            </p:nvSpPr>
            <p:spPr>
              <a:xfrm>
                <a:off x="1859848" y="4136354"/>
                <a:ext cx="3610527" cy="297715"/>
              </a:xfrm>
              <a:custGeom>
                <a:avLst/>
                <a:gdLst/>
                <a:ahLst/>
                <a:cxnLst/>
                <a:rect l="l" t="t" r="r" b="b"/>
                <a:pathLst>
                  <a:path w="62323" h="5139" extrusionOk="0">
                    <a:moveTo>
                      <a:pt x="44891" y="0"/>
                    </a:moveTo>
                    <a:lnTo>
                      <a:pt x="35015" y="9"/>
                    </a:lnTo>
                    <a:lnTo>
                      <a:pt x="32767" y="2257"/>
                    </a:lnTo>
                    <a:lnTo>
                      <a:pt x="0" y="2257"/>
                    </a:lnTo>
                    <a:lnTo>
                      <a:pt x="0" y="2320"/>
                    </a:lnTo>
                    <a:lnTo>
                      <a:pt x="32794" y="2320"/>
                    </a:lnTo>
                    <a:lnTo>
                      <a:pt x="35042" y="72"/>
                    </a:lnTo>
                    <a:lnTo>
                      <a:pt x="44864" y="72"/>
                    </a:lnTo>
                    <a:lnTo>
                      <a:pt x="49940" y="5139"/>
                    </a:lnTo>
                    <a:lnTo>
                      <a:pt x="62323" y="5139"/>
                    </a:lnTo>
                    <a:lnTo>
                      <a:pt x="62323" y="5076"/>
                    </a:lnTo>
                    <a:lnTo>
                      <a:pt x="49967" y="5076"/>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6" name="Google Shape;816;p39"/>
              <p:cNvSpPr/>
              <p:nvPr/>
            </p:nvSpPr>
            <p:spPr>
              <a:xfrm>
                <a:off x="1859848" y="4093946"/>
                <a:ext cx="3610527" cy="297773"/>
              </a:xfrm>
              <a:custGeom>
                <a:avLst/>
                <a:gdLst/>
                <a:ahLst/>
                <a:cxnLst/>
                <a:rect l="l" t="t" r="r" b="b"/>
                <a:pathLst>
                  <a:path w="62323" h="5140" extrusionOk="0">
                    <a:moveTo>
                      <a:pt x="35015" y="1"/>
                    </a:moveTo>
                    <a:lnTo>
                      <a:pt x="32767" y="2249"/>
                    </a:lnTo>
                    <a:lnTo>
                      <a:pt x="0" y="2249"/>
                    </a:lnTo>
                    <a:lnTo>
                      <a:pt x="0" y="2320"/>
                    </a:lnTo>
                    <a:lnTo>
                      <a:pt x="32794" y="2320"/>
                    </a:lnTo>
                    <a:lnTo>
                      <a:pt x="35042" y="63"/>
                    </a:lnTo>
                    <a:lnTo>
                      <a:pt x="44864" y="63"/>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7" name="Google Shape;817;p39"/>
              <p:cNvSpPr/>
              <p:nvPr/>
            </p:nvSpPr>
            <p:spPr>
              <a:xfrm>
                <a:off x="1859848" y="4051595"/>
                <a:ext cx="3610527" cy="297194"/>
              </a:xfrm>
              <a:custGeom>
                <a:avLst/>
                <a:gdLst/>
                <a:ahLst/>
                <a:cxnLst/>
                <a:rect l="l" t="t" r="r" b="b"/>
                <a:pathLst>
                  <a:path w="62323" h="5130" extrusionOk="0">
                    <a:moveTo>
                      <a:pt x="35015" y="0"/>
                    </a:moveTo>
                    <a:lnTo>
                      <a:pt x="32767" y="2248"/>
                    </a:lnTo>
                    <a:lnTo>
                      <a:pt x="0" y="2248"/>
                    </a:lnTo>
                    <a:lnTo>
                      <a:pt x="0" y="2311"/>
                    </a:lnTo>
                    <a:lnTo>
                      <a:pt x="32794" y="2311"/>
                    </a:lnTo>
                    <a:lnTo>
                      <a:pt x="35042" y="63"/>
                    </a:lnTo>
                    <a:lnTo>
                      <a:pt x="44864" y="63"/>
                    </a:lnTo>
                    <a:lnTo>
                      <a:pt x="49940" y="5130"/>
                    </a:lnTo>
                    <a:lnTo>
                      <a:pt x="62323" y="5130"/>
                    </a:lnTo>
                    <a:lnTo>
                      <a:pt x="62323" y="5067"/>
                    </a:lnTo>
                    <a:lnTo>
                      <a:pt x="49967" y="5067"/>
                    </a:lnTo>
                    <a:lnTo>
                      <a:pt x="4489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8" name="Google Shape;818;p39"/>
              <p:cNvSpPr/>
              <p:nvPr/>
            </p:nvSpPr>
            <p:spPr>
              <a:xfrm>
                <a:off x="1859848" y="4008665"/>
                <a:ext cx="3610527" cy="297773"/>
              </a:xfrm>
              <a:custGeom>
                <a:avLst/>
                <a:gdLst/>
                <a:ahLst/>
                <a:cxnLst/>
                <a:rect l="l" t="t" r="r" b="b"/>
                <a:pathLst>
                  <a:path w="62323" h="5140" extrusionOk="0">
                    <a:moveTo>
                      <a:pt x="35015" y="1"/>
                    </a:moveTo>
                    <a:lnTo>
                      <a:pt x="32767" y="2258"/>
                    </a:lnTo>
                    <a:lnTo>
                      <a:pt x="0" y="2258"/>
                    </a:lnTo>
                    <a:lnTo>
                      <a:pt x="0" y="2320"/>
                    </a:lnTo>
                    <a:lnTo>
                      <a:pt x="32794" y="2320"/>
                    </a:lnTo>
                    <a:lnTo>
                      <a:pt x="35042" y="72"/>
                    </a:lnTo>
                    <a:lnTo>
                      <a:pt x="44864" y="72"/>
                    </a:lnTo>
                    <a:lnTo>
                      <a:pt x="49940" y="5139"/>
                    </a:lnTo>
                    <a:lnTo>
                      <a:pt x="62323" y="5139"/>
                    </a:lnTo>
                    <a:lnTo>
                      <a:pt x="62323" y="5077"/>
                    </a:lnTo>
                    <a:lnTo>
                      <a:pt x="49967" y="5077"/>
                    </a:lnTo>
                    <a:lnTo>
                      <a:pt x="4489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sp>
          <p:nvSpPr>
            <p:cNvPr id="819" name="Google Shape;819;p39"/>
            <p:cNvSpPr/>
            <p:nvPr/>
          </p:nvSpPr>
          <p:spPr>
            <a:xfrm>
              <a:off x="3379311" y="5048809"/>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0" name="Google Shape;820;p39"/>
            <p:cNvSpPr/>
            <p:nvPr/>
          </p:nvSpPr>
          <p:spPr>
            <a:xfrm>
              <a:off x="3379311" y="493868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1" name="Google Shape;821;p39"/>
            <p:cNvSpPr/>
            <p:nvPr/>
          </p:nvSpPr>
          <p:spPr>
            <a:xfrm>
              <a:off x="3379311" y="4828558"/>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2" name="Google Shape;822;p39"/>
            <p:cNvSpPr/>
            <p:nvPr/>
          </p:nvSpPr>
          <p:spPr>
            <a:xfrm>
              <a:off x="3379311" y="4718433"/>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3" name="Google Shape;823;p39"/>
            <p:cNvSpPr/>
            <p:nvPr/>
          </p:nvSpPr>
          <p:spPr>
            <a:xfrm>
              <a:off x="3379311" y="4608307"/>
              <a:ext cx="88131" cy="88131"/>
            </a:xfrm>
            <a:custGeom>
              <a:avLst/>
              <a:gdLst/>
              <a:ahLst/>
              <a:cxnLst/>
              <a:rect l="l" t="t" r="r" b="b"/>
              <a:pathLst>
                <a:path w="617" h="617" extrusionOk="0">
                  <a:moveTo>
                    <a:pt x="313" y="1"/>
                  </a:moveTo>
                  <a:cubicBezTo>
                    <a:pt x="144" y="1"/>
                    <a:pt x="1" y="135"/>
                    <a:pt x="1" y="313"/>
                  </a:cubicBezTo>
                  <a:cubicBezTo>
                    <a:pt x="1" y="483"/>
                    <a:pt x="144" y="616"/>
                    <a:pt x="313" y="616"/>
                  </a:cubicBezTo>
                  <a:cubicBezTo>
                    <a:pt x="483" y="616"/>
                    <a:pt x="616" y="483"/>
                    <a:pt x="616" y="313"/>
                  </a:cubicBezTo>
                  <a:cubicBezTo>
                    <a:pt x="616" y="135"/>
                    <a:pt x="48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824" name="Google Shape;824;p39"/>
          <p:cNvGrpSpPr/>
          <p:nvPr/>
        </p:nvGrpSpPr>
        <p:grpSpPr>
          <a:xfrm rot="5400000">
            <a:off x="-161020" y="2841699"/>
            <a:ext cx="2600944" cy="2490021"/>
            <a:chOff x="3001005" y="4299359"/>
            <a:chExt cx="2600944" cy="2490021"/>
          </a:xfrm>
        </p:grpSpPr>
        <p:grpSp>
          <p:nvGrpSpPr>
            <p:cNvPr id="825" name="Google Shape;825;p39"/>
            <p:cNvGrpSpPr/>
            <p:nvPr/>
          </p:nvGrpSpPr>
          <p:grpSpPr>
            <a:xfrm>
              <a:off x="3209542" y="4532526"/>
              <a:ext cx="2182213" cy="2183324"/>
              <a:chOff x="5690549" y="1784557"/>
              <a:chExt cx="570782" cy="571072"/>
            </a:xfrm>
          </p:grpSpPr>
          <p:sp>
            <p:nvSpPr>
              <p:cNvPr id="826" name="Google Shape;826;p39"/>
              <p:cNvSpPr/>
              <p:nvPr/>
            </p:nvSpPr>
            <p:spPr>
              <a:xfrm>
                <a:off x="5846732" y="1940998"/>
                <a:ext cx="258166" cy="258166"/>
              </a:xfrm>
              <a:custGeom>
                <a:avLst/>
                <a:gdLst/>
                <a:ahLst/>
                <a:cxnLst/>
                <a:rect l="l" t="t" r="r" b="b"/>
                <a:pathLst>
                  <a:path w="7994" h="7994" extrusionOk="0">
                    <a:moveTo>
                      <a:pt x="3997" y="2061"/>
                    </a:moveTo>
                    <a:cubicBezTo>
                      <a:pt x="5067" y="2061"/>
                      <a:pt x="5933" y="2927"/>
                      <a:pt x="5933" y="3997"/>
                    </a:cubicBezTo>
                    <a:cubicBezTo>
                      <a:pt x="5933" y="5068"/>
                      <a:pt x="5067" y="5933"/>
                      <a:pt x="3997" y="5933"/>
                    </a:cubicBezTo>
                    <a:cubicBezTo>
                      <a:pt x="2926" y="5933"/>
                      <a:pt x="2061" y="5068"/>
                      <a:pt x="2061" y="3997"/>
                    </a:cubicBezTo>
                    <a:cubicBezTo>
                      <a:pt x="2061" y="2927"/>
                      <a:pt x="2926" y="2061"/>
                      <a:pt x="3997" y="2061"/>
                    </a:cubicBezTo>
                    <a:close/>
                    <a:moveTo>
                      <a:pt x="3658" y="1"/>
                    </a:moveTo>
                    <a:lnTo>
                      <a:pt x="3515" y="920"/>
                    </a:lnTo>
                    <a:cubicBezTo>
                      <a:pt x="3292" y="955"/>
                      <a:pt x="3078" y="1009"/>
                      <a:pt x="2882" y="1089"/>
                    </a:cubicBezTo>
                    <a:lnTo>
                      <a:pt x="2293" y="366"/>
                    </a:lnTo>
                    <a:lnTo>
                      <a:pt x="1704" y="705"/>
                    </a:lnTo>
                    <a:lnTo>
                      <a:pt x="2043" y="1571"/>
                    </a:lnTo>
                    <a:cubicBezTo>
                      <a:pt x="1874" y="1714"/>
                      <a:pt x="1713" y="1865"/>
                      <a:pt x="1570" y="2044"/>
                    </a:cubicBezTo>
                    <a:lnTo>
                      <a:pt x="714" y="1705"/>
                    </a:lnTo>
                    <a:lnTo>
                      <a:pt x="366" y="2293"/>
                    </a:lnTo>
                    <a:lnTo>
                      <a:pt x="1089" y="2873"/>
                    </a:lnTo>
                    <a:cubicBezTo>
                      <a:pt x="1017" y="3078"/>
                      <a:pt x="955" y="3293"/>
                      <a:pt x="919" y="3516"/>
                    </a:cubicBezTo>
                    <a:lnTo>
                      <a:pt x="0" y="3658"/>
                    </a:lnTo>
                    <a:lnTo>
                      <a:pt x="0" y="4336"/>
                    </a:lnTo>
                    <a:lnTo>
                      <a:pt x="919" y="4479"/>
                    </a:lnTo>
                    <a:cubicBezTo>
                      <a:pt x="955" y="4702"/>
                      <a:pt x="1017" y="4916"/>
                      <a:pt x="1089" y="5121"/>
                    </a:cubicBezTo>
                    <a:lnTo>
                      <a:pt x="366" y="5701"/>
                    </a:lnTo>
                    <a:lnTo>
                      <a:pt x="714" y="6290"/>
                    </a:lnTo>
                    <a:lnTo>
                      <a:pt x="1570" y="5951"/>
                    </a:lnTo>
                    <a:cubicBezTo>
                      <a:pt x="1713" y="6121"/>
                      <a:pt x="1874" y="6281"/>
                      <a:pt x="2043" y="6424"/>
                    </a:cubicBezTo>
                    <a:lnTo>
                      <a:pt x="1704" y="7289"/>
                    </a:lnTo>
                    <a:lnTo>
                      <a:pt x="2293" y="7628"/>
                    </a:lnTo>
                    <a:lnTo>
                      <a:pt x="2882" y="6906"/>
                    </a:lnTo>
                    <a:cubicBezTo>
                      <a:pt x="3078" y="6986"/>
                      <a:pt x="3292" y="7039"/>
                      <a:pt x="3515" y="7075"/>
                    </a:cubicBezTo>
                    <a:lnTo>
                      <a:pt x="3658" y="7994"/>
                    </a:lnTo>
                    <a:lnTo>
                      <a:pt x="4336" y="7994"/>
                    </a:lnTo>
                    <a:lnTo>
                      <a:pt x="4479" y="7075"/>
                    </a:lnTo>
                    <a:cubicBezTo>
                      <a:pt x="4702" y="7039"/>
                      <a:pt x="4916" y="6986"/>
                      <a:pt x="5121" y="6906"/>
                    </a:cubicBezTo>
                    <a:lnTo>
                      <a:pt x="5701" y="7628"/>
                    </a:lnTo>
                    <a:lnTo>
                      <a:pt x="6290" y="7289"/>
                    </a:lnTo>
                    <a:lnTo>
                      <a:pt x="5959" y="6424"/>
                    </a:lnTo>
                    <a:cubicBezTo>
                      <a:pt x="6129" y="6281"/>
                      <a:pt x="6281" y="6121"/>
                      <a:pt x="6423" y="5951"/>
                    </a:cubicBezTo>
                    <a:lnTo>
                      <a:pt x="7289" y="6290"/>
                    </a:lnTo>
                    <a:lnTo>
                      <a:pt x="7628" y="5701"/>
                    </a:lnTo>
                    <a:lnTo>
                      <a:pt x="6905" y="5121"/>
                    </a:lnTo>
                    <a:cubicBezTo>
                      <a:pt x="6985" y="4916"/>
                      <a:pt x="7039" y="4702"/>
                      <a:pt x="7075" y="4479"/>
                    </a:cubicBezTo>
                    <a:lnTo>
                      <a:pt x="7993" y="4336"/>
                    </a:lnTo>
                    <a:lnTo>
                      <a:pt x="7993" y="3658"/>
                    </a:lnTo>
                    <a:lnTo>
                      <a:pt x="7075" y="3516"/>
                    </a:lnTo>
                    <a:cubicBezTo>
                      <a:pt x="7039" y="3293"/>
                      <a:pt x="6985" y="3078"/>
                      <a:pt x="6905" y="2873"/>
                    </a:cubicBezTo>
                    <a:lnTo>
                      <a:pt x="7628" y="2293"/>
                    </a:lnTo>
                    <a:lnTo>
                      <a:pt x="7289" y="1705"/>
                    </a:lnTo>
                    <a:lnTo>
                      <a:pt x="6423" y="2044"/>
                    </a:lnTo>
                    <a:cubicBezTo>
                      <a:pt x="6281" y="1865"/>
                      <a:pt x="6129" y="1714"/>
                      <a:pt x="5959" y="1571"/>
                    </a:cubicBezTo>
                    <a:lnTo>
                      <a:pt x="6290" y="705"/>
                    </a:lnTo>
                    <a:lnTo>
                      <a:pt x="5701" y="366"/>
                    </a:lnTo>
                    <a:lnTo>
                      <a:pt x="5121" y="1089"/>
                    </a:lnTo>
                    <a:cubicBezTo>
                      <a:pt x="4916" y="1009"/>
                      <a:pt x="4702" y="955"/>
                      <a:pt x="4479" y="920"/>
                    </a:cubicBezTo>
                    <a:lnTo>
                      <a:pt x="433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7" name="Google Shape;827;p39"/>
              <p:cNvSpPr/>
              <p:nvPr/>
            </p:nvSpPr>
            <p:spPr>
              <a:xfrm>
                <a:off x="5711897" y="1806163"/>
                <a:ext cx="528120" cy="527829"/>
              </a:xfrm>
              <a:custGeom>
                <a:avLst/>
                <a:gdLst/>
                <a:ahLst/>
                <a:cxnLst/>
                <a:rect l="l" t="t" r="r" b="b"/>
                <a:pathLst>
                  <a:path w="16353" h="16344" extrusionOk="0">
                    <a:moveTo>
                      <a:pt x="8172" y="3212"/>
                    </a:moveTo>
                    <a:cubicBezTo>
                      <a:pt x="10911" y="3212"/>
                      <a:pt x="13132" y="5434"/>
                      <a:pt x="13132" y="8172"/>
                    </a:cubicBezTo>
                    <a:cubicBezTo>
                      <a:pt x="13132" y="10911"/>
                      <a:pt x="10911" y="13132"/>
                      <a:pt x="8172" y="13132"/>
                    </a:cubicBezTo>
                    <a:cubicBezTo>
                      <a:pt x="5433" y="13132"/>
                      <a:pt x="3212" y="10911"/>
                      <a:pt x="3212" y="8172"/>
                    </a:cubicBezTo>
                    <a:cubicBezTo>
                      <a:pt x="3212" y="5434"/>
                      <a:pt x="5433" y="3212"/>
                      <a:pt x="8172" y="3212"/>
                    </a:cubicBezTo>
                    <a:close/>
                    <a:moveTo>
                      <a:pt x="7476" y="1"/>
                    </a:moveTo>
                    <a:lnTo>
                      <a:pt x="7191" y="1874"/>
                    </a:lnTo>
                    <a:cubicBezTo>
                      <a:pt x="6736" y="1945"/>
                      <a:pt x="6298" y="2061"/>
                      <a:pt x="5879" y="2222"/>
                    </a:cubicBezTo>
                    <a:lnTo>
                      <a:pt x="4693" y="741"/>
                    </a:lnTo>
                    <a:lnTo>
                      <a:pt x="3479" y="1437"/>
                    </a:lnTo>
                    <a:lnTo>
                      <a:pt x="4166" y="3212"/>
                    </a:lnTo>
                    <a:cubicBezTo>
                      <a:pt x="3818" y="3498"/>
                      <a:pt x="3497" y="3819"/>
                      <a:pt x="3212" y="4167"/>
                    </a:cubicBezTo>
                    <a:lnTo>
                      <a:pt x="1445" y="3480"/>
                    </a:lnTo>
                    <a:lnTo>
                      <a:pt x="750" y="4684"/>
                    </a:lnTo>
                    <a:lnTo>
                      <a:pt x="2221" y="5880"/>
                    </a:lnTo>
                    <a:cubicBezTo>
                      <a:pt x="2061" y="6290"/>
                      <a:pt x="1945" y="6727"/>
                      <a:pt x="1874" y="7182"/>
                    </a:cubicBezTo>
                    <a:lnTo>
                      <a:pt x="0" y="7476"/>
                    </a:lnTo>
                    <a:lnTo>
                      <a:pt x="0" y="8868"/>
                    </a:lnTo>
                    <a:lnTo>
                      <a:pt x="1874" y="9163"/>
                    </a:lnTo>
                    <a:cubicBezTo>
                      <a:pt x="1945" y="9609"/>
                      <a:pt x="2061" y="10046"/>
                      <a:pt x="2221" y="10465"/>
                    </a:cubicBezTo>
                    <a:lnTo>
                      <a:pt x="750" y="11660"/>
                    </a:lnTo>
                    <a:lnTo>
                      <a:pt x="1445" y="12865"/>
                    </a:lnTo>
                    <a:lnTo>
                      <a:pt x="3212" y="12178"/>
                    </a:lnTo>
                    <a:cubicBezTo>
                      <a:pt x="3497" y="12526"/>
                      <a:pt x="3818" y="12847"/>
                      <a:pt x="4166" y="13132"/>
                    </a:cubicBezTo>
                    <a:lnTo>
                      <a:pt x="3479" y="14908"/>
                    </a:lnTo>
                    <a:lnTo>
                      <a:pt x="4693" y="15604"/>
                    </a:lnTo>
                    <a:lnTo>
                      <a:pt x="5879" y="14123"/>
                    </a:lnTo>
                    <a:cubicBezTo>
                      <a:pt x="6298" y="14283"/>
                      <a:pt x="6736" y="14399"/>
                      <a:pt x="7191" y="14471"/>
                    </a:cubicBezTo>
                    <a:lnTo>
                      <a:pt x="7476" y="16344"/>
                    </a:lnTo>
                    <a:lnTo>
                      <a:pt x="8868" y="16344"/>
                    </a:lnTo>
                    <a:lnTo>
                      <a:pt x="9162" y="14471"/>
                    </a:lnTo>
                    <a:cubicBezTo>
                      <a:pt x="9617" y="14399"/>
                      <a:pt x="10054" y="14283"/>
                      <a:pt x="10465" y="14123"/>
                    </a:cubicBezTo>
                    <a:lnTo>
                      <a:pt x="11660" y="15604"/>
                    </a:lnTo>
                    <a:lnTo>
                      <a:pt x="12864" y="14908"/>
                    </a:lnTo>
                    <a:lnTo>
                      <a:pt x="12177" y="13132"/>
                    </a:lnTo>
                    <a:cubicBezTo>
                      <a:pt x="12525" y="12847"/>
                      <a:pt x="12846" y="12526"/>
                      <a:pt x="13132" y="12178"/>
                    </a:cubicBezTo>
                    <a:lnTo>
                      <a:pt x="14907" y="12865"/>
                    </a:lnTo>
                    <a:lnTo>
                      <a:pt x="15603" y="11660"/>
                    </a:lnTo>
                    <a:lnTo>
                      <a:pt x="14122" y="10465"/>
                    </a:lnTo>
                    <a:cubicBezTo>
                      <a:pt x="14283" y="10046"/>
                      <a:pt x="14399" y="9609"/>
                      <a:pt x="14470" y="9163"/>
                    </a:cubicBezTo>
                    <a:lnTo>
                      <a:pt x="16352" y="8868"/>
                    </a:lnTo>
                    <a:lnTo>
                      <a:pt x="16352" y="7476"/>
                    </a:lnTo>
                    <a:lnTo>
                      <a:pt x="14470" y="7182"/>
                    </a:lnTo>
                    <a:cubicBezTo>
                      <a:pt x="14399" y="6727"/>
                      <a:pt x="14283" y="6290"/>
                      <a:pt x="14122" y="5880"/>
                    </a:cubicBezTo>
                    <a:lnTo>
                      <a:pt x="15603" y="4684"/>
                    </a:lnTo>
                    <a:lnTo>
                      <a:pt x="14907" y="3480"/>
                    </a:lnTo>
                    <a:lnTo>
                      <a:pt x="13132" y="4167"/>
                    </a:lnTo>
                    <a:cubicBezTo>
                      <a:pt x="12846" y="3819"/>
                      <a:pt x="12525" y="3498"/>
                      <a:pt x="12177" y="3212"/>
                    </a:cubicBezTo>
                    <a:lnTo>
                      <a:pt x="12864" y="1437"/>
                    </a:lnTo>
                    <a:lnTo>
                      <a:pt x="11660" y="741"/>
                    </a:lnTo>
                    <a:lnTo>
                      <a:pt x="10465" y="2222"/>
                    </a:lnTo>
                    <a:cubicBezTo>
                      <a:pt x="10054" y="2061"/>
                      <a:pt x="9617" y="1945"/>
                      <a:pt x="9162" y="1874"/>
                    </a:cubicBezTo>
                    <a:lnTo>
                      <a:pt x="88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8" name="Google Shape;828;p39"/>
              <p:cNvSpPr/>
              <p:nvPr/>
            </p:nvSpPr>
            <p:spPr>
              <a:xfrm>
                <a:off x="5690549" y="1784557"/>
                <a:ext cx="570782" cy="571072"/>
              </a:xfrm>
              <a:custGeom>
                <a:avLst/>
                <a:gdLst/>
                <a:ahLst/>
                <a:cxnLst/>
                <a:rect l="l" t="t" r="r" b="b"/>
                <a:pathLst>
                  <a:path w="17674" h="17683" extrusionOk="0">
                    <a:moveTo>
                      <a:pt x="8833" y="63"/>
                    </a:moveTo>
                    <a:cubicBezTo>
                      <a:pt x="13677" y="63"/>
                      <a:pt x="17620" y="3997"/>
                      <a:pt x="17620" y="8841"/>
                    </a:cubicBezTo>
                    <a:cubicBezTo>
                      <a:pt x="17620" y="13685"/>
                      <a:pt x="13677" y="17620"/>
                      <a:pt x="8833" y="17620"/>
                    </a:cubicBezTo>
                    <a:cubicBezTo>
                      <a:pt x="3989" y="17620"/>
                      <a:pt x="55" y="13685"/>
                      <a:pt x="55" y="8841"/>
                    </a:cubicBezTo>
                    <a:cubicBezTo>
                      <a:pt x="55" y="3997"/>
                      <a:pt x="3989" y="63"/>
                      <a:pt x="8833" y="63"/>
                    </a:cubicBezTo>
                    <a:close/>
                    <a:moveTo>
                      <a:pt x="8833" y="1"/>
                    </a:moveTo>
                    <a:cubicBezTo>
                      <a:pt x="3962" y="1"/>
                      <a:pt x="1" y="3970"/>
                      <a:pt x="1" y="8841"/>
                    </a:cubicBezTo>
                    <a:cubicBezTo>
                      <a:pt x="1" y="13712"/>
                      <a:pt x="3962" y="17682"/>
                      <a:pt x="8833" y="17682"/>
                    </a:cubicBezTo>
                    <a:cubicBezTo>
                      <a:pt x="13704" y="17682"/>
                      <a:pt x="17674" y="13712"/>
                      <a:pt x="17674" y="8841"/>
                    </a:cubicBezTo>
                    <a:cubicBezTo>
                      <a:pt x="17674" y="3970"/>
                      <a:pt x="13704" y="1"/>
                      <a:pt x="8833"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829" name="Google Shape;829;p39"/>
            <p:cNvGrpSpPr/>
            <p:nvPr/>
          </p:nvGrpSpPr>
          <p:grpSpPr>
            <a:xfrm>
              <a:off x="3001005" y="4299359"/>
              <a:ext cx="2600944" cy="2490021"/>
              <a:chOff x="5655411" y="869227"/>
              <a:chExt cx="635322" cy="608227"/>
            </a:xfrm>
          </p:grpSpPr>
          <p:sp>
            <p:nvSpPr>
              <p:cNvPr id="830" name="Google Shape;830;p39"/>
              <p:cNvSpPr/>
              <p:nvPr/>
            </p:nvSpPr>
            <p:spPr>
              <a:xfrm>
                <a:off x="5969456" y="869227"/>
                <a:ext cx="12724" cy="39787"/>
              </a:xfrm>
              <a:custGeom>
                <a:avLst/>
                <a:gdLst/>
                <a:ahLst/>
                <a:cxnLst/>
                <a:rect l="l" t="t" r="r" b="b"/>
                <a:pathLst>
                  <a:path w="394" h="1232" extrusionOk="0">
                    <a:moveTo>
                      <a:pt x="1" y="1"/>
                    </a:moveTo>
                    <a:lnTo>
                      <a:pt x="1" y="1232"/>
                    </a:lnTo>
                    <a:lnTo>
                      <a:pt x="393" y="1232"/>
                    </a:lnTo>
                    <a:lnTo>
                      <a:pt x="393"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1" name="Google Shape;831;p39"/>
              <p:cNvSpPr/>
              <p:nvPr/>
            </p:nvSpPr>
            <p:spPr>
              <a:xfrm>
                <a:off x="5994227" y="869809"/>
                <a:ext cx="16180" cy="40659"/>
              </a:xfrm>
              <a:custGeom>
                <a:avLst/>
                <a:gdLst/>
                <a:ahLst/>
                <a:cxnLst/>
                <a:rect l="l" t="t" r="r" b="b"/>
                <a:pathLst>
                  <a:path w="501" h="1259" extrusionOk="0">
                    <a:moveTo>
                      <a:pt x="108" y="0"/>
                    </a:moveTo>
                    <a:lnTo>
                      <a:pt x="1" y="1232"/>
                    </a:lnTo>
                    <a:lnTo>
                      <a:pt x="393" y="1258"/>
                    </a:lnTo>
                    <a:lnTo>
                      <a:pt x="500" y="36"/>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2" name="Google Shape;832;p39"/>
              <p:cNvSpPr/>
              <p:nvPr/>
            </p:nvSpPr>
            <p:spPr>
              <a:xfrm>
                <a:off x="6018997" y="872974"/>
                <a:ext cx="19345" cy="41531"/>
              </a:xfrm>
              <a:custGeom>
                <a:avLst/>
                <a:gdLst/>
                <a:ahLst/>
                <a:cxnLst/>
                <a:rect l="l" t="t" r="r" b="b"/>
                <a:pathLst>
                  <a:path w="599" h="1286" extrusionOk="0">
                    <a:moveTo>
                      <a:pt x="215" y="1"/>
                    </a:moveTo>
                    <a:lnTo>
                      <a:pt x="1" y="1214"/>
                    </a:lnTo>
                    <a:lnTo>
                      <a:pt x="385" y="1285"/>
                    </a:lnTo>
                    <a:lnTo>
                      <a:pt x="599" y="72"/>
                    </a:lnTo>
                    <a:lnTo>
                      <a:pt x="215"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3" name="Google Shape;833;p39"/>
              <p:cNvSpPr/>
              <p:nvPr/>
            </p:nvSpPr>
            <p:spPr>
              <a:xfrm>
                <a:off x="6043219" y="878464"/>
                <a:ext cx="22800" cy="41790"/>
              </a:xfrm>
              <a:custGeom>
                <a:avLst/>
                <a:gdLst/>
                <a:ahLst/>
                <a:cxnLst/>
                <a:rect l="l" t="t" r="r" b="b"/>
                <a:pathLst>
                  <a:path w="706" h="1294" extrusionOk="0">
                    <a:moveTo>
                      <a:pt x="322" y="0"/>
                    </a:moveTo>
                    <a:lnTo>
                      <a:pt x="0" y="1195"/>
                    </a:lnTo>
                    <a:lnTo>
                      <a:pt x="384" y="1294"/>
                    </a:lnTo>
                    <a:lnTo>
                      <a:pt x="705" y="107"/>
                    </a:lnTo>
                    <a:lnTo>
                      <a:pt x="322"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4" name="Google Shape;834;p39"/>
              <p:cNvSpPr/>
              <p:nvPr/>
            </p:nvSpPr>
            <p:spPr>
              <a:xfrm>
                <a:off x="6067118" y="886506"/>
                <a:ext cx="25675" cy="41822"/>
              </a:xfrm>
              <a:custGeom>
                <a:avLst/>
                <a:gdLst/>
                <a:ahLst/>
                <a:cxnLst/>
                <a:rect l="l" t="t" r="r" b="b"/>
                <a:pathLst>
                  <a:path w="795" h="1295" extrusionOk="0">
                    <a:moveTo>
                      <a:pt x="420" y="1"/>
                    </a:moveTo>
                    <a:lnTo>
                      <a:pt x="1" y="1161"/>
                    </a:lnTo>
                    <a:lnTo>
                      <a:pt x="375" y="1294"/>
                    </a:lnTo>
                    <a:lnTo>
                      <a:pt x="795" y="135"/>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5" name="Google Shape;835;p39"/>
              <p:cNvSpPr/>
              <p:nvPr/>
            </p:nvSpPr>
            <p:spPr>
              <a:xfrm>
                <a:off x="6090468" y="896905"/>
                <a:ext cx="28258" cy="41499"/>
              </a:xfrm>
              <a:custGeom>
                <a:avLst/>
                <a:gdLst/>
                <a:ahLst/>
                <a:cxnLst/>
                <a:rect l="l" t="t" r="r" b="b"/>
                <a:pathLst>
                  <a:path w="875" h="1285" extrusionOk="0">
                    <a:moveTo>
                      <a:pt x="518" y="0"/>
                    </a:moveTo>
                    <a:lnTo>
                      <a:pt x="0" y="1115"/>
                    </a:lnTo>
                    <a:lnTo>
                      <a:pt x="357" y="1285"/>
                    </a:lnTo>
                    <a:lnTo>
                      <a:pt x="875" y="161"/>
                    </a:lnTo>
                    <a:lnTo>
                      <a:pt x="51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6" name="Google Shape;836;p39"/>
              <p:cNvSpPr/>
              <p:nvPr/>
            </p:nvSpPr>
            <p:spPr>
              <a:xfrm>
                <a:off x="6112655" y="909274"/>
                <a:ext cx="30842" cy="40950"/>
              </a:xfrm>
              <a:custGeom>
                <a:avLst/>
                <a:gdLst/>
                <a:ahLst/>
                <a:cxnLst/>
                <a:rect l="l" t="t" r="r" b="b"/>
                <a:pathLst>
                  <a:path w="955" h="1268" extrusionOk="0">
                    <a:moveTo>
                      <a:pt x="616" y="1"/>
                    </a:moveTo>
                    <a:lnTo>
                      <a:pt x="0" y="1071"/>
                    </a:lnTo>
                    <a:lnTo>
                      <a:pt x="339" y="1267"/>
                    </a:lnTo>
                    <a:lnTo>
                      <a:pt x="955" y="206"/>
                    </a:lnTo>
                    <a:lnTo>
                      <a:pt x="61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7" name="Google Shape;837;p39"/>
              <p:cNvSpPr/>
              <p:nvPr/>
            </p:nvSpPr>
            <p:spPr>
              <a:xfrm>
                <a:off x="6133970" y="924259"/>
                <a:ext cx="33167" cy="39787"/>
              </a:xfrm>
              <a:custGeom>
                <a:avLst/>
                <a:gdLst/>
                <a:ahLst/>
                <a:cxnLst/>
                <a:rect l="l" t="t" r="r" b="b"/>
                <a:pathLst>
                  <a:path w="1027" h="1232" extrusionOk="0">
                    <a:moveTo>
                      <a:pt x="705" y="1"/>
                    </a:moveTo>
                    <a:lnTo>
                      <a:pt x="0" y="1009"/>
                    </a:lnTo>
                    <a:lnTo>
                      <a:pt x="322" y="1232"/>
                    </a:lnTo>
                    <a:lnTo>
                      <a:pt x="1026" y="224"/>
                    </a:lnTo>
                    <a:lnTo>
                      <a:pt x="705"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8" name="Google Shape;838;p39"/>
              <p:cNvSpPr/>
              <p:nvPr/>
            </p:nvSpPr>
            <p:spPr>
              <a:xfrm>
                <a:off x="6153865" y="940956"/>
                <a:ext cx="35460" cy="38657"/>
              </a:xfrm>
              <a:custGeom>
                <a:avLst/>
                <a:gdLst/>
                <a:ahLst/>
                <a:cxnLst/>
                <a:rect l="l" t="t" r="r" b="b"/>
                <a:pathLst>
                  <a:path w="1098" h="1197" extrusionOk="0">
                    <a:moveTo>
                      <a:pt x="794" y="1"/>
                    </a:moveTo>
                    <a:lnTo>
                      <a:pt x="0" y="947"/>
                    </a:lnTo>
                    <a:lnTo>
                      <a:pt x="303" y="1196"/>
                    </a:lnTo>
                    <a:lnTo>
                      <a:pt x="1097" y="251"/>
                    </a:lnTo>
                    <a:lnTo>
                      <a:pt x="794"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9" name="Google Shape;839;p39"/>
              <p:cNvSpPr/>
              <p:nvPr/>
            </p:nvSpPr>
            <p:spPr>
              <a:xfrm>
                <a:off x="5762601" y="1407438"/>
                <a:ext cx="35169" cy="38625"/>
              </a:xfrm>
              <a:custGeom>
                <a:avLst/>
                <a:gdLst/>
                <a:ahLst/>
                <a:cxnLst/>
                <a:rect l="l" t="t" r="r" b="b"/>
                <a:pathLst>
                  <a:path w="1089" h="1196" extrusionOk="0">
                    <a:moveTo>
                      <a:pt x="794" y="0"/>
                    </a:moveTo>
                    <a:lnTo>
                      <a:pt x="0" y="937"/>
                    </a:lnTo>
                    <a:lnTo>
                      <a:pt x="304" y="1195"/>
                    </a:lnTo>
                    <a:lnTo>
                      <a:pt x="1089" y="250"/>
                    </a:lnTo>
                    <a:lnTo>
                      <a:pt x="794"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0" name="Google Shape;840;p39"/>
              <p:cNvSpPr/>
              <p:nvPr/>
            </p:nvSpPr>
            <p:spPr>
              <a:xfrm>
                <a:off x="6172564" y="959688"/>
                <a:ext cx="37204" cy="37204"/>
              </a:xfrm>
              <a:custGeom>
                <a:avLst/>
                <a:gdLst/>
                <a:ahLst/>
                <a:cxnLst/>
                <a:rect l="l" t="t" r="r" b="b"/>
                <a:pathLst>
                  <a:path w="1152" h="1152" extrusionOk="0">
                    <a:moveTo>
                      <a:pt x="866" y="1"/>
                    </a:moveTo>
                    <a:lnTo>
                      <a:pt x="1" y="866"/>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1" name="Google Shape;841;p39"/>
              <p:cNvSpPr/>
              <p:nvPr/>
            </p:nvSpPr>
            <p:spPr>
              <a:xfrm>
                <a:off x="5742126" y="1390127"/>
                <a:ext cx="37204" cy="37204"/>
              </a:xfrm>
              <a:custGeom>
                <a:avLst/>
                <a:gdLst/>
                <a:ahLst/>
                <a:cxnLst/>
                <a:rect l="l" t="t" r="r" b="b"/>
                <a:pathLst>
                  <a:path w="1152" h="1152" extrusionOk="0">
                    <a:moveTo>
                      <a:pt x="866" y="1"/>
                    </a:moveTo>
                    <a:lnTo>
                      <a:pt x="1" y="875"/>
                    </a:lnTo>
                    <a:lnTo>
                      <a:pt x="277" y="1152"/>
                    </a:lnTo>
                    <a:lnTo>
                      <a:pt x="1152" y="277"/>
                    </a:lnTo>
                    <a:lnTo>
                      <a:pt x="86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2" name="Google Shape;842;p39"/>
              <p:cNvSpPr/>
              <p:nvPr/>
            </p:nvSpPr>
            <p:spPr>
              <a:xfrm>
                <a:off x="6189584" y="980164"/>
                <a:ext cx="38915" cy="35169"/>
              </a:xfrm>
              <a:custGeom>
                <a:avLst/>
                <a:gdLst/>
                <a:ahLst/>
                <a:cxnLst/>
                <a:rect l="l" t="t" r="r" b="b"/>
                <a:pathLst>
                  <a:path w="1205" h="1089" extrusionOk="0">
                    <a:moveTo>
                      <a:pt x="946" y="0"/>
                    </a:moveTo>
                    <a:lnTo>
                      <a:pt x="0" y="794"/>
                    </a:lnTo>
                    <a:lnTo>
                      <a:pt x="259" y="1089"/>
                    </a:lnTo>
                    <a:lnTo>
                      <a:pt x="1205" y="304"/>
                    </a:lnTo>
                    <a:lnTo>
                      <a:pt x="946"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3" name="Google Shape;843;p39"/>
              <p:cNvSpPr/>
              <p:nvPr/>
            </p:nvSpPr>
            <p:spPr>
              <a:xfrm>
                <a:off x="5723394" y="1371396"/>
                <a:ext cx="38657" cy="35492"/>
              </a:xfrm>
              <a:custGeom>
                <a:avLst/>
                <a:gdLst/>
                <a:ahLst/>
                <a:cxnLst/>
                <a:rect l="l" t="t" r="r" b="b"/>
                <a:pathLst>
                  <a:path w="1197" h="1099" extrusionOk="0">
                    <a:moveTo>
                      <a:pt x="947" y="1"/>
                    </a:moveTo>
                    <a:lnTo>
                      <a:pt x="1" y="795"/>
                    </a:lnTo>
                    <a:lnTo>
                      <a:pt x="251" y="1098"/>
                    </a:lnTo>
                    <a:lnTo>
                      <a:pt x="1196" y="304"/>
                    </a:lnTo>
                    <a:lnTo>
                      <a:pt x="947"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4" name="Google Shape;844;p39"/>
              <p:cNvSpPr/>
              <p:nvPr/>
            </p:nvSpPr>
            <p:spPr>
              <a:xfrm>
                <a:off x="6205118" y="1002351"/>
                <a:ext cx="40078" cy="33167"/>
              </a:xfrm>
              <a:custGeom>
                <a:avLst/>
                <a:gdLst/>
                <a:ahLst/>
                <a:cxnLst/>
                <a:rect l="l" t="t" r="r" b="b"/>
                <a:pathLst>
                  <a:path w="1241" h="1027" extrusionOk="0">
                    <a:moveTo>
                      <a:pt x="1018" y="0"/>
                    </a:moveTo>
                    <a:lnTo>
                      <a:pt x="1" y="705"/>
                    </a:lnTo>
                    <a:lnTo>
                      <a:pt x="233" y="1026"/>
                    </a:lnTo>
                    <a:lnTo>
                      <a:pt x="1241" y="321"/>
                    </a:lnTo>
                    <a:lnTo>
                      <a:pt x="101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5" name="Google Shape;845;p39"/>
              <p:cNvSpPr/>
              <p:nvPr/>
            </p:nvSpPr>
            <p:spPr>
              <a:xfrm>
                <a:off x="5706697" y="1351534"/>
                <a:ext cx="39787" cy="33167"/>
              </a:xfrm>
              <a:custGeom>
                <a:avLst/>
                <a:gdLst/>
                <a:ahLst/>
                <a:cxnLst/>
                <a:rect l="l" t="t" r="r" b="b"/>
                <a:pathLst>
                  <a:path w="1232" h="1027" extrusionOk="0">
                    <a:moveTo>
                      <a:pt x="1009" y="0"/>
                    </a:moveTo>
                    <a:lnTo>
                      <a:pt x="1" y="705"/>
                    </a:lnTo>
                    <a:lnTo>
                      <a:pt x="224" y="1026"/>
                    </a:lnTo>
                    <a:lnTo>
                      <a:pt x="1232" y="322"/>
                    </a:lnTo>
                    <a:lnTo>
                      <a:pt x="1009"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6" name="Google Shape;846;p39"/>
              <p:cNvSpPr/>
              <p:nvPr/>
            </p:nvSpPr>
            <p:spPr>
              <a:xfrm>
                <a:off x="6218973" y="1025668"/>
                <a:ext cx="40918" cy="31165"/>
              </a:xfrm>
              <a:custGeom>
                <a:avLst/>
                <a:gdLst/>
                <a:ahLst/>
                <a:cxnLst/>
                <a:rect l="l" t="t" r="r" b="b"/>
                <a:pathLst>
                  <a:path w="1267" h="965" extrusionOk="0">
                    <a:moveTo>
                      <a:pt x="1071" y="1"/>
                    </a:moveTo>
                    <a:lnTo>
                      <a:pt x="0" y="616"/>
                    </a:lnTo>
                    <a:lnTo>
                      <a:pt x="196" y="964"/>
                    </a:lnTo>
                    <a:lnTo>
                      <a:pt x="1267" y="349"/>
                    </a:lnTo>
                    <a:lnTo>
                      <a:pt x="1071"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7" name="Google Shape;847;p39"/>
              <p:cNvSpPr/>
              <p:nvPr/>
            </p:nvSpPr>
            <p:spPr>
              <a:xfrm>
                <a:off x="5691712" y="1330219"/>
                <a:ext cx="40950" cy="30842"/>
              </a:xfrm>
              <a:custGeom>
                <a:avLst/>
                <a:gdLst/>
                <a:ahLst/>
                <a:cxnLst/>
                <a:rect l="l" t="t" r="r" b="b"/>
                <a:pathLst>
                  <a:path w="1268" h="955" extrusionOk="0">
                    <a:moveTo>
                      <a:pt x="1071" y="0"/>
                    </a:moveTo>
                    <a:lnTo>
                      <a:pt x="1" y="616"/>
                    </a:lnTo>
                    <a:lnTo>
                      <a:pt x="197" y="955"/>
                    </a:lnTo>
                    <a:lnTo>
                      <a:pt x="1267" y="339"/>
                    </a:lnTo>
                    <a:lnTo>
                      <a:pt x="1071"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8" name="Google Shape;848;p39"/>
              <p:cNvSpPr/>
              <p:nvPr/>
            </p:nvSpPr>
            <p:spPr>
              <a:xfrm>
                <a:off x="6231052" y="1050730"/>
                <a:ext cx="41531" cy="28290"/>
              </a:xfrm>
              <a:custGeom>
                <a:avLst/>
                <a:gdLst/>
                <a:ahLst/>
                <a:cxnLst/>
                <a:rect l="l" t="t" r="r" b="b"/>
                <a:pathLst>
                  <a:path w="1286" h="876" extrusionOk="0">
                    <a:moveTo>
                      <a:pt x="1116" y="1"/>
                    </a:moveTo>
                    <a:lnTo>
                      <a:pt x="1" y="518"/>
                    </a:lnTo>
                    <a:lnTo>
                      <a:pt x="161" y="875"/>
                    </a:lnTo>
                    <a:lnTo>
                      <a:pt x="1286" y="358"/>
                    </a:lnTo>
                    <a:lnTo>
                      <a:pt x="1116"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9" name="Google Shape;849;p39"/>
              <p:cNvSpPr/>
              <p:nvPr/>
            </p:nvSpPr>
            <p:spPr>
              <a:xfrm>
                <a:off x="5679343" y="1308031"/>
                <a:ext cx="41499" cy="28258"/>
              </a:xfrm>
              <a:custGeom>
                <a:avLst/>
                <a:gdLst/>
                <a:ahLst/>
                <a:cxnLst/>
                <a:rect l="l" t="t" r="r" b="b"/>
                <a:pathLst>
                  <a:path w="1285" h="875" extrusionOk="0">
                    <a:moveTo>
                      <a:pt x="1115" y="0"/>
                    </a:moveTo>
                    <a:lnTo>
                      <a:pt x="0" y="518"/>
                    </a:lnTo>
                    <a:lnTo>
                      <a:pt x="161" y="875"/>
                    </a:lnTo>
                    <a:lnTo>
                      <a:pt x="1285" y="357"/>
                    </a:lnTo>
                    <a:lnTo>
                      <a:pt x="1115"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0" name="Google Shape;850;p39"/>
              <p:cNvSpPr/>
              <p:nvPr/>
            </p:nvSpPr>
            <p:spPr>
              <a:xfrm>
                <a:off x="6241160" y="1076664"/>
                <a:ext cx="41499" cy="25384"/>
              </a:xfrm>
              <a:custGeom>
                <a:avLst/>
                <a:gdLst/>
                <a:ahLst/>
                <a:cxnLst/>
                <a:rect l="l" t="t" r="r" b="b"/>
                <a:pathLst>
                  <a:path w="1285" h="786" extrusionOk="0">
                    <a:moveTo>
                      <a:pt x="1151" y="1"/>
                    </a:moveTo>
                    <a:lnTo>
                      <a:pt x="0" y="420"/>
                    </a:lnTo>
                    <a:lnTo>
                      <a:pt x="134" y="786"/>
                    </a:lnTo>
                    <a:lnTo>
                      <a:pt x="1285" y="366"/>
                    </a:lnTo>
                    <a:lnTo>
                      <a:pt x="1151"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1" name="Google Shape;851;p39"/>
              <p:cNvSpPr/>
              <p:nvPr/>
            </p:nvSpPr>
            <p:spPr>
              <a:xfrm>
                <a:off x="5668943" y="1284681"/>
                <a:ext cx="41822" cy="25675"/>
              </a:xfrm>
              <a:custGeom>
                <a:avLst/>
                <a:gdLst/>
                <a:ahLst/>
                <a:cxnLst/>
                <a:rect l="l" t="t" r="r" b="b"/>
                <a:pathLst>
                  <a:path w="1295" h="795" extrusionOk="0">
                    <a:moveTo>
                      <a:pt x="1161" y="1"/>
                    </a:moveTo>
                    <a:lnTo>
                      <a:pt x="1" y="420"/>
                    </a:lnTo>
                    <a:lnTo>
                      <a:pt x="135" y="795"/>
                    </a:lnTo>
                    <a:lnTo>
                      <a:pt x="1294" y="375"/>
                    </a:lnTo>
                    <a:lnTo>
                      <a:pt x="1161"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2" name="Google Shape;852;p39"/>
              <p:cNvSpPr/>
              <p:nvPr/>
            </p:nvSpPr>
            <p:spPr>
              <a:xfrm>
                <a:off x="5660902" y="1261073"/>
                <a:ext cx="41790" cy="22477"/>
              </a:xfrm>
              <a:custGeom>
                <a:avLst/>
                <a:gdLst/>
                <a:ahLst/>
                <a:cxnLst/>
                <a:rect l="l" t="t" r="r" b="b"/>
                <a:pathLst>
                  <a:path w="1294" h="696" extrusionOk="0">
                    <a:moveTo>
                      <a:pt x="1196" y="0"/>
                    </a:moveTo>
                    <a:lnTo>
                      <a:pt x="0" y="312"/>
                    </a:lnTo>
                    <a:lnTo>
                      <a:pt x="107" y="696"/>
                    </a:lnTo>
                    <a:lnTo>
                      <a:pt x="1294" y="375"/>
                    </a:lnTo>
                    <a:lnTo>
                      <a:pt x="1196"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3" name="Google Shape;853;p39"/>
              <p:cNvSpPr/>
              <p:nvPr/>
            </p:nvSpPr>
            <p:spPr>
              <a:xfrm>
                <a:off x="5655411" y="1236561"/>
                <a:ext cx="41531" cy="19345"/>
              </a:xfrm>
              <a:custGeom>
                <a:avLst/>
                <a:gdLst/>
                <a:ahLst/>
                <a:cxnLst/>
                <a:rect l="l" t="t" r="r" b="b"/>
                <a:pathLst>
                  <a:path w="1286" h="599" extrusionOk="0">
                    <a:moveTo>
                      <a:pt x="1214" y="1"/>
                    </a:moveTo>
                    <a:lnTo>
                      <a:pt x="1" y="215"/>
                    </a:lnTo>
                    <a:lnTo>
                      <a:pt x="72" y="599"/>
                    </a:lnTo>
                    <a:lnTo>
                      <a:pt x="1285" y="384"/>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4" name="Google Shape;854;p39"/>
              <p:cNvSpPr/>
              <p:nvPr/>
            </p:nvSpPr>
            <p:spPr>
              <a:xfrm>
                <a:off x="5655411" y="1130824"/>
                <a:ext cx="41531" cy="19345"/>
              </a:xfrm>
              <a:custGeom>
                <a:avLst/>
                <a:gdLst/>
                <a:ahLst/>
                <a:cxnLst/>
                <a:rect l="l" t="t" r="r" b="b"/>
                <a:pathLst>
                  <a:path w="1286" h="599" extrusionOk="0">
                    <a:moveTo>
                      <a:pt x="72" y="1"/>
                    </a:moveTo>
                    <a:lnTo>
                      <a:pt x="1" y="393"/>
                    </a:lnTo>
                    <a:lnTo>
                      <a:pt x="1214" y="599"/>
                    </a:lnTo>
                    <a:lnTo>
                      <a:pt x="1285" y="215"/>
                    </a:lnTo>
                    <a:lnTo>
                      <a:pt x="72"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5" name="Google Shape;855;p39"/>
              <p:cNvSpPr/>
              <p:nvPr/>
            </p:nvSpPr>
            <p:spPr>
              <a:xfrm>
                <a:off x="6248911" y="1261073"/>
                <a:ext cx="41822" cy="22477"/>
              </a:xfrm>
              <a:custGeom>
                <a:avLst/>
                <a:gdLst/>
                <a:ahLst/>
                <a:cxnLst/>
                <a:rect l="l" t="t" r="r" b="b"/>
                <a:pathLst>
                  <a:path w="1295" h="696" extrusionOk="0">
                    <a:moveTo>
                      <a:pt x="108" y="0"/>
                    </a:moveTo>
                    <a:lnTo>
                      <a:pt x="1" y="375"/>
                    </a:lnTo>
                    <a:lnTo>
                      <a:pt x="1196" y="696"/>
                    </a:lnTo>
                    <a:lnTo>
                      <a:pt x="1295" y="312"/>
                    </a:ln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6" name="Google Shape;856;p39"/>
              <p:cNvSpPr/>
              <p:nvPr/>
            </p:nvSpPr>
            <p:spPr>
              <a:xfrm>
                <a:off x="5660902" y="1103469"/>
                <a:ext cx="41790" cy="22510"/>
              </a:xfrm>
              <a:custGeom>
                <a:avLst/>
                <a:gdLst/>
                <a:ahLst/>
                <a:cxnLst/>
                <a:rect l="l" t="t" r="r" b="b"/>
                <a:pathLst>
                  <a:path w="1294" h="697" extrusionOk="0">
                    <a:moveTo>
                      <a:pt x="107" y="0"/>
                    </a:moveTo>
                    <a:lnTo>
                      <a:pt x="0" y="375"/>
                    </a:lnTo>
                    <a:lnTo>
                      <a:pt x="1196" y="696"/>
                    </a:lnTo>
                    <a:lnTo>
                      <a:pt x="1294" y="313"/>
                    </a:lnTo>
                    <a:lnTo>
                      <a:pt x="107"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7" name="Google Shape;857;p39"/>
              <p:cNvSpPr/>
              <p:nvPr/>
            </p:nvSpPr>
            <p:spPr>
              <a:xfrm>
                <a:off x="6241160" y="1284681"/>
                <a:ext cx="41499" cy="25675"/>
              </a:xfrm>
              <a:custGeom>
                <a:avLst/>
                <a:gdLst/>
                <a:ahLst/>
                <a:cxnLst/>
                <a:rect l="l" t="t" r="r" b="b"/>
                <a:pathLst>
                  <a:path w="1285" h="795" extrusionOk="0">
                    <a:moveTo>
                      <a:pt x="134" y="1"/>
                    </a:moveTo>
                    <a:lnTo>
                      <a:pt x="0" y="375"/>
                    </a:lnTo>
                    <a:lnTo>
                      <a:pt x="1151" y="795"/>
                    </a:lnTo>
                    <a:lnTo>
                      <a:pt x="1285" y="420"/>
                    </a:lnTo>
                    <a:lnTo>
                      <a:pt x="134"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8" name="Google Shape;858;p39"/>
              <p:cNvSpPr/>
              <p:nvPr/>
            </p:nvSpPr>
            <p:spPr>
              <a:xfrm>
                <a:off x="6231052" y="1308031"/>
                <a:ext cx="41531" cy="28258"/>
              </a:xfrm>
              <a:custGeom>
                <a:avLst/>
                <a:gdLst/>
                <a:ahLst/>
                <a:cxnLst/>
                <a:rect l="l" t="t" r="r" b="b"/>
                <a:pathLst>
                  <a:path w="1286" h="875" extrusionOk="0">
                    <a:moveTo>
                      <a:pt x="161" y="0"/>
                    </a:moveTo>
                    <a:lnTo>
                      <a:pt x="1" y="357"/>
                    </a:lnTo>
                    <a:lnTo>
                      <a:pt x="1116" y="875"/>
                    </a:lnTo>
                    <a:lnTo>
                      <a:pt x="1286" y="518"/>
                    </a:lnTo>
                    <a:lnTo>
                      <a:pt x="161"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9" name="Google Shape;859;p39"/>
              <p:cNvSpPr/>
              <p:nvPr/>
            </p:nvSpPr>
            <p:spPr>
              <a:xfrm>
                <a:off x="6218973" y="1330219"/>
                <a:ext cx="40918" cy="30842"/>
              </a:xfrm>
              <a:custGeom>
                <a:avLst/>
                <a:gdLst/>
                <a:ahLst/>
                <a:cxnLst/>
                <a:rect l="l" t="t" r="r" b="b"/>
                <a:pathLst>
                  <a:path w="1267" h="955" extrusionOk="0">
                    <a:moveTo>
                      <a:pt x="196" y="0"/>
                    </a:moveTo>
                    <a:lnTo>
                      <a:pt x="0" y="339"/>
                    </a:lnTo>
                    <a:lnTo>
                      <a:pt x="1071" y="955"/>
                    </a:lnTo>
                    <a:lnTo>
                      <a:pt x="1267" y="616"/>
                    </a:lnTo>
                    <a:lnTo>
                      <a:pt x="196"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0" name="Google Shape;860;p39"/>
              <p:cNvSpPr/>
              <p:nvPr/>
            </p:nvSpPr>
            <p:spPr>
              <a:xfrm>
                <a:off x="6205118" y="1351534"/>
                <a:ext cx="40078" cy="33167"/>
              </a:xfrm>
              <a:custGeom>
                <a:avLst/>
                <a:gdLst/>
                <a:ahLst/>
                <a:cxnLst/>
                <a:rect l="l" t="t" r="r" b="b"/>
                <a:pathLst>
                  <a:path w="1241" h="1027" extrusionOk="0">
                    <a:moveTo>
                      <a:pt x="233" y="0"/>
                    </a:moveTo>
                    <a:lnTo>
                      <a:pt x="1" y="322"/>
                    </a:lnTo>
                    <a:lnTo>
                      <a:pt x="1018" y="1026"/>
                    </a:lnTo>
                    <a:lnTo>
                      <a:pt x="1241" y="705"/>
                    </a:lnTo>
                    <a:lnTo>
                      <a:pt x="233"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1" name="Google Shape;861;p39"/>
              <p:cNvSpPr/>
              <p:nvPr/>
            </p:nvSpPr>
            <p:spPr>
              <a:xfrm>
                <a:off x="6189584" y="1371396"/>
                <a:ext cx="38915" cy="35492"/>
              </a:xfrm>
              <a:custGeom>
                <a:avLst/>
                <a:gdLst/>
                <a:ahLst/>
                <a:cxnLst/>
                <a:rect l="l" t="t" r="r" b="b"/>
                <a:pathLst>
                  <a:path w="1205" h="1099" extrusionOk="0">
                    <a:moveTo>
                      <a:pt x="259" y="1"/>
                    </a:moveTo>
                    <a:lnTo>
                      <a:pt x="0" y="304"/>
                    </a:lnTo>
                    <a:lnTo>
                      <a:pt x="946" y="1098"/>
                    </a:lnTo>
                    <a:lnTo>
                      <a:pt x="1205" y="79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2" name="Google Shape;862;p39"/>
              <p:cNvSpPr/>
              <p:nvPr/>
            </p:nvSpPr>
            <p:spPr>
              <a:xfrm>
                <a:off x="6172564" y="1390127"/>
                <a:ext cx="37204" cy="37204"/>
              </a:xfrm>
              <a:custGeom>
                <a:avLst/>
                <a:gdLst/>
                <a:ahLst/>
                <a:cxnLst/>
                <a:rect l="l" t="t" r="r" b="b"/>
                <a:pathLst>
                  <a:path w="1152" h="1152" extrusionOk="0">
                    <a:moveTo>
                      <a:pt x="277" y="1"/>
                    </a:moveTo>
                    <a:lnTo>
                      <a:pt x="1" y="277"/>
                    </a:lnTo>
                    <a:lnTo>
                      <a:pt x="866" y="1152"/>
                    </a:lnTo>
                    <a:lnTo>
                      <a:pt x="1152" y="875"/>
                    </a:lnTo>
                    <a:lnTo>
                      <a:pt x="277"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3" name="Google Shape;863;p39"/>
              <p:cNvSpPr/>
              <p:nvPr/>
            </p:nvSpPr>
            <p:spPr>
              <a:xfrm>
                <a:off x="6153865" y="1407438"/>
                <a:ext cx="35460" cy="38625"/>
              </a:xfrm>
              <a:custGeom>
                <a:avLst/>
                <a:gdLst/>
                <a:ahLst/>
                <a:cxnLst/>
                <a:rect l="l" t="t" r="r" b="b"/>
                <a:pathLst>
                  <a:path w="1098" h="1196" extrusionOk="0">
                    <a:moveTo>
                      <a:pt x="303" y="0"/>
                    </a:moveTo>
                    <a:lnTo>
                      <a:pt x="0" y="250"/>
                    </a:lnTo>
                    <a:lnTo>
                      <a:pt x="794" y="1195"/>
                    </a:lnTo>
                    <a:lnTo>
                      <a:pt x="1097" y="937"/>
                    </a:lnTo>
                    <a:lnTo>
                      <a:pt x="303"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4" name="Google Shape;864;p39"/>
              <p:cNvSpPr/>
              <p:nvPr/>
            </p:nvSpPr>
            <p:spPr>
              <a:xfrm>
                <a:off x="6133970" y="1422682"/>
                <a:ext cx="33167" cy="40078"/>
              </a:xfrm>
              <a:custGeom>
                <a:avLst/>
                <a:gdLst/>
                <a:ahLst/>
                <a:cxnLst/>
                <a:rect l="l" t="t" r="r" b="b"/>
                <a:pathLst>
                  <a:path w="1027" h="1241" extrusionOk="0">
                    <a:moveTo>
                      <a:pt x="322" y="1"/>
                    </a:moveTo>
                    <a:lnTo>
                      <a:pt x="0" y="233"/>
                    </a:lnTo>
                    <a:lnTo>
                      <a:pt x="705" y="1241"/>
                    </a:lnTo>
                    <a:lnTo>
                      <a:pt x="1026" y="1018"/>
                    </a:lnTo>
                    <a:lnTo>
                      <a:pt x="322" y="1"/>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5" name="Google Shape;865;p39"/>
              <p:cNvSpPr/>
              <p:nvPr/>
            </p:nvSpPr>
            <p:spPr>
              <a:xfrm>
                <a:off x="6112655" y="1436537"/>
                <a:ext cx="30842" cy="40918"/>
              </a:xfrm>
              <a:custGeom>
                <a:avLst/>
                <a:gdLst/>
                <a:ahLst/>
                <a:cxnLst/>
                <a:rect l="l" t="t" r="r" b="b"/>
                <a:pathLst>
                  <a:path w="955" h="1267" extrusionOk="0">
                    <a:moveTo>
                      <a:pt x="339" y="0"/>
                    </a:moveTo>
                    <a:lnTo>
                      <a:pt x="0" y="196"/>
                    </a:lnTo>
                    <a:lnTo>
                      <a:pt x="616" y="1267"/>
                    </a:lnTo>
                    <a:lnTo>
                      <a:pt x="955" y="1071"/>
                    </a:lnTo>
                    <a:lnTo>
                      <a:pt x="339" y="0"/>
                    </a:lnTo>
                    <a:close/>
                  </a:path>
                </a:pathLst>
              </a:cu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Mechanic Gear Aesthetic Project Proposal by Slidesgo">
  <a:themeElements>
    <a:clrScheme name="Simple Light">
      <a:dk1>
        <a:srgbClr val="191919"/>
      </a:dk1>
      <a:lt1>
        <a:srgbClr val="E6E6E6"/>
      </a:lt1>
      <a:dk2>
        <a:srgbClr val="CACACA"/>
      </a:dk2>
      <a:lt2>
        <a:srgbClr val="B6B6B6"/>
      </a:lt2>
      <a:accent1>
        <a:srgbClr val="747474"/>
      </a:accent1>
      <a:accent2>
        <a:srgbClr val="4E4E4E"/>
      </a:accent2>
      <a:accent3>
        <a:srgbClr val="FFFFFF"/>
      </a:accent3>
      <a:accent4>
        <a:srgbClr val="FFFFFF"/>
      </a:accent4>
      <a:accent5>
        <a:srgbClr val="FFFFFF"/>
      </a:accent5>
      <a:accent6>
        <a:srgbClr val="FFFFFF"/>
      </a:accent6>
      <a:hlink>
        <a:srgbClr val="7474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1468</Words>
  <Application>Microsoft Office PowerPoint</Application>
  <PresentationFormat>On-screen Show (16:9)</PresentationFormat>
  <Paragraphs>228</Paragraphs>
  <Slides>32</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Lato</vt:lpstr>
      <vt:lpstr>Open Sans Light</vt:lpstr>
      <vt:lpstr>Amatic SC</vt:lpstr>
      <vt:lpstr>PT Sans</vt:lpstr>
      <vt:lpstr>Calibri</vt:lpstr>
      <vt:lpstr>Open Sans</vt:lpstr>
      <vt:lpstr>Space Mono</vt:lpstr>
      <vt:lpstr>Roboto Condensed Light</vt:lpstr>
      <vt:lpstr>Lato Black</vt:lpstr>
      <vt:lpstr>Roboto Medium</vt:lpstr>
      <vt:lpstr>Archivo</vt:lpstr>
      <vt:lpstr>Mechanic Gear Aesthetic Project Proposal by Slidesgo</vt:lpstr>
      <vt:lpstr>تم : پروژه زیبایی شناسی دنده مکانیکی</vt:lpstr>
      <vt:lpstr>فهرست مطالب</vt:lpstr>
      <vt:lpstr>چگونه می توان یک پروژه پیشنهادی ایجاد کرد</vt:lpstr>
      <vt:lpstr>اهداف پروژه</vt:lpstr>
      <vt:lpstr>اهداف</vt:lpstr>
      <vt:lpstr>منابع</vt:lpstr>
      <vt:lpstr>بودجه</vt:lpstr>
      <vt:lpstr>راه حل ها</vt:lpstr>
      <vt:lpstr>$500,000</vt:lpstr>
      <vt:lpstr>10 million</vt:lpstr>
      <vt:lpstr>قالب پاورپوینت مهندسی  مکانیک قابل ویرایش می باشد </vt:lpstr>
      <vt:lpstr>فعالیت های پروژه</vt:lpstr>
      <vt:lpstr>چه چیزی در یک ماکت نشان داده شود</vt:lpstr>
      <vt:lpstr>جدول زمانی پروژه</vt:lpstr>
      <vt:lpstr>نقشه راه پروژه</vt:lpstr>
      <vt:lpstr>ویترین عکس</vt:lpstr>
      <vt:lpstr>این قالب شامل اسلایدهایی با طراحی زیبا و جذاب، تصاویر بیانی، نمودارها، جداول و فهرست منابع است که به شما کمک می کند تا مفاهیم خود را به طور روان و قابل درک ارائه دهید. همچنین، این قالب حاوی گزینه های ویرایش پذیری است و شما می توانید آن را به صورتی که می خواهید ویرایش کنید. </vt:lpstr>
      <vt:lpstr>قالب پاورپوینت حرفه ای ویرایش پذیر، ابزاری است بسیار کاربردی برای دانشجویان، محققان و اساتید که به دنبال ارائه یک پروژه، پایان نامه، تز، پروپوزال یا سمینار هستند. این قالب با طراحی شده است که به صورت حرفه ای و جذاب برای مخاطبان شما باشد و بتوانید مفاهیم خود را به شکل بهتری ارائه دهید. </vt:lpstr>
      <vt:lpstr>PowerPoint Presentation</vt:lpstr>
      <vt:lpstr>منابع جایگزین</vt:lpstr>
      <vt:lpstr>PowerPoint Presentation</vt:lpstr>
      <vt:lpstr>PowerPoint Presentation</vt:lpstr>
      <vt:lpstr>PowerPoint Presentation</vt:lpstr>
      <vt:lpstr>از منابع گرافیکی قابل ویرایش ما استفاده کنید...</vt:lpstr>
      <vt:lpstr>اینفوگرافیک ممتاز</vt:lpstr>
      <vt:lpstr>اینفوگرافیک ممتاز</vt:lpstr>
      <vt:lpstr>PowerPoint Presentation</vt:lpstr>
      <vt:lpstr>PowerPoint Presentation</vt:lpstr>
      <vt:lpstr>PowerPoint Presentation</vt:lpstr>
      <vt:lpstr>PowerPoint Presentation</vt:lpstr>
      <vt:lpstr>PowerPoint Presentation</vt:lpstr>
      <vt:lpstr>نمادهای برتر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2023-11-15T16:22:45Z</dcterms:modified>
</cp:coreProperties>
</file>